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2"/>
  </p:sldMasterIdLst>
  <p:notesMasterIdLst>
    <p:notesMasterId r:id="rId27"/>
  </p:notesMasterIdLst>
  <p:sldIdLst>
    <p:sldId id="327" r:id="rId3"/>
    <p:sldId id="260" r:id="rId4"/>
    <p:sldId id="317" r:id="rId5"/>
    <p:sldId id="259" r:id="rId6"/>
    <p:sldId id="328" r:id="rId7"/>
    <p:sldId id="330" r:id="rId8"/>
    <p:sldId id="331" r:id="rId9"/>
    <p:sldId id="332" r:id="rId10"/>
    <p:sldId id="333" r:id="rId11"/>
    <p:sldId id="355" r:id="rId12"/>
    <p:sldId id="335" r:id="rId13"/>
    <p:sldId id="336" r:id="rId14"/>
    <p:sldId id="356" r:id="rId15"/>
    <p:sldId id="338" r:id="rId16"/>
    <p:sldId id="339" r:id="rId17"/>
    <p:sldId id="340" r:id="rId18"/>
    <p:sldId id="357" r:id="rId19"/>
    <p:sldId id="342" r:id="rId20"/>
    <p:sldId id="267" r:id="rId21"/>
    <p:sldId id="300" r:id="rId22"/>
    <p:sldId id="354" r:id="rId23"/>
    <p:sldId id="353" r:id="rId24"/>
    <p:sldId id="314" r:id="rId25"/>
    <p:sldId id="271" r:id="rId26"/>
  </p:sldIdLst>
  <p:sldSz cx="12192000" cy="6858000"/>
  <p:notesSz cx="6858000" cy="9144000"/>
  <p:embeddedFontLst>
    <p:embeddedFont>
      <p:font typeface="#9Slide02 Noi dung dai" panose="020B0604020202020204" charset="0"/>
      <p:regular r:id="rId28"/>
    </p:embeddedFont>
    <p:embeddedFont>
      <p:font typeface="#9Slide02 Tieu de dai" panose="020B0604020202020204" charset="0"/>
      <p:bold r:id="rId29"/>
    </p:embeddedFont>
    <p:embeddedFont>
      <p:font typeface="#9Slide03 Arima Madurai Black" panose="00000A00000000000000" pitchFamily="2" charset="0"/>
      <p:bold r:id="rId30"/>
    </p:embeddedFont>
    <p:embeddedFont>
      <p:font typeface="#9Slide03 Arima Madurai ExtraBo" panose="00000900000000000000" pitchFamily="2" charset="0"/>
      <p:bold r:id="rId31"/>
    </p:embeddedFont>
    <p:embeddedFont>
      <p:font typeface="#9Slide04 Maitree Bold" panose="00000800000000000000" pitchFamily="2" charset="-34"/>
      <p:bold r:id="rId32"/>
    </p:embeddedFont>
    <p:embeddedFont>
      <p:font typeface="#9Slide05 Shaqila" pitchFamily="2" charset="0"/>
      <p:regular r:id="rId33"/>
    </p:embeddedFont>
    <p:embeddedFont>
      <p:font typeface="#9Slide07 NguyenHa 01" panose="020B0604020202020204" charset="0"/>
      <p:regular r:id="rId34"/>
    </p:embeddedFont>
    <p:embeddedFont>
      <p:font typeface="Calibri" panose="020F0502020204030204" pitchFamily="34" charset="0"/>
      <p:regular r:id="rId35"/>
      <p:bold r:id="rId36"/>
      <p:italic r:id="rId37"/>
      <p:boldItalic r:id="rId38"/>
    </p:embeddedFont>
    <p:embeddedFont>
      <p:font typeface="Tahoma" panose="020B060403050404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1CE"/>
    <a:srgbClr val="000000"/>
    <a:srgbClr val="173037"/>
    <a:srgbClr val="EEAD76"/>
    <a:srgbClr val="4552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78" autoAdjust="0"/>
  </p:normalViewPr>
  <p:slideViewPr>
    <p:cSldViewPr showGuides="1">
      <p:cViewPr varScale="1">
        <p:scale>
          <a:sx n="59" d="100"/>
          <a:sy n="59" d="100"/>
        </p:scale>
        <p:origin x="892"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3EE67-DE28-46FD-9E98-DCB375AAA450}" type="doc">
      <dgm:prSet loTypeId="urn:microsoft.com/office/officeart/2005/8/layout/hList6" loCatId="list" qsTypeId="urn:microsoft.com/office/officeart/2005/8/quickstyle/3d2" qsCatId="3D" csTypeId="urn:microsoft.com/office/officeart/2005/8/colors/colorful1" csCatId="colorful"/>
      <dgm:spPr/>
      <dgm:t>
        <a:bodyPr/>
        <a:lstStyle/>
        <a:p>
          <a:endParaRPr lang="en-US"/>
        </a:p>
      </dgm:t>
    </dgm:pt>
    <dgm:pt modelId="{20E57200-3946-4B71-8C16-A83CD37F9686}">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1. Em cảm thấy thế nào khi đi qua chiếc ghế?</a:t>
          </a:r>
        </a:p>
      </dgm:t>
    </dgm:pt>
    <dgm:pt modelId="{FFD23406-7CA9-4FA5-A95F-4CD80B02BD21}" type="par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type="sib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gm:t>
    </dgm:pt>
    <dgm:pt modelId="{E01DEA7B-A7F0-4A95-9A48-4718B5C4310D}" type="par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type="sib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2800" b="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23551873-D51E-42C6-9251-379623873C01}" type="par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type="sib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5539AB8-083C-4255-A1BD-BE9641DA549F}">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gm:t>
    </dgm:pt>
    <dgm:pt modelId="{6FDB26EA-FF57-48B8-939E-FB5A6238BB49}" type="parTrans" cxnId="{8CE3DCFB-31CA-4DF9-9693-F39E2946642E}">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8A45F83-4098-4466-83C1-7FBF9AB9602A}" type="sibTrans" cxnId="{8CE3DCFB-31CA-4DF9-9693-F39E2946642E}">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0454A71-5E2C-4159-ACE3-15BDD5166BFE}">
      <dgm:prSet custT="1"/>
      <dgm:spPr/>
      <dgm:t>
        <a:bodyPr/>
        <a:lstStyle/>
        <a:p>
          <a:pPr algn="l"/>
          <a:r>
            <a:rPr lang="vi-VN" sz="2800" b="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E5D11A57-4989-4DF1-A867-7A778006A2D0}" type="parTrans" cxnId="{3F77633A-CC85-4D9F-AD6D-4D10D4DDF4D7}">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4EB65550-E0D3-475E-9E4F-6E7FEA7EFC38}" type="sibTrans" cxnId="{3F77633A-CC85-4D9F-AD6D-4D10D4DDF4D7}">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BC59FA39-D40C-4B7A-8CC4-B3127F284E6F}" type="pres">
      <dgm:prSet presAssocID="{FD23EE67-DE28-46FD-9E98-DCB375AAA450}" presName="Name0" presStyleCnt="0">
        <dgm:presLayoutVars>
          <dgm:dir/>
          <dgm:resizeHandles val="exact"/>
        </dgm:presLayoutVars>
      </dgm:prSet>
      <dgm:spPr/>
    </dgm:pt>
    <dgm:pt modelId="{EC1E9AF7-A393-488C-A1D6-FE441211A995}" type="pres">
      <dgm:prSet presAssocID="{20E57200-3946-4B71-8C16-A83CD37F9686}" presName="node" presStyleLbl="node1" presStyleIdx="0" presStyleCnt="5">
        <dgm:presLayoutVars>
          <dgm:bulletEnabled val="1"/>
        </dgm:presLayoutVars>
      </dgm:prSet>
      <dgm:spPr/>
    </dgm:pt>
    <dgm:pt modelId="{0D6C80C0-969E-482C-B818-6614057B684F}" type="pres">
      <dgm:prSet presAssocID="{D4633716-5EEF-4422-93ED-0770FF07DCEF}" presName="sibTrans" presStyleCnt="0"/>
      <dgm:spPr/>
    </dgm:pt>
    <dgm:pt modelId="{21232327-2FB6-4667-8321-223FA6CA8022}" type="pres">
      <dgm:prSet presAssocID="{FB79D64C-331E-4490-9825-AE5406202FA3}" presName="node" presStyleLbl="node1" presStyleIdx="1" presStyleCnt="5">
        <dgm:presLayoutVars>
          <dgm:bulletEnabled val="1"/>
        </dgm:presLayoutVars>
      </dgm:prSet>
      <dgm:spPr/>
    </dgm:pt>
    <dgm:pt modelId="{7193F485-17D5-4B7B-9C58-6D00BC52FC20}" type="pres">
      <dgm:prSet presAssocID="{18BE47FD-59A5-4614-B764-FC76FFAA3D27}" presName="sibTrans" presStyleCnt="0"/>
      <dgm:spPr/>
    </dgm:pt>
    <dgm:pt modelId="{3FF47CC5-82CB-44B0-85F6-672D2354C7C9}" type="pres">
      <dgm:prSet presAssocID="{05483D43-CFB3-4B01-A69E-75EC2FB37126}" presName="node" presStyleLbl="node1" presStyleIdx="2" presStyleCnt="5">
        <dgm:presLayoutVars>
          <dgm:bulletEnabled val="1"/>
        </dgm:presLayoutVars>
      </dgm:prSet>
      <dgm:spPr/>
    </dgm:pt>
    <dgm:pt modelId="{DA9A9D0E-C82C-43BB-934E-C8014156F52E}" type="pres">
      <dgm:prSet presAssocID="{DC47010B-0B88-4433-A11E-6A14AB207AFD}" presName="sibTrans" presStyleCnt="0"/>
      <dgm:spPr/>
    </dgm:pt>
    <dgm:pt modelId="{5A404647-8BFA-4B48-8AB9-7C9AF42D0758}" type="pres">
      <dgm:prSet presAssocID="{D5539AB8-083C-4255-A1BD-BE9641DA549F}" presName="node" presStyleLbl="node1" presStyleIdx="3" presStyleCnt="5">
        <dgm:presLayoutVars>
          <dgm:bulletEnabled val="1"/>
        </dgm:presLayoutVars>
      </dgm:prSet>
      <dgm:spPr/>
    </dgm:pt>
    <dgm:pt modelId="{142D22CC-6E0C-491D-868E-13064C1B5212}" type="pres">
      <dgm:prSet presAssocID="{08A45F83-4098-4466-83C1-7FBF9AB9602A}" presName="sibTrans" presStyleCnt="0"/>
      <dgm:spPr/>
    </dgm:pt>
    <dgm:pt modelId="{DEA5EF22-BA73-47F2-B88A-ED9F4E68C131}" type="pres">
      <dgm:prSet presAssocID="{F0454A71-5E2C-4159-ACE3-15BDD5166BFE}" presName="node" presStyleLbl="node1" presStyleIdx="4" presStyleCnt="5">
        <dgm:presLayoutVars>
          <dgm:bulletEnabled val="1"/>
        </dgm:presLayoutVars>
      </dgm:prSet>
      <dgm:spPr/>
    </dgm:pt>
  </dgm:ptLst>
  <dgm:cxnLst>
    <dgm:cxn modelId="{F6A5CF1F-46C7-4FAC-80E2-F5AFAFD4E1D0}" type="presOf" srcId="{F0454A71-5E2C-4159-ACE3-15BDD5166BFE}" destId="{DEA5EF22-BA73-47F2-B88A-ED9F4E68C131}" srcOrd="0" destOrd="0" presId="urn:microsoft.com/office/officeart/2005/8/layout/hList6"/>
    <dgm:cxn modelId="{183FB926-2A16-4312-8040-B6F8ECA7A28A}" type="presOf" srcId="{05483D43-CFB3-4B01-A69E-75EC2FB37126}" destId="{3FF47CC5-82CB-44B0-85F6-672D2354C7C9}" srcOrd="0" destOrd="0" presId="urn:microsoft.com/office/officeart/2005/8/layout/hList6"/>
    <dgm:cxn modelId="{42107029-2EC5-4FCD-9EF9-B0E18DA14539}" type="presOf" srcId="{20E57200-3946-4B71-8C16-A83CD37F9686}" destId="{EC1E9AF7-A393-488C-A1D6-FE441211A995}" srcOrd="0" destOrd="0" presId="urn:microsoft.com/office/officeart/2005/8/layout/hList6"/>
    <dgm:cxn modelId="{3F77633A-CC85-4D9F-AD6D-4D10D4DDF4D7}" srcId="{FD23EE67-DE28-46FD-9E98-DCB375AAA450}" destId="{F0454A71-5E2C-4159-ACE3-15BDD5166BFE}" srcOrd="4" destOrd="0" parTransId="{E5D11A57-4989-4DF1-A867-7A778006A2D0}" sibTransId="{4EB65550-E0D3-475E-9E4F-6E7FEA7EFC38}"/>
    <dgm:cxn modelId="{6B30883B-C3D4-4DFD-BCFB-306046D51214}" type="presOf" srcId="{D5539AB8-083C-4255-A1BD-BE9641DA549F}" destId="{5A404647-8BFA-4B48-8AB9-7C9AF42D0758}" srcOrd="0" destOrd="0" presId="urn:microsoft.com/office/officeart/2005/8/layout/hList6"/>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B756D798-AD71-4FD9-A31E-756FAA065877}" type="presOf" srcId="{FB79D64C-331E-4490-9825-AE5406202FA3}" destId="{21232327-2FB6-4667-8321-223FA6CA8022}" srcOrd="0" destOrd="0" presId="urn:microsoft.com/office/officeart/2005/8/layout/hList6"/>
    <dgm:cxn modelId="{E2B887B7-3A25-4640-ADC1-1CA3DB162342}" type="presOf" srcId="{FD23EE67-DE28-46FD-9E98-DCB375AAA450}" destId="{BC59FA39-D40C-4B7A-8CC4-B3127F284E6F}" srcOrd="0" destOrd="0" presId="urn:microsoft.com/office/officeart/2005/8/layout/hList6"/>
    <dgm:cxn modelId="{8CE3DCFB-31CA-4DF9-9693-F39E2946642E}" srcId="{FD23EE67-DE28-46FD-9E98-DCB375AAA450}" destId="{D5539AB8-083C-4255-A1BD-BE9641DA549F}" srcOrd="3" destOrd="0" parTransId="{6FDB26EA-FF57-48B8-939E-FB5A6238BB49}" sibTransId="{08A45F83-4098-4466-83C1-7FBF9AB9602A}"/>
    <dgm:cxn modelId="{EA5F2522-1670-4D62-AA5B-9AB10DF2E9FB}" type="presParOf" srcId="{BC59FA39-D40C-4B7A-8CC4-B3127F284E6F}" destId="{EC1E9AF7-A393-488C-A1D6-FE441211A995}" srcOrd="0" destOrd="0" presId="urn:microsoft.com/office/officeart/2005/8/layout/hList6"/>
    <dgm:cxn modelId="{3AB6A0E7-ABFD-417B-A86F-D1649DC23510}" type="presParOf" srcId="{BC59FA39-D40C-4B7A-8CC4-B3127F284E6F}" destId="{0D6C80C0-969E-482C-B818-6614057B684F}" srcOrd="1" destOrd="0" presId="urn:microsoft.com/office/officeart/2005/8/layout/hList6"/>
    <dgm:cxn modelId="{1F33F65E-235F-49B1-8242-8BE3846EF1DA}" type="presParOf" srcId="{BC59FA39-D40C-4B7A-8CC4-B3127F284E6F}" destId="{21232327-2FB6-4667-8321-223FA6CA8022}" srcOrd="2" destOrd="0" presId="urn:microsoft.com/office/officeart/2005/8/layout/hList6"/>
    <dgm:cxn modelId="{E444428C-0C85-4610-9F1C-77DB0289F662}" type="presParOf" srcId="{BC59FA39-D40C-4B7A-8CC4-B3127F284E6F}" destId="{7193F485-17D5-4B7B-9C58-6D00BC52FC20}" srcOrd="3" destOrd="0" presId="urn:microsoft.com/office/officeart/2005/8/layout/hList6"/>
    <dgm:cxn modelId="{B9BA2DB7-3B61-4AC1-924B-F0904FA0F11B}" type="presParOf" srcId="{BC59FA39-D40C-4B7A-8CC4-B3127F284E6F}" destId="{3FF47CC5-82CB-44B0-85F6-672D2354C7C9}" srcOrd="4" destOrd="0" presId="urn:microsoft.com/office/officeart/2005/8/layout/hList6"/>
    <dgm:cxn modelId="{28A1EDFD-F814-4479-8160-E66512126CE2}" type="presParOf" srcId="{BC59FA39-D40C-4B7A-8CC4-B3127F284E6F}" destId="{DA9A9D0E-C82C-43BB-934E-C8014156F52E}" srcOrd="5" destOrd="0" presId="urn:microsoft.com/office/officeart/2005/8/layout/hList6"/>
    <dgm:cxn modelId="{4A77F424-8ADF-4C69-9C07-658434890931}" type="presParOf" srcId="{BC59FA39-D40C-4B7A-8CC4-B3127F284E6F}" destId="{5A404647-8BFA-4B48-8AB9-7C9AF42D0758}" srcOrd="6" destOrd="0" presId="urn:microsoft.com/office/officeart/2005/8/layout/hList6"/>
    <dgm:cxn modelId="{483A98BC-3419-4BBD-9726-F38AFD1A44A6}" type="presParOf" srcId="{BC59FA39-D40C-4B7A-8CC4-B3127F284E6F}" destId="{142D22CC-6E0C-491D-868E-13064C1B5212}" srcOrd="7" destOrd="0" presId="urn:microsoft.com/office/officeart/2005/8/layout/hList6"/>
    <dgm:cxn modelId="{D0EA02F4-0B9E-47D5-821C-20E24F6EC95C}" type="presParOf" srcId="{BC59FA39-D40C-4B7A-8CC4-B3127F284E6F}" destId="{DEA5EF22-BA73-47F2-B88A-ED9F4E68C13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4F46A-DB87-4815-BBFD-5DBCC19C9156}"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n-US"/>
        </a:p>
      </dgm:t>
    </dgm:pt>
    <dgm:pt modelId="{9D70CABE-0535-40B8-937B-8C91348988A3}">
      <dgm:prSet custT="1"/>
      <dgm:spPr/>
      <dgm:t>
        <a:bodyPr/>
        <a:lstStyle/>
        <a:p>
          <a:r>
            <a:rPr lang="en-US" sz="3200" b="1">
              <a:latin typeface="Times New Roman" panose="02020603050405020304" pitchFamily="18" charset="0"/>
              <a:cs typeface="Times New Roman" panose="02020603050405020304" pitchFamily="18" charset="0"/>
            </a:rPr>
            <a:t>1</a:t>
          </a:r>
        </a:p>
      </dgm:t>
    </dgm:pt>
    <dgm:pt modelId="{4F83C6C4-BBD2-4B19-9D15-C51C80D9E720}" type="parTrans" cxnId="{1E58AB61-56ED-44C7-A8DC-E43D691D4827}">
      <dgm:prSet/>
      <dgm:spPr/>
      <dgm:t>
        <a:bodyPr/>
        <a:lstStyle/>
        <a:p>
          <a:endParaRPr lang="en-US" sz="3200">
            <a:latin typeface="Times New Roman" panose="02020603050405020304" pitchFamily="18" charset="0"/>
            <a:cs typeface="Times New Roman" panose="02020603050405020304" pitchFamily="18" charset="0"/>
          </a:endParaRPr>
        </a:p>
      </dgm:t>
    </dgm:pt>
    <dgm:pt modelId="{1DCE38D2-78A7-438A-B9B4-C27ECA180C9E}" type="sibTrans" cxnId="{1E58AB61-56ED-44C7-A8DC-E43D691D4827}">
      <dgm:prSet/>
      <dgm:spPr/>
      <dgm:t>
        <a:bodyPr/>
        <a:lstStyle/>
        <a:p>
          <a:endParaRPr lang="en-US" sz="3200">
            <a:latin typeface="Times New Roman" panose="02020603050405020304" pitchFamily="18" charset="0"/>
            <a:cs typeface="Times New Roman" panose="02020603050405020304" pitchFamily="18" charset="0"/>
          </a:endParaRPr>
        </a:p>
      </dgm:t>
    </dgm:pt>
    <dgm:pt modelId="{71933D7D-629C-4112-8A91-E1F2449668D5}">
      <dgm:prSet custT="1"/>
      <dgm:spPr/>
      <dgm:t>
        <a:bodyPr/>
        <a:lstStyle/>
        <a:p>
          <a:r>
            <a:rPr lang="vi-VN" sz="3200" b="1">
              <a:latin typeface="Times New Roman" panose="02020603050405020304" pitchFamily="18" charset="0"/>
              <a:cs typeface="Times New Roman" panose="02020603050405020304" pitchFamily="18" charset="0"/>
            </a:rPr>
            <a:t>2</a:t>
          </a:r>
          <a:endParaRPr lang="en-US" sz="3200" b="1">
            <a:latin typeface="Times New Roman" panose="02020603050405020304" pitchFamily="18" charset="0"/>
            <a:cs typeface="Times New Roman" panose="02020603050405020304" pitchFamily="18" charset="0"/>
          </a:endParaRPr>
        </a:p>
      </dgm:t>
    </dgm:pt>
    <dgm:pt modelId="{D441E0AF-7922-4A18-BF13-B616FD2E76B4}" type="parTrans" cxnId="{CF89AA13-6065-4E15-839D-6BBDBDF15437}">
      <dgm:prSet/>
      <dgm:spPr/>
      <dgm:t>
        <a:bodyPr/>
        <a:lstStyle/>
        <a:p>
          <a:endParaRPr lang="en-US" sz="3200">
            <a:latin typeface="Times New Roman" panose="02020603050405020304" pitchFamily="18" charset="0"/>
            <a:cs typeface="Times New Roman" panose="02020603050405020304" pitchFamily="18" charset="0"/>
          </a:endParaRPr>
        </a:p>
      </dgm:t>
    </dgm:pt>
    <dgm:pt modelId="{E3CC7D35-2C87-4557-A052-17306B1F68EB}" type="sibTrans" cxnId="{CF89AA13-6065-4E15-839D-6BBDBDF15437}">
      <dgm:prSet/>
      <dgm:spPr/>
      <dgm:t>
        <a:bodyPr/>
        <a:lstStyle/>
        <a:p>
          <a:endParaRPr lang="en-US" sz="3200">
            <a:latin typeface="Times New Roman" panose="02020603050405020304" pitchFamily="18" charset="0"/>
            <a:cs typeface="Times New Roman" panose="02020603050405020304" pitchFamily="18" charset="0"/>
          </a:endParaRPr>
        </a:p>
      </dgm:t>
    </dgm:pt>
    <dgm:pt modelId="{403682F1-78DA-491E-8AB5-CEE5A1FD6281}">
      <dgm:prSet custT="1"/>
      <dgm:spPr/>
      <dgm:t>
        <a:bodyPr/>
        <a:lstStyle/>
        <a:p>
          <a:r>
            <a:rPr lang="vi-VN" sz="3200" b="1">
              <a:latin typeface="Times New Roman" panose="02020603050405020304" pitchFamily="18" charset="0"/>
              <a:cs typeface="Times New Roman" panose="02020603050405020304" pitchFamily="18" charset="0"/>
            </a:rPr>
            <a:t>3</a:t>
          </a:r>
          <a:endParaRPr lang="en-US" sz="3200" b="1">
            <a:latin typeface="Times New Roman" panose="02020603050405020304" pitchFamily="18" charset="0"/>
            <a:cs typeface="Times New Roman" panose="02020603050405020304" pitchFamily="18" charset="0"/>
          </a:endParaRPr>
        </a:p>
      </dgm:t>
    </dgm:pt>
    <dgm:pt modelId="{2B99C691-402F-4161-AE1E-39033505640F}" type="parTrans" cxnId="{505B2083-3E3D-423C-B8AB-8A34B887BD0E}">
      <dgm:prSet/>
      <dgm:spPr/>
      <dgm:t>
        <a:bodyPr/>
        <a:lstStyle/>
        <a:p>
          <a:endParaRPr lang="en-US" sz="3200">
            <a:latin typeface="Times New Roman" panose="02020603050405020304" pitchFamily="18" charset="0"/>
            <a:cs typeface="Times New Roman" panose="02020603050405020304" pitchFamily="18" charset="0"/>
          </a:endParaRPr>
        </a:p>
      </dgm:t>
    </dgm:pt>
    <dgm:pt modelId="{42CE3864-5AAA-425C-B228-2809FB45B402}" type="sibTrans" cxnId="{505B2083-3E3D-423C-B8AB-8A34B887BD0E}">
      <dgm:prSet/>
      <dgm:spPr/>
      <dgm:t>
        <a:bodyPr/>
        <a:lstStyle/>
        <a:p>
          <a:endParaRPr lang="en-US" sz="3200">
            <a:latin typeface="Times New Roman" panose="02020603050405020304" pitchFamily="18" charset="0"/>
            <a:cs typeface="Times New Roman" panose="02020603050405020304" pitchFamily="18" charset="0"/>
          </a:endParaRPr>
        </a:p>
      </dgm:t>
    </dgm:pt>
    <dgm:pt modelId="{AD725B58-ACCD-4E29-9E6E-5162A643CB42}">
      <dgm:prSet custT="1"/>
      <dgm:spPr/>
      <dgm:t>
        <a:bodyPr/>
        <a:lstStyle/>
        <a:p>
          <a:pPr algn="just"/>
          <a:r>
            <a:rPr lang="en-US" sz="3600">
              <a:latin typeface="Times New Roman" panose="02020603050405020304" pitchFamily="18" charset="0"/>
              <a:cs typeface="Times New Roman" panose="02020603050405020304" pitchFamily="18" charset="0"/>
            </a:rPr>
            <a:t>Hãy nói rõ rằng bạn không muốn làm việc đó</a:t>
          </a:r>
        </a:p>
      </dgm:t>
    </dgm:pt>
    <dgm:pt modelId="{5BAAAFAA-F04E-4D7A-8E01-1E1A092AF03E}" type="parTrans" cxnId="{592ED308-B684-4D05-ABE6-F31849F80C8B}">
      <dgm:prSet/>
      <dgm:spPr/>
      <dgm:t>
        <a:bodyPr/>
        <a:lstStyle/>
        <a:p>
          <a:endParaRPr lang="en-US" sz="3200">
            <a:latin typeface="Times New Roman" panose="02020603050405020304" pitchFamily="18" charset="0"/>
            <a:cs typeface="Times New Roman" panose="02020603050405020304" pitchFamily="18" charset="0"/>
          </a:endParaRPr>
        </a:p>
      </dgm:t>
    </dgm:pt>
    <dgm:pt modelId="{236C8EB9-E7F1-4686-82C5-68F48212C5F3}" type="sibTrans" cxnId="{592ED308-B684-4D05-ABE6-F31849F80C8B}">
      <dgm:prSet/>
      <dgm:spPr/>
      <dgm:t>
        <a:bodyPr/>
        <a:lstStyle/>
        <a:p>
          <a:endParaRPr lang="en-US" sz="3200">
            <a:latin typeface="Times New Roman" panose="02020603050405020304" pitchFamily="18" charset="0"/>
            <a:cs typeface="Times New Roman" panose="02020603050405020304" pitchFamily="18" charset="0"/>
          </a:endParaRPr>
        </a:p>
      </dgm:t>
    </dgm:pt>
    <dgm:pt modelId="{A67E3044-3B73-4B03-9458-032BB5BC46F5}">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a:latin typeface="Times New Roman" panose="02020603050405020304" pitchFamily="18" charset="0"/>
            <a:cs typeface="Times New Roman" panose="02020603050405020304" pitchFamily="18" charset="0"/>
          </a:endParaRPr>
        </a:p>
      </dgm:t>
    </dgm:pt>
    <dgm:pt modelId="{CE5DF038-D844-4247-B01F-D336762D8AC9}" type="parTrans" cxnId="{2521F05F-A7B9-4342-8908-E5A28A3C68E4}">
      <dgm:prSet/>
      <dgm:spPr/>
      <dgm:t>
        <a:bodyPr/>
        <a:lstStyle/>
        <a:p>
          <a:endParaRPr lang="en-US" sz="3200">
            <a:latin typeface="Times New Roman" panose="02020603050405020304" pitchFamily="18" charset="0"/>
            <a:cs typeface="Times New Roman" panose="02020603050405020304" pitchFamily="18" charset="0"/>
          </a:endParaRPr>
        </a:p>
      </dgm:t>
    </dgm:pt>
    <dgm:pt modelId="{E62FC9A7-B533-4795-848C-C268BE3F9F21}" type="sibTrans" cxnId="{2521F05F-A7B9-4342-8908-E5A28A3C68E4}">
      <dgm:prSet/>
      <dgm:spPr/>
      <dgm:t>
        <a:bodyPr/>
        <a:lstStyle/>
        <a:p>
          <a:endParaRPr lang="en-US" sz="3200">
            <a:latin typeface="Times New Roman" panose="02020603050405020304" pitchFamily="18" charset="0"/>
            <a:cs typeface="Times New Roman" panose="02020603050405020304" pitchFamily="18" charset="0"/>
          </a:endParaRPr>
        </a:p>
      </dgm:t>
    </dgm:pt>
    <dgm:pt modelId="{6D6898B8-31FD-4DF8-841D-51FE5A9710E1}">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a:latin typeface="Times New Roman" panose="02020603050405020304" pitchFamily="18" charset="0"/>
            <a:cs typeface="Times New Roman" panose="02020603050405020304" pitchFamily="18" charset="0"/>
          </a:endParaRPr>
        </a:p>
      </dgm:t>
    </dgm:pt>
    <dgm:pt modelId="{2BE6B739-CDC6-475C-B785-90E1CE97B0AC}" type="parTrans" cxnId="{6117FE57-E1A6-4C9E-A190-164C31F6AFE0}">
      <dgm:prSet/>
      <dgm:spPr/>
      <dgm:t>
        <a:bodyPr/>
        <a:lstStyle/>
        <a:p>
          <a:endParaRPr lang="en-US" sz="3200">
            <a:latin typeface="Times New Roman" panose="02020603050405020304" pitchFamily="18" charset="0"/>
            <a:cs typeface="Times New Roman" panose="02020603050405020304" pitchFamily="18" charset="0"/>
          </a:endParaRPr>
        </a:p>
      </dgm:t>
    </dgm:pt>
    <dgm:pt modelId="{DF3BEF26-FA37-46F5-87A5-795D348691B0}" type="sibTrans" cxnId="{6117FE57-E1A6-4C9E-A190-164C31F6AFE0}">
      <dgm:prSet/>
      <dgm:spPr/>
      <dgm:t>
        <a:bodyPr/>
        <a:lstStyle/>
        <a:p>
          <a:endParaRPr lang="en-US" sz="3200">
            <a:latin typeface="Times New Roman" panose="02020603050405020304" pitchFamily="18" charset="0"/>
            <a:cs typeface="Times New Roman" panose="02020603050405020304" pitchFamily="18" charset="0"/>
          </a:endParaRPr>
        </a:p>
      </dgm:t>
    </dgm:pt>
    <dgm:pt modelId="{ABF948A9-BFCE-45F3-A701-1A145CF8A97C}" type="pres">
      <dgm:prSet presAssocID="{CFC4F46A-DB87-4815-BBFD-5DBCC19C9156}" presName="Name0" presStyleCnt="0">
        <dgm:presLayoutVars>
          <dgm:dir/>
          <dgm:animLvl val="lvl"/>
          <dgm:resizeHandles val="exact"/>
        </dgm:presLayoutVars>
      </dgm:prSet>
      <dgm:spPr/>
    </dgm:pt>
    <dgm:pt modelId="{B56A3B50-F9ED-4C5A-A122-E037D979026F}" type="pres">
      <dgm:prSet presAssocID="{CFC4F46A-DB87-4815-BBFD-5DBCC19C9156}" presName="tSp" presStyleCnt="0"/>
      <dgm:spPr/>
    </dgm:pt>
    <dgm:pt modelId="{B813A549-D823-4221-A689-1D547D136481}" type="pres">
      <dgm:prSet presAssocID="{CFC4F46A-DB87-4815-BBFD-5DBCC19C9156}" presName="bSp" presStyleCnt="0"/>
      <dgm:spPr/>
    </dgm:pt>
    <dgm:pt modelId="{41566A8B-DD9C-46C8-A073-973412986CA0}" type="pres">
      <dgm:prSet presAssocID="{CFC4F46A-DB87-4815-BBFD-5DBCC19C9156}" presName="process" presStyleCnt="0"/>
      <dgm:spPr/>
    </dgm:pt>
    <dgm:pt modelId="{673EFFB2-9A71-479E-8A23-9BF94B6A58C8}" type="pres">
      <dgm:prSet presAssocID="{9D70CABE-0535-40B8-937B-8C91348988A3}" presName="composite1" presStyleCnt="0"/>
      <dgm:spPr/>
    </dgm:pt>
    <dgm:pt modelId="{5F709667-193C-48A1-96B0-1B3F3D640E23}" type="pres">
      <dgm:prSet presAssocID="{9D70CABE-0535-40B8-937B-8C91348988A3}" presName="dummyNode1" presStyleLbl="node1" presStyleIdx="0" presStyleCnt="3"/>
      <dgm:spPr/>
    </dgm:pt>
    <dgm:pt modelId="{866E1049-61C8-43E5-AAF1-855B553EEB84}" type="pres">
      <dgm:prSet presAssocID="{9D70CABE-0535-40B8-937B-8C91348988A3}" presName="childNode1" presStyleLbl="bgAcc1" presStyleIdx="0" presStyleCnt="3" custScaleX="158555" custScaleY="175064" custLinFactNeighborX="20652" custLinFactNeighborY="-3435">
        <dgm:presLayoutVars>
          <dgm:bulletEnabled val="1"/>
        </dgm:presLayoutVars>
      </dgm:prSet>
      <dgm:spPr/>
    </dgm:pt>
    <dgm:pt modelId="{04BD62A7-83D4-4F59-BBB6-0ECE72C5C5BA}" type="pres">
      <dgm:prSet presAssocID="{9D70CABE-0535-40B8-937B-8C91348988A3}" presName="childNode1tx" presStyleLbl="bgAcc1" presStyleIdx="0" presStyleCnt="3">
        <dgm:presLayoutVars>
          <dgm:bulletEnabled val="1"/>
        </dgm:presLayoutVars>
      </dgm:prSet>
      <dgm:spPr/>
    </dgm:pt>
    <dgm:pt modelId="{D4C22C60-1DB6-4B4D-B113-E72B7483710D}" type="pres">
      <dgm:prSet presAssocID="{9D70CABE-0535-40B8-937B-8C91348988A3}" presName="parentNode1" presStyleLbl="node1" presStyleIdx="0" presStyleCnt="3" custLinFactNeighborX="506" custLinFactNeighborY="49919">
        <dgm:presLayoutVars>
          <dgm:chMax val="1"/>
          <dgm:bulletEnabled val="1"/>
        </dgm:presLayoutVars>
      </dgm:prSet>
      <dgm:spPr/>
    </dgm:pt>
    <dgm:pt modelId="{C082D3CB-EDB3-4323-B314-B87690DCF4D1}" type="pres">
      <dgm:prSet presAssocID="{9D70CABE-0535-40B8-937B-8C91348988A3}" presName="connSite1" presStyleCnt="0"/>
      <dgm:spPr/>
    </dgm:pt>
    <dgm:pt modelId="{BD57196F-E006-4FF9-8507-8841FD5F579A}" type="pres">
      <dgm:prSet presAssocID="{1DCE38D2-78A7-438A-B9B4-C27ECA180C9E}" presName="Name9" presStyleLbl="sibTrans2D1" presStyleIdx="0" presStyleCnt="2"/>
      <dgm:spPr/>
    </dgm:pt>
    <dgm:pt modelId="{67CC1269-82E8-47BC-BAB9-80A4CD124E46}" type="pres">
      <dgm:prSet presAssocID="{71933D7D-629C-4112-8A91-E1F2449668D5}" presName="composite2" presStyleCnt="0"/>
      <dgm:spPr/>
    </dgm:pt>
    <dgm:pt modelId="{6A400A18-3127-4354-A7A8-0F7D2D9C378C}" type="pres">
      <dgm:prSet presAssocID="{71933D7D-629C-4112-8A91-E1F2449668D5}" presName="dummyNode2" presStyleLbl="node1" presStyleIdx="0" presStyleCnt="3"/>
      <dgm:spPr/>
    </dgm:pt>
    <dgm:pt modelId="{9BCCC58E-4FE2-466F-96D3-FDE96B77FD33}" type="pres">
      <dgm:prSet presAssocID="{71933D7D-629C-4112-8A91-E1F2449668D5}" presName="childNode2" presStyleLbl="bgAcc1" presStyleIdx="1" presStyleCnt="3" custScaleX="228154" custScaleY="175064" custLinFactNeighborX="11292" custLinFactNeighborY="1489">
        <dgm:presLayoutVars>
          <dgm:bulletEnabled val="1"/>
        </dgm:presLayoutVars>
      </dgm:prSet>
      <dgm:spPr/>
    </dgm:pt>
    <dgm:pt modelId="{10C3B4E2-CCBC-4AF7-A7EA-47F989A49618}" type="pres">
      <dgm:prSet presAssocID="{71933D7D-629C-4112-8A91-E1F2449668D5}" presName="childNode2tx" presStyleLbl="bgAcc1" presStyleIdx="1" presStyleCnt="3">
        <dgm:presLayoutVars>
          <dgm:bulletEnabled val="1"/>
        </dgm:presLayoutVars>
      </dgm:prSet>
      <dgm:spPr/>
    </dgm:pt>
    <dgm:pt modelId="{083A8FD2-FB19-4F0C-95B7-B935AA11098F}" type="pres">
      <dgm:prSet presAssocID="{71933D7D-629C-4112-8A91-E1F2449668D5}" presName="parentNode2" presStyleLbl="node1" presStyleIdx="1" presStyleCnt="3" custLinFactNeighborX="-4926" custLinFactNeighborY="-77790">
        <dgm:presLayoutVars>
          <dgm:chMax val="0"/>
          <dgm:bulletEnabled val="1"/>
        </dgm:presLayoutVars>
      </dgm:prSet>
      <dgm:spPr/>
    </dgm:pt>
    <dgm:pt modelId="{634527A1-1EF1-4603-9972-9102876F3A57}" type="pres">
      <dgm:prSet presAssocID="{71933D7D-629C-4112-8A91-E1F2449668D5}" presName="connSite2" presStyleCnt="0"/>
      <dgm:spPr/>
    </dgm:pt>
    <dgm:pt modelId="{D5466D65-CE9A-4262-9F98-50B574A7424D}" type="pres">
      <dgm:prSet presAssocID="{E3CC7D35-2C87-4557-A052-17306B1F68EB}" presName="Name18" presStyleLbl="sibTrans2D1" presStyleIdx="1" presStyleCnt="2"/>
      <dgm:spPr/>
    </dgm:pt>
    <dgm:pt modelId="{CD148D82-7178-49E8-A925-EB34981A46D9}" type="pres">
      <dgm:prSet presAssocID="{403682F1-78DA-491E-8AB5-CEE5A1FD6281}" presName="composite1" presStyleCnt="0"/>
      <dgm:spPr/>
    </dgm:pt>
    <dgm:pt modelId="{1DFAD266-24C7-432E-911F-42A2A2A8DA04}" type="pres">
      <dgm:prSet presAssocID="{403682F1-78DA-491E-8AB5-CEE5A1FD6281}" presName="dummyNode1" presStyleLbl="node1" presStyleIdx="1" presStyleCnt="3"/>
      <dgm:spPr/>
    </dgm:pt>
    <dgm:pt modelId="{E8D62F69-CC64-4DF5-8B3B-08BE9E5ABFC2}" type="pres">
      <dgm:prSet presAssocID="{403682F1-78DA-491E-8AB5-CEE5A1FD6281}" presName="childNode1" presStyleLbl="bgAcc1" presStyleIdx="2" presStyleCnt="3" custScaleX="228154" custScaleY="175064">
        <dgm:presLayoutVars>
          <dgm:bulletEnabled val="1"/>
        </dgm:presLayoutVars>
      </dgm:prSet>
      <dgm:spPr/>
    </dgm:pt>
    <dgm:pt modelId="{2DB6EAAC-7BCD-4414-8BC1-C6427464AF05}" type="pres">
      <dgm:prSet presAssocID="{403682F1-78DA-491E-8AB5-CEE5A1FD6281}" presName="childNode1tx" presStyleLbl="bgAcc1" presStyleIdx="2" presStyleCnt="3">
        <dgm:presLayoutVars>
          <dgm:bulletEnabled val="1"/>
        </dgm:presLayoutVars>
      </dgm:prSet>
      <dgm:spPr/>
    </dgm:pt>
    <dgm:pt modelId="{6A878989-6086-4944-92BC-3BE31DBC3EBB}" type="pres">
      <dgm:prSet presAssocID="{403682F1-78DA-491E-8AB5-CEE5A1FD6281}" presName="parentNode1" presStyleLbl="node1" presStyleIdx="2" presStyleCnt="3" custLinFactNeighborX="-3043" custLinFactNeighborY="61310">
        <dgm:presLayoutVars>
          <dgm:chMax val="1"/>
          <dgm:bulletEnabled val="1"/>
        </dgm:presLayoutVars>
      </dgm:prSet>
      <dgm:spPr/>
    </dgm:pt>
    <dgm:pt modelId="{9F94A7CA-B30E-43CB-91AD-0C5F32313F1F}" type="pres">
      <dgm:prSet presAssocID="{403682F1-78DA-491E-8AB5-CEE5A1FD6281}" presName="connSite1" presStyleCnt="0"/>
      <dgm:spPr/>
    </dgm:pt>
  </dgm:ptLst>
  <dgm:cxnLst>
    <dgm:cxn modelId="{592ED308-B684-4D05-ABE6-F31849F80C8B}" srcId="{9D70CABE-0535-40B8-937B-8C91348988A3}" destId="{AD725B58-ACCD-4E29-9E6E-5162A643CB42}" srcOrd="0" destOrd="0" parTransId="{5BAAAFAA-F04E-4D7A-8E01-1E1A092AF03E}" sibTransId="{236C8EB9-E7F1-4686-82C5-68F48212C5F3}"/>
    <dgm:cxn modelId="{CF89AA13-6065-4E15-839D-6BBDBDF15437}" srcId="{CFC4F46A-DB87-4815-BBFD-5DBCC19C9156}" destId="{71933D7D-629C-4112-8A91-E1F2449668D5}" srcOrd="1" destOrd="0" parTransId="{D441E0AF-7922-4A18-BF13-B616FD2E76B4}" sibTransId="{E3CC7D35-2C87-4557-A052-17306B1F68EB}"/>
    <dgm:cxn modelId="{B04DF12F-D8FD-4369-9EC7-79BD37F7B68F}" type="presOf" srcId="{71933D7D-629C-4112-8A91-E1F2449668D5}" destId="{083A8FD2-FB19-4F0C-95B7-B935AA11098F}" srcOrd="0" destOrd="0" presId="urn:microsoft.com/office/officeart/2005/8/layout/hProcess4"/>
    <dgm:cxn modelId="{4866C53C-9540-4CBC-B3A5-38E9D4886F06}" type="presOf" srcId="{AD725B58-ACCD-4E29-9E6E-5162A643CB42}" destId="{866E1049-61C8-43E5-AAF1-855B553EEB84}" srcOrd="0" destOrd="0" presId="urn:microsoft.com/office/officeart/2005/8/layout/hProcess4"/>
    <dgm:cxn modelId="{2521F05F-A7B9-4342-8908-E5A28A3C68E4}" srcId="{71933D7D-629C-4112-8A91-E1F2449668D5}" destId="{A67E3044-3B73-4B03-9458-032BB5BC46F5}" srcOrd="0" destOrd="0" parTransId="{CE5DF038-D844-4247-B01F-D336762D8AC9}" sibTransId="{E62FC9A7-B533-4795-848C-C268BE3F9F21}"/>
    <dgm:cxn modelId="{1E58AB61-56ED-44C7-A8DC-E43D691D4827}" srcId="{CFC4F46A-DB87-4815-BBFD-5DBCC19C9156}" destId="{9D70CABE-0535-40B8-937B-8C91348988A3}" srcOrd="0" destOrd="0" parTransId="{4F83C6C4-BBD2-4B19-9D15-C51C80D9E720}" sibTransId="{1DCE38D2-78A7-438A-B9B4-C27ECA180C9E}"/>
    <dgm:cxn modelId="{4D104347-3CA7-4438-8D3B-35FC59138669}" type="presOf" srcId="{AD725B58-ACCD-4E29-9E6E-5162A643CB42}" destId="{04BD62A7-83D4-4F59-BBB6-0ECE72C5C5BA}" srcOrd="1" destOrd="0" presId="urn:microsoft.com/office/officeart/2005/8/layout/hProcess4"/>
    <dgm:cxn modelId="{6117FE57-E1A6-4C9E-A190-164C31F6AFE0}" srcId="{403682F1-78DA-491E-8AB5-CEE5A1FD6281}" destId="{6D6898B8-31FD-4DF8-841D-51FE5A9710E1}" srcOrd="0" destOrd="0" parTransId="{2BE6B739-CDC6-475C-B785-90E1CE97B0AC}" sibTransId="{DF3BEF26-FA37-46F5-87A5-795D348691B0}"/>
    <dgm:cxn modelId="{72F14881-EABD-455D-B88C-1BFFE79831A4}" type="presOf" srcId="{403682F1-78DA-491E-8AB5-CEE5A1FD6281}" destId="{6A878989-6086-4944-92BC-3BE31DBC3EBB}" srcOrd="0" destOrd="0" presId="urn:microsoft.com/office/officeart/2005/8/layout/hProcess4"/>
    <dgm:cxn modelId="{505B2083-3E3D-423C-B8AB-8A34B887BD0E}" srcId="{CFC4F46A-DB87-4815-BBFD-5DBCC19C9156}" destId="{403682F1-78DA-491E-8AB5-CEE5A1FD6281}" srcOrd="2" destOrd="0" parTransId="{2B99C691-402F-4161-AE1E-39033505640F}" sibTransId="{42CE3864-5AAA-425C-B228-2809FB45B402}"/>
    <dgm:cxn modelId="{74E3BB9E-95F4-4A42-B1E9-F655D89F9B3D}" type="presOf" srcId="{CFC4F46A-DB87-4815-BBFD-5DBCC19C9156}" destId="{ABF948A9-BFCE-45F3-A701-1A145CF8A97C}" srcOrd="0" destOrd="0" presId="urn:microsoft.com/office/officeart/2005/8/layout/hProcess4"/>
    <dgm:cxn modelId="{0C1690A4-4FA8-401B-8796-A63A4C8AAB9D}" type="presOf" srcId="{9D70CABE-0535-40B8-937B-8C91348988A3}" destId="{D4C22C60-1DB6-4B4D-B113-E72B7483710D}" srcOrd="0" destOrd="0" presId="urn:microsoft.com/office/officeart/2005/8/layout/hProcess4"/>
    <dgm:cxn modelId="{C77249B3-1238-4031-A1AB-4EA3FFB333EF}" type="presOf" srcId="{6D6898B8-31FD-4DF8-841D-51FE5A9710E1}" destId="{E8D62F69-CC64-4DF5-8B3B-08BE9E5ABFC2}" srcOrd="0" destOrd="0" presId="urn:microsoft.com/office/officeart/2005/8/layout/hProcess4"/>
    <dgm:cxn modelId="{7C1F34BF-00BB-4894-A230-4785A1D23AC6}" type="presOf" srcId="{1DCE38D2-78A7-438A-B9B4-C27ECA180C9E}" destId="{BD57196F-E006-4FF9-8507-8841FD5F579A}" srcOrd="0" destOrd="0" presId="urn:microsoft.com/office/officeart/2005/8/layout/hProcess4"/>
    <dgm:cxn modelId="{A295C7D4-676A-48CC-8861-2B2FF8D6DCA4}" type="presOf" srcId="{6D6898B8-31FD-4DF8-841D-51FE5A9710E1}" destId="{2DB6EAAC-7BCD-4414-8BC1-C6427464AF05}" srcOrd="1" destOrd="0" presId="urn:microsoft.com/office/officeart/2005/8/layout/hProcess4"/>
    <dgm:cxn modelId="{A67F45D5-C667-48C8-81BF-9ACCDEFD15CD}" type="presOf" srcId="{A67E3044-3B73-4B03-9458-032BB5BC46F5}" destId="{10C3B4E2-CCBC-4AF7-A7EA-47F989A49618}" srcOrd="1" destOrd="0" presId="urn:microsoft.com/office/officeart/2005/8/layout/hProcess4"/>
    <dgm:cxn modelId="{FD55C7E0-C838-4168-9225-52D78C5A401A}" type="presOf" srcId="{E3CC7D35-2C87-4557-A052-17306B1F68EB}" destId="{D5466D65-CE9A-4262-9F98-50B574A7424D}" srcOrd="0" destOrd="0" presId="urn:microsoft.com/office/officeart/2005/8/layout/hProcess4"/>
    <dgm:cxn modelId="{B74FA3E8-EA7F-46C4-8AA0-2D52CDEF3DC5}" type="presOf" srcId="{A67E3044-3B73-4B03-9458-032BB5BC46F5}" destId="{9BCCC58E-4FE2-466F-96D3-FDE96B77FD33}" srcOrd="0" destOrd="0" presId="urn:microsoft.com/office/officeart/2005/8/layout/hProcess4"/>
    <dgm:cxn modelId="{23317163-0061-405B-A7EC-3D43F4973BE9}" type="presParOf" srcId="{ABF948A9-BFCE-45F3-A701-1A145CF8A97C}" destId="{B56A3B50-F9ED-4C5A-A122-E037D979026F}" srcOrd="0" destOrd="0" presId="urn:microsoft.com/office/officeart/2005/8/layout/hProcess4"/>
    <dgm:cxn modelId="{7AD5785D-2351-410C-A127-972FE37C2CD2}" type="presParOf" srcId="{ABF948A9-BFCE-45F3-A701-1A145CF8A97C}" destId="{B813A549-D823-4221-A689-1D547D136481}" srcOrd="1" destOrd="0" presId="urn:microsoft.com/office/officeart/2005/8/layout/hProcess4"/>
    <dgm:cxn modelId="{73D2CE46-3407-4247-A0FB-BF06F21FE971}" type="presParOf" srcId="{ABF948A9-BFCE-45F3-A701-1A145CF8A97C}" destId="{41566A8B-DD9C-46C8-A073-973412986CA0}" srcOrd="2" destOrd="0" presId="urn:microsoft.com/office/officeart/2005/8/layout/hProcess4"/>
    <dgm:cxn modelId="{E918FAC6-B6FE-4977-924A-B9B4C127EB87}" type="presParOf" srcId="{41566A8B-DD9C-46C8-A073-973412986CA0}" destId="{673EFFB2-9A71-479E-8A23-9BF94B6A58C8}" srcOrd="0" destOrd="0" presId="urn:microsoft.com/office/officeart/2005/8/layout/hProcess4"/>
    <dgm:cxn modelId="{E6A12C92-72F1-4936-B18A-452CEB96450A}" type="presParOf" srcId="{673EFFB2-9A71-479E-8A23-9BF94B6A58C8}" destId="{5F709667-193C-48A1-96B0-1B3F3D640E23}" srcOrd="0" destOrd="0" presId="urn:microsoft.com/office/officeart/2005/8/layout/hProcess4"/>
    <dgm:cxn modelId="{B15DAB15-4839-4CAB-BF55-F97C9AFCAF45}" type="presParOf" srcId="{673EFFB2-9A71-479E-8A23-9BF94B6A58C8}" destId="{866E1049-61C8-43E5-AAF1-855B553EEB84}" srcOrd="1" destOrd="0" presId="urn:microsoft.com/office/officeart/2005/8/layout/hProcess4"/>
    <dgm:cxn modelId="{AFBC994C-C8ED-47BA-85DF-4EC959393BC3}" type="presParOf" srcId="{673EFFB2-9A71-479E-8A23-9BF94B6A58C8}" destId="{04BD62A7-83D4-4F59-BBB6-0ECE72C5C5BA}" srcOrd="2" destOrd="0" presId="urn:microsoft.com/office/officeart/2005/8/layout/hProcess4"/>
    <dgm:cxn modelId="{A2B821CB-D04A-4691-9F6F-5782BDF89DF8}" type="presParOf" srcId="{673EFFB2-9A71-479E-8A23-9BF94B6A58C8}" destId="{D4C22C60-1DB6-4B4D-B113-E72B7483710D}" srcOrd="3" destOrd="0" presId="urn:microsoft.com/office/officeart/2005/8/layout/hProcess4"/>
    <dgm:cxn modelId="{B111ACDA-B101-4B2D-9FE1-5A516482C157}" type="presParOf" srcId="{673EFFB2-9A71-479E-8A23-9BF94B6A58C8}" destId="{C082D3CB-EDB3-4323-B314-B87690DCF4D1}" srcOrd="4" destOrd="0" presId="urn:microsoft.com/office/officeart/2005/8/layout/hProcess4"/>
    <dgm:cxn modelId="{B505C87E-1212-4575-9651-5D8C09299A93}" type="presParOf" srcId="{41566A8B-DD9C-46C8-A073-973412986CA0}" destId="{BD57196F-E006-4FF9-8507-8841FD5F579A}" srcOrd="1" destOrd="0" presId="urn:microsoft.com/office/officeart/2005/8/layout/hProcess4"/>
    <dgm:cxn modelId="{37118EF2-D06C-423C-84C3-F33726DD8121}" type="presParOf" srcId="{41566A8B-DD9C-46C8-A073-973412986CA0}" destId="{67CC1269-82E8-47BC-BAB9-80A4CD124E46}" srcOrd="2" destOrd="0" presId="urn:microsoft.com/office/officeart/2005/8/layout/hProcess4"/>
    <dgm:cxn modelId="{8638830D-5521-4DA5-8BCD-6DDB2BDAD575}" type="presParOf" srcId="{67CC1269-82E8-47BC-BAB9-80A4CD124E46}" destId="{6A400A18-3127-4354-A7A8-0F7D2D9C378C}" srcOrd="0" destOrd="0" presId="urn:microsoft.com/office/officeart/2005/8/layout/hProcess4"/>
    <dgm:cxn modelId="{681012E6-915F-4590-A578-26657E83174E}" type="presParOf" srcId="{67CC1269-82E8-47BC-BAB9-80A4CD124E46}" destId="{9BCCC58E-4FE2-466F-96D3-FDE96B77FD33}" srcOrd="1" destOrd="0" presId="urn:microsoft.com/office/officeart/2005/8/layout/hProcess4"/>
    <dgm:cxn modelId="{1AE30B34-3A4D-4FAA-B415-EFD28389E67B}" type="presParOf" srcId="{67CC1269-82E8-47BC-BAB9-80A4CD124E46}" destId="{10C3B4E2-CCBC-4AF7-A7EA-47F989A49618}" srcOrd="2" destOrd="0" presId="urn:microsoft.com/office/officeart/2005/8/layout/hProcess4"/>
    <dgm:cxn modelId="{31D36C88-8F1C-469C-8A44-2E7CC058B4F5}" type="presParOf" srcId="{67CC1269-82E8-47BC-BAB9-80A4CD124E46}" destId="{083A8FD2-FB19-4F0C-95B7-B935AA11098F}" srcOrd="3" destOrd="0" presId="urn:microsoft.com/office/officeart/2005/8/layout/hProcess4"/>
    <dgm:cxn modelId="{E0703223-1220-4058-8086-62B523A0C44D}" type="presParOf" srcId="{67CC1269-82E8-47BC-BAB9-80A4CD124E46}" destId="{634527A1-1EF1-4603-9972-9102876F3A57}" srcOrd="4" destOrd="0" presId="urn:microsoft.com/office/officeart/2005/8/layout/hProcess4"/>
    <dgm:cxn modelId="{333ED849-46F1-4CFC-B5A3-067733AA17D8}" type="presParOf" srcId="{41566A8B-DD9C-46C8-A073-973412986CA0}" destId="{D5466D65-CE9A-4262-9F98-50B574A7424D}" srcOrd="3" destOrd="0" presId="urn:microsoft.com/office/officeart/2005/8/layout/hProcess4"/>
    <dgm:cxn modelId="{C2595EA5-7C95-4D54-BAB0-8A4920B7482C}" type="presParOf" srcId="{41566A8B-DD9C-46C8-A073-973412986CA0}" destId="{CD148D82-7178-49E8-A925-EB34981A46D9}" srcOrd="4" destOrd="0" presId="urn:microsoft.com/office/officeart/2005/8/layout/hProcess4"/>
    <dgm:cxn modelId="{CB226696-791D-49DC-A9FA-66C2483918F2}" type="presParOf" srcId="{CD148D82-7178-49E8-A925-EB34981A46D9}" destId="{1DFAD266-24C7-432E-911F-42A2A2A8DA04}" srcOrd="0" destOrd="0" presId="urn:microsoft.com/office/officeart/2005/8/layout/hProcess4"/>
    <dgm:cxn modelId="{7E29C052-A605-406E-9FBB-658CE9DA86D2}" type="presParOf" srcId="{CD148D82-7178-49E8-A925-EB34981A46D9}" destId="{E8D62F69-CC64-4DF5-8B3B-08BE9E5ABFC2}" srcOrd="1" destOrd="0" presId="urn:microsoft.com/office/officeart/2005/8/layout/hProcess4"/>
    <dgm:cxn modelId="{3AFB6947-DBB0-43B0-90B9-8455A78577EB}" type="presParOf" srcId="{CD148D82-7178-49E8-A925-EB34981A46D9}" destId="{2DB6EAAC-7BCD-4414-8BC1-C6427464AF05}" srcOrd="2" destOrd="0" presId="urn:microsoft.com/office/officeart/2005/8/layout/hProcess4"/>
    <dgm:cxn modelId="{93B78F2A-2C11-41A4-97D9-846C4A7FBFFD}" type="presParOf" srcId="{CD148D82-7178-49E8-A925-EB34981A46D9}" destId="{6A878989-6086-4944-92BC-3BE31DBC3EBB}" srcOrd="3" destOrd="0" presId="urn:microsoft.com/office/officeart/2005/8/layout/hProcess4"/>
    <dgm:cxn modelId="{27E30E5B-BD8D-48EB-AD83-A4C09BE7C331}" type="presParOf" srcId="{CD148D82-7178-49E8-A925-EB34981A46D9}" destId="{9F94A7CA-B30E-43CB-91AD-0C5F32313F1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3EE67-DE28-46FD-9E98-DCB375AAA450}" type="doc">
      <dgm:prSet loTypeId="urn:microsoft.com/office/officeart/2005/8/layout/hList7" loCatId="list" qsTypeId="urn:microsoft.com/office/officeart/2005/8/quickstyle/3d2" qsCatId="3D" csTypeId="urn:microsoft.com/office/officeart/2005/8/colors/colorful1" csCatId="colorful" phldr="1"/>
      <dgm:spPr/>
      <dgm:t>
        <a:bodyPr/>
        <a:lstStyle/>
        <a:p>
          <a:endParaRPr lang="en-US"/>
        </a:p>
      </dgm:t>
    </dgm:pt>
    <dgm:pt modelId="{20E57200-3946-4B71-8C16-A83CD37F9686}">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gm:t>
    </dgm:pt>
    <dgm:pt modelId="{FFD23406-7CA9-4FA5-A95F-4CD80B02BD21}" type="par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type="sib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gm:t>
    </dgm:pt>
    <dgm:pt modelId="{E01DEA7B-A7F0-4A95-9A48-4718B5C4310D}" type="par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type="sib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3600" b="0">
              <a:solidFill>
                <a:schemeClr val="tx1"/>
              </a:solidFill>
              <a:latin typeface="Times New Roman" panose="02020603050405020304" pitchFamily="18" charset="0"/>
              <a:cs typeface="Times New Roman" panose="02020603050405020304" pitchFamily="18" charset="0"/>
            </a:rPr>
            <a:t>3. </a:t>
          </a:r>
          <a:r>
            <a:rPr lang="en-US" sz="3600" b="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a:solidFill>
                <a:schemeClr val="tx1"/>
              </a:solidFill>
              <a:latin typeface="Times New Roman" panose="02020603050405020304" pitchFamily="18" charset="0"/>
              <a:cs typeface="Times New Roman" panose="02020603050405020304" pitchFamily="18" charset="0"/>
            </a:rPr>
            <a:t>?</a:t>
          </a:r>
          <a:endParaRPr lang="en-US" sz="3600" b="0">
            <a:solidFill>
              <a:schemeClr val="tx1"/>
            </a:solidFill>
            <a:latin typeface="Times New Roman" panose="02020603050405020304" pitchFamily="18" charset="0"/>
            <a:cs typeface="Times New Roman" panose="02020603050405020304" pitchFamily="18" charset="0"/>
          </a:endParaRPr>
        </a:p>
      </dgm:t>
    </dgm:pt>
    <dgm:pt modelId="{23551873-D51E-42C6-9251-379623873C01}" type="par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type="sib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79177A63-1205-4509-8D2C-9BAE1AEE4AD9}" type="pres">
      <dgm:prSet presAssocID="{FD23EE67-DE28-46FD-9E98-DCB375AAA450}" presName="Name0" presStyleCnt="0">
        <dgm:presLayoutVars>
          <dgm:dir/>
          <dgm:resizeHandles val="exact"/>
        </dgm:presLayoutVars>
      </dgm:prSet>
      <dgm:spPr/>
    </dgm:pt>
    <dgm:pt modelId="{87E0EFA7-619C-49D1-9CA6-009ED4E8364A}" type="pres">
      <dgm:prSet presAssocID="{FD23EE67-DE28-46FD-9E98-DCB375AAA450}" presName="fgShape" presStyleLbl="fgShp" presStyleIdx="0" presStyleCnt="1" custLinFactNeighborX="0" custLinFactNeighborY="46405"/>
      <dgm:spPr/>
    </dgm:pt>
    <dgm:pt modelId="{4EF05584-34F0-4E41-B3A8-C9784898034F}" type="pres">
      <dgm:prSet presAssocID="{FD23EE67-DE28-46FD-9E98-DCB375AAA450}" presName="linComp" presStyleCnt="0"/>
      <dgm:spPr/>
    </dgm:pt>
    <dgm:pt modelId="{BAA2773A-4BEF-4460-9D23-8E7743C8B47B}" type="pres">
      <dgm:prSet presAssocID="{20E57200-3946-4B71-8C16-A83CD37F9686}" presName="compNode" presStyleCnt="0"/>
      <dgm:spPr/>
    </dgm:pt>
    <dgm:pt modelId="{7CA1A9FD-46B2-4B05-B464-7D4905788404}" type="pres">
      <dgm:prSet presAssocID="{20E57200-3946-4B71-8C16-A83CD37F9686}" presName="bkgdShape" presStyleLbl="node1" presStyleIdx="0" presStyleCnt="3"/>
      <dgm:spPr/>
    </dgm:pt>
    <dgm:pt modelId="{99D3C6C6-332D-4360-B01D-D3D20C8582B2}" type="pres">
      <dgm:prSet presAssocID="{20E57200-3946-4B71-8C16-A83CD37F9686}" presName="nodeTx" presStyleLbl="node1" presStyleIdx="0" presStyleCnt="3">
        <dgm:presLayoutVars>
          <dgm:bulletEnabled val="1"/>
        </dgm:presLayoutVars>
      </dgm:prSet>
      <dgm:spPr/>
    </dgm:pt>
    <dgm:pt modelId="{FBB7A886-0F5B-47A6-B5C8-5E932AC3DA59}" type="pres">
      <dgm:prSet presAssocID="{20E57200-3946-4B71-8C16-A83CD37F9686}" presName="invisiNode" presStyleLbl="node1" presStyleIdx="0" presStyleCnt="3"/>
      <dgm:spPr/>
    </dgm:pt>
    <dgm:pt modelId="{4DEE3893-C5B0-4C1C-9E2F-915F84D7FB49}" type="pres">
      <dgm:prSet presAssocID="{20E57200-3946-4B71-8C16-A83CD37F9686}" presName="imagNode" presStyleLbl="fgImgPlace1" presStyleIdx="0" presStyleCnt="3" custLinFactNeighborX="349" custLinFactNeighborY="-1409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0AE0D11-8333-4958-8B3A-21021DBAEA67}" type="pres">
      <dgm:prSet presAssocID="{D4633716-5EEF-4422-93ED-0770FF07DCEF}" presName="sibTrans" presStyleLbl="sibTrans2D1" presStyleIdx="0" presStyleCnt="0"/>
      <dgm:spPr/>
    </dgm:pt>
    <dgm:pt modelId="{B5A1D96E-3912-43A9-B1A0-0FE956CBB774}" type="pres">
      <dgm:prSet presAssocID="{FB79D64C-331E-4490-9825-AE5406202FA3}" presName="compNode" presStyleCnt="0"/>
      <dgm:spPr/>
    </dgm:pt>
    <dgm:pt modelId="{157B9E44-1CF4-49E2-9656-103DDE07966A}" type="pres">
      <dgm:prSet presAssocID="{FB79D64C-331E-4490-9825-AE5406202FA3}" presName="bkgdShape" presStyleLbl="node1" presStyleIdx="1" presStyleCnt="3"/>
      <dgm:spPr/>
    </dgm:pt>
    <dgm:pt modelId="{468BAC93-315C-4FC3-82BE-F712380B817F}" type="pres">
      <dgm:prSet presAssocID="{FB79D64C-331E-4490-9825-AE5406202FA3}" presName="nodeTx" presStyleLbl="node1" presStyleIdx="1" presStyleCnt="3">
        <dgm:presLayoutVars>
          <dgm:bulletEnabled val="1"/>
        </dgm:presLayoutVars>
      </dgm:prSet>
      <dgm:spPr/>
    </dgm:pt>
    <dgm:pt modelId="{EC514286-345B-47EF-A959-C42B1743598F}" type="pres">
      <dgm:prSet presAssocID="{FB79D64C-331E-4490-9825-AE5406202FA3}" presName="invisiNode" presStyleLbl="node1" presStyleIdx="1" presStyleCnt="3"/>
      <dgm:spPr/>
    </dgm:pt>
    <dgm:pt modelId="{0E4DB787-59A8-44CA-A734-89DF1F914710}" type="pres">
      <dgm:prSet presAssocID="{FB79D64C-331E-4490-9825-AE5406202FA3}" presName="imagNode" presStyleLbl="fgImgPlace1" presStyleIdx="1" presStyleCnt="3" custLinFactNeighborX="349" custLinFactNeighborY="-1409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B8A760F-9BC4-465A-AEA9-12FCECBF9FD0}" type="pres">
      <dgm:prSet presAssocID="{18BE47FD-59A5-4614-B764-FC76FFAA3D27}" presName="sibTrans" presStyleLbl="sibTrans2D1" presStyleIdx="0" presStyleCnt="0"/>
      <dgm:spPr/>
    </dgm:pt>
    <dgm:pt modelId="{8798EE26-2199-4292-968B-E21F982277C8}" type="pres">
      <dgm:prSet presAssocID="{05483D43-CFB3-4B01-A69E-75EC2FB37126}" presName="compNode" presStyleCnt="0"/>
      <dgm:spPr/>
    </dgm:pt>
    <dgm:pt modelId="{5787D153-7D8B-4E3B-8865-1F5C005AE418}" type="pres">
      <dgm:prSet presAssocID="{05483D43-CFB3-4B01-A69E-75EC2FB37126}" presName="bkgdShape" presStyleLbl="node1" presStyleIdx="2" presStyleCnt="3" custLinFactNeighborY="5882"/>
      <dgm:spPr/>
    </dgm:pt>
    <dgm:pt modelId="{8B51932B-C2E4-48C6-ACED-680BADEC4857}" type="pres">
      <dgm:prSet presAssocID="{05483D43-CFB3-4B01-A69E-75EC2FB37126}" presName="nodeTx" presStyleLbl="node1" presStyleIdx="2" presStyleCnt="3">
        <dgm:presLayoutVars>
          <dgm:bulletEnabled val="1"/>
        </dgm:presLayoutVars>
      </dgm:prSet>
      <dgm:spPr/>
    </dgm:pt>
    <dgm:pt modelId="{A88E0DE6-8641-4F17-94E0-E3A18617967F}" type="pres">
      <dgm:prSet presAssocID="{05483D43-CFB3-4B01-A69E-75EC2FB37126}" presName="invisiNode" presStyleLbl="node1" presStyleIdx="2" presStyleCnt="3"/>
      <dgm:spPr/>
    </dgm:pt>
    <dgm:pt modelId="{B4CE31E6-13F2-4E70-A8BD-BAC1908DE941}" type="pres">
      <dgm:prSet presAssocID="{05483D43-CFB3-4B01-A69E-75EC2FB37126}" presName="imagNode" presStyleLbl="fgImgPlace1" presStyleIdx="2" presStyleCnt="3" custLinFactNeighborX="349" custLinFactNeighborY="-1409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748" t="-1" r="-46256" b="1"/>
          </a:stretch>
        </a:blipFill>
      </dgm:spPr>
    </dgm:pt>
  </dgm:ptLst>
  <dgm:cxnLst>
    <dgm:cxn modelId="{00B1513C-46CC-44A3-93FE-249350CAF542}" type="presOf" srcId="{20E57200-3946-4B71-8C16-A83CD37F9686}" destId="{7CA1A9FD-46B2-4B05-B464-7D4905788404}" srcOrd="0" destOrd="0" presId="urn:microsoft.com/office/officeart/2005/8/layout/hList7"/>
    <dgm:cxn modelId="{29CDB95E-1651-4CA1-864C-8009496EDC5E}" type="presOf" srcId="{05483D43-CFB3-4B01-A69E-75EC2FB37126}" destId="{8B51932B-C2E4-48C6-ACED-680BADEC4857}" srcOrd="1" destOrd="0" presId="urn:microsoft.com/office/officeart/2005/8/layout/hList7"/>
    <dgm:cxn modelId="{D413C247-A2ED-4608-AAAF-1B0600F8C013}" type="presOf" srcId="{FB79D64C-331E-4490-9825-AE5406202FA3}" destId="{157B9E44-1CF4-49E2-9656-103DDE07966A}" srcOrd="0" destOrd="0" presId="urn:microsoft.com/office/officeart/2005/8/layout/hList7"/>
    <dgm:cxn modelId="{E8E4406E-5A0B-4E99-A038-F35D9B3CFC4A}" type="presOf" srcId="{D4633716-5EEF-4422-93ED-0770FF07DCEF}" destId="{20AE0D11-8333-4958-8B3A-21021DBAEA67}" srcOrd="0" destOrd="0" presId="urn:microsoft.com/office/officeart/2005/8/layout/hList7"/>
    <dgm:cxn modelId="{8C52DD70-ABAB-4E64-88A2-DEE0018436C0}" type="presOf" srcId="{18BE47FD-59A5-4614-B764-FC76FFAA3D27}" destId="{6B8A760F-9BC4-465A-AEA9-12FCECBF9FD0}" srcOrd="0" destOrd="0" presId="urn:microsoft.com/office/officeart/2005/8/layout/hList7"/>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02761E97-4D4B-4174-A158-803612C74785}" type="presOf" srcId="{20E57200-3946-4B71-8C16-A83CD37F9686}" destId="{99D3C6C6-332D-4360-B01D-D3D20C8582B2}" srcOrd="1" destOrd="0" presId="urn:microsoft.com/office/officeart/2005/8/layout/hList7"/>
    <dgm:cxn modelId="{66647BB0-C42A-4B8D-A5BD-BED891F31A5A}" type="presOf" srcId="{05483D43-CFB3-4B01-A69E-75EC2FB37126}" destId="{5787D153-7D8B-4E3B-8865-1F5C005AE418}" srcOrd="0" destOrd="0" presId="urn:microsoft.com/office/officeart/2005/8/layout/hList7"/>
    <dgm:cxn modelId="{57A17FD7-D9FF-42C9-9071-E5B6DF9503F5}" type="presOf" srcId="{FB79D64C-331E-4490-9825-AE5406202FA3}" destId="{468BAC93-315C-4FC3-82BE-F712380B817F}" srcOrd="1" destOrd="0" presId="urn:microsoft.com/office/officeart/2005/8/layout/hList7"/>
    <dgm:cxn modelId="{8F17F6E5-EB0D-4173-9DCD-F103CF02BB86}" type="presOf" srcId="{FD23EE67-DE28-46FD-9E98-DCB375AAA450}" destId="{79177A63-1205-4509-8D2C-9BAE1AEE4AD9}" srcOrd="0" destOrd="0" presId="urn:microsoft.com/office/officeart/2005/8/layout/hList7"/>
    <dgm:cxn modelId="{A8958B5E-3145-4127-BBB3-05BB1B1C0365}" type="presParOf" srcId="{79177A63-1205-4509-8D2C-9BAE1AEE4AD9}" destId="{87E0EFA7-619C-49D1-9CA6-009ED4E8364A}" srcOrd="0" destOrd="0" presId="urn:microsoft.com/office/officeart/2005/8/layout/hList7"/>
    <dgm:cxn modelId="{BF7C682C-5D4C-49DD-AAE6-73DEC7C64329}" type="presParOf" srcId="{79177A63-1205-4509-8D2C-9BAE1AEE4AD9}" destId="{4EF05584-34F0-4E41-B3A8-C9784898034F}" srcOrd="1" destOrd="0" presId="urn:microsoft.com/office/officeart/2005/8/layout/hList7"/>
    <dgm:cxn modelId="{05AC5CAA-AC99-4977-B966-E574C0FBB451}" type="presParOf" srcId="{4EF05584-34F0-4E41-B3A8-C9784898034F}" destId="{BAA2773A-4BEF-4460-9D23-8E7743C8B47B}" srcOrd="0" destOrd="0" presId="urn:microsoft.com/office/officeart/2005/8/layout/hList7"/>
    <dgm:cxn modelId="{6A738C30-D5D9-47F4-BF25-097D40ADD009}" type="presParOf" srcId="{BAA2773A-4BEF-4460-9D23-8E7743C8B47B}" destId="{7CA1A9FD-46B2-4B05-B464-7D4905788404}" srcOrd="0" destOrd="0" presId="urn:microsoft.com/office/officeart/2005/8/layout/hList7"/>
    <dgm:cxn modelId="{EDD87AD4-5820-44F1-BBE8-9BEC1E7950CB}" type="presParOf" srcId="{BAA2773A-4BEF-4460-9D23-8E7743C8B47B}" destId="{99D3C6C6-332D-4360-B01D-D3D20C8582B2}" srcOrd="1" destOrd="0" presId="urn:microsoft.com/office/officeart/2005/8/layout/hList7"/>
    <dgm:cxn modelId="{947CAD43-7179-42EE-A125-70E9D3A6AA0D}" type="presParOf" srcId="{BAA2773A-4BEF-4460-9D23-8E7743C8B47B}" destId="{FBB7A886-0F5B-47A6-B5C8-5E932AC3DA59}" srcOrd="2" destOrd="0" presId="urn:microsoft.com/office/officeart/2005/8/layout/hList7"/>
    <dgm:cxn modelId="{00997160-E209-45E1-BE20-0523CE1DC266}" type="presParOf" srcId="{BAA2773A-4BEF-4460-9D23-8E7743C8B47B}" destId="{4DEE3893-C5B0-4C1C-9E2F-915F84D7FB49}" srcOrd="3" destOrd="0" presId="urn:microsoft.com/office/officeart/2005/8/layout/hList7"/>
    <dgm:cxn modelId="{5503950E-49C0-4071-80C4-1319C04DB6E5}" type="presParOf" srcId="{4EF05584-34F0-4E41-B3A8-C9784898034F}" destId="{20AE0D11-8333-4958-8B3A-21021DBAEA67}" srcOrd="1" destOrd="0" presId="urn:microsoft.com/office/officeart/2005/8/layout/hList7"/>
    <dgm:cxn modelId="{F49414E6-792C-4091-ADE1-BDFBF9B23B0A}" type="presParOf" srcId="{4EF05584-34F0-4E41-B3A8-C9784898034F}" destId="{B5A1D96E-3912-43A9-B1A0-0FE956CBB774}" srcOrd="2" destOrd="0" presId="urn:microsoft.com/office/officeart/2005/8/layout/hList7"/>
    <dgm:cxn modelId="{B4FB015E-FF84-4323-B0BA-5FAD03C5753D}" type="presParOf" srcId="{B5A1D96E-3912-43A9-B1A0-0FE956CBB774}" destId="{157B9E44-1CF4-49E2-9656-103DDE07966A}" srcOrd="0" destOrd="0" presId="urn:microsoft.com/office/officeart/2005/8/layout/hList7"/>
    <dgm:cxn modelId="{95ABF511-5E01-4515-97A1-8A4E93E8CB31}" type="presParOf" srcId="{B5A1D96E-3912-43A9-B1A0-0FE956CBB774}" destId="{468BAC93-315C-4FC3-82BE-F712380B817F}" srcOrd="1" destOrd="0" presId="urn:microsoft.com/office/officeart/2005/8/layout/hList7"/>
    <dgm:cxn modelId="{473A1AE0-C30A-48E4-A8C5-78ECB3AFA462}" type="presParOf" srcId="{B5A1D96E-3912-43A9-B1A0-0FE956CBB774}" destId="{EC514286-345B-47EF-A959-C42B1743598F}" srcOrd="2" destOrd="0" presId="urn:microsoft.com/office/officeart/2005/8/layout/hList7"/>
    <dgm:cxn modelId="{CE0CB0A4-D3A7-4ADC-A1CD-2B2C4DA56F54}" type="presParOf" srcId="{B5A1D96E-3912-43A9-B1A0-0FE956CBB774}" destId="{0E4DB787-59A8-44CA-A734-89DF1F914710}" srcOrd="3" destOrd="0" presId="urn:microsoft.com/office/officeart/2005/8/layout/hList7"/>
    <dgm:cxn modelId="{B6D4BB8C-DB1E-4A27-AC89-D1650361A6FF}" type="presParOf" srcId="{4EF05584-34F0-4E41-B3A8-C9784898034F}" destId="{6B8A760F-9BC4-465A-AEA9-12FCECBF9FD0}" srcOrd="3" destOrd="0" presId="urn:microsoft.com/office/officeart/2005/8/layout/hList7"/>
    <dgm:cxn modelId="{7A82C64C-AEDA-4C39-B932-E2DAB59531FD}" type="presParOf" srcId="{4EF05584-34F0-4E41-B3A8-C9784898034F}" destId="{8798EE26-2199-4292-968B-E21F982277C8}" srcOrd="4" destOrd="0" presId="urn:microsoft.com/office/officeart/2005/8/layout/hList7"/>
    <dgm:cxn modelId="{9A6A06DA-2FA2-43A4-8E0D-691909FD808B}" type="presParOf" srcId="{8798EE26-2199-4292-968B-E21F982277C8}" destId="{5787D153-7D8B-4E3B-8865-1F5C005AE418}" srcOrd="0" destOrd="0" presId="urn:microsoft.com/office/officeart/2005/8/layout/hList7"/>
    <dgm:cxn modelId="{2A35BC4D-5E8D-4517-B3E0-405220746210}" type="presParOf" srcId="{8798EE26-2199-4292-968B-E21F982277C8}" destId="{8B51932B-C2E4-48C6-ACED-680BADEC4857}" srcOrd="1" destOrd="0" presId="urn:microsoft.com/office/officeart/2005/8/layout/hList7"/>
    <dgm:cxn modelId="{D3B9BAF7-FA64-4748-A535-9064314302B8}" type="presParOf" srcId="{8798EE26-2199-4292-968B-E21F982277C8}" destId="{A88E0DE6-8641-4F17-94E0-E3A18617967F}" srcOrd="2" destOrd="0" presId="urn:microsoft.com/office/officeart/2005/8/layout/hList7"/>
    <dgm:cxn modelId="{429B98BC-7E1B-4DD4-AEBC-9A2FEC54DD66}" type="presParOf" srcId="{8798EE26-2199-4292-968B-E21F982277C8}" destId="{B4CE31E6-13F2-4E70-A8BD-BAC1908DE94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E9AF7-A393-488C-A1D6-FE441211A995}">
      <dsp:nvSpPr>
        <dsp:cNvPr id="0" name=""/>
        <dsp:cNvSpPr/>
      </dsp:nvSpPr>
      <dsp:spPr>
        <a:xfrm rot="16200000">
          <a:off x="-1833774" y="1839900"/>
          <a:ext cx="5829300" cy="2149499"/>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1. Em cảm thấy thế nào khi đi qua chiếc ghế?</a:t>
          </a:r>
        </a:p>
      </dsp:txBody>
      <dsp:txXfrm rot="5400000">
        <a:off x="6126" y="1165860"/>
        <a:ext cx="2149499" cy="3497580"/>
      </dsp:txXfrm>
    </dsp:sp>
    <dsp:sp modelId="{21232327-2FB6-4667-8321-223FA6CA8022}">
      <dsp:nvSpPr>
        <dsp:cNvPr id="0" name=""/>
        <dsp:cNvSpPr/>
      </dsp:nvSpPr>
      <dsp:spPr>
        <a:xfrm rot="16200000">
          <a:off x="476937" y="1839900"/>
          <a:ext cx="5829300" cy="2149499"/>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sp:txBody>
      <dsp:txXfrm rot="5400000">
        <a:off x="2316837" y="1165860"/>
        <a:ext cx="2149499" cy="3497580"/>
      </dsp:txXfrm>
    </dsp:sp>
    <dsp:sp modelId="{3FF47CC5-82CB-44B0-85F6-672D2354C7C9}">
      <dsp:nvSpPr>
        <dsp:cNvPr id="0" name=""/>
        <dsp:cNvSpPr/>
      </dsp:nvSpPr>
      <dsp:spPr>
        <a:xfrm rot="16200000">
          <a:off x="2787650" y="1839900"/>
          <a:ext cx="5829300" cy="2149499"/>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vi-VN" sz="2800" b="0" kern="120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kern="1200">
            <a:solidFill>
              <a:schemeClr val="tx1"/>
            </a:solidFill>
            <a:latin typeface="Times New Roman" panose="02020603050405020304" pitchFamily="18" charset="0"/>
            <a:cs typeface="Times New Roman" panose="02020603050405020304" pitchFamily="18" charset="0"/>
          </a:endParaRPr>
        </a:p>
      </dsp:txBody>
      <dsp:txXfrm rot="5400000">
        <a:off x="4627550" y="1165860"/>
        <a:ext cx="2149499" cy="3497580"/>
      </dsp:txXfrm>
    </dsp:sp>
    <dsp:sp modelId="{5A404647-8BFA-4B48-8AB9-7C9AF42D0758}">
      <dsp:nvSpPr>
        <dsp:cNvPr id="0" name=""/>
        <dsp:cNvSpPr/>
      </dsp:nvSpPr>
      <dsp:spPr>
        <a:xfrm rot="16200000">
          <a:off x="5098362" y="1839900"/>
          <a:ext cx="5829300" cy="2149499"/>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sp:txBody>
      <dsp:txXfrm rot="5400000">
        <a:off x="6938262" y="1165860"/>
        <a:ext cx="2149499" cy="3497580"/>
      </dsp:txXfrm>
    </dsp:sp>
    <dsp:sp modelId="{DEA5EF22-BA73-47F2-B88A-ED9F4E68C131}">
      <dsp:nvSpPr>
        <dsp:cNvPr id="0" name=""/>
        <dsp:cNvSpPr/>
      </dsp:nvSpPr>
      <dsp:spPr>
        <a:xfrm rot="16200000">
          <a:off x="7409074" y="1839900"/>
          <a:ext cx="5829300" cy="2149499"/>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l" defTabSz="1244600">
            <a:lnSpc>
              <a:spcPct val="90000"/>
            </a:lnSpc>
            <a:spcBef>
              <a:spcPct val="0"/>
            </a:spcBef>
            <a:spcAft>
              <a:spcPct val="35000"/>
            </a:spcAft>
            <a:buNone/>
          </a:pPr>
          <a:r>
            <a:rPr lang="vi-VN" sz="2800" b="0" kern="120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kern="1200">
            <a:solidFill>
              <a:schemeClr val="tx1"/>
            </a:solidFill>
            <a:latin typeface="Times New Roman" panose="02020603050405020304" pitchFamily="18" charset="0"/>
            <a:cs typeface="Times New Roman" panose="02020603050405020304" pitchFamily="18" charset="0"/>
          </a:endParaRPr>
        </a:p>
      </dsp:txBody>
      <dsp:txXfrm rot="5400000">
        <a:off x="9248974" y="1165860"/>
        <a:ext cx="2149499" cy="3497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E1049-61C8-43E5-AAF1-855B553EEB84}">
      <dsp:nvSpPr>
        <dsp:cNvPr id="0" name=""/>
        <dsp:cNvSpPr/>
      </dsp:nvSpPr>
      <dsp:spPr>
        <a:xfrm>
          <a:off x="398319" y="751826"/>
          <a:ext cx="3000557"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600200">
            <a:lnSpc>
              <a:spcPct val="90000"/>
            </a:lnSpc>
            <a:spcBef>
              <a:spcPct val="0"/>
            </a:spcBef>
            <a:spcAft>
              <a:spcPct val="15000"/>
            </a:spcAft>
            <a:buChar char="•"/>
          </a:pPr>
          <a:r>
            <a:rPr lang="en-US" sz="3600" kern="1200">
              <a:latin typeface="Times New Roman" panose="02020603050405020304" pitchFamily="18" charset="0"/>
              <a:cs typeface="Times New Roman" panose="02020603050405020304" pitchFamily="18" charset="0"/>
            </a:rPr>
            <a:t>Hãy nói rõ rằng bạn không muốn làm việc đó</a:t>
          </a:r>
        </a:p>
      </dsp:txBody>
      <dsp:txXfrm>
        <a:off x="461202" y="814709"/>
        <a:ext cx="2874791" cy="2021210"/>
      </dsp:txXfrm>
    </dsp:sp>
    <dsp:sp modelId="{BD57196F-E006-4FF9-8507-8841FD5F579A}">
      <dsp:nvSpPr>
        <dsp:cNvPr id="0" name=""/>
        <dsp:cNvSpPr/>
      </dsp:nvSpPr>
      <dsp:spPr>
        <a:xfrm>
          <a:off x="1363679" y="265068"/>
          <a:ext cx="4364253" cy="4364253"/>
        </a:xfrm>
        <a:prstGeom prst="leftCircularArrow">
          <a:avLst>
            <a:gd name="adj1" fmla="val 2218"/>
            <a:gd name="adj2" fmla="val 267125"/>
            <a:gd name="adj3" fmla="val 1754611"/>
            <a:gd name="adj4" fmla="val 8736465"/>
            <a:gd name="adj5" fmla="val 258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C22C60-1DB6-4B4D-B113-E72B7483710D}">
      <dsp:nvSpPr>
        <dsp:cNvPr id="0" name=""/>
        <dsp:cNvSpPr/>
      </dsp:nvSpPr>
      <dsp:spPr>
        <a:xfrm>
          <a:off x="990606" y="2951591"/>
          <a:ext cx="1682168" cy="66894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1</a:t>
          </a:r>
        </a:p>
      </dsp:txBody>
      <dsp:txXfrm>
        <a:off x="1010199" y="2971184"/>
        <a:ext cx="1642982" cy="629756"/>
      </dsp:txXfrm>
    </dsp:sp>
    <dsp:sp modelId="{9BCCC58E-4FE2-466F-96D3-FDE96B77FD33}">
      <dsp:nvSpPr>
        <dsp:cNvPr id="0" name=""/>
        <dsp:cNvSpPr/>
      </dsp:nvSpPr>
      <dsp:spPr>
        <a:xfrm>
          <a:off x="3682796" y="828683"/>
          <a:ext cx="4317676"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856004"/>
              <a:satOff val="-1695"/>
              <a:lumOff val="88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422400">
            <a:lnSpc>
              <a:spcPct val="90000"/>
            </a:lnSpc>
            <a:spcBef>
              <a:spcPct val="0"/>
            </a:spcBef>
            <a:spcAft>
              <a:spcPct val="15000"/>
            </a:spcAft>
            <a:buChar char="•"/>
          </a:pPr>
          <a:r>
            <a:rPr lang="vi-VN" sz="3200" kern="1200">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kern="1200">
            <a:latin typeface="Times New Roman" panose="02020603050405020304" pitchFamily="18" charset="0"/>
            <a:cs typeface="Times New Roman" panose="02020603050405020304" pitchFamily="18" charset="0"/>
          </a:endParaRPr>
        </a:p>
      </dsp:txBody>
      <dsp:txXfrm>
        <a:off x="3745679" y="1477105"/>
        <a:ext cx="4191910" cy="2021210"/>
      </dsp:txXfrm>
    </dsp:sp>
    <dsp:sp modelId="{D5466D65-CE9A-4262-9F98-50B574A7424D}">
      <dsp:nvSpPr>
        <dsp:cNvPr id="0" name=""/>
        <dsp:cNvSpPr/>
      </dsp:nvSpPr>
      <dsp:spPr>
        <a:xfrm>
          <a:off x="5266951" y="-594791"/>
          <a:ext cx="5242730" cy="5242730"/>
        </a:xfrm>
        <a:prstGeom prst="circularArrow">
          <a:avLst>
            <a:gd name="adj1" fmla="val 1847"/>
            <a:gd name="adj2" fmla="val 220482"/>
            <a:gd name="adj3" fmla="val 20007111"/>
            <a:gd name="adj4" fmla="val 12978614"/>
            <a:gd name="adj5" fmla="val 2155"/>
          </a:avLst>
        </a:prstGeom>
        <a:gradFill rotWithShape="0">
          <a:gsLst>
            <a:gs pos="0">
              <a:schemeClr val="accent4">
                <a:hueOff val="-1712009"/>
                <a:satOff val="-3389"/>
                <a:lumOff val="1765"/>
                <a:alphaOff val="0"/>
                <a:satMod val="103000"/>
                <a:lumMod val="102000"/>
                <a:tint val="94000"/>
              </a:schemeClr>
            </a:gs>
            <a:gs pos="50000">
              <a:schemeClr val="accent4">
                <a:hueOff val="-1712009"/>
                <a:satOff val="-3389"/>
                <a:lumOff val="1765"/>
                <a:alphaOff val="0"/>
                <a:satMod val="110000"/>
                <a:lumMod val="100000"/>
                <a:shade val="100000"/>
              </a:schemeClr>
            </a:gs>
            <a:gs pos="100000">
              <a:schemeClr val="accent4">
                <a:hueOff val="-1712009"/>
                <a:satOff val="-3389"/>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83A8FD2-FB19-4F0C-95B7-B935AA11098F}">
      <dsp:nvSpPr>
        <dsp:cNvPr id="0" name=""/>
        <dsp:cNvSpPr/>
      </dsp:nvSpPr>
      <dsp:spPr>
        <a:xfrm>
          <a:off x="5019399" y="536424"/>
          <a:ext cx="1682168" cy="668942"/>
        </a:xfrm>
        <a:prstGeom prst="roundRect">
          <a:avLst>
            <a:gd name="adj" fmla="val 10000"/>
          </a:avLst>
        </a:prstGeom>
        <a:gradFill rotWithShape="0">
          <a:gsLst>
            <a:gs pos="0">
              <a:schemeClr val="accent4">
                <a:hueOff val="-856004"/>
                <a:satOff val="-1695"/>
                <a:lumOff val="882"/>
                <a:alphaOff val="0"/>
                <a:satMod val="103000"/>
                <a:lumMod val="102000"/>
                <a:tint val="94000"/>
              </a:schemeClr>
            </a:gs>
            <a:gs pos="50000">
              <a:schemeClr val="accent4">
                <a:hueOff val="-856004"/>
                <a:satOff val="-1695"/>
                <a:lumOff val="882"/>
                <a:alphaOff val="0"/>
                <a:satMod val="110000"/>
                <a:lumMod val="100000"/>
                <a:shade val="100000"/>
              </a:schemeClr>
            </a:gs>
            <a:gs pos="100000">
              <a:schemeClr val="accent4">
                <a:hueOff val="-856004"/>
                <a:satOff val="-1695"/>
                <a:lumOff val="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2</a:t>
          </a:r>
          <a:endParaRPr lang="en-US" sz="3200" b="1" kern="1200">
            <a:latin typeface="Times New Roman" panose="02020603050405020304" pitchFamily="18" charset="0"/>
            <a:cs typeface="Times New Roman" panose="02020603050405020304" pitchFamily="18" charset="0"/>
          </a:endParaRPr>
        </a:p>
      </dsp:txBody>
      <dsp:txXfrm>
        <a:off x="5038992" y="556017"/>
        <a:ext cx="1642982" cy="629756"/>
      </dsp:txXfrm>
    </dsp:sp>
    <dsp:sp modelId="{E8D62F69-CC64-4DF5-8B3B-08BE9E5ABFC2}">
      <dsp:nvSpPr>
        <dsp:cNvPr id="0" name=""/>
        <dsp:cNvSpPr/>
      </dsp:nvSpPr>
      <dsp:spPr>
        <a:xfrm>
          <a:off x="8247829" y="805441"/>
          <a:ext cx="4317676"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712009"/>
              <a:satOff val="-3389"/>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422400">
            <a:lnSpc>
              <a:spcPct val="90000"/>
            </a:lnSpc>
            <a:spcBef>
              <a:spcPct val="0"/>
            </a:spcBef>
            <a:spcAft>
              <a:spcPct val="15000"/>
            </a:spcAft>
            <a:buChar char="•"/>
          </a:pPr>
          <a:r>
            <a:rPr lang="vi-VN" sz="3200" kern="1200">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kern="1200">
            <a:latin typeface="Times New Roman" panose="02020603050405020304" pitchFamily="18" charset="0"/>
            <a:cs typeface="Times New Roman" panose="02020603050405020304" pitchFamily="18" charset="0"/>
          </a:endParaRPr>
        </a:p>
      </dsp:txBody>
      <dsp:txXfrm>
        <a:off x="8310712" y="868324"/>
        <a:ext cx="4191910" cy="2021210"/>
      </dsp:txXfrm>
    </dsp:sp>
    <dsp:sp modelId="{6A878989-6086-4944-92BC-3BE31DBC3EBB}">
      <dsp:nvSpPr>
        <dsp:cNvPr id="0" name=""/>
        <dsp:cNvSpPr/>
      </dsp:nvSpPr>
      <dsp:spPr>
        <a:xfrm>
          <a:off x="9829802" y="3027790"/>
          <a:ext cx="1682168" cy="668942"/>
        </a:xfrm>
        <a:prstGeom prst="roundRect">
          <a:avLst>
            <a:gd name="adj" fmla="val 10000"/>
          </a:avLst>
        </a:prstGeom>
        <a:gradFill rotWithShape="0">
          <a:gsLst>
            <a:gs pos="0">
              <a:schemeClr val="accent4">
                <a:hueOff val="-1712009"/>
                <a:satOff val="-3389"/>
                <a:lumOff val="1765"/>
                <a:alphaOff val="0"/>
                <a:satMod val="103000"/>
                <a:lumMod val="102000"/>
                <a:tint val="94000"/>
              </a:schemeClr>
            </a:gs>
            <a:gs pos="50000">
              <a:schemeClr val="accent4">
                <a:hueOff val="-1712009"/>
                <a:satOff val="-3389"/>
                <a:lumOff val="1765"/>
                <a:alphaOff val="0"/>
                <a:satMod val="110000"/>
                <a:lumMod val="100000"/>
                <a:shade val="100000"/>
              </a:schemeClr>
            </a:gs>
            <a:gs pos="100000">
              <a:schemeClr val="accent4">
                <a:hueOff val="-1712009"/>
                <a:satOff val="-3389"/>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3</a:t>
          </a:r>
          <a:endParaRPr lang="en-US" sz="3200" b="1" kern="1200">
            <a:latin typeface="Times New Roman" panose="02020603050405020304" pitchFamily="18" charset="0"/>
            <a:cs typeface="Times New Roman" panose="02020603050405020304" pitchFamily="18" charset="0"/>
          </a:endParaRPr>
        </a:p>
      </dsp:txBody>
      <dsp:txXfrm>
        <a:off x="9849395" y="3047383"/>
        <a:ext cx="1642982" cy="629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1A9FD-46B2-4B05-B464-7D4905788404}">
      <dsp:nvSpPr>
        <dsp:cNvPr id="0" name=""/>
        <dsp:cNvSpPr/>
      </dsp:nvSpPr>
      <dsp:spPr>
        <a:xfrm>
          <a:off x="2143" y="0"/>
          <a:ext cx="3335461" cy="5829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en-US" sz="3600" b="0" kern="120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sp:txBody>
      <dsp:txXfrm>
        <a:off x="2143" y="2331720"/>
        <a:ext cx="3335461" cy="2331720"/>
      </dsp:txXfrm>
    </dsp:sp>
    <dsp:sp modelId="{4DEE3893-C5B0-4C1C-9E2F-915F84D7FB49}">
      <dsp:nvSpPr>
        <dsp:cNvPr id="0" name=""/>
        <dsp:cNvSpPr/>
      </dsp:nvSpPr>
      <dsp:spPr>
        <a:xfrm>
          <a:off x="706070" y="76210"/>
          <a:ext cx="1941156" cy="19411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57B9E44-1CF4-49E2-9656-103DDE07966A}">
      <dsp:nvSpPr>
        <dsp:cNvPr id="0" name=""/>
        <dsp:cNvSpPr/>
      </dsp:nvSpPr>
      <dsp:spPr>
        <a:xfrm>
          <a:off x="3437669" y="0"/>
          <a:ext cx="3335461" cy="582930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en-US" sz="3600" b="0" kern="120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sp:txBody>
      <dsp:txXfrm>
        <a:off x="3437669" y="2331720"/>
        <a:ext cx="3335461" cy="2331720"/>
      </dsp:txXfrm>
    </dsp:sp>
    <dsp:sp modelId="{0E4DB787-59A8-44CA-A734-89DF1F914710}">
      <dsp:nvSpPr>
        <dsp:cNvPr id="0" name=""/>
        <dsp:cNvSpPr/>
      </dsp:nvSpPr>
      <dsp:spPr>
        <a:xfrm>
          <a:off x="4141596" y="76210"/>
          <a:ext cx="1941156" cy="194115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787D153-7D8B-4E3B-8865-1F5C005AE418}">
      <dsp:nvSpPr>
        <dsp:cNvPr id="0" name=""/>
        <dsp:cNvSpPr/>
      </dsp:nvSpPr>
      <dsp:spPr>
        <a:xfrm>
          <a:off x="6873194" y="0"/>
          <a:ext cx="3335461" cy="58293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vi-VN" sz="3600" b="0" kern="1200">
              <a:solidFill>
                <a:schemeClr val="tx1"/>
              </a:solidFill>
              <a:latin typeface="Times New Roman" panose="02020603050405020304" pitchFamily="18" charset="0"/>
              <a:cs typeface="Times New Roman" panose="02020603050405020304" pitchFamily="18" charset="0"/>
            </a:rPr>
            <a:t>3. </a:t>
          </a:r>
          <a:r>
            <a:rPr lang="en-US" sz="3600" b="0" kern="120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kern="1200">
              <a:solidFill>
                <a:schemeClr val="tx1"/>
              </a:solidFill>
              <a:latin typeface="Times New Roman" panose="02020603050405020304" pitchFamily="18" charset="0"/>
              <a:cs typeface="Times New Roman" panose="02020603050405020304" pitchFamily="18" charset="0"/>
            </a:rPr>
            <a:t>?</a:t>
          </a:r>
          <a:endParaRPr lang="en-US" sz="3600" b="0" kern="1200">
            <a:solidFill>
              <a:schemeClr val="tx1"/>
            </a:solidFill>
            <a:latin typeface="Times New Roman" panose="02020603050405020304" pitchFamily="18" charset="0"/>
            <a:cs typeface="Times New Roman" panose="02020603050405020304" pitchFamily="18" charset="0"/>
          </a:endParaRPr>
        </a:p>
      </dsp:txBody>
      <dsp:txXfrm>
        <a:off x="6873194" y="2331720"/>
        <a:ext cx="3335461" cy="2331720"/>
      </dsp:txXfrm>
    </dsp:sp>
    <dsp:sp modelId="{B4CE31E6-13F2-4E70-A8BD-BAC1908DE941}">
      <dsp:nvSpPr>
        <dsp:cNvPr id="0" name=""/>
        <dsp:cNvSpPr/>
      </dsp:nvSpPr>
      <dsp:spPr>
        <a:xfrm>
          <a:off x="7577121" y="76210"/>
          <a:ext cx="1941156" cy="194115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748" t="-1" r="-46256" b="1"/>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7E0EFA7-619C-49D1-9CA6-009ED4E8364A}">
      <dsp:nvSpPr>
        <dsp:cNvPr id="0" name=""/>
        <dsp:cNvSpPr/>
      </dsp:nvSpPr>
      <dsp:spPr>
        <a:xfrm>
          <a:off x="408431" y="4954905"/>
          <a:ext cx="9393936" cy="874395"/>
        </a:xfrm>
        <a:prstGeom prst="leftRight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346D4-348C-4B9F-A060-BC138662130B}"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E08C6-376A-4373-9B63-D7430C078C5E}" type="slidenum">
              <a:rPr lang="en-US" smtClean="0"/>
              <a:t>‹#›</a:t>
            </a:fld>
            <a:endParaRPr lang="en-US"/>
          </a:p>
        </p:txBody>
      </p:sp>
    </p:spTree>
    <p:extLst>
      <p:ext uri="{BB962C8B-B14F-4D97-AF65-F5344CB8AC3E}">
        <p14:creationId xmlns:p14="http://schemas.microsoft.com/office/powerpoint/2010/main" val="14093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a:p>
            <a:pPr algn="just"/>
            <a:r>
              <a:rPr lang="en-US" sz="1200">
                <a:latin typeface="Times New Roman" panose="02020603050405020304" pitchFamily="18" charset="0"/>
                <a:cs typeface="Times New Roman" panose="02020603050405020304" pitchFamily="18" charset="0"/>
              </a:rPr>
              <a:t>- Yêu cầu cả lớp đi ra ngoài hành lang.</a:t>
            </a:r>
          </a:p>
          <a:p>
            <a:pPr algn="just"/>
            <a:r>
              <a:rPr lang="en-US" sz="1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p>
          <a:p>
            <a:pPr algn="just"/>
            <a:r>
              <a:rPr lang="en-US" sz="1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p>
          <a:p>
            <a:endParaRPr lang="en-US"/>
          </a:p>
        </p:txBody>
      </p:sp>
      <p:sp>
        <p:nvSpPr>
          <p:cNvPr id="4" name="Slide Number Placeholder 3"/>
          <p:cNvSpPr>
            <a:spLocks noGrp="1"/>
          </p:cNvSpPr>
          <p:nvPr>
            <p:ph type="sldNum" sz="quarter" idx="5"/>
          </p:nvPr>
        </p:nvSpPr>
        <p:spPr/>
        <p:txBody>
          <a:bodyPr/>
          <a:lstStyle/>
          <a:p>
            <a:fld id="{054E08C6-376A-4373-9B63-D7430C078C5E}" type="slidenum">
              <a:rPr lang="en-US" smtClean="0"/>
              <a:t>6</a:t>
            </a:fld>
            <a:endParaRPr lang="en-US"/>
          </a:p>
        </p:txBody>
      </p:sp>
    </p:spTree>
    <p:extLst>
      <p:ext uri="{BB962C8B-B14F-4D97-AF65-F5344CB8AC3E}">
        <p14:creationId xmlns:p14="http://schemas.microsoft.com/office/powerpoint/2010/main" val="211100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dựa vào diễn biến thực tế để lựa chọn các câu hỏi phù hợp.</a:t>
            </a:r>
          </a:p>
        </p:txBody>
      </p:sp>
      <p:sp>
        <p:nvSpPr>
          <p:cNvPr id="4" name="Slide Number Placeholder 3"/>
          <p:cNvSpPr>
            <a:spLocks noGrp="1"/>
          </p:cNvSpPr>
          <p:nvPr>
            <p:ph type="sldNum" sz="quarter" idx="5"/>
          </p:nvPr>
        </p:nvSpPr>
        <p:spPr/>
        <p:txBody>
          <a:bodyPr/>
          <a:lstStyle/>
          <a:p>
            <a:fld id="{054E08C6-376A-4373-9B63-D7430C078C5E}" type="slidenum">
              <a:rPr lang="en-US" smtClean="0"/>
              <a:t>8</a:t>
            </a:fld>
            <a:endParaRPr lang="en-US"/>
          </a:p>
        </p:txBody>
      </p:sp>
    </p:spTree>
    <p:extLst>
      <p:ext uri="{BB962C8B-B14F-4D97-AF65-F5344CB8AC3E}">
        <p14:creationId xmlns:p14="http://schemas.microsoft.com/office/powerpoint/2010/main" val="55199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23</a:t>
            </a:fld>
            <a:endParaRPr lang="zh-CN" altLang="en-US"/>
          </a:p>
        </p:txBody>
      </p:sp>
    </p:spTree>
    <p:extLst>
      <p:ext uri="{BB962C8B-B14F-4D97-AF65-F5344CB8AC3E}">
        <p14:creationId xmlns:p14="http://schemas.microsoft.com/office/powerpoint/2010/main" val="843221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550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9712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663706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4"/>
        <p:cNvGrpSpPr/>
        <p:nvPr/>
      </p:nvGrpSpPr>
      <p:grpSpPr>
        <a:xfrm>
          <a:off x="0" y="0"/>
          <a:ext cx="0" cy="0"/>
          <a:chOff x="0" y="0"/>
          <a:chExt cx="0" cy="0"/>
        </a:xfrm>
      </p:grpSpPr>
      <p:grpSp>
        <p:nvGrpSpPr>
          <p:cNvPr id="375" name="Google Shape;375;p35"/>
          <p:cNvGrpSpPr/>
          <p:nvPr/>
        </p:nvGrpSpPr>
        <p:grpSpPr>
          <a:xfrm>
            <a:off x="157999" y="153200"/>
            <a:ext cx="11876004" cy="6551600"/>
            <a:chOff x="118625" y="114900"/>
            <a:chExt cx="8907003" cy="4913700"/>
          </a:xfrm>
        </p:grpSpPr>
        <p:sp>
          <p:nvSpPr>
            <p:cNvPr id="376" name="Google Shape;376;p3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7" name="Google Shape;377;p3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78" name="Google Shape;378;p3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296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9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328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31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43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tags" Target="../tags/tag10.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ags" Target="../tags/tag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ags" Target="../tags/tag8.xml"/><Relationship Id="rId5" Type="http://schemas.openxmlformats.org/officeDocument/2006/relationships/slideLayout" Target="../slideLayouts/slideLayout11.xml"/><Relationship Id="rId10" Type="http://schemas.openxmlformats.org/officeDocument/2006/relationships/tags" Target="../tags/tag7.xml"/><Relationship Id="rId4" Type="http://schemas.openxmlformats.org/officeDocument/2006/relationships/slideLayout" Target="../slideLayouts/slideLayout10.xml"/><Relationship Id="rId9" Type="http://schemas.openxmlformats.org/officeDocument/2006/relationships/tags" Target="../tags/tag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15B3A45-8FCE-440B-96B6-172A501B65F4}"/>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0D1C6B-AE5B-4C01-A53B-72D08A80C3AC}"/>
              </a:ext>
            </a:extLst>
          </p:cNvPr>
          <p:cNvSpPr/>
          <p:nvPr userDrawn="1">
            <p:custDataLst>
              <p:tags r:id="rId11"/>
            </p:custDataLst>
          </p:nvPr>
        </p:nvSpPr>
        <p:spPr>
          <a:xfrm>
            <a:off x="-1676400" y="76200"/>
            <a:ext cx="838200" cy="83820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112A43D-FBA4-4867-87D9-254E5F74CF92}"/>
              </a:ext>
            </a:extLst>
          </p:cNvPr>
          <p:cNvSpPr/>
          <p:nvPr userDrawn="1">
            <p:custDataLst>
              <p:tags r:id="rId12"/>
            </p:custDataLst>
          </p:nvPr>
        </p:nvSpPr>
        <p:spPr>
          <a:xfrm>
            <a:off x="-1520150" y="1600200"/>
            <a:ext cx="838200" cy="838200"/>
          </a:xfrm>
          <a:prstGeom prst="ellipse">
            <a:avLst/>
          </a:prstGeom>
          <a:blipFill dpi="0" rotWithShape="1">
            <a:blip r:embed="rId1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58" r:id="rId3"/>
    <p:sldLayoutId id="2147483649" r:id="rId4"/>
    <p:sldLayoutId id="2147483657" r:id="rId5"/>
    <p:sldLayoutId id="21474836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6E6FBED-EB9C-4129-9901-06EF2C2FA0F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99D9B-4EAD-43A5-B556-0EA77A5F0C34}"/>
              </a:ext>
            </a:extLst>
          </p:cNvPr>
          <p:cNvSpPr/>
          <p:nvPr userDrawn="1">
            <p:custDataLst>
              <p:tags r:id="rId12"/>
            </p:custDataLst>
          </p:nvPr>
        </p:nvSpPr>
        <p:spPr>
          <a:xfrm>
            <a:off x="-2202100" y="0"/>
            <a:ext cx="1905000" cy="1905000"/>
          </a:xfrm>
          <a:prstGeom prst="ellipse">
            <a:avLst/>
          </a:prstGeom>
          <a:blipFill dpi="0" rotWithShape="1">
            <a:blip r:embed="rId14">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7236C0-4AE7-45C7-A066-26782640293B}"/>
              </a:ext>
            </a:extLst>
          </p:cNvPr>
          <p:cNvPicPr>
            <a:picLocks noChangeAspect="1"/>
          </p:cNvPicPr>
          <p:nvPr userDrawn="1"/>
        </p:nvPicPr>
        <p:blipFill>
          <a:blip r:embed="rId14">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id="{A24946B9-C530-4067-BCBA-63DE766C6FBD}"/>
              </a:ext>
            </a:extLst>
          </p:cNvPr>
          <p:cNvSpPr/>
          <p:nvPr userDrawn="1">
            <p:custDataLst>
              <p:tags r:id="rId13"/>
            </p:custDataLst>
          </p:nvPr>
        </p:nvSpPr>
        <p:spPr>
          <a:xfrm>
            <a:off x="0" y="-45719"/>
            <a:ext cx="12192000" cy="6903719"/>
          </a:xfrm>
          <a:prstGeom prst="rect">
            <a:avLst/>
          </a:prstGeom>
          <a:blipFill dpi="0" rotWithShape="1">
            <a:blip r:embed="rId14">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1325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21.svg"/><Relationship Id="rId4" Type="http://schemas.openxmlformats.org/officeDocument/2006/relationships/image" Target="../media/image23.sv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17/06/relationships/model3d" Target="../media/model3d1.glb"/><Relationship Id="rId10" Type="http://schemas.openxmlformats.org/officeDocument/2006/relationships/image" Target="../media/image23.svg"/><Relationship Id="rId4" Type="http://schemas.microsoft.com/office/2007/relationships/hdphoto" Target="../media/hdphoto6.wdp"/><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7.wdp"/><Relationship Id="rId7" Type="http://schemas.openxmlformats.org/officeDocument/2006/relationships/image" Target="../media/image23.sv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_frdvO7f44"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20.xml"/><Relationship Id="rId7" Type="http://schemas.openxmlformats.org/officeDocument/2006/relationships/image" Target="../media/image4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5.png"/><Relationship Id="rId11" Type="http://schemas.microsoft.com/office/2007/relationships/hdphoto" Target="../media/hdphoto3.wdp"/><Relationship Id="rId5" Type="http://schemas.openxmlformats.org/officeDocument/2006/relationships/slideLayout" Target="../slideLayouts/slideLayout3.xml"/><Relationship Id="rId10" Type="http://schemas.openxmlformats.org/officeDocument/2006/relationships/image" Target="../media/image32.png"/><Relationship Id="rId4" Type="http://schemas.openxmlformats.org/officeDocument/2006/relationships/tags" Target="../tags/tag21.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1818933" y="1015960"/>
            <a:ext cx="8554135"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KHOA HỌC</a:t>
            </a:r>
          </a:p>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LỚP 5</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5100"/>
                            </p:stCondLst>
                            <p:childTnLst>
                              <p:par>
                                <p:cTn id="38" presetID="55"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42"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17"/>
                </p:tgtEl>
              </p:cMediaNode>
            </p:audio>
          </p:childTnLst>
        </p:cTn>
      </p:par>
    </p:tnLst>
    <p:bldLst>
      <p:bldP spid="13"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FC0F4-04DE-4D3E-A277-718FAD28F08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DDEACC4D-2D0A-483C-87A6-3244670F49A2}"/>
              </a:ext>
            </a:extLst>
          </p:cNvPr>
          <p:cNvSpPr/>
          <p:nvPr/>
        </p:nvSpPr>
        <p:spPr>
          <a:xfrm>
            <a:off x="2589893" y="1752600"/>
            <a:ext cx="7773307"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604219FA-170E-481D-82A1-5084770B0401}"/>
              </a:ext>
            </a:extLst>
          </p:cNvPr>
          <p:cNvSpPr txBox="1"/>
          <p:nvPr/>
        </p:nvSpPr>
        <p:spPr>
          <a:xfrm>
            <a:off x="2734119" y="2088873"/>
            <a:ext cx="7467697" cy="2492990"/>
          </a:xfrm>
          <a:prstGeom prst="rect">
            <a:avLst/>
          </a:prstGeom>
          <a:solidFill>
            <a:schemeClr val="bg1">
              <a:alpha val="3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a:t>
            </a: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NÓI "KHÔNG!" ĐỐI VỚI CÁC CHẤT GÂY NGHIỆN</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6" name="图片 2">
            <a:extLst>
              <a:ext uri="{FF2B5EF4-FFF2-40B4-BE49-F238E27FC236}">
                <a16:creationId xmlns:a16="http://schemas.microsoft.com/office/drawing/2014/main"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id="{463D4F02-CF4C-4FCD-9A42-E0FE9CC4E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id="{97F5ACE9-0696-4C4C-A57A-DC50C5336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id="{F06D34CF-B13C-4BA1-8E23-5D09172F7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20957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iterate type="lt">
                                    <p:tmPct val="15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E2E38B2-A4A6-4775-9BA9-25856A2A506A}"/>
              </a:ext>
            </a:extLst>
          </p:cNvPr>
          <p:cNvSpPr/>
          <p:nvPr/>
        </p:nvSpPr>
        <p:spPr>
          <a:xfrm>
            <a:off x="2743200" y="83457"/>
            <a:ext cx="8545160" cy="3341914"/>
          </a:xfrm>
          <a:prstGeom prst="cloudCallout">
            <a:avLst>
              <a:gd name="adj1" fmla="val -56282"/>
              <a:gd name="adj2" fmla="val 10167"/>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8F16DA-F5C5-48CB-A4F2-08B790CCF6E9}"/>
              </a:ext>
            </a:extLst>
          </p:cNvPr>
          <p:cNvSpPr txBox="1"/>
          <p:nvPr/>
        </p:nvSpPr>
        <p:spPr>
          <a:xfrm>
            <a:off x="3657600" y="762000"/>
            <a:ext cx="7010400" cy="1754326"/>
          </a:xfrm>
          <a:prstGeom prst="rect">
            <a:avLst/>
          </a:prstGeom>
          <a:noFill/>
        </p:spPr>
        <p:txBody>
          <a:bodyPr wrap="square" lIns="0" tIns="0" rIns="0" bIns="0" rtlCol="0">
            <a:spAutoFit/>
          </a:bodyPr>
          <a:lstStyle/>
          <a:p>
            <a:pPr algn="just"/>
            <a:r>
              <a:rPr lang="en-US" sz="3800" b="1">
                <a:latin typeface="Times New Roman" panose="02020603050405020304" pitchFamily="18" charset="0"/>
                <a:cs typeface="Times New Roman" panose="02020603050405020304" pitchFamily="18" charset="0"/>
              </a:rPr>
              <a:t>Khi chúng ta từ chối ai đó một điều gì đó (ví dụ từ chối bạn rủ thử thuốc lá), các em sẽ nói gì?</a:t>
            </a:r>
          </a:p>
        </p:txBody>
      </p:sp>
      <p:pic>
        <p:nvPicPr>
          <p:cNvPr id="5" name="Picture 4">
            <a:extLst>
              <a:ext uri="{FF2B5EF4-FFF2-40B4-BE49-F238E27FC236}">
                <a16:creationId xmlns:a16="http://schemas.microsoft.com/office/drawing/2014/main" id="{405F5F97-82F4-4F8F-ACE1-DADCB8633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71367"/>
            <a:ext cx="2438400" cy="5086633"/>
          </a:xfrm>
          <a:prstGeom prst="rect">
            <a:avLst/>
          </a:prstGeom>
        </p:spPr>
      </p:pic>
      <p:pic>
        <p:nvPicPr>
          <p:cNvPr id="6" name="Picture 2">
            <a:extLst>
              <a:ext uri="{FF2B5EF4-FFF2-40B4-BE49-F238E27FC236}">
                <a16:creationId xmlns:a16="http://schemas.microsoft.com/office/drawing/2014/main" id="{07B22996-95C6-4D3B-9B15-F6E97E7A1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574"/>
          <a:stretch/>
        </p:blipFill>
        <p:spPr bwMode="auto">
          <a:xfrm>
            <a:off x="8003337" y="251632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27F63EC-E3FE-451B-9390-2D7518C0D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05" t="-190" r="39426" b="190"/>
          <a:stretch/>
        </p:blipFill>
        <p:spPr bwMode="auto">
          <a:xfrm>
            <a:off x="9743582" y="3329332"/>
            <a:ext cx="1544778" cy="362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425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63AA28B-E7D4-4431-BD72-9F781990440C}"/>
              </a:ext>
            </a:extLst>
          </p:cNvPr>
          <p:cNvGraphicFramePr/>
          <p:nvPr>
            <p:extLst>
              <p:ext uri="{D42A27DB-BD31-4B8C-83A1-F6EECF244321}">
                <p14:modId xmlns:p14="http://schemas.microsoft.com/office/powerpoint/2010/main" val="536676604"/>
              </p:ext>
            </p:extLst>
          </p:nvPr>
        </p:nvGraphicFramePr>
        <p:xfrm>
          <a:off x="-381000" y="1849007"/>
          <a:ext cx="12573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C1F5E31-134C-4795-A82A-F9E13E5FA9A2}"/>
              </a:ext>
            </a:extLst>
          </p:cNvPr>
          <p:cNvSpPr txBox="1"/>
          <p:nvPr/>
        </p:nvSpPr>
        <p:spPr>
          <a:xfrm>
            <a:off x="2826675" y="304800"/>
            <a:ext cx="6538649" cy="923330"/>
          </a:xfrm>
          <a:prstGeom prst="rect">
            <a:avLst/>
          </a:prstGeom>
          <a:solidFill>
            <a:schemeClr val="bg1">
              <a:alpha val="72000"/>
            </a:schemeClr>
          </a:solidFill>
        </p:spPr>
        <p:txBody>
          <a:bodyPr wrap="none" lIns="0" tIns="0" rIns="0" bIns="0" rtlCol="0" anchor="ctr">
            <a:spAutoFit/>
          </a:bodyPr>
          <a:lstStyle/>
          <a:p>
            <a:pPr algn="ctr"/>
            <a:r>
              <a:rPr lang="en-US" sz="6000" b="1">
                <a:solidFill>
                  <a:schemeClr val="accent5">
                    <a:lumMod val="75000"/>
                  </a:schemeClr>
                </a:solidFill>
                <a:latin typeface="#9Slide03 Arima Madurai ExtraBo" panose="00000900000000000000" pitchFamily="2" charset="0"/>
                <a:cs typeface="#9Slide03 Arima Madurai ExtraBo" panose="00000900000000000000" pitchFamily="2" charset="0"/>
              </a:rPr>
              <a:t>CÁC BƯỚC TỪ CHỐI</a:t>
            </a:r>
          </a:p>
        </p:txBody>
      </p:sp>
    </p:spTree>
    <p:extLst>
      <p:ext uri="{BB962C8B-B14F-4D97-AF65-F5344CB8AC3E}">
        <p14:creationId xmlns:p14="http://schemas.microsoft.com/office/powerpoint/2010/main" val="1226905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D4C22C60-1DB6-4B4D-B113-E72B7483710D}"/>
                                            </p:graphicEl>
                                          </p:spTgt>
                                        </p:tgtEl>
                                        <p:attrNameLst>
                                          <p:attrName>style.visibility</p:attrName>
                                        </p:attrNameLst>
                                      </p:cBhvr>
                                      <p:to>
                                        <p:strVal val="visible"/>
                                      </p:to>
                                    </p:set>
                                    <p:animEffect transition="in" filter="wipe(left)">
                                      <p:cBhvr>
                                        <p:cTn id="7" dur="500"/>
                                        <p:tgtEl>
                                          <p:spTgt spid="3">
                                            <p:graphicEl>
                                              <a:dgm id="{D4C22C60-1DB6-4B4D-B113-E72B7483710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866E1049-61C8-43E5-AAF1-855B553EEB84}"/>
                                            </p:graphicEl>
                                          </p:spTgt>
                                        </p:tgtEl>
                                        <p:attrNameLst>
                                          <p:attrName>style.visibility</p:attrName>
                                        </p:attrNameLst>
                                      </p:cBhvr>
                                      <p:to>
                                        <p:strVal val="visible"/>
                                      </p:to>
                                    </p:set>
                                    <p:animEffect transition="in" filter="wipe(left)">
                                      <p:cBhvr>
                                        <p:cTn id="12" dur="500"/>
                                        <p:tgtEl>
                                          <p:spTgt spid="3">
                                            <p:graphicEl>
                                              <a:dgm id="{866E1049-61C8-43E5-AAF1-855B553EEB8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dgm id="{BD57196F-E006-4FF9-8507-8841FD5F579A}"/>
                                            </p:graphicEl>
                                          </p:spTgt>
                                        </p:tgtEl>
                                        <p:attrNameLst>
                                          <p:attrName>style.visibility</p:attrName>
                                        </p:attrNameLst>
                                      </p:cBhvr>
                                      <p:to>
                                        <p:strVal val="visible"/>
                                      </p:to>
                                    </p:set>
                                    <p:animEffect transition="in" filter="wipe(left)">
                                      <p:cBhvr>
                                        <p:cTn id="17" dur="500"/>
                                        <p:tgtEl>
                                          <p:spTgt spid="3">
                                            <p:graphicEl>
                                              <a:dgm id="{BD57196F-E006-4FF9-8507-8841FD5F579A}"/>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graphicEl>
                                              <a:dgm id="{083A8FD2-FB19-4F0C-95B7-B935AA11098F}"/>
                                            </p:graphicEl>
                                          </p:spTgt>
                                        </p:tgtEl>
                                        <p:attrNameLst>
                                          <p:attrName>style.visibility</p:attrName>
                                        </p:attrNameLst>
                                      </p:cBhvr>
                                      <p:to>
                                        <p:strVal val="visible"/>
                                      </p:to>
                                    </p:set>
                                    <p:animEffect transition="in" filter="wipe(left)">
                                      <p:cBhvr>
                                        <p:cTn id="20" dur="500"/>
                                        <p:tgtEl>
                                          <p:spTgt spid="3">
                                            <p:graphicEl>
                                              <a:dgm id="{083A8FD2-FB19-4F0C-95B7-B935AA11098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graphicEl>
                                              <a:dgm id="{9BCCC58E-4FE2-466F-96D3-FDE96B77FD33}"/>
                                            </p:graphicEl>
                                          </p:spTgt>
                                        </p:tgtEl>
                                        <p:attrNameLst>
                                          <p:attrName>style.visibility</p:attrName>
                                        </p:attrNameLst>
                                      </p:cBhvr>
                                      <p:to>
                                        <p:strVal val="visible"/>
                                      </p:to>
                                    </p:set>
                                    <p:animEffect transition="in" filter="wipe(left)">
                                      <p:cBhvr>
                                        <p:cTn id="25" dur="500"/>
                                        <p:tgtEl>
                                          <p:spTgt spid="3">
                                            <p:graphicEl>
                                              <a:dgm id="{9BCCC58E-4FE2-466F-96D3-FDE96B77FD3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graphicEl>
                                              <a:dgm id="{D5466D65-CE9A-4262-9F98-50B574A7424D}"/>
                                            </p:graphicEl>
                                          </p:spTgt>
                                        </p:tgtEl>
                                        <p:attrNameLst>
                                          <p:attrName>style.visibility</p:attrName>
                                        </p:attrNameLst>
                                      </p:cBhvr>
                                      <p:to>
                                        <p:strVal val="visible"/>
                                      </p:to>
                                    </p:set>
                                    <p:animEffect transition="in" filter="wipe(left)">
                                      <p:cBhvr>
                                        <p:cTn id="30" dur="500"/>
                                        <p:tgtEl>
                                          <p:spTgt spid="3">
                                            <p:graphicEl>
                                              <a:dgm id="{D5466D65-CE9A-4262-9F98-50B574A7424D}"/>
                                            </p:graphic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graphicEl>
                                              <a:dgm id="{6A878989-6086-4944-92BC-3BE31DBC3EBB}"/>
                                            </p:graphicEl>
                                          </p:spTgt>
                                        </p:tgtEl>
                                        <p:attrNameLst>
                                          <p:attrName>style.visibility</p:attrName>
                                        </p:attrNameLst>
                                      </p:cBhvr>
                                      <p:to>
                                        <p:strVal val="visible"/>
                                      </p:to>
                                    </p:set>
                                    <p:animEffect transition="in" filter="wipe(left)">
                                      <p:cBhvr>
                                        <p:cTn id="33" dur="500"/>
                                        <p:tgtEl>
                                          <p:spTgt spid="3">
                                            <p:graphicEl>
                                              <a:dgm id="{6A878989-6086-4944-92BC-3BE31DBC3EB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graphicEl>
                                              <a:dgm id="{E8D62F69-CC64-4DF5-8B3B-08BE9E5ABFC2}"/>
                                            </p:graphicEl>
                                          </p:spTgt>
                                        </p:tgtEl>
                                        <p:attrNameLst>
                                          <p:attrName>style.visibility</p:attrName>
                                        </p:attrNameLst>
                                      </p:cBhvr>
                                      <p:to>
                                        <p:strVal val="visible"/>
                                      </p:to>
                                    </p:set>
                                    <p:animEffect transition="in" filter="wipe(left)">
                                      <p:cBhvr>
                                        <p:cTn id="38" dur="500"/>
                                        <p:tgtEl>
                                          <p:spTgt spid="3">
                                            <p:graphicEl>
                                              <a:dgm id="{E8D62F69-CC64-4DF5-8B3B-08BE9E5ABF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10">
            <a:extLst>
              <a:ext uri="{FF2B5EF4-FFF2-40B4-BE49-F238E27FC236}">
                <a16:creationId xmlns:a16="http://schemas.microsoft.com/office/drawing/2014/main" id="{C83EC611-E109-4FA8-8873-128348E2E61A}"/>
              </a:ext>
            </a:extLst>
          </p:cNvPr>
          <p:cNvSpPr/>
          <p:nvPr/>
        </p:nvSpPr>
        <p:spPr>
          <a:xfrm>
            <a:off x="2589893" y="1752600"/>
            <a:ext cx="8020614"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F68D3E61-161F-4F3D-8E4F-FECD4C9021DC}"/>
              </a:ext>
            </a:extLst>
          </p:cNvPr>
          <p:cNvSpPr txBox="1"/>
          <p:nvPr/>
        </p:nvSpPr>
        <p:spPr>
          <a:xfrm>
            <a:off x="2734119" y="2182505"/>
            <a:ext cx="7705281" cy="1661993"/>
          </a:xfrm>
          <a:prstGeom prst="rect">
            <a:avLst/>
          </a:prstGeom>
          <a:solidFill>
            <a:schemeClr val="bg1">
              <a:alpha val="4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ĐÓNG VAI</a:t>
            </a: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GIẢI QUYẾT TÌNH HUỐNG</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5" name="图片 2">
            <a:extLst>
              <a:ext uri="{FF2B5EF4-FFF2-40B4-BE49-F238E27FC236}">
                <a16:creationId xmlns:a16="http://schemas.microsoft.com/office/drawing/2014/main"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8329FF5B-418A-4C21-9C7A-765E6C0C5E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E0E37053-DB7B-44FB-9EA7-D97AB7103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id="{BF19ECA9-35A6-4AAB-AAD6-AB2D37319F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1635564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par>
                          <p:cTn id="24" fill="hold">
                            <p:stCondLst>
                              <p:cond delay="2000"/>
                            </p:stCondLst>
                            <p:childTnLst>
                              <p:par>
                                <p:cTn id="25" presetID="23" presetClass="entr" presetSubtype="32" fill="hold" grpId="0" nodeType="afterEffect">
                                  <p:stCondLst>
                                    <p:cond delay="0"/>
                                  </p:stCondLst>
                                  <p:iterate type="lt">
                                    <p:tmPct val="15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4*#ppt_w"/>
                                          </p:val>
                                        </p:tav>
                                        <p:tav tm="100000">
                                          <p:val>
                                            <p:strVal val="#ppt_w"/>
                                          </p:val>
                                        </p:tav>
                                      </p:tavLst>
                                    </p:anim>
                                    <p:anim calcmode="lin" valueType="num">
                                      <p:cBhvr>
                                        <p:cTn id="2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2ECAE69D-D6D9-4992-B1F9-229ED0AAA0DA}"/>
              </a:ext>
            </a:extLst>
          </p:cNvPr>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1</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B68A27-2ACA-4446-8AB1-E1B6DF185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74"/>
          <a:stretch/>
        </p:blipFill>
        <p:spPr bwMode="auto">
          <a:xfrm>
            <a:off x="6899680" y="2438400"/>
            <a:ext cx="3162781" cy="4587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7BAF946C-FD08-4C88-B5D5-D1415032A6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3284" y="1035739"/>
            <a:ext cx="3048000" cy="2318526"/>
          </a:xfrm>
          <a:prstGeom prst="rect">
            <a:avLst/>
          </a:prstGeom>
        </p:spPr>
      </p:pic>
      <p:pic>
        <p:nvPicPr>
          <p:cNvPr id="5" name="Picture 4">
            <a:extLst>
              <a:ext uri="{FF2B5EF4-FFF2-40B4-BE49-F238E27FC236}">
                <a16:creationId xmlns:a16="http://schemas.microsoft.com/office/drawing/2014/main" id="{3E15BA4F-1A85-4730-85CA-D47340080B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41" b="96176" l="10000" r="90000">
                        <a14:foregroundMark x1="31471" y1="3529" x2="31471" y2="3529"/>
                        <a14:foregroundMark x1="62353" y1="21471" x2="62353" y2="21471"/>
                        <a14:foregroundMark x1="46176" y1="94118" x2="46176" y2="94118"/>
                        <a14:foregroundMark x1="54412" y1="96176" x2="54412" y2="96176"/>
                      </a14:backgroundRemoval>
                    </a14:imgEffect>
                  </a14:imgLayer>
                </a14:imgProps>
              </a:ext>
            </a:extLst>
          </a:blip>
          <a:srcRect l="18795" r="24734"/>
          <a:stretch/>
        </p:blipFill>
        <p:spPr>
          <a:xfrm>
            <a:off x="3678348" y="2517617"/>
            <a:ext cx="3489769" cy="4249361"/>
          </a:xfrm>
          <a:prstGeom prst="rect">
            <a:avLst/>
          </a:prstGeom>
        </p:spPr>
      </p:pic>
      <p:pic>
        <p:nvPicPr>
          <p:cNvPr id="6" name="Picture 5">
            <a:extLst>
              <a:ext uri="{FF2B5EF4-FFF2-40B4-BE49-F238E27FC236}">
                <a16:creationId xmlns:a16="http://schemas.microsoft.com/office/drawing/2014/main" id="{5AAFA1F5-903E-4160-ADFF-9DE98E7B60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438" b="91563" l="10000" r="90000">
                        <a14:foregroundMark x1="49688" y1="8438" x2="49688" y2="8438"/>
                        <a14:foregroundMark x1="76250" y1="24219" x2="76250" y2="24219"/>
                        <a14:foregroundMark x1="39219" y1="91563" x2="39219" y2="91563"/>
                      </a14:backgroundRemoval>
                    </a14:imgEffect>
                  </a14:imgLayer>
                </a14:imgProps>
              </a:ext>
            </a:extLst>
          </a:blip>
          <a:srcRect l="21250" r="18735"/>
          <a:stretch/>
        </p:blipFill>
        <p:spPr>
          <a:xfrm>
            <a:off x="-3584852" y="754743"/>
            <a:ext cx="3658517" cy="6096000"/>
          </a:xfrm>
          <a:prstGeom prst="rect">
            <a:avLst/>
          </a:prstGeom>
        </p:spPr>
      </p:pic>
      <p:pic>
        <p:nvPicPr>
          <p:cNvPr id="7" name="Picture 2">
            <a:extLst>
              <a:ext uri="{FF2B5EF4-FFF2-40B4-BE49-F238E27FC236}">
                <a16:creationId xmlns:a16="http://schemas.microsoft.com/office/drawing/2014/main" id="{57A4ADF4-BD78-43CF-A8B0-4687F6402A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7882" y="376756"/>
            <a:ext cx="4142091" cy="2417404"/>
          </a:xfrm>
          <a:prstGeom prst="rect">
            <a:avLst/>
          </a:prstGeom>
        </p:spPr>
      </p:pic>
      <p:sp>
        <p:nvSpPr>
          <p:cNvPr id="8" name="TextBox 7">
            <a:extLst>
              <a:ext uri="{FF2B5EF4-FFF2-40B4-BE49-F238E27FC236}">
                <a16:creationId xmlns:a16="http://schemas.microsoft.com/office/drawing/2014/main" id="{A367E13E-5694-4376-A065-7877877F80D2}"/>
              </a:ext>
            </a:extLst>
          </p:cNvPr>
          <p:cNvSpPr txBox="1"/>
          <p:nvPr/>
        </p:nvSpPr>
        <p:spPr>
          <a:xfrm>
            <a:off x="1727048" y="666193"/>
            <a:ext cx="3489770" cy="1723549"/>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Hùng, dạo này mình đã tập hút thử thuốc lá và thấy có cảm giác thích thú. </a:t>
            </a:r>
          </a:p>
        </p:txBody>
      </p:sp>
      <p:sp>
        <p:nvSpPr>
          <p:cNvPr id="9" name="TextBox 8">
            <a:extLst>
              <a:ext uri="{FF2B5EF4-FFF2-40B4-BE49-F238E27FC236}">
                <a16:creationId xmlns:a16="http://schemas.microsoft.com/office/drawing/2014/main" id="{4E45AD74-8058-4CA7-BF84-66F630437196}"/>
              </a:ext>
            </a:extLst>
          </p:cNvPr>
          <p:cNvSpPr txBox="1"/>
          <p:nvPr/>
        </p:nvSpPr>
        <p:spPr>
          <a:xfrm>
            <a:off x="7230122" y="1720150"/>
            <a:ext cx="2018967" cy="492443"/>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Chào Lân!</a:t>
            </a:r>
          </a:p>
        </p:txBody>
      </p:sp>
      <p:sp>
        <p:nvSpPr>
          <p:cNvPr id="10" name="TextBox 9">
            <a:extLst>
              <a:ext uri="{FF2B5EF4-FFF2-40B4-BE49-F238E27FC236}">
                <a16:creationId xmlns:a16="http://schemas.microsoft.com/office/drawing/2014/main" id="{C6AF1DF5-1352-4F58-A377-815E7B11804D}"/>
              </a:ext>
            </a:extLst>
          </p:cNvPr>
          <p:cNvSpPr txBox="1"/>
          <p:nvPr/>
        </p:nvSpPr>
        <p:spPr>
          <a:xfrm>
            <a:off x="1727048" y="891454"/>
            <a:ext cx="3489770"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Cậu cùng hút với mình đi, rất thú vị! Cảm giác rất thích thú.</a:t>
            </a:r>
          </a:p>
        </p:txBody>
      </p:sp>
      <p:sp>
        <p:nvSpPr>
          <p:cNvPr id="11" name="TextBox 10">
            <a:extLst>
              <a:ext uri="{FF2B5EF4-FFF2-40B4-BE49-F238E27FC236}">
                <a16:creationId xmlns:a16="http://schemas.microsoft.com/office/drawing/2014/main" id="{0F221D2B-8FBA-49DC-BD46-22F58956A558}"/>
              </a:ext>
            </a:extLst>
          </p:cNvPr>
          <p:cNvSpPr txBox="1"/>
          <p:nvPr/>
        </p:nvSpPr>
        <p:spPr>
          <a:xfrm>
            <a:off x="7294573" y="1352300"/>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2" name="Thought Bubble: Cloud 11">
            <a:extLst>
              <a:ext uri="{FF2B5EF4-FFF2-40B4-BE49-F238E27FC236}">
                <a16:creationId xmlns:a16="http://schemas.microsoft.com/office/drawing/2014/main" id="{96807275-442E-4F6D-85F2-74759B577379}"/>
              </a:ext>
            </a:extLst>
          </p:cNvPr>
          <p:cNvSpPr/>
          <p:nvPr/>
        </p:nvSpPr>
        <p:spPr>
          <a:xfrm>
            <a:off x="6642502" y="472464"/>
            <a:ext cx="4924307" cy="2529211"/>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D6339D-C300-482C-98ED-D312158AC24A}"/>
              </a:ext>
            </a:extLst>
          </p:cNvPr>
          <p:cNvSpPr txBox="1"/>
          <p:nvPr/>
        </p:nvSpPr>
        <p:spPr>
          <a:xfrm>
            <a:off x="7366276" y="864936"/>
            <a:ext cx="3720526"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Hùng, em sẽ ứng xử như thế nào?</a:t>
            </a:r>
          </a:p>
        </p:txBody>
      </p:sp>
    </p:spTree>
    <p:extLst>
      <p:ext uri="{BB962C8B-B14F-4D97-AF65-F5344CB8AC3E}">
        <p14:creationId xmlns:p14="http://schemas.microsoft.com/office/powerpoint/2010/main" val="4184635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1+#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1" nodeType="clickEffect">
                                  <p:stCondLst>
                                    <p:cond delay="0"/>
                                  </p:stCondLst>
                                  <p:childTnLst>
                                    <p:animEffect transition="out" filter="wipe(left)">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8 Points 20">
            <a:extLst>
              <a:ext uri="{FF2B5EF4-FFF2-40B4-BE49-F238E27FC236}">
                <a16:creationId xmlns:a16="http://schemas.microsoft.com/office/drawing/2014/main" id="{FC2B4BA3-52C0-4D16-9C81-EDD689B48E11}"/>
              </a:ext>
            </a:extLst>
          </p:cNvPr>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2</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C3AA0D89-3ECE-44D0-BF0F-4D896E1CEB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05" t="-190" r="39426" b="190"/>
          <a:stretch/>
        </p:blipFill>
        <p:spPr bwMode="auto">
          <a:xfrm flipH="1">
            <a:off x="5790500" y="1946697"/>
            <a:ext cx="2048251" cy="4159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97C5CD-02E6-47B4-A56B-7AB30C04A8E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63541" t="14583" r="14659" b="49861"/>
          <a:stretch/>
        </p:blipFill>
        <p:spPr>
          <a:xfrm>
            <a:off x="7886246" y="1946697"/>
            <a:ext cx="2417805" cy="4865367"/>
          </a:xfrm>
          <a:prstGeom prst="rect">
            <a:avLst/>
          </a:prstGeom>
        </p:spPr>
      </p:pic>
      <p:pic>
        <p:nvPicPr>
          <p:cNvPr id="3" name="Picture 2">
            <a:extLst>
              <a:ext uri="{FF2B5EF4-FFF2-40B4-BE49-F238E27FC236}">
                <a16:creationId xmlns:a16="http://schemas.microsoft.com/office/drawing/2014/main" id="{2046D6E9-7A40-4FAC-8B35-89B868C248C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14492" t="14583" r="35551" b="49861"/>
          <a:stretch/>
        </p:blipFill>
        <p:spPr>
          <a:xfrm>
            <a:off x="2031746" y="2612473"/>
            <a:ext cx="4191000" cy="4322617"/>
          </a:xfrm>
          <a:prstGeom prst="rect">
            <a:avLst/>
          </a:prstGeom>
        </p:spPr>
      </p:pic>
      <mc:AlternateContent xmlns:mc="http://schemas.openxmlformats.org/markup-compatibility/2006">
        <mc:Choice xmlns:am3d="http://schemas.microsoft.com/office/drawing/2017/model3d" Requires="am3d">
          <p:graphicFrame>
            <p:nvGraphicFramePr>
              <p:cNvPr id="19" name="3D Model 18" descr="Gift">
                <a:extLst>
                  <a:ext uri="{FF2B5EF4-FFF2-40B4-BE49-F238E27FC236}">
                    <a16:creationId xmlns:a16="http://schemas.microsoft.com/office/drawing/2014/main" id="{1639A6C0-2C55-44EE-B0D9-D79FD3EC5658}"/>
                  </a:ext>
                </a:extLst>
              </p:cNvPr>
              <p:cNvGraphicFramePr>
                <a:graphicFrameLocks noChangeAspect="1"/>
              </p:cNvGraphicFramePr>
              <p:nvPr>
                <p:extLst>
                  <p:ext uri="{D42A27DB-BD31-4B8C-83A1-F6EECF244321}">
                    <p14:modId xmlns:p14="http://schemas.microsoft.com/office/powerpoint/2010/main" val="3530652797"/>
                  </p:ext>
                </p:extLst>
              </p:nvPr>
            </p:nvGraphicFramePr>
            <p:xfrm>
              <a:off x="7744006" y="2823684"/>
              <a:ext cx="1301196" cy="1569829"/>
            </p:xfrm>
            <a:graphic>
              <a:graphicData uri="http://schemas.microsoft.com/office/drawing/2017/model3d">
                <am3d:model3d r:embed="rId5">
                  <am3d:spPr>
                    <a:xfrm>
                      <a:off x="0" y="0"/>
                      <a:ext cx="1301196" cy="1569829"/>
                    </a:xfrm>
                    <a:prstGeom prst="rect">
                      <a:avLst/>
                    </a:prstGeom>
                  </am3d:spPr>
                  <am3d:camera>
                    <am3d:pos x="0" y="0" z="73723093"/>
                    <am3d:up dx="0" dy="36000000" dz="0"/>
                    <am3d:lookAt x="0" y="0" z="0"/>
                    <am3d:perspective fov="2700000"/>
                  </am3d:camera>
                  <am3d:trans>
                    <am3d:meterPerModelUnit n="1094140" d="1000000"/>
                    <am3d:preTrans dx="1" dy="-17194320" dz="-613100"/>
                    <am3d:scale>
                      <am3d:sx n="1000000" d="1000000"/>
                      <am3d:sy n="1000000" d="1000000"/>
                      <am3d:sz n="1000000" d="1000000"/>
                    </am3d:scale>
                    <am3d:rot ax="2250791" ay="2258524" az="1507172"/>
                    <am3d:postTrans dx="0" dy="0" dz="0"/>
                  </am3d:trans>
                  <am3d:raster rName="Office3DRenderer" rVer="16.0.8326">
                    <am3d:blip r:embed="rId6"/>
                  </am3d:raster>
                  <am3d:objViewport viewportSz="17041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ift">
                <a:extLst>
                  <a:ext uri="{FF2B5EF4-FFF2-40B4-BE49-F238E27FC236}">
                    <a16:creationId xmlns:a16="http://schemas.microsoft.com/office/drawing/2014/main" id="{1639A6C0-2C55-44EE-B0D9-D79FD3EC5658}"/>
                  </a:ext>
                </a:extLst>
              </p:cNvPr>
              <p:cNvPicPr>
                <a:picLocks noGrp="1" noRot="1" noChangeAspect="1" noMove="1" noResize="1" noEditPoints="1" noAdjustHandles="1" noChangeArrowheads="1" noChangeShapeType="1" noCrop="1"/>
              </p:cNvPicPr>
              <p:nvPr/>
            </p:nvPicPr>
            <p:blipFill>
              <a:blip r:embed="rId6"/>
              <a:stretch>
                <a:fillRect/>
              </a:stretch>
            </p:blipFill>
            <p:spPr>
              <a:xfrm>
                <a:off x="7744006" y="2823684"/>
                <a:ext cx="1301196" cy="1569829"/>
              </a:xfrm>
              <a:prstGeom prst="rect">
                <a:avLst/>
              </a:prstGeom>
            </p:spPr>
          </p:pic>
        </mc:Fallback>
      </mc:AlternateContent>
      <p:sp>
        <p:nvSpPr>
          <p:cNvPr id="6" name="TextBox 5">
            <a:extLst>
              <a:ext uri="{FF2B5EF4-FFF2-40B4-BE49-F238E27FC236}">
                <a16:creationId xmlns:a16="http://schemas.microsoft.com/office/drawing/2014/main" id="{26C7782A-6B54-492C-9743-C32D5E796BE1}"/>
              </a:ext>
            </a:extLst>
          </p:cNvPr>
          <p:cNvSpPr txBox="1"/>
          <p:nvPr/>
        </p:nvSpPr>
        <p:spPr>
          <a:xfrm>
            <a:off x="1295400" y="88434"/>
            <a:ext cx="8305800" cy="492443"/>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Hôm nay, Minh đến dự sinh nhật của Hoa.</a:t>
            </a:r>
          </a:p>
        </p:txBody>
      </p:sp>
      <p:pic>
        <p:nvPicPr>
          <p:cNvPr id="8" name="Picture 2">
            <a:extLst>
              <a:ext uri="{FF2B5EF4-FFF2-40B4-BE49-F238E27FC236}">
                <a16:creationId xmlns:a16="http://schemas.microsoft.com/office/drawing/2014/main" id="{552D1FD3-780F-4E8C-87BA-7595A9F7B6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028" y="1008029"/>
            <a:ext cx="4142091" cy="2417404"/>
          </a:xfrm>
          <a:prstGeom prst="rect">
            <a:avLst/>
          </a:prstGeom>
        </p:spPr>
      </p:pic>
      <p:sp>
        <p:nvSpPr>
          <p:cNvPr id="9" name="TextBox 8">
            <a:extLst>
              <a:ext uri="{FF2B5EF4-FFF2-40B4-BE49-F238E27FC236}">
                <a16:creationId xmlns:a16="http://schemas.microsoft.com/office/drawing/2014/main" id="{95DCADD9-C039-463C-BD47-4AF10F5F5D15}"/>
              </a:ext>
            </a:extLst>
          </p:cNvPr>
          <p:cNvSpPr txBox="1"/>
          <p:nvPr/>
        </p:nvSpPr>
        <p:spPr>
          <a:xfrm>
            <a:off x="520995" y="1381596"/>
            <a:ext cx="348977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Bạn của em à, Hoa?</a:t>
            </a:r>
          </a:p>
        </p:txBody>
      </p:sp>
      <p:pic>
        <p:nvPicPr>
          <p:cNvPr id="10" name="Picture 6">
            <a:extLst>
              <a:ext uri="{FF2B5EF4-FFF2-40B4-BE49-F238E27FC236}">
                <a16:creationId xmlns:a16="http://schemas.microsoft.com/office/drawing/2014/main" id="{C4241E22-DA2D-40AD-A961-3A44DBA108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20110" y="644247"/>
            <a:ext cx="3048000" cy="2318526"/>
          </a:xfrm>
          <a:prstGeom prst="rect">
            <a:avLst/>
          </a:prstGeom>
        </p:spPr>
      </p:pic>
      <p:sp>
        <p:nvSpPr>
          <p:cNvPr id="11" name="TextBox 10">
            <a:extLst>
              <a:ext uri="{FF2B5EF4-FFF2-40B4-BE49-F238E27FC236}">
                <a16:creationId xmlns:a16="http://schemas.microsoft.com/office/drawing/2014/main" id="{5A5B6D0A-1484-4493-9B34-392EFAE36C9E}"/>
              </a:ext>
            </a:extLst>
          </p:cNvPr>
          <p:cNvSpPr txBox="1"/>
          <p:nvPr/>
        </p:nvSpPr>
        <p:spPr>
          <a:xfrm>
            <a:off x="8758699" y="1050534"/>
            <a:ext cx="2286658" cy="861774"/>
          </a:xfrm>
          <a:prstGeom prst="rect">
            <a:avLst/>
          </a:prstGeom>
          <a:noFill/>
        </p:spPr>
        <p:txBody>
          <a:bodyPr wrap="square" lIns="0" tIns="0" rIns="0" bIns="0" rtlCol="0">
            <a:spAutoFit/>
          </a:bodyPr>
          <a:lstStyle/>
          <a:p>
            <a:pPr algn="ctr"/>
            <a:r>
              <a:rPr lang="en-US" sz="2800">
                <a:solidFill>
                  <a:sysClr val="windowText" lastClr="000000"/>
                </a:solidFill>
                <a:latin typeface="Times New Roman" panose="02020603050405020304" pitchFamily="18" charset="0"/>
                <a:cs typeface="Times New Roman" panose="02020603050405020304" pitchFamily="18" charset="0"/>
              </a:rPr>
              <a:t>Chúc mừng sinh nhật Hoa.</a:t>
            </a:r>
          </a:p>
        </p:txBody>
      </p:sp>
      <p:pic>
        <p:nvPicPr>
          <p:cNvPr id="15" name="Picture 2">
            <a:extLst>
              <a:ext uri="{FF2B5EF4-FFF2-40B4-BE49-F238E27FC236}">
                <a16:creationId xmlns:a16="http://schemas.microsoft.com/office/drawing/2014/main" id="{8586DC3A-CC57-4526-9E50-7FD0861F5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36940" y="714089"/>
            <a:ext cx="3528836" cy="2155531"/>
          </a:xfrm>
          <a:prstGeom prst="rect">
            <a:avLst/>
          </a:prstGeom>
        </p:spPr>
      </p:pic>
      <p:sp>
        <p:nvSpPr>
          <p:cNvPr id="16" name="TextBox 15">
            <a:extLst>
              <a:ext uri="{FF2B5EF4-FFF2-40B4-BE49-F238E27FC236}">
                <a16:creationId xmlns:a16="http://schemas.microsoft.com/office/drawing/2014/main" id="{3FCE3215-5AA4-4FF0-8346-56C1A853C90C}"/>
              </a:ext>
            </a:extLst>
          </p:cNvPr>
          <p:cNvSpPr txBox="1"/>
          <p:nvPr/>
        </p:nvSpPr>
        <p:spPr>
          <a:xfrm>
            <a:off x="3051992" y="1144977"/>
            <a:ext cx="2749979"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Cảm ơn Minh đã đến dự sinh nhật của mình.</a:t>
            </a:r>
          </a:p>
        </p:txBody>
      </p:sp>
      <p:sp>
        <p:nvSpPr>
          <p:cNvPr id="17" name="TextBox 16">
            <a:extLst>
              <a:ext uri="{FF2B5EF4-FFF2-40B4-BE49-F238E27FC236}">
                <a16:creationId xmlns:a16="http://schemas.microsoft.com/office/drawing/2014/main" id="{DCEB0304-8E67-4B82-A488-F18960ED963C}"/>
              </a:ext>
            </a:extLst>
          </p:cNvPr>
          <p:cNvSpPr txBox="1"/>
          <p:nvPr/>
        </p:nvSpPr>
        <p:spPr>
          <a:xfrm>
            <a:off x="579350" y="1874039"/>
            <a:ext cx="3489770"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Minh ơi, vào đây uống với anh ly rượu nào!</a:t>
            </a:r>
          </a:p>
        </p:txBody>
      </p:sp>
      <p:sp>
        <p:nvSpPr>
          <p:cNvPr id="20" name="TextBox 19">
            <a:extLst>
              <a:ext uri="{FF2B5EF4-FFF2-40B4-BE49-F238E27FC236}">
                <a16:creationId xmlns:a16="http://schemas.microsoft.com/office/drawing/2014/main" id="{8A6954F3-8CD2-4ECB-A11C-7ABAA203E07B}"/>
              </a:ext>
            </a:extLst>
          </p:cNvPr>
          <p:cNvSpPr txBox="1"/>
          <p:nvPr/>
        </p:nvSpPr>
        <p:spPr>
          <a:xfrm>
            <a:off x="8892544" y="1065922"/>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2" name="Thought Bubble: Cloud 11">
            <a:extLst>
              <a:ext uri="{FF2B5EF4-FFF2-40B4-BE49-F238E27FC236}">
                <a16:creationId xmlns:a16="http://schemas.microsoft.com/office/drawing/2014/main" id="{20C035EA-9958-463B-9492-36D76DEA79DF}"/>
              </a:ext>
            </a:extLst>
          </p:cNvPr>
          <p:cNvSpPr/>
          <p:nvPr/>
        </p:nvSpPr>
        <p:spPr>
          <a:xfrm>
            <a:off x="8098958" y="233251"/>
            <a:ext cx="3955615" cy="2296690"/>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DB6B7360-A816-455F-91B0-971CA48340B4}"/>
              </a:ext>
            </a:extLst>
          </p:cNvPr>
          <p:cNvSpPr txBox="1"/>
          <p:nvPr/>
        </p:nvSpPr>
        <p:spPr>
          <a:xfrm>
            <a:off x="8725051" y="530730"/>
            <a:ext cx="2952515" cy="1477328"/>
          </a:xfrm>
          <a:prstGeom prst="rect">
            <a:avLst/>
          </a:prstGeom>
          <a:noFill/>
        </p:spPr>
        <p:txBody>
          <a:bodyPr wrap="square" lIns="0" tIns="0" rIns="0" bIns="0"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Nếu em là Minh, em sẽ ứng xử như thế nào?</a:t>
            </a:r>
          </a:p>
        </p:txBody>
      </p:sp>
      <p:pic>
        <p:nvPicPr>
          <p:cNvPr id="23" name="Picture 2">
            <a:extLst>
              <a:ext uri="{FF2B5EF4-FFF2-40B4-BE49-F238E27FC236}">
                <a16:creationId xmlns:a16="http://schemas.microsoft.com/office/drawing/2014/main" id="{71A96081-F1CF-4983-8A7E-762E0A647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60075" y="940603"/>
            <a:ext cx="2086269" cy="1274363"/>
          </a:xfrm>
          <a:prstGeom prst="rect">
            <a:avLst/>
          </a:prstGeom>
        </p:spPr>
      </p:pic>
      <p:sp>
        <p:nvSpPr>
          <p:cNvPr id="22" name="TextBox 21">
            <a:extLst>
              <a:ext uri="{FF2B5EF4-FFF2-40B4-BE49-F238E27FC236}">
                <a16:creationId xmlns:a16="http://schemas.microsoft.com/office/drawing/2014/main" id="{378ECFAF-248B-4CE3-B9AC-DCB961FDB195}"/>
              </a:ext>
            </a:extLst>
          </p:cNvPr>
          <p:cNvSpPr txBox="1"/>
          <p:nvPr/>
        </p:nvSpPr>
        <p:spPr>
          <a:xfrm>
            <a:off x="4984109" y="1362340"/>
            <a:ext cx="83820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Dạ</a:t>
            </a:r>
          </a:p>
        </p:txBody>
      </p:sp>
    </p:spTree>
    <p:extLst>
      <p:ext uri="{BB962C8B-B14F-4D97-AF65-F5344CB8AC3E}">
        <p14:creationId xmlns:p14="http://schemas.microsoft.com/office/powerpoint/2010/main" val="324326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0-#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66667E-6 2.59259E-6 L -0.11979 0.11944 " pathEditMode="relative" rAng="0" ptsTypes="AA">
                                      <p:cBhvr>
                                        <p:cTn id="39" dur="2000" fill="hold"/>
                                        <p:tgtEl>
                                          <p:spTgt spid="19"/>
                                        </p:tgtEl>
                                        <p:attrNameLst>
                                          <p:attrName>ppt_x</p:attrName>
                                          <p:attrName>ppt_y</p:attrName>
                                        </p:attrNameLst>
                                      </p:cBhvr>
                                      <p:rCtr x="-5990" y="5972"/>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22" presetClass="exit" presetSubtype="8" fill="hold" grpId="1" nodeType="withEffect">
                                  <p:stCondLst>
                                    <p:cond delay="0"/>
                                  </p:stCondLst>
                                  <p:childTnLst>
                                    <p:animEffect transition="out" filter="wipe(left)">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22" presetClass="exit" presetSubtype="8" fill="hold" grpId="1" nodeType="withEffect">
                                  <p:stCondLst>
                                    <p:cond delay="0"/>
                                  </p:stCondLst>
                                  <p:childTnLst>
                                    <p:animEffect transition="out" filter="wipe(left)">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500"/>
                                        <p:tgtEl>
                                          <p:spTgt spid="2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1" nodeType="clickEffect">
                                  <p:stCondLst>
                                    <p:cond delay="0"/>
                                  </p:stCondLst>
                                  <p:childTnLst>
                                    <p:animEffect transition="out" filter="wipe(left)">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22" presetClass="exit" presetSubtype="8" fill="hold" grpId="1" nodeType="withEffect">
                                  <p:stCondLst>
                                    <p:cond delay="0"/>
                                  </p:stCondLst>
                                  <p:childTnLst>
                                    <p:animEffect transition="out" filter="wipe(left)">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par>
                                <p:cTn id="86" presetID="22" presetClass="exit" presetSubtype="8" fill="hold" nodeType="withEffect">
                                  <p:stCondLst>
                                    <p:cond delay="0"/>
                                  </p:stCondLst>
                                  <p:childTnLst>
                                    <p:animEffect transition="out" filter="wipe(left)">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00"/>
                                        <p:tgtEl>
                                          <p:spTgt spid="10"/>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ipe(left)">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500" fill="hold"/>
                                        <p:tgtEl>
                                          <p:spTgt spid="13"/>
                                        </p:tgtEl>
                                        <p:attrNameLst>
                                          <p:attrName>ppt_w</p:attrName>
                                        </p:attrNameLst>
                                      </p:cBhvr>
                                      <p:tavLst>
                                        <p:tav tm="0">
                                          <p:val>
                                            <p:fltVal val="0"/>
                                          </p:val>
                                        </p:tav>
                                        <p:tav tm="100000">
                                          <p:val>
                                            <p:strVal val="#ppt_w"/>
                                          </p:val>
                                        </p:tav>
                                      </p:tavLst>
                                    </p:anim>
                                    <p:anim calcmode="lin" valueType="num">
                                      <p:cBhvr>
                                        <p:cTn id="112" dur="500" fill="hold"/>
                                        <p:tgtEl>
                                          <p:spTgt spid="13"/>
                                        </p:tgtEl>
                                        <p:attrNameLst>
                                          <p:attrName>ppt_h</p:attrName>
                                        </p:attrNameLst>
                                      </p:cBhvr>
                                      <p:tavLst>
                                        <p:tav tm="0">
                                          <p:val>
                                            <p:fltVal val="0"/>
                                          </p:val>
                                        </p:tav>
                                        <p:tav tm="100000">
                                          <p:val>
                                            <p:strVal val="#ppt_h"/>
                                          </p:val>
                                        </p:tav>
                                      </p:tavLst>
                                    </p:anim>
                                    <p:animEffect transition="in" filter="fade">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9" grpId="1"/>
      <p:bldP spid="11" grpId="0"/>
      <p:bldP spid="11" grpId="1"/>
      <p:bldP spid="16" grpId="0"/>
      <p:bldP spid="16" grpId="1"/>
      <p:bldP spid="17" grpId="0"/>
      <p:bldP spid="20" grpId="0"/>
      <p:bldP spid="12" grpId="0" animBg="1"/>
      <p:bldP spid="13" grpId="0"/>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C2D37-B683-487F-B5EA-5C426A4F724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84" b="57489" l="19270" r="46474">
                        <a14:foregroundMark x1="23929" y1="24675" x2="23929" y2="24675"/>
                        <a14:foregroundMark x1="22796" y1="23810" x2="28338" y2="22684"/>
                        <a14:foregroundMark x1="28338" y1="22684" x2="28338" y2="22684"/>
                        <a14:foregroundMark x1="45970" y1="52900" x2="46474" y2="55758"/>
                        <a14:foregroundMark x1="21914" y1="57489" x2="29345" y2="56450"/>
                        <a14:foregroundMark x1="29345" y1="56450" x2="29849" y2="56190"/>
                      </a14:backgroundRemoval>
                    </a14:imgEffect>
                  </a14:imgLayer>
                </a14:imgProps>
              </a:ext>
            </a:extLst>
          </a:blip>
          <a:srcRect l="16058" t="19937" r="50997" b="39392"/>
          <a:stretch/>
        </p:blipFill>
        <p:spPr>
          <a:xfrm>
            <a:off x="3540754" y="2195445"/>
            <a:ext cx="2865491" cy="4752454"/>
          </a:xfrm>
          <a:prstGeom prst="rect">
            <a:avLst/>
          </a:prstGeom>
        </p:spPr>
      </p:pic>
      <p:sp>
        <p:nvSpPr>
          <p:cNvPr id="4" name="TextBox 3">
            <a:extLst>
              <a:ext uri="{FF2B5EF4-FFF2-40B4-BE49-F238E27FC236}">
                <a16:creationId xmlns:a16="http://schemas.microsoft.com/office/drawing/2014/main" id="{D8E7B3AE-2F74-495D-ABAB-7140277942E2}"/>
              </a:ext>
            </a:extLst>
          </p:cNvPr>
          <p:cNvSpPr txBox="1"/>
          <p:nvPr/>
        </p:nvSpPr>
        <p:spPr>
          <a:xfrm>
            <a:off x="342612" y="176870"/>
            <a:ext cx="11696988" cy="984885"/>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Một lần có việc phải ra ngoài vào buổi tối, trên đường về nhà, Tư gặp một thanh niên....</a:t>
            </a:r>
          </a:p>
        </p:txBody>
      </p:sp>
      <p:pic>
        <p:nvPicPr>
          <p:cNvPr id="5" name="Picture 2">
            <a:extLst>
              <a:ext uri="{FF2B5EF4-FFF2-40B4-BE49-F238E27FC236}">
                <a16:creationId xmlns:a16="http://schemas.microsoft.com/office/drawing/2014/main" id="{F6E409A6-BF1C-4B49-B459-36D9E807E4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7543" y="910610"/>
            <a:ext cx="3186865" cy="1715165"/>
          </a:xfrm>
          <a:prstGeom prst="rect">
            <a:avLst/>
          </a:prstGeom>
        </p:spPr>
      </p:pic>
      <p:pic>
        <p:nvPicPr>
          <p:cNvPr id="7" name="Picture 6">
            <a:extLst>
              <a:ext uri="{FF2B5EF4-FFF2-40B4-BE49-F238E27FC236}">
                <a16:creationId xmlns:a16="http://schemas.microsoft.com/office/drawing/2014/main" id="{A3FCC67D-88A6-44E0-8E9E-0B966A2D85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43600" y="910610"/>
            <a:ext cx="5562600" cy="2318526"/>
          </a:xfrm>
          <a:prstGeom prst="rect">
            <a:avLst/>
          </a:prstGeom>
        </p:spPr>
      </p:pic>
      <p:sp>
        <p:nvSpPr>
          <p:cNvPr id="8" name="TextBox 7">
            <a:extLst>
              <a:ext uri="{FF2B5EF4-FFF2-40B4-BE49-F238E27FC236}">
                <a16:creationId xmlns:a16="http://schemas.microsoft.com/office/drawing/2014/main" id="{B530DB35-1CD0-462F-BF7E-63575069D373}"/>
              </a:ext>
            </a:extLst>
          </p:cNvPr>
          <p:cNvSpPr txBox="1"/>
          <p:nvPr/>
        </p:nvSpPr>
        <p:spPr>
          <a:xfrm>
            <a:off x="1315183" y="1197519"/>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A3CAFAF-0E54-46B7-897F-3C7C32147985}"/>
              </a:ext>
            </a:extLst>
          </p:cNvPr>
          <p:cNvSpPr txBox="1"/>
          <p:nvPr/>
        </p:nvSpPr>
        <p:spPr>
          <a:xfrm>
            <a:off x="1465024" y="1567338"/>
            <a:ext cx="2749052"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Cái gì vậy ạ?</a:t>
            </a:r>
          </a:p>
        </p:txBody>
      </p:sp>
      <p:sp>
        <p:nvSpPr>
          <p:cNvPr id="12" name="TextBox 11">
            <a:extLst>
              <a:ext uri="{FF2B5EF4-FFF2-40B4-BE49-F238E27FC236}">
                <a16:creationId xmlns:a16="http://schemas.microsoft.com/office/drawing/2014/main" id="{B013FD29-135B-4A1E-86C2-5023F5F36813}"/>
              </a:ext>
            </a:extLst>
          </p:cNvPr>
          <p:cNvSpPr txBox="1"/>
          <p:nvPr/>
        </p:nvSpPr>
        <p:spPr>
          <a:xfrm>
            <a:off x="6868891" y="1363034"/>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Hê-rô-in đấy, hít đi, thích lắm, phê lắm.</a:t>
            </a:r>
          </a:p>
        </p:txBody>
      </p:sp>
      <p:pic>
        <p:nvPicPr>
          <p:cNvPr id="13" name="Picture 12">
            <a:extLst>
              <a:ext uri="{FF2B5EF4-FFF2-40B4-BE49-F238E27FC236}">
                <a16:creationId xmlns:a16="http://schemas.microsoft.com/office/drawing/2014/main" id="{51BE327C-58FC-4B4C-B76E-B1BF71047DEE}"/>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3853" b="56797" l="38917" r="81990">
                        <a14:foregroundMark x1="40302" y1="19654" x2="40302" y2="19654"/>
                        <a14:foregroundMark x1="38917" y1="20260" x2="43703" y2="20260"/>
                        <a14:foregroundMark x1="53526" y1="25455" x2="53526" y2="25455"/>
                        <a14:foregroundMark x1="65365" y1="13853" x2="65365" y2="13853"/>
                      </a14:backgroundRemoval>
                    </a14:imgEffect>
                  </a14:imgLayer>
                </a14:imgProps>
              </a:ext>
            </a:extLst>
          </a:blip>
          <a:srcRect l="47811" t="12205" r="12825" b="37779"/>
          <a:stretch/>
        </p:blipFill>
        <p:spPr>
          <a:xfrm>
            <a:off x="7464724" y="2127111"/>
            <a:ext cx="3423932" cy="5260015"/>
          </a:xfrm>
          <a:prstGeom prst="rect">
            <a:avLst/>
          </a:prstGeom>
        </p:spPr>
      </p:pic>
      <p:sp>
        <p:nvSpPr>
          <p:cNvPr id="9" name="Thought Bubble: Cloud 8">
            <a:extLst>
              <a:ext uri="{FF2B5EF4-FFF2-40B4-BE49-F238E27FC236}">
                <a16:creationId xmlns:a16="http://schemas.microsoft.com/office/drawing/2014/main" id="{B498EF94-EC52-4505-A8CF-5815BD56E26C}"/>
              </a:ext>
            </a:extLst>
          </p:cNvPr>
          <p:cNvSpPr/>
          <p:nvPr/>
        </p:nvSpPr>
        <p:spPr>
          <a:xfrm>
            <a:off x="171969" y="819611"/>
            <a:ext cx="4142092" cy="2170080"/>
          </a:xfrm>
          <a:prstGeom prst="cloudCallout">
            <a:avLst>
              <a:gd name="adj1" fmla="val 40489"/>
              <a:gd name="adj2" fmla="val 45110"/>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EAA977-8476-468A-9AFD-78F34C9EC2CC}"/>
              </a:ext>
            </a:extLst>
          </p:cNvPr>
          <p:cNvSpPr txBox="1"/>
          <p:nvPr/>
        </p:nvSpPr>
        <p:spPr>
          <a:xfrm>
            <a:off x="696486" y="1124126"/>
            <a:ext cx="3129529"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Tư, em sẽ ứng xử như thế nào?</a:t>
            </a:r>
          </a:p>
        </p:txBody>
      </p:sp>
      <p:sp>
        <p:nvSpPr>
          <p:cNvPr id="6" name="TextBox 5">
            <a:extLst>
              <a:ext uri="{FF2B5EF4-FFF2-40B4-BE49-F238E27FC236}">
                <a16:creationId xmlns:a16="http://schemas.microsoft.com/office/drawing/2014/main" id="{9DA95BAF-A66E-4D13-8B2A-26860A94ACF0}"/>
              </a:ext>
            </a:extLst>
          </p:cNvPr>
          <p:cNvSpPr txBox="1"/>
          <p:nvPr/>
        </p:nvSpPr>
        <p:spPr>
          <a:xfrm>
            <a:off x="6683023" y="1333671"/>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nhóc, đi đâu thế? Lại đây anh cho thử cái này hay ho nè!</a:t>
            </a:r>
          </a:p>
        </p:txBody>
      </p:sp>
      <p:sp>
        <p:nvSpPr>
          <p:cNvPr id="14" name="Explosion: 8 Points 13">
            <a:extLst>
              <a:ext uri="{FF2B5EF4-FFF2-40B4-BE49-F238E27FC236}">
                <a16:creationId xmlns:a16="http://schemas.microsoft.com/office/drawing/2014/main" id="{8C6F02C7-3543-4CC0-9BE0-D879E261D095}"/>
              </a:ext>
            </a:extLst>
          </p:cNvPr>
          <p:cNvSpPr/>
          <p:nvPr/>
        </p:nvSpPr>
        <p:spPr>
          <a:xfrm>
            <a:off x="174989" y="4365517"/>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96173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1+#ppt_w/2"/>
                                          </p:val>
                                        </p:tav>
                                        <p:tav tm="100000">
                                          <p:val>
                                            <p:strVal val="#ppt_x"/>
                                          </p:val>
                                        </p:tav>
                                      </p:tavLst>
                                    </p:anim>
                                    <p:anim calcmode="lin" valueType="num">
                                      <p:cBhvr additive="base">
                                        <p:cTn id="15"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1" nodeType="clickEffect">
                                  <p:stCondLst>
                                    <p:cond delay="0"/>
                                  </p:stCondLst>
                                  <p:childTnLst>
                                    <p:animEffect transition="out" filter="wipe(left)">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grpId="1" nodeType="clickEffect">
                                  <p:stCondLst>
                                    <p:cond delay="0"/>
                                  </p:stCondLst>
                                  <p:childTnLst>
                                    <p:animEffect transition="out" filter="wipe(left)">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1" grpId="1"/>
      <p:bldP spid="12" grpId="0"/>
      <p:bldP spid="9" grpId="0" animBg="1"/>
      <p:bldP spid="10" grpId="0"/>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10">
            <a:extLst>
              <a:ext uri="{FF2B5EF4-FFF2-40B4-BE49-F238E27FC236}">
                <a16:creationId xmlns:a16="http://schemas.microsoft.com/office/drawing/2014/main"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9C5B7FC9-5ED6-4343-B22B-4EC0AE1A096C}"/>
              </a:ext>
            </a:extLst>
          </p:cNvPr>
          <p:cNvSpPr txBox="1"/>
          <p:nvPr/>
        </p:nvSpPr>
        <p:spPr>
          <a:xfrm>
            <a:off x="3152775" y="2505671"/>
            <a:ext cx="5886450" cy="923330"/>
          </a:xfrm>
          <a:prstGeom prst="rect">
            <a:avLst/>
          </a:prstGeom>
          <a:solidFill>
            <a:schemeClr val="bg1">
              <a:alpha val="29000"/>
            </a:schemeClr>
          </a:solidFill>
        </p:spPr>
        <p:txBody>
          <a:bodyPr wrap="square" lIns="0" tIns="0" rIns="0" bIns="0"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ĐÓNG VAI</a:t>
            </a:r>
          </a:p>
        </p:txBody>
      </p:sp>
      <p:pic>
        <p:nvPicPr>
          <p:cNvPr id="5" name="图片 2">
            <a:extLst>
              <a:ext uri="{FF2B5EF4-FFF2-40B4-BE49-F238E27FC236}">
                <a16:creationId xmlns:a16="http://schemas.microsoft.com/office/drawing/2014/main"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E22E7BC4-B69A-43C3-A97D-29C24A791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1A2938A2-00CA-4ED9-AF83-1AE4092490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id="{8B3B6185-3C1F-458A-8018-434E3D956C2B}"/>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id="{DEBFDEBD-2313-46ED-B450-8FF8E66CFD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771886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B2980-09C2-4A23-A5C2-16DE2DF4BBD9}"/>
              </a:ext>
            </a:extLst>
          </p:cNvPr>
          <p:cNvSpPr txBox="1"/>
          <p:nvPr/>
        </p:nvSpPr>
        <p:spPr>
          <a:xfrm>
            <a:off x="3557452" y="228600"/>
            <a:ext cx="5077096" cy="615553"/>
          </a:xfrm>
          <a:prstGeom prst="rect">
            <a:avLst/>
          </a:prstGeom>
          <a:noFill/>
        </p:spPr>
        <p:txBody>
          <a:bodyPr wrap="none" lIns="0" tIns="0" rIns="0" bIns="0" rtlCol="0">
            <a:spAutoFit/>
          </a:bodyPr>
          <a:lstStyle/>
          <a:p>
            <a:pPr algn="ctr"/>
            <a:r>
              <a:rPr lang="en-US" sz="40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p>
        </p:txBody>
      </p:sp>
      <p:graphicFrame>
        <p:nvGraphicFramePr>
          <p:cNvPr id="4" name="Diagram 3">
            <a:extLst>
              <a:ext uri="{FF2B5EF4-FFF2-40B4-BE49-F238E27FC236}">
                <a16:creationId xmlns:a16="http://schemas.microsoft.com/office/drawing/2014/main" id="{C54CD872-BF66-4E14-8044-DD475F1E0A14}"/>
              </a:ext>
            </a:extLst>
          </p:cNvPr>
          <p:cNvGraphicFramePr/>
          <p:nvPr>
            <p:extLst>
              <p:ext uri="{D42A27DB-BD31-4B8C-83A1-F6EECF244321}">
                <p14:modId xmlns:p14="http://schemas.microsoft.com/office/powerpoint/2010/main" val="2883999115"/>
              </p:ext>
            </p:extLst>
          </p:nvPr>
        </p:nvGraphicFramePr>
        <p:xfrm>
          <a:off x="990600" y="914400"/>
          <a:ext cx="10210800"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5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graphicEl>
                                              <a:dgm id="{87E0EFA7-619C-49D1-9CA6-009ED4E8364A}"/>
                                            </p:graphicEl>
                                          </p:spTgt>
                                        </p:tgtEl>
                                        <p:attrNameLst>
                                          <p:attrName>style.visibility</p:attrName>
                                        </p:attrNameLst>
                                      </p:cBhvr>
                                      <p:to>
                                        <p:strVal val="visible"/>
                                      </p:to>
                                    </p:set>
                                    <p:anim calcmode="lin" valueType="num">
                                      <p:cBhvr additive="base">
                                        <p:cTn id="14" dur="500" fill="hold"/>
                                        <p:tgtEl>
                                          <p:spTgt spid="4">
                                            <p:graphicEl>
                                              <a:dgm id="{87E0EFA7-619C-49D1-9CA6-009ED4E8364A}"/>
                                            </p:graphic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graphicEl>
                                              <a:dgm id="{87E0EFA7-619C-49D1-9CA6-009ED4E8364A}"/>
                                            </p:graphic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
                                            <p:graphicEl>
                                              <a:dgm id="{4DEE3893-C5B0-4C1C-9E2F-915F84D7FB49}"/>
                                            </p:graphicEl>
                                          </p:spTgt>
                                        </p:tgtEl>
                                        <p:attrNameLst>
                                          <p:attrName>style.visibility</p:attrName>
                                        </p:attrNameLst>
                                      </p:cBhvr>
                                      <p:to>
                                        <p:strVal val="visible"/>
                                      </p:to>
                                    </p:set>
                                    <p:anim calcmode="lin" valueType="num">
                                      <p:cBhvr additive="base">
                                        <p:cTn id="20" dur="500" fill="hold"/>
                                        <p:tgtEl>
                                          <p:spTgt spid="4">
                                            <p:graphicEl>
                                              <a:dgm id="{4DEE3893-C5B0-4C1C-9E2F-915F84D7FB49}"/>
                                            </p:graphic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
                                            <p:graphicEl>
                                              <a:dgm id="{4DEE3893-C5B0-4C1C-9E2F-915F84D7FB49}"/>
                                            </p:graphic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
                                            <p:graphicEl>
                                              <a:dgm id="{7CA1A9FD-46B2-4B05-B464-7D4905788404}"/>
                                            </p:graphicEl>
                                          </p:spTgt>
                                        </p:tgtEl>
                                        <p:attrNameLst>
                                          <p:attrName>style.visibility</p:attrName>
                                        </p:attrNameLst>
                                      </p:cBhvr>
                                      <p:to>
                                        <p:strVal val="visible"/>
                                      </p:to>
                                    </p:set>
                                    <p:anim calcmode="lin" valueType="num">
                                      <p:cBhvr additive="base">
                                        <p:cTn id="24" dur="500" fill="hold"/>
                                        <p:tgtEl>
                                          <p:spTgt spid="4">
                                            <p:graphicEl>
                                              <a:dgm id="{7CA1A9FD-46B2-4B05-B464-7D4905788404}"/>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graphicEl>
                                              <a:dgm id="{7CA1A9FD-46B2-4B05-B464-7D4905788404}"/>
                                            </p:graphic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graphicEl>
                                              <a:dgm id="{0E4DB787-59A8-44CA-A734-89DF1F914710}"/>
                                            </p:graphicEl>
                                          </p:spTgt>
                                        </p:tgtEl>
                                        <p:attrNameLst>
                                          <p:attrName>style.visibility</p:attrName>
                                        </p:attrNameLst>
                                      </p:cBhvr>
                                      <p:to>
                                        <p:strVal val="visible"/>
                                      </p:to>
                                    </p:set>
                                    <p:anim calcmode="lin" valueType="num">
                                      <p:cBhvr additive="base">
                                        <p:cTn id="30" dur="500" fill="hold"/>
                                        <p:tgtEl>
                                          <p:spTgt spid="4">
                                            <p:graphicEl>
                                              <a:dgm id="{0E4DB787-59A8-44CA-A734-89DF1F914710}"/>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graphicEl>
                                              <a:dgm id="{0E4DB787-59A8-44CA-A734-89DF1F914710}"/>
                                            </p:graphic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
                                            <p:graphicEl>
                                              <a:dgm id="{157B9E44-1CF4-49E2-9656-103DDE07966A}"/>
                                            </p:graphicEl>
                                          </p:spTgt>
                                        </p:tgtEl>
                                        <p:attrNameLst>
                                          <p:attrName>style.visibility</p:attrName>
                                        </p:attrNameLst>
                                      </p:cBhvr>
                                      <p:to>
                                        <p:strVal val="visible"/>
                                      </p:to>
                                    </p:set>
                                    <p:anim calcmode="lin" valueType="num">
                                      <p:cBhvr additive="base">
                                        <p:cTn id="34" dur="500" fill="hold"/>
                                        <p:tgtEl>
                                          <p:spTgt spid="4">
                                            <p:graphicEl>
                                              <a:dgm id="{157B9E44-1CF4-49E2-9656-103DDE07966A}"/>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graphicEl>
                                              <a:dgm id="{157B9E44-1CF4-49E2-9656-103DDE07966A}"/>
                                            </p:graphic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graphicEl>
                                              <a:dgm id="{B4CE31E6-13F2-4E70-A8BD-BAC1908DE941}"/>
                                            </p:graphicEl>
                                          </p:spTgt>
                                        </p:tgtEl>
                                        <p:attrNameLst>
                                          <p:attrName>style.visibility</p:attrName>
                                        </p:attrNameLst>
                                      </p:cBhvr>
                                      <p:to>
                                        <p:strVal val="visible"/>
                                      </p:to>
                                    </p:set>
                                    <p:anim calcmode="lin" valueType="num">
                                      <p:cBhvr additive="base">
                                        <p:cTn id="40" dur="500" fill="hold"/>
                                        <p:tgtEl>
                                          <p:spTgt spid="4">
                                            <p:graphicEl>
                                              <a:dgm id="{B4CE31E6-13F2-4E70-A8BD-BAC1908DE941}"/>
                                            </p:graphic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4">
                                            <p:graphicEl>
                                              <a:dgm id="{B4CE31E6-13F2-4E70-A8BD-BAC1908DE941}"/>
                                            </p:graphic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4">
                                            <p:graphicEl>
                                              <a:dgm id="{5787D153-7D8B-4E3B-8865-1F5C005AE418}"/>
                                            </p:graphicEl>
                                          </p:spTgt>
                                        </p:tgtEl>
                                        <p:attrNameLst>
                                          <p:attrName>style.visibility</p:attrName>
                                        </p:attrNameLst>
                                      </p:cBhvr>
                                      <p:to>
                                        <p:strVal val="visible"/>
                                      </p:to>
                                    </p:set>
                                    <p:anim calcmode="lin" valueType="num">
                                      <p:cBhvr additive="base">
                                        <p:cTn id="44" dur="500" fill="hold"/>
                                        <p:tgtEl>
                                          <p:spTgt spid="4">
                                            <p:graphicEl>
                                              <a:dgm id="{5787D153-7D8B-4E3B-8865-1F5C005AE418}"/>
                                            </p:graphic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
                                            <p:graphicEl>
                                              <a:dgm id="{5787D153-7D8B-4E3B-8865-1F5C005AE418}"/>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471" name="Text Box 87">
            <a:extLst>
              <a:ext uri="{FF2B5EF4-FFF2-40B4-BE49-F238E27FC236}">
                <a16:creationId xmlns:a16="http://schemas.microsoft.com/office/drawing/2014/main" id="{E144913E-BCB3-4792-BE86-F2888EFA82EA}"/>
              </a:ext>
            </a:extLst>
          </p:cNvPr>
          <p:cNvSpPr txBox="1">
            <a:spLocks noChangeArrowheads="1"/>
          </p:cNvSpPr>
          <p:nvPr/>
        </p:nvSpPr>
        <p:spPr bwMode="auto">
          <a:xfrm>
            <a:off x="1028700" y="1665441"/>
            <a:ext cx="10134600" cy="3527119"/>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US" sz="3600">
                <a:latin typeface="Times New Roman" panose="02020603050405020304" pitchFamily="18" charset="0"/>
                <a:cs typeface="Times New Roman" panose="02020603050405020304" pitchFamily="18" charset="0"/>
              </a:rPr>
              <a:t>- Mỗi chúng ta đều có quyền từ chối, quyền tự bảo vệ và được bảo vệ. Đồng thời, chúng ta cũng phải tôn trọng những quyền đó của người khác.</a:t>
            </a:r>
          </a:p>
          <a:p>
            <a:pPr algn="just">
              <a:buNone/>
            </a:pPr>
            <a:r>
              <a:rPr lang="en-US" sz="3600">
                <a:latin typeface="Times New Roman" panose="02020603050405020304" pitchFamily="18" charset="0"/>
                <a:cs typeface="Times New Roman" panose="02020603050405020304" pitchFamily="18" charset="0"/>
              </a:rPr>
              <a:t>- Mỗi người có một cách từ chối riêng, song cái đích cần đạt được là nói "Không!" đối với những chất gây nghiện.</a:t>
            </a:r>
          </a:p>
        </p:txBody>
      </p:sp>
      <p:sp>
        <p:nvSpPr>
          <p:cNvPr id="6" name="TextBox 5">
            <a:extLst>
              <a:ext uri="{FF2B5EF4-FFF2-40B4-BE49-F238E27FC236}">
                <a16:creationId xmlns:a16="http://schemas.microsoft.com/office/drawing/2014/main"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mn-ea"/>
                <a:cs typeface="Times New Roman" panose="02020603050405020304" pitchFamily="18" charset="0"/>
              </a:rPr>
              <a:t>KẾT LUẬN</a:t>
            </a:r>
          </a:p>
        </p:txBody>
      </p:sp>
      <p:pic>
        <p:nvPicPr>
          <p:cNvPr id="9" name="PA_图片 12">
            <a:extLst>
              <a:ext uri="{FF2B5EF4-FFF2-40B4-BE49-F238E27FC236}">
                <a16:creationId xmlns:a16="http://schemas.microsoft.com/office/drawing/2014/main"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Oval 13">
            <a:extLst>
              <a:ext uri="{FF2B5EF4-FFF2-40B4-BE49-F238E27FC236}">
                <a16:creationId xmlns:a16="http://schemas.microsoft.com/office/drawing/2014/main"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Rectangle 2">
            <a:extLst>
              <a:ext uri="{FF2B5EF4-FFF2-40B4-BE49-F238E27FC236}">
                <a16:creationId xmlns:a16="http://schemas.microsoft.com/office/drawing/2014/main"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15">
            <a:extLst>
              <a:ext uri="{FF2B5EF4-FFF2-40B4-BE49-F238E27FC236}">
                <a16:creationId xmlns:a16="http://schemas.microsoft.com/office/drawing/2014/main"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Rectangle 16">
            <a:extLst>
              <a:ext uri="{FF2B5EF4-FFF2-40B4-BE49-F238E27FC236}">
                <a16:creationId xmlns:a16="http://schemas.microsoft.com/office/drawing/2014/main"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17">
            <a:extLst>
              <a:ext uri="{FF2B5EF4-FFF2-40B4-BE49-F238E27FC236}">
                <a16:creationId xmlns:a16="http://schemas.microsoft.com/office/drawing/2014/main"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9136342" y="496362"/>
            <a:ext cx="2533363" cy="1477328"/>
          </a:xfrm>
          <a:prstGeom prst="rect">
            <a:avLst/>
          </a:prstGeom>
          <a:noFill/>
        </p:spPr>
        <p:txBody>
          <a:bodyPr wrap="square" lIns="0" tIns="0" rIns="0" bIns="0" rtlCol="0">
            <a:spAutoFit/>
          </a:bodyPr>
          <a:lstStyle/>
          <a:p>
            <a:pPr algn="ctr"/>
            <a:r>
              <a:rPr lang="en-US" altLang="zh-CN" sz="2400" b="1" i="1">
                <a:ln w="12700">
                  <a:noFill/>
                </a:ln>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Thực hành: Nói "Không!" Đối với các chất gây nghiện</a:t>
            </a:r>
            <a:r>
              <a:rPr lang="en-US" sz="2400" b="1" i="1">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1+#ppt_w/2"/>
                                          </p:val>
                                        </p:tav>
                                        <p:tav tm="100000">
                                          <p:val>
                                            <p:strVal val="#ppt_x"/>
                                          </p:val>
                                        </p:tav>
                                      </p:tavLst>
                                    </p:anim>
                                    <p:anim calcmode="lin" valueType="num">
                                      <p:cBhvr additive="base">
                                        <p:cTn id="23" dur="75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2" presetClass="entr" presetSubtype="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1+#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B3E651DA-9AEC-44D4-A2C4-D8F22C0E9C9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Rectangle 41">
            <a:extLst>
              <a:ext uri="{FF2B5EF4-FFF2-40B4-BE49-F238E27FC236}">
                <a16:creationId xmlns:a16="http://schemas.microsoft.com/office/drawing/2014/main" id="{4F1BA37C-A89D-4CE4-8D99-3F4E992007E3}"/>
              </a:ext>
            </a:extLst>
          </p:cNvPr>
          <p:cNvSpPr>
            <a:spLocks noChangeAspect="1"/>
          </p:cNvSpPr>
          <p:nvPr>
            <p:custDataLst>
              <p:tags r:id="rId1"/>
            </p:custDataLst>
          </p:nvPr>
        </p:nvSpPr>
        <p:spPr>
          <a:xfrm>
            <a:off x="0" y="0"/>
            <a:ext cx="12192000" cy="6858000"/>
          </a:xfrm>
          <a:prstGeom prst="rect">
            <a:avLst/>
          </a:prstGeom>
          <a:blipFill dpi="0" rotWithShape="0">
            <a:blip r:embed="rId5">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Oval 42">
            <a:extLst>
              <a:ext uri="{FF2B5EF4-FFF2-40B4-BE49-F238E27FC236}">
                <a16:creationId xmlns:a16="http://schemas.microsoft.com/office/drawing/2014/main" id="{0A8A0D65-5EF8-43BE-B676-F10DF5DF653E}"/>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Oval 43">
            <a:extLst>
              <a:ext uri="{FF2B5EF4-FFF2-40B4-BE49-F238E27FC236}">
                <a16:creationId xmlns:a16="http://schemas.microsoft.com/office/drawing/2014/main" id="{641B7D7D-677A-40B7-8E91-31AF05C5F6A2}"/>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Oval 44">
            <a:extLst>
              <a:ext uri="{FF2B5EF4-FFF2-40B4-BE49-F238E27FC236}">
                <a16:creationId xmlns:a16="http://schemas.microsoft.com/office/drawing/2014/main" id="{18FF3696-764E-47A4-AED9-1FEFBD976631}"/>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6" name="Oval 45">
            <a:extLst>
              <a:ext uri="{FF2B5EF4-FFF2-40B4-BE49-F238E27FC236}">
                <a16:creationId xmlns:a16="http://schemas.microsoft.com/office/drawing/2014/main" id="{5913192E-CC75-42B1-B1EB-08814542AC41}"/>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7" name="Rectangle 46">
            <a:extLst>
              <a:ext uri="{FF2B5EF4-FFF2-40B4-BE49-F238E27FC236}">
                <a16:creationId xmlns:a16="http://schemas.microsoft.com/office/drawing/2014/main" id="{8DF6B149-BB49-4532-9F5A-A2D3BF259267}"/>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Rectangle 47">
            <a:extLst>
              <a:ext uri="{FF2B5EF4-FFF2-40B4-BE49-F238E27FC236}">
                <a16:creationId xmlns:a16="http://schemas.microsoft.com/office/drawing/2014/main" id="{0F813D97-D863-4F20-9516-C75B8174ADC5}"/>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Rectangle 48">
            <a:extLst>
              <a:ext uri="{FF2B5EF4-FFF2-40B4-BE49-F238E27FC236}">
                <a16:creationId xmlns:a16="http://schemas.microsoft.com/office/drawing/2014/main" id="{79CEA0BF-1903-46FA-9EC8-17EA939FA7F7}"/>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aphicFrame>
        <p:nvGraphicFramePr>
          <p:cNvPr id="25" name="Table 24">
            <a:extLst>
              <a:ext uri="{FF2B5EF4-FFF2-40B4-BE49-F238E27FC236}">
                <a16:creationId xmlns:a16="http://schemas.microsoft.com/office/drawing/2014/main" id="{8AD49A99-EFDC-4A5D-8A18-ED7209D3079A}"/>
              </a:ext>
            </a:extLst>
          </p:cNvPr>
          <p:cNvGraphicFramePr>
            <a:graphicFrameLocks noGrp="1"/>
          </p:cNvGraphicFramePr>
          <p:nvPr>
            <p:extLst>
              <p:ext uri="{D42A27DB-BD31-4B8C-83A1-F6EECF244321}">
                <p14:modId xmlns:p14="http://schemas.microsoft.com/office/powerpoint/2010/main" val="1811710748"/>
              </p:ext>
            </p:extLst>
          </p:nvPr>
        </p:nvGraphicFramePr>
        <p:xfrm>
          <a:off x="3581400" y="3270796"/>
          <a:ext cx="4251960" cy="713976"/>
        </p:xfrm>
        <a:graphic>
          <a:graphicData uri="http://schemas.openxmlformats.org/drawingml/2006/table">
            <a:tbl>
              <a:tblPr firstRow="1" bandRow="1">
                <a:tableStyleId>{5C22544A-7EE6-4342-B048-85BDC9FD1C3A}</a:tableStyleId>
              </a:tblPr>
              <a:tblGrid>
                <a:gridCol w="708660">
                  <a:extLst>
                    <a:ext uri="{9D8B030D-6E8A-4147-A177-3AD203B41FA5}">
                      <a16:colId xmlns:a16="http://schemas.microsoft.com/office/drawing/2014/main" val="1202681167"/>
                    </a:ext>
                  </a:extLst>
                </a:gridCol>
                <a:gridCol w="708660">
                  <a:extLst>
                    <a:ext uri="{9D8B030D-6E8A-4147-A177-3AD203B41FA5}">
                      <a16:colId xmlns:a16="http://schemas.microsoft.com/office/drawing/2014/main" val="4152311913"/>
                    </a:ext>
                  </a:extLst>
                </a:gridCol>
                <a:gridCol w="708660">
                  <a:extLst>
                    <a:ext uri="{9D8B030D-6E8A-4147-A177-3AD203B41FA5}">
                      <a16:colId xmlns:a16="http://schemas.microsoft.com/office/drawing/2014/main" val="257551161"/>
                    </a:ext>
                  </a:extLst>
                </a:gridCol>
                <a:gridCol w="708660">
                  <a:extLst>
                    <a:ext uri="{9D8B030D-6E8A-4147-A177-3AD203B41FA5}">
                      <a16:colId xmlns:a16="http://schemas.microsoft.com/office/drawing/2014/main" val="4046143341"/>
                    </a:ext>
                  </a:extLst>
                </a:gridCol>
                <a:gridCol w="708660">
                  <a:extLst>
                    <a:ext uri="{9D8B030D-6E8A-4147-A177-3AD203B41FA5}">
                      <a16:colId xmlns:a16="http://schemas.microsoft.com/office/drawing/2014/main" val="1682444477"/>
                    </a:ext>
                  </a:extLst>
                </a:gridCol>
                <a:gridCol w="708660">
                  <a:extLst>
                    <a:ext uri="{9D8B030D-6E8A-4147-A177-3AD203B41FA5}">
                      <a16:colId xmlns:a16="http://schemas.microsoft.com/office/drawing/2014/main" val="3108441739"/>
                    </a:ext>
                  </a:extLst>
                </a:gridCol>
              </a:tblGrid>
              <a:tr h="713976">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S</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Ử</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D</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Ụ</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7" name="Table 6">
            <a:extLst>
              <a:ext uri="{FF2B5EF4-FFF2-40B4-BE49-F238E27FC236}">
                <a16:creationId xmlns:a16="http://schemas.microsoft.com/office/drawing/2014/main" id="{F37F3B93-1349-482E-9FD6-D9A2F0DF5AED}"/>
              </a:ext>
            </a:extLst>
          </p:cNvPr>
          <p:cNvGraphicFramePr>
            <a:graphicFrameLocks noGrp="1"/>
          </p:cNvGraphicFramePr>
          <p:nvPr>
            <p:extLst>
              <p:ext uri="{D42A27DB-BD31-4B8C-83A1-F6EECF244321}">
                <p14:modId xmlns:p14="http://schemas.microsoft.com/office/powerpoint/2010/main" val="831055358"/>
              </p:ext>
            </p:extLst>
          </p:nvPr>
        </p:nvGraphicFramePr>
        <p:xfrm>
          <a:off x="3565449" y="3270796"/>
          <a:ext cx="4283862" cy="713976"/>
        </p:xfrm>
        <a:graphic>
          <a:graphicData uri="http://schemas.openxmlformats.org/drawingml/2006/table">
            <a:tbl>
              <a:tblPr firstRow="1" bandRow="1">
                <a:tableStyleId>{5C22544A-7EE6-4342-B048-85BDC9FD1C3A}</a:tableStyleId>
              </a:tblPr>
              <a:tblGrid>
                <a:gridCol w="713977">
                  <a:extLst>
                    <a:ext uri="{9D8B030D-6E8A-4147-A177-3AD203B41FA5}">
                      <a16:colId xmlns:a16="http://schemas.microsoft.com/office/drawing/2014/main" val="257551161"/>
                    </a:ext>
                  </a:extLst>
                </a:gridCol>
                <a:gridCol w="713977">
                  <a:extLst>
                    <a:ext uri="{9D8B030D-6E8A-4147-A177-3AD203B41FA5}">
                      <a16:colId xmlns:a16="http://schemas.microsoft.com/office/drawing/2014/main" val="4046143341"/>
                    </a:ext>
                  </a:extLst>
                </a:gridCol>
                <a:gridCol w="713977">
                  <a:extLst>
                    <a:ext uri="{9D8B030D-6E8A-4147-A177-3AD203B41FA5}">
                      <a16:colId xmlns:a16="http://schemas.microsoft.com/office/drawing/2014/main" val="1682444477"/>
                    </a:ext>
                  </a:extLst>
                </a:gridCol>
                <a:gridCol w="713977">
                  <a:extLst>
                    <a:ext uri="{9D8B030D-6E8A-4147-A177-3AD203B41FA5}">
                      <a16:colId xmlns:a16="http://schemas.microsoft.com/office/drawing/2014/main" val="3108441739"/>
                    </a:ext>
                  </a:extLst>
                </a:gridCol>
                <a:gridCol w="713977">
                  <a:extLst>
                    <a:ext uri="{9D8B030D-6E8A-4147-A177-3AD203B41FA5}">
                      <a16:colId xmlns:a16="http://schemas.microsoft.com/office/drawing/2014/main" val="4125248911"/>
                    </a:ext>
                  </a:extLst>
                </a:gridCol>
                <a:gridCol w="713977">
                  <a:extLst>
                    <a:ext uri="{9D8B030D-6E8A-4147-A177-3AD203B41FA5}">
                      <a16:colId xmlns:a16="http://schemas.microsoft.com/office/drawing/2014/main" val="2395711598"/>
                    </a:ext>
                  </a:extLst>
                </a:gridCol>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6" name="Table 25">
            <a:extLst>
              <a:ext uri="{FF2B5EF4-FFF2-40B4-BE49-F238E27FC236}">
                <a16:creationId xmlns:a16="http://schemas.microsoft.com/office/drawing/2014/main" id="{2C753CFE-3B0B-4823-BA09-037F88518AE6}"/>
              </a:ext>
            </a:extLst>
          </p:cNvPr>
          <p:cNvGraphicFramePr>
            <a:graphicFrameLocks noGrp="1"/>
          </p:cNvGraphicFramePr>
          <p:nvPr>
            <p:extLst>
              <p:ext uri="{D42A27DB-BD31-4B8C-83A1-F6EECF244321}">
                <p14:modId xmlns:p14="http://schemas.microsoft.com/office/powerpoint/2010/main" val="2572895918"/>
              </p:ext>
            </p:extLst>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257551161"/>
                    </a:ext>
                  </a:extLst>
                </a:gridCol>
                <a:gridCol w="713976">
                  <a:extLst>
                    <a:ext uri="{9D8B030D-6E8A-4147-A177-3AD203B41FA5}">
                      <a16:colId xmlns:a16="http://schemas.microsoft.com/office/drawing/2014/main" val="4046143341"/>
                    </a:ext>
                  </a:extLst>
                </a:gridCol>
                <a:gridCol w="713976">
                  <a:extLst>
                    <a:ext uri="{9D8B030D-6E8A-4147-A177-3AD203B41FA5}">
                      <a16:colId xmlns:a16="http://schemas.microsoft.com/office/drawing/2014/main" val="1682444477"/>
                    </a:ext>
                  </a:extLst>
                </a:gridCol>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tblGrid>
              <a:tr h="713976">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S</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Ứ</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C</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K</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Ỏ</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E</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8" name="Table 7">
            <a:extLst>
              <a:ext uri="{FF2B5EF4-FFF2-40B4-BE49-F238E27FC236}">
                <a16:creationId xmlns:a16="http://schemas.microsoft.com/office/drawing/2014/main" id="{5086B896-04A9-4100-BAF6-BB4A62B25098}"/>
              </a:ext>
            </a:extLst>
          </p:cNvPr>
          <p:cNvGraphicFramePr>
            <a:graphicFrameLocks noGrp="1"/>
          </p:cNvGraphicFramePr>
          <p:nvPr>
            <p:extLst>
              <p:ext uri="{D42A27DB-BD31-4B8C-83A1-F6EECF244321}">
                <p14:modId xmlns:p14="http://schemas.microsoft.com/office/powerpoint/2010/main" val="1121938322"/>
              </p:ext>
            </p:extLst>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257551161"/>
                    </a:ext>
                  </a:extLst>
                </a:gridCol>
                <a:gridCol w="713976">
                  <a:extLst>
                    <a:ext uri="{9D8B030D-6E8A-4147-A177-3AD203B41FA5}">
                      <a16:colId xmlns:a16="http://schemas.microsoft.com/office/drawing/2014/main" val="4046143341"/>
                    </a:ext>
                  </a:extLst>
                </a:gridCol>
                <a:gridCol w="713976">
                  <a:extLst>
                    <a:ext uri="{9D8B030D-6E8A-4147-A177-3AD203B41FA5}">
                      <a16:colId xmlns:a16="http://schemas.microsoft.com/office/drawing/2014/main" val="1682444477"/>
                    </a:ext>
                  </a:extLst>
                </a:gridCol>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4" name="Table 23">
            <a:extLst>
              <a:ext uri="{FF2B5EF4-FFF2-40B4-BE49-F238E27FC236}">
                <a16:creationId xmlns:a16="http://schemas.microsoft.com/office/drawing/2014/main" id="{9AB5B031-AE77-4BBA-BF1F-ADBAEA7E1538}"/>
              </a:ext>
            </a:extLst>
          </p:cNvPr>
          <p:cNvGraphicFramePr>
            <a:graphicFrameLocks noGrp="1"/>
          </p:cNvGraphicFramePr>
          <p:nvPr>
            <p:extLst>
              <p:ext uri="{D42A27DB-BD31-4B8C-83A1-F6EECF244321}">
                <p14:modId xmlns:p14="http://schemas.microsoft.com/office/powerpoint/2010/main" val="246268651"/>
              </p:ext>
            </p:extLst>
          </p:nvPr>
        </p:nvGraphicFramePr>
        <p:xfrm>
          <a:off x="1479170" y="2454969"/>
          <a:ext cx="4921630" cy="713976"/>
        </p:xfrm>
        <a:graphic>
          <a:graphicData uri="http://schemas.openxmlformats.org/drawingml/2006/table">
            <a:tbl>
              <a:tblPr firstRow="1" bandRow="1">
                <a:tableStyleId>{5C22544A-7EE6-4342-B048-85BDC9FD1C3A}</a:tableStyleId>
              </a:tblPr>
              <a:tblGrid>
                <a:gridCol w="703090">
                  <a:extLst>
                    <a:ext uri="{9D8B030D-6E8A-4147-A177-3AD203B41FA5}">
                      <a16:colId xmlns:a16="http://schemas.microsoft.com/office/drawing/2014/main" val="257551161"/>
                    </a:ext>
                  </a:extLst>
                </a:gridCol>
                <a:gridCol w="703090">
                  <a:extLst>
                    <a:ext uri="{9D8B030D-6E8A-4147-A177-3AD203B41FA5}">
                      <a16:colId xmlns:a16="http://schemas.microsoft.com/office/drawing/2014/main" val="4046143341"/>
                    </a:ext>
                  </a:extLst>
                </a:gridCol>
                <a:gridCol w="703090">
                  <a:extLst>
                    <a:ext uri="{9D8B030D-6E8A-4147-A177-3AD203B41FA5}">
                      <a16:colId xmlns:a16="http://schemas.microsoft.com/office/drawing/2014/main" val="1682444477"/>
                    </a:ext>
                  </a:extLst>
                </a:gridCol>
                <a:gridCol w="703090">
                  <a:extLst>
                    <a:ext uri="{9D8B030D-6E8A-4147-A177-3AD203B41FA5}">
                      <a16:colId xmlns:a16="http://schemas.microsoft.com/office/drawing/2014/main" val="3108441739"/>
                    </a:ext>
                  </a:extLst>
                </a:gridCol>
                <a:gridCol w="703090">
                  <a:extLst>
                    <a:ext uri="{9D8B030D-6E8A-4147-A177-3AD203B41FA5}">
                      <a16:colId xmlns:a16="http://schemas.microsoft.com/office/drawing/2014/main" val="1279981661"/>
                    </a:ext>
                  </a:extLst>
                </a:gridCol>
                <a:gridCol w="703090">
                  <a:extLst>
                    <a:ext uri="{9D8B030D-6E8A-4147-A177-3AD203B41FA5}">
                      <a16:colId xmlns:a16="http://schemas.microsoft.com/office/drawing/2014/main" val="4125248911"/>
                    </a:ext>
                  </a:extLst>
                </a:gridCol>
                <a:gridCol w="703090">
                  <a:extLst>
                    <a:ext uri="{9D8B030D-6E8A-4147-A177-3AD203B41FA5}">
                      <a16:colId xmlns:a16="http://schemas.microsoft.com/office/drawing/2014/main" val="2395711598"/>
                    </a:ext>
                  </a:extLst>
                </a:gridCol>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R</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Ư</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Ợ</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U</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B</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I</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A</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3" name="Table 22">
            <a:extLst>
              <a:ext uri="{FF2B5EF4-FFF2-40B4-BE49-F238E27FC236}">
                <a16:creationId xmlns:a16="http://schemas.microsoft.com/office/drawing/2014/main" id="{261F6CBD-5011-422A-BF91-816F7FA3B284}"/>
              </a:ext>
            </a:extLst>
          </p:cNvPr>
          <p:cNvGraphicFramePr>
            <a:graphicFrameLocks noGrp="1"/>
          </p:cNvGraphicFramePr>
          <p:nvPr>
            <p:extLst>
              <p:ext uri="{D42A27DB-BD31-4B8C-83A1-F6EECF244321}">
                <p14:modId xmlns:p14="http://schemas.microsoft.com/office/powerpoint/2010/main" val="2908517951"/>
              </p:ext>
            </p:extLst>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gridCol w="713976">
                  <a:extLst>
                    <a:ext uri="{9D8B030D-6E8A-4147-A177-3AD203B41FA5}">
                      <a16:colId xmlns:a16="http://schemas.microsoft.com/office/drawing/2014/main" val="3425542661"/>
                    </a:ext>
                  </a:extLst>
                </a:gridCol>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M</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A</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Ú</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Y</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6" name="Table 5">
            <a:extLst>
              <a:ext uri="{FF2B5EF4-FFF2-40B4-BE49-F238E27FC236}">
                <a16:creationId xmlns:a16="http://schemas.microsoft.com/office/drawing/2014/main" id="{DDFB8D81-7D63-4DD6-9697-ADAFDB5A8FAC}"/>
              </a:ext>
            </a:extLst>
          </p:cNvPr>
          <p:cNvGraphicFramePr>
            <a:graphicFrameLocks noGrp="1"/>
          </p:cNvGraphicFramePr>
          <p:nvPr>
            <p:extLst>
              <p:ext uri="{D42A27DB-BD31-4B8C-83A1-F6EECF244321}">
                <p14:modId xmlns:p14="http://schemas.microsoft.com/office/powerpoint/2010/main" val="2161678806"/>
              </p:ext>
            </p:extLst>
          </p:nvPr>
        </p:nvGraphicFramePr>
        <p:xfrm>
          <a:off x="1501584" y="2454969"/>
          <a:ext cx="4876802" cy="713976"/>
        </p:xfrm>
        <a:graphic>
          <a:graphicData uri="http://schemas.openxmlformats.org/drawingml/2006/table">
            <a:tbl>
              <a:tblPr firstRow="1" bandRow="1">
                <a:tableStyleId>{5C22544A-7EE6-4342-B048-85BDC9FD1C3A}</a:tableStyleId>
              </a:tblPr>
              <a:tblGrid>
                <a:gridCol w="696686">
                  <a:extLst>
                    <a:ext uri="{9D8B030D-6E8A-4147-A177-3AD203B41FA5}">
                      <a16:colId xmlns:a16="http://schemas.microsoft.com/office/drawing/2014/main" val="257551161"/>
                    </a:ext>
                  </a:extLst>
                </a:gridCol>
                <a:gridCol w="696686">
                  <a:extLst>
                    <a:ext uri="{9D8B030D-6E8A-4147-A177-3AD203B41FA5}">
                      <a16:colId xmlns:a16="http://schemas.microsoft.com/office/drawing/2014/main" val="4046143341"/>
                    </a:ext>
                  </a:extLst>
                </a:gridCol>
                <a:gridCol w="696686">
                  <a:extLst>
                    <a:ext uri="{9D8B030D-6E8A-4147-A177-3AD203B41FA5}">
                      <a16:colId xmlns:a16="http://schemas.microsoft.com/office/drawing/2014/main" val="1682444477"/>
                    </a:ext>
                  </a:extLst>
                </a:gridCol>
                <a:gridCol w="696686">
                  <a:extLst>
                    <a:ext uri="{9D8B030D-6E8A-4147-A177-3AD203B41FA5}">
                      <a16:colId xmlns:a16="http://schemas.microsoft.com/office/drawing/2014/main" val="406401684"/>
                    </a:ext>
                  </a:extLst>
                </a:gridCol>
                <a:gridCol w="696686">
                  <a:extLst>
                    <a:ext uri="{9D8B030D-6E8A-4147-A177-3AD203B41FA5}">
                      <a16:colId xmlns:a16="http://schemas.microsoft.com/office/drawing/2014/main" val="3108441739"/>
                    </a:ext>
                  </a:extLst>
                </a:gridCol>
                <a:gridCol w="696686">
                  <a:extLst>
                    <a:ext uri="{9D8B030D-6E8A-4147-A177-3AD203B41FA5}">
                      <a16:colId xmlns:a16="http://schemas.microsoft.com/office/drawing/2014/main" val="4125248911"/>
                    </a:ext>
                  </a:extLst>
                </a:gridCol>
                <a:gridCol w="696686">
                  <a:extLst>
                    <a:ext uri="{9D8B030D-6E8A-4147-A177-3AD203B41FA5}">
                      <a16:colId xmlns:a16="http://schemas.microsoft.com/office/drawing/2014/main" val="2395711598"/>
                    </a:ext>
                  </a:extLst>
                </a:gridCol>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5" name="Table 4">
            <a:extLst>
              <a:ext uri="{FF2B5EF4-FFF2-40B4-BE49-F238E27FC236}">
                <a16:creationId xmlns:a16="http://schemas.microsoft.com/office/drawing/2014/main" id="{01776E73-B514-4A43-B4D4-289A1C08ED0C}"/>
              </a:ext>
            </a:extLst>
          </p:cNvPr>
          <p:cNvGraphicFramePr>
            <a:graphicFrameLocks noGrp="1"/>
          </p:cNvGraphicFramePr>
          <p:nvPr>
            <p:extLst>
              <p:ext uri="{D42A27DB-BD31-4B8C-83A1-F6EECF244321}">
                <p14:modId xmlns:p14="http://schemas.microsoft.com/office/powerpoint/2010/main" val="4055980775"/>
              </p:ext>
            </p:extLst>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gridCol w="713976">
                  <a:extLst>
                    <a:ext uri="{9D8B030D-6E8A-4147-A177-3AD203B41FA5}">
                      <a16:colId xmlns:a16="http://schemas.microsoft.com/office/drawing/2014/main" val="3425542661"/>
                    </a:ext>
                  </a:extLst>
                </a:gridCol>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sp>
        <p:nvSpPr>
          <p:cNvPr id="29" name="Rectangle: Rounded Corners 28">
            <a:extLst>
              <a:ext uri="{FF2B5EF4-FFF2-40B4-BE49-F238E27FC236}">
                <a16:creationId xmlns:a16="http://schemas.microsoft.com/office/drawing/2014/main" id="{2714DEB0-D2A9-4692-B8B0-D9CDA616E810}"/>
              </a:ext>
            </a:extLst>
          </p:cNvPr>
          <p:cNvSpPr/>
          <p:nvPr/>
        </p:nvSpPr>
        <p:spPr>
          <a:xfrm>
            <a:off x="1127760" y="5273040"/>
            <a:ext cx="10769600" cy="1310640"/>
          </a:xfrm>
          <a:prstGeom prst="roundRect">
            <a:avLst>
              <a:gd name="adj" fmla="val 22869"/>
            </a:avLst>
          </a:prstGeom>
          <a:solidFill>
            <a:srgbClr val="16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28" name="TextBox 27">
            <a:extLst>
              <a:ext uri="{FF2B5EF4-FFF2-40B4-BE49-F238E27FC236}">
                <a16:creationId xmlns:a16="http://schemas.microsoft.com/office/drawing/2014/main" id="{6199DEC4-D07E-47B3-9950-E55885AFF33B}"/>
              </a:ext>
            </a:extLst>
          </p:cNvPr>
          <p:cNvSpPr txBox="1"/>
          <p:nvPr/>
        </p:nvSpPr>
        <p:spPr>
          <a:xfrm>
            <a:off x="3136900" y="358846"/>
            <a:ext cx="5918200" cy="748988"/>
          </a:xfrm>
          <a:prstGeom prst="rect">
            <a:avLst/>
          </a:prstGeom>
          <a:noFill/>
        </p:spPr>
        <p:txBody>
          <a:bodyPr wrap="square" rtlCol="0">
            <a:spAutoFit/>
          </a:bodyPr>
          <a:lstStyle/>
          <a:p>
            <a:pPr algn="ctr"/>
            <a:r>
              <a:rPr lang="en-US" sz="4267">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Ô CHỮ BÍ MẬT</a:t>
            </a:r>
          </a:p>
        </p:txBody>
      </p:sp>
      <p:sp>
        <p:nvSpPr>
          <p:cNvPr id="15" name="1 - 9Slide.vn">
            <a:extLst>
              <a:ext uri="{FF2B5EF4-FFF2-40B4-BE49-F238E27FC236}">
                <a16:creationId xmlns:a16="http://schemas.microsoft.com/office/drawing/2014/main" id="{BD38CBE1-9753-4C17-94D2-D35F02087AA0}"/>
              </a:ext>
            </a:extLst>
          </p:cNvPr>
          <p:cNvSpPr/>
          <p:nvPr/>
        </p:nvSpPr>
        <p:spPr>
          <a:xfrm>
            <a:off x="266357" y="163914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1</a:t>
            </a:r>
          </a:p>
        </p:txBody>
      </p:sp>
      <p:sp>
        <p:nvSpPr>
          <p:cNvPr id="16" name="2 - 9Slide.vn">
            <a:extLst>
              <a:ext uri="{FF2B5EF4-FFF2-40B4-BE49-F238E27FC236}">
                <a16:creationId xmlns:a16="http://schemas.microsoft.com/office/drawing/2014/main" id="{882EECAC-9324-48BE-AC3C-E54B83FB2573}"/>
              </a:ext>
            </a:extLst>
          </p:cNvPr>
          <p:cNvSpPr/>
          <p:nvPr/>
        </p:nvSpPr>
        <p:spPr>
          <a:xfrm>
            <a:off x="266357" y="2454969"/>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p>
        </p:txBody>
      </p:sp>
      <p:sp>
        <p:nvSpPr>
          <p:cNvPr id="17" name="3 - 9Slide.vn">
            <a:extLst>
              <a:ext uri="{FF2B5EF4-FFF2-40B4-BE49-F238E27FC236}">
                <a16:creationId xmlns:a16="http://schemas.microsoft.com/office/drawing/2014/main" id="{B89750D1-F8F0-453D-9BCC-ED44D306DF09}"/>
              </a:ext>
            </a:extLst>
          </p:cNvPr>
          <p:cNvSpPr/>
          <p:nvPr/>
        </p:nvSpPr>
        <p:spPr>
          <a:xfrm>
            <a:off x="266357" y="323585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3</a:t>
            </a:r>
          </a:p>
        </p:txBody>
      </p:sp>
      <p:sp>
        <p:nvSpPr>
          <p:cNvPr id="18" name="4 - 9Slide.vn">
            <a:extLst>
              <a:ext uri="{FF2B5EF4-FFF2-40B4-BE49-F238E27FC236}">
                <a16:creationId xmlns:a16="http://schemas.microsoft.com/office/drawing/2014/main" id="{F08F9D2E-F094-42C0-8C86-B48D3EF06E8F}"/>
              </a:ext>
            </a:extLst>
          </p:cNvPr>
          <p:cNvSpPr/>
          <p:nvPr/>
        </p:nvSpPr>
        <p:spPr>
          <a:xfrm>
            <a:off x="266357" y="4051680"/>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4</a:t>
            </a:r>
          </a:p>
        </p:txBody>
      </p:sp>
      <p:sp>
        <p:nvSpPr>
          <p:cNvPr id="22" name="TextBox 21">
            <a:extLst>
              <a:ext uri="{FF2B5EF4-FFF2-40B4-BE49-F238E27FC236}">
                <a16:creationId xmlns:a16="http://schemas.microsoft.com/office/drawing/2014/main" id="{E4A51D89-92B7-4543-B184-7E3CB63FF889}"/>
              </a:ext>
            </a:extLst>
          </p:cNvPr>
          <p:cNvSpPr txBox="1"/>
          <p:nvPr/>
        </p:nvSpPr>
        <p:spPr>
          <a:xfrm>
            <a:off x="1078832" y="5411847"/>
            <a:ext cx="10800080" cy="1569660"/>
          </a:xfrm>
          <a:prstGeom prst="rect">
            <a:avLst/>
          </a:prstGeom>
          <a:noFill/>
        </p:spPr>
        <p:txBody>
          <a:bodyPr wrap="square">
            <a:spAutoFit/>
          </a:bodyPr>
          <a:lstStyle/>
          <a:p>
            <a:pPr marL="304792" indent="-304792" algn="ctr"/>
            <a:r>
              <a:rPr lang="en-US" sz="3200" b="1">
                <a:solidFill>
                  <a:schemeClr val="bg1"/>
                </a:solidFill>
                <a:latin typeface="Times New Roman" panose="02020603050405020304" pitchFamily="18" charset="0"/>
                <a:cs typeface="Times New Roman" panose="02020603050405020304" pitchFamily="18" charset="0"/>
              </a:rPr>
              <a:t>1. Những chất kích thích và gây nghiện đã bị Nhà nước cấm buôn bán, vận chuyển và sử dụng gọi chung là gì?</a:t>
            </a:r>
          </a:p>
          <a:p>
            <a:pPr marL="304792" indent="-304792" algn="ct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6B4218F-0BAE-4910-AC2B-EF5475CDBA0D}"/>
              </a:ext>
            </a:extLst>
          </p:cNvPr>
          <p:cNvSpPr txBox="1"/>
          <p:nvPr/>
        </p:nvSpPr>
        <p:spPr>
          <a:xfrm>
            <a:off x="1055468" y="5352631"/>
            <a:ext cx="10769600" cy="1554849"/>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2. </a:t>
            </a:r>
            <a:r>
              <a:rPr lang="en-US" sz="3200" b="1">
                <a:solidFill>
                  <a:schemeClr val="bg1"/>
                </a:solidFill>
                <a:latin typeface="Times New Roman" panose="02020603050405020304" pitchFamily="18" charset="0"/>
                <a:cs typeface="Times New Roman" panose="02020603050405020304" pitchFamily="18" charset="0"/>
              </a:rPr>
              <a:t>Người nghiện chất này có thể bị các bệnh về đường tiêu hóa, tim mạch, thần kinh,.. đó là chất gì?</a:t>
            </a:r>
          </a:p>
          <a:p>
            <a:pPr marL="304792" indent="-304792"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E92AE15-3BFF-4EB9-B215-C1D3B4366068}"/>
              </a:ext>
            </a:extLst>
          </p:cNvPr>
          <p:cNvSpPr txBox="1"/>
          <p:nvPr/>
        </p:nvSpPr>
        <p:spPr>
          <a:xfrm>
            <a:off x="828450" y="5431811"/>
            <a:ext cx="10891520" cy="1067343"/>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3. </a:t>
            </a:r>
            <a:r>
              <a:rPr lang="en-US" sz="3200" b="1">
                <a:solidFill>
                  <a:schemeClr val="bg1"/>
                </a:solidFill>
                <a:latin typeface="Times New Roman" panose="02020603050405020304" pitchFamily="18" charset="0"/>
                <a:cs typeface="Times New Roman" panose="02020603050405020304" pitchFamily="18" charset="0"/>
              </a:rPr>
              <a:t>Tuyệt đối không ........ các chất gây nghiện như thuốc lá, rượu, bia, ma túy,...</a:t>
            </a:r>
          </a:p>
        </p:txBody>
      </p:sp>
      <p:sp>
        <p:nvSpPr>
          <p:cNvPr id="32" name="TextBox 31">
            <a:extLst>
              <a:ext uri="{FF2B5EF4-FFF2-40B4-BE49-F238E27FC236}">
                <a16:creationId xmlns:a16="http://schemas.microsoft.com/office/drawing/2014/main" id="{F1E5942A-7A52-49A6-8A30-54B61523EC6C}"/>
              </a:ext>
            </a:extLst>
          </p:cNvPr>
          <p:cNvSpPr txBox="1"/>
          <p:nvPr/>
        </p:nvSpPr>
        <p:spPr>
          <a:xfrm>
            <a:off x="969754" y="5396349"/>
            <a:ext cx="10759440" cy="1554849"/>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4. </a:t>
            </a:r>
            <a:r>
              <a:rPr lang="en-US" sz="3200" b="1">
                <a:solidFill>
                  <a:schemeClr val="bg1"/>
                </a:solidFill>
                <a:latin typeface="Times New Roman" panose="02020603050405020304" pitchFamily="18" charset="0"/>
                <a:cs typeface="Times New Roman" panose="02020603050405020304" pitchFamily="18" charset="0"/>
              </a:rPr>
              <a:t>Các chất gây nghiện đều gây hại cho ......... của người sử dụng và những người xung quanh.</a:t>
            </a:r>
          </a:p>
          <a:p>
            <a:pPr marL="304792" indent="-304792"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6C6358BD-4645-4294-920D-05C6FD07A2CB}"/>
              </a:ext>
            </a:extLst>
          </p:cNvPr>
          <p:cNvSpPr txBox="1"/>
          <p:nvPr/>
        </p:nvSpPr>
        <p:spPr>
          <a:xfrm>
            <a:off x="8089900" y="1583537"/>
            <a:ext cx="4102100" cy="707886"/>
          </a:xfrm>
          <a:prstGeom prst="rect">
            <a:avLst/>
          </a:prstGeom>
          <a:noFill/>
        </p:spPr>
        <p:txBody>
          <a:bodyPr wrap="square" rtlCol="0">
            <a:spAutoFit/>
          </a:bodyPr>
          <a:lstStyle/>
          <a:p>
            <a:pPr algn="ctr"/>
            <a:r>
              <a:rPr lang="en-US" sz="4000">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TỪ KHÓA</a:t>
            </a:r>
          </a:p>
        </p:txBody>
      </p:sp>
      <p:sp>
        <p:nvSpPr>
          <p:cNvPr id="2" name="TextBox 1">
            <a:extLst>
              <a:ext uri="{FF2B5EF4-FFF2-40B4-BE49-F238E27FC236}">
                <a16:creationId xmlns:a16="http://schemas.microsoft.com/office/drawing/2014/main" id="{FBA7E9D0-3532-4B7F-A453-870DE1C58F92}"/>
              </a:ext>
            </a:extLst>
          </p:cNvPr>
          <p:cNvSpPr txBox="1"/>
          <p:nvPr/>
        </p:nvSpPr>
        <p:spPr>
          <a:xfrm>
            <a:off x="4588641" y="5435600"/>
            <a:ext cx="3014719" cy="830997"/>
          </a:xfrm>
          <a:prstGeom prst="rect">
            <a:avLst/>
          </a:prstGeom>
          <a:noFill/>
        </p:spPr>
        <p:txBody>
          <a:bodyPr wrap="square" lIns="0" tIns="0" rIns="0" bIns="0" rtlCol="0">
            <a:spAutoFit/>
          </a:bodyPr>
          <a:lstStyle/>
          <a:p>
            <a:pPr algn="ctr"/>
            <a:r>
              <a:rPr lang="en-US" sz="5400">
                <a:solidFill>
                  <a:srgbClr val="FF0000"/>
                </a:solidFill>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AIDS</a:t>
            </a:r>
          </a:p>
        </p:txBody>
      </p:sp>
    </p:spTree>
    <p:extLst>
      <p:ext uri="{BB962C8B-B14F-4D97-AF65-F5344CB8AC3E}">
        <p14:creationId xmlns:p14="http://schemas.microsoft.com/office/powerpoint/2010/main" val="5310848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0"/>
                                        </p:tgtEl>
                                        <p:attrNameLst>
                                          <p:attrName>ppt_x</p:attrName>
                                          <p:attrName>ppt_y</p:attrName>
                                        </p:attrNameLst>
                                      </p:cBhvr>
                                    </p:animMotion>
                                    <p:animRot by="1500000">
                                      <p:cBhvr>
                                        <p:cTn id="13" dur="125" fill="hold">
                                          <p:stCondLst>
                                            <p:cond delay="0"/>
                                          </p:stCondLst>
                                        </p:cTn>
                                        <p:tgtEl>
                                          <p:spTgt spid="40"/>
                                        </p:tgtEl>
                                        <p:attrNameLst>
                                          <p:attrName>r</p:attrName>
                                        </p:attrNameLst>
                                      </p:cBhvr>
                                    </p:animRot>
                                    <p:animRot by="-1500000">
                                      <p:cBhvr>
                                        <p:cTn id="14" dur="125" fill="hold">
                                          <p:stCondLst>
                                            <p:cond delay="125"/>
                                          </p:stCondLst>
                                        </p:cTn>
                                        <p:tgtEl>
                                          <p:spTgt spid="40"/>
                                        </p:tgtEl>
                                        <p:attrNameLst>
                                          <p:attrName>r</p:attrName>
                                        </p:attrNameLst>
                                      </p:cBhvr>
                                    </p:animRot>
                                    <p:animRot by="-1500000">
                                      <p:cBhvr>
                                        <p:cTn id="15" dur="125" fill="hold">
                                          <p:stCondLst>
                                            <p:cond delay="250"/>
                                          </p:stCondLst>
                                        </p:cTn>
                                        <p:tgtEl>
                                          <p:spTgt spid="40"/>
                                        </p:tgtEl>
                                        <p:attrNameLst>
                                          <p:attrName>r</p:attrName>
                                        </p:attrNameLst>
                                      </p:cBhvr>
                                    </p:animRot>
                                    <p:animRot by="1500000">
                                      <p:cBhvr>
                                        <p:cTn id="16" dur="125" fill="hold">
                                          <p:stCondLst>
                                            <p:cond delay="375"/>
                                          </p:stCondLst>
                                        </p:cTn>
                                        <p:tgtEl>
                                          <p:spTgt spid="40"/>
                                        </p:tgtEl>
                                        <p:attrNameLst>
                                          <p:attrName>r</p:attrName>
                                        </p:attrNameLst>
                                      </p:cBhvr>
                                    </p:animRot>
                                  </p:childTnLst>
                                </p:cTn>
                              </p:par>
                              <p:par>
                                <p:cTn id="17" presetID="21" presetClass="entr" presetSubtype="1"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2000"/>
                                        <p:tgtEl>
                                          <p:spTgt spid="43"/>
                                        </p:tgtEl>
                                      </p:cBhvr>
                                    </p:animEffect>
                                  </p:childTnLst>
                                </p:cTn>
                              </p:par>
                              <p:par>
                                <p:cTn id="20" presetID="21" presetClass="entr" presetSubtype="1" fill="hold" grpId="0" nodeType="withEffect">
                                  <p:stCondLst>
                                    <p:cond delay="100"/>
                                  </p:stCondLst>
                                  <p:childTnLst>
                                    <p:set>
                                      <p:cBhvr>
                                        <p:cTn id="21" dur="1" fill="hold">
                                          <p:stCondLst>
                                            <p:cond delay="0"/>
                                          </p:stCondLst>
                                        </p:cTn>
                                        <p:tgtEl>
                                          <p:spTgt spid="44"/>
                                        </p:tgtEl>
                                        <p:attrNameLst>
                                          <p:attrName>style.visibility</p:attrName>
                                        </p:attrNameLst>
                                      </p:cBhvr>
                                      <p:to>
                                        <p:strVal val="visible"/>
                                      </p:to>
                                    </p:set>
                                    <p:animEffect transition="in" filter="wheel(1)">
                                      <p:cBhvr>
                                        <p:cTn id="22" dur="1900"/>
                                        <p:tgtEl>
                                          <p:spTgt spid="44"/>
                                        </p:tgtEl>
                                      </p:cBhvr>
                                    </p:animEffect>
                                  </p:childTnLst>
                                </p:cTn>
                              </p:par>
                              <p:par>
                                <p:cTn id="23" presetID="21" presetClass="entr" presetSubtype="1" fill="hold" grpId="0" nodeType="withEffect">
                                  <p:stCondLst>
                                    <p:cond delay="300"/>
                                  </p:stCondLst>
                                  <p:childTnLst>
                                    <p:set>
                                      <p:cBhvr>
                                        <p:cTn id="24" dur="1" fill="hold">
                                          <p:stCondLst>
                                            <p:cond delay="0"/>
                                          </p:stCondLst>
                                        </p:cTn>
                                        <p:tgtEl>
                                          <p:spTgt spid="45"/>
                                        </p:tgtEl>
                                        <p:attrNameLst>
                                          <p:attrName>style.visibility</p:attrName>
                                        </p:attrNameLst>
                                      </p:cBhvr>
                                      <p:to>
                                        <p:strVal val="visible"/>
                                      </p:to>
                                    </p:set>
                                    <p:animEffect transition="in" filter="wheel(1)">
                                      <p:cBhvr>
                                        <p:cTn id="25" dur="1700"/>
                                        <p:tgtEl>
                                          <p:spTgt spid="45"/>
                                        </p:tgtEl>
                                      </p:cBhvr>
                                    </p:animEffect>
                                  </p:childTnLst>
                                </p:cTn>
                              </p:par>
                              <p:par>
                                <p:cTn id="26" presetID="21" presetClass="entr" presetSubtype="1" fill="hold" grpId="0" nodeType="withEffect">
                                  <p:stCondLst>
                                    <p:cond delay="500"/>
                                  </p:stCondLst>
                                  <p:childTnLst>
                                    <p:set>
                                      <p:cBhvr>
                                        <p:cTn id="27" dur="1" fill="hold">
                                          <p:stCondLst>
                                            <p:cond delay="0"/>
                                          </p:stCondLst>
                                        </p:cTn>
                                        <p:tgtEl>
                                          <p:spTgt spid="46"/>
                                        </p:tgtEl>
                                        <p:attrNameLst>
                                          <p:attrName>style.visibility</p:attrName>
                                        </p:attrNameLst>
                                      </p:cBhvr>
                                      <p:to>
                                        <p:strVal val="visible"/>
                                      </p:to>
                                    </p:set>
                                    <p:animEffect transition="in" filter="wheel(1)">
                                      <p:cBhvr>
                                        <p:cTn id="28" dur="1500"/>
                                        <p:tgtEl>
                                          <p:spTgt spid="46"/>
                                        </p:tgtEl>
                                      </p:cBhvr>
                                    </p:animEffect>
                                  </p:childTnLst>
                                </p:cTn>
                              </p:par>
                              <p:par>
                                <p:cTn id="29" presetID="2" presetClass="entr" presetSubtype="6" fill="hold" grpId="0" nodeType="withEffect">
                                  <p:stCondLst>
                                    <p:cond delay="50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1+#ppt_w/2"/>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par>
                          <p:cTn id="33" fill="hold">
                            <p:stCondLst>
                              <p:cond delay="2700"/>
                            </p:stCondLst>
                            <p:childTnLst>
                              <p:par>
                                <p:cTn id="34" presetID="2" presetClass="entr" presetSubtype="6"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1+#ppt_w/2"/>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par>
                          <p:cTn id="38" fill="hold">
                            <p:stCondLst>
                              <p:cond delay="3200"/>
                            </p:stCondLst>
                            <p:childTnLst>
                              <p:par>
                                <p:cTn id="39" presetID="2" presetClass="entr" presetSubtype="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1+#ppt_w/2"/>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16" presetClass="entr" presetSubtype="2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outVertical)">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5"/>
                                        </p:tgtEl>
                                      </p:cBhvr>
                                    </p:animEffect>
                                    <p:set>
                                      <p:cBhvr>
                                        <p:cTn id="5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par>
                                <p:cTn id="57" presetID="6" presetClass="emph" presetSubtype="0" autoRev="1" fill="hold" nodeType="withEffect">
                                  <p:stCondLst>
                                    <p:cond delay="0"/>
                                  </p:stCondLst>
                                  <p:childTnLst>
                                    <p:animScale>
                                      <p:cBhvr>
                                        <p:cTn id="58" dur="500" fill="hold"/>
                                        <p:tgtEl>
                                          <p:spTgt spid="23"/>
                                        </p:tgtEl>
                                      </p:cBhvr>
                                      <p:by x="120000" y="120000"/>
                                    </p:animScale>
                                  </p:childTnLst>
                                  <p:subTnLst>
                                    <p:audio>
                                      <p:cMediaNode vol="100000">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outVertical)">
                                      <p:cBhvr>
                                        <p:cTn id="72" dur="500"/>
                                        <p:tgtEl>
                                          <p:spTgt spid="30"/>
                                        </p:tgtEl>
                                      </p:cBhvr>
                                    </p:animEffect>
                                  </p:childTnLst>
                                  <p:subTnLst>
                                    <p:audio>
                                      <p:cMediaNode>
                                        <p:cTn display="0" masterRel="sameClick">
                                          <p:stCondLst>
                                            <p:cond evt="begin" delay="0">
                                              <p:tn val="70"/>
                                            </p:cond>
                                          </p:stCondLst>
                                          <p:endCondLst>
                                            <p:cond evt="onStopAudio" delay="0">
                                              <p:tgtEl>
                                                <p:sldTgt/>
                                              </p:tgtEl>
                                            </p:cond>
                                          </p:endCondLst>
                                        </p:cTn>
                                        <p:tgtEl>
                                          <p:sndTgt r:embed="rId3" name="cashreg.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ashreg.wav"/>
                                        </p:tgtEl>
                                      </p:cMediaNode>
                                    </p:audio>
                                  </p:subTnLst>
                                </p:cTn>
                              </p:par>
                              <p:par>
                                <p:cTn id="78" presetID="6" presetClass="emph" presetSubtype="0" autoRev="1" fill="hold" nodeType="withEffect">
                                  <p:stCondLst>
                                    <p:cond delay="0"/>
                                  </p:stCondLst>
                                  <p:childTnLst>
                                    <p:animScale>
                                      <p:cBhvr>
                                        <p:cTn id="79" dur="500" fill="hold"/>
                                        <p:tgtEl>
                                          <p:spTgt spid="24"/>
                                        </p:tgtEl>
                                      </p:cBhvr>
                                      <p:by x="120000" y="120000"/>
                                    </p:animScale>
                                  </p:childTnLst>
                                  <p:subTnLst>
                                    <p:audio>
                                      <p:cMediaNode vol="100000">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0" fill="hold">
                      <p:stCondLst>
                        <p:cond delay="indefinite"/>
                      </p:stCondLst>
                      <p:childTnLst>
                        <p:par>
                          <p:cTn id="81" fill="hold">
                            <p:stCondLst>
                              <p:cond delay="0"/>
                            </p:stCondLst>
                            <p:childTnLst>
                              <p:par>
                                <p:cTn id="82" presetID="16" presetClass="exit" presetSubtype="37" fill="hold" grpId="1" nodeType="clickEffect">
                                  <p:stCondLst>
                                    <p:cond delay="0"/>
                                  </p:stCondLst>
                                  <p:childTnLst>
                                    <p:animEffect transition="out" filter="barn(outVertical)">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6" presetClass="entr" presetSubtype="37"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outVertical)">
                                      <p:cBhvr>
                                        <p:cTn id="93" dur="5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3" name="cashreg.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ashreg.wav"/>
                                        </p:tgtEl>
                                      </p:cMediaNode>
                                    </p:audio>
                                  </p:subTnLst>
                                </p:cTn>
                              </p:par>
                              <p:par>
                                <p:cTn id="99" presetID="6" presetClass="emph" presetSubtype="0" autoRev="1" fill="hold" nodeType="withEffect">
                                  <p:stCondLst>
                                    <p:cond delay="0"/>
                                  </p:stCondLst>
                                  <p:childTnLst>
                                    <p:animScale>
                                      <p:cBhvr>
                                        <p:cTn id="100" dur="500" fill="hold"/>
                                        <p:tgtEl>
                                          <p:spTgt spid="25"/>
                                        </p:tgtEl>
                                      </p:cBhvr>
                                      <p:by x="120000" y="120000"/>
                                    </p:animScale>
                                  </p:childTnLst>
                                  <p:subTnLst>
                                    <p:audio>
                                      <p:cMediaNode vol="100000">
                                        <p:cTn display="0" masterRel="sameClick">
                                          <p:stCondLst>
                                            <p:cond evt="begin" delay="0">
                                              <p:tn val="99"/>
                                            </p:cond>
                                          </p:stCondLst>
                                          <p:endCondLst>
                                            <p:cond evt="onStopAudio" delay="0">
                                              <p:tgtEl>
                                                <p:sldTgt/>
                                              </p:tgtEl>
                                            </p:cond>
                                          </p:endCondLst>
                                        </p:cTn>
                                        <p:tgtEl>
                                          <p:sndTgt r:embed="rId4" name="applause.wav"/>
                                        </p:tgtEl>
                                      </p:cMediaNode>
                                    </p:audio>
                                  </p:sub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1" nodeType="clickEffect">
                                  <p:stCondLst>
                                    <p:cond delay="0"/>
                                  </p:stCondLst>
                                  <p:childTnLst>
                                    <p:animEffect transition="out" filter="barn(outVertical)">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9" restart="whenNotActive" fill="hold" evtFilter="cancelBubble" nodeType="interactiveSeq">
                <p:stCondLst>
                  <p:cond evt="onClick" delay="0">
                    <p:tgtEl>
                      <p:spTgt spid="18"/>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barn(outVertical)">
                                      <p:cBhvr>
                                        <p:cTn id="114" dur="500"/>
                                        <p:tgtEl>
                                          <p:spTgt spid="32"/>
                                        </p:tgtEl>
                                      </p:cBhvr>
                                    </p:animEffect>
                                  </p:childTnLst>
                                  <p:subTnLst>
                                    <p:audio>
                                      <p:cMediaNode>
                                        <p:cTn display="0" masterRel="sameClick">
                                          <p:stCondLst>
                                            <p:cond evt="begin" delay="0">
                                              <p:tn val="112"/>
                                            </p:cond>
                                          </p:stCondLst>
                                          <p:endCondLst>
                                            <p:cond evt="onStopAudio" delay="0">
                                              <p:tgtEl>
                                                <p:sldTgt/>
                                              </p:tgtEl>
                                            </p:cond>
                                          </p:endCondLst>
                                        </p:cTn>
                                        <p:tgtEl>
                                          <p:sndTgt r:embed="rId3" name="cashreg.wav"/>
                                        </p:tgtEl>
                                      </p:cMediaNode>
                                    </p:audio>
                                  </p:sub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ashreg.wav"/>
                                        </p:tgtEl>
                                      </p:cMediaNode>
                                    </p:audio>
                                  </p:subTnLst>
                                </p:cTn>
                              </p:par>
                              <p:par>
                                <p:cTn id="120" presetID="6" presetClass="emph" presetSubtype="0" autoRev="1" fill="hold" nodeType="withEffect">
                                  <p:stCondLst>
                                    <p:cond delay="0"/>
                                  </p:stCondLst>
                                  <p:childTnLst>
                                    <p:animScale>
                                      <p:cBhvr>
                                        <p:cTn id="121" dur="500" fill="hold"/>
                                        <p:tgtEl>
                                          <p:spTgt spid="26"/>
                                        </p:tgtEl>
                                      </p:cBhvr>
                                      <p:by x="120000" y="120000"/>
                                    </p:animScale>
                                  </p:childTnLst>
                                  <p:subTnLst>
                                    <p:audio>
                                      <p:cMediaNode vol="100000">
                                        <p:cTn display="0" masterRel="sameClick">
                                          <p:stCondLst>
                                            <p:cond evt="begin" delay="0">
                                              <p:tn val="120"/>
                                            </p:cond>
                                          </p:stCondLst>
                                          <p:endCondLst>
                                            <p:cond evt="onStopAudio" delay="0">
                                              <p:tgtEl>
                                                <p:sldTgt/>
                                              </p:tgtEl>
                                            </p:cond>
                                          </p:endCondLst>
                                        </p:cTn>
                                        <p:tgtEl>
                                          <p:sndTgt r:embed="rId4" name="applause.wav"/>
                                        </p:tgtEl>
                                      </p:cMediaNode>
                                    </p:audio>
                                  </p:subTnLst>
                                </p:cTn>
                              </p:par>
                            </p:childTnLst>
                          </p:cTn>
                        </p:par>
                      </p:childTnLst>
                    </p:cTn>
                  </p:par>
                  <p:par>
                    <p:cTn id="122" fill="hold">
                      <p:stCondLst>
                        <p:cond delay="indefinite"/>
                      </p:stCondLst>
                      <p:childTnLst>
                        <p:par>
                          <p:cTn id="123" fill="hold">
                            <p:stCondLst>
                              <p:cond delay="0"/>
                            </p:stCondLst>
                            <p:childTnLst>
                              <p:par>
                                <p:cTn id="124" presetID="16" presetClass="exit" presetSubtype="37" fill="hold" grpId="1" nodeType="clickEffect">
                                  <p:stCondLst>
                                    <p:cond delay="0"/>
                                  </p:stCondLst>
                                  <p:childTnLst>
                                    <p:animEffect transition="out" filter="barn(outVertical)">
                                      <p:cBhvr>
                                        <p:cTn id="125" dur="500"/>
                                        <p:tgtEl>
                                          <p:spTgt spid="32"/>
                                        </p:tgtEl>
                                      </p:cBhvr>
                                    </p:animEffect>
                                    <p:set>
                                      <p:cBhvr>
                                        <p:cTn id="126" dur="1" fill="hold">
                                          <p:stCondLst>
                                            <p:cond delay="499"/>
                                          </p:stCondLst>
                                        </p:cTn>
                                        <p:tgtEl>
                                          <p:spTgt spid="32"/>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 calcmode="lin" valueType="num">
                                      <p:cBhvr>
                                        <p:cTn id="135" dur="500" fill="hold"/>
                                        <p:tgtEl>
                                          <p:spTgt spid="2"/>
                                        </p:tgtEl>
                                        <p:attrNameLst>
                                          <p:attrName>ppt_w</p:attrName>
                                        </p:attrNameLst>
                                      </p:cBhvr>
                                      <p:tavLst>
                                        <p:tav tm="0">
                                          <p:val>
                                            <p:fltVal val="0"/>
                                          </p:val>
                                        </p:tav>
                                        <p:tav tm="100000">
                                          <p:val>
                                            <p:strVal val="#ppt_w"/>
                                          </p:val>
                                        </p:tav>
                                      </p:tavLst>
                                    </p:anim>
                                    <p:anim calcmode="lin" valueType="num">
                                      <p:cBhvr>
                                        <p:cTn id="136" dur="500" fill="hold"/>
                                        <p:tgtEl>
                                          <p:spTgt spid="2"/>
                                        </p:tgtEl>
                                        <p:attrNameLst>
                                          <p:attrName>ppt_h</p:attrName>
                                        </p:attrNameLst>
                                      </p:cBhvr>
                                      <p:tavLst>
                                        <p:tav tm="0">
                                          <p:val>
                                            <p:fltVal val="0"/>
                                          </p:val>
                                        </p:tav>
                                        <p:tav tm="100000">
                                          <p:val>
                                            <p:strVal val="#ppt_h"/>
                                          </p:val>
                                        </p:tav>
                                      </p:tavLst>
                                    </p:anim>
                                    <p:animEffect transition="in" filter="fade">
                                      <p:cBhvr>
                                        <p:cTn id="137" dur="500"/>
                                        <p:tgtEl>
                                          <p:spTgt spid="2"/>
                                        </p:tgtEl>
                                      </p:cBhvr>
                                    </p:animEffect>
                                  </p:childTnLst>
                                </p:cTn>
                              </p:par>
                            </p:childTnLst>
                          </p:cTn>
                        </p:par>
                      </p:childTnLst>
                    </p:cTn>
                  </p:par>
                </p:childTnLst>
              </p:cTn>
              <p:nextCondLst>
                <p:cond evt="onClick" delay="0">
                  <p:tgtEl>
                    <p:spTgt spid="40"/>
                  </p:tgtEl>
                </p:cond>
              </p:nextCondLst>
            </p:seq>
          </p:childTnLst>
        </p:cTn>
      </p:par>
    </p:tnLst>
    <p:bldLst>
      <p:bldP spid="43" grpId="0" animBg="1"/>
      <p:bldP spid="44" grpId="0" animBg="1"/>
      <p:bldP spid="45" grpId="0" animBg="1"/>
      <p:bldP spid="46" grpId="0" animBg="1"/>
      <p:bldP spid="47" grpId="0" animBg="1"/>
      <p:bldP spid="48" grpId="0" animBg="1"/>
      <p:bldP spid="49" grpId="0" animBg="1"/>
      <p:bldP spid="29" grpId="0" animBg="1"/>
      <p:bldP spid="28" grpId="0"/>
      <p:bldP spid="15" grpId="0" animBg="1"/>
      <p:bldP spid="16" grpId="0" animBg="1"/>
      <p:bldP spid="17" grpId="0" animBg="1"/>
      <p:bldP spid="18" grpId="0" animBg="1"/>
      <p:bldP spid="22" grpId="0"/>
      <p:bldP spid="22" grpId="1"/>
      <p:bldP spid="30" grpId="0"/>
      <p:bldP spid="30" grpId="1"/>
      <p:bldP spid="31" grpId="0"/>
      <p:bldP spid="31" grpId="1"/>
      <p:bldP spid="32" grpId="0"/>
      <p:bldP spid="32" grpId="1"/>
      <p:bldP spid="4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7D2AE862-AEFF-4B3E-81C5-222E9636226A}"/>
              </a:ext>
            </a:extLst>
          </p:cNvPr>
          <p:cNvSpPr txBox="1"/>
          <p:nvPr/>
        </p:nvSpPr>
        <p:spPr>
          <a:xfrm>
            <a:off x="1947512" y="3244334"/>
            <a:ext cx="8296976" cy="369332"/>
          </a:xfrm>
          <a:prstGeom prst="rect">
            <a:avLst/>
          </a:prstGeom>
          <a:noFill/>
        </p:spPr>
        <p:txBody>
          <a:bodyPr wrap="square">
            <a:spAutoFit/>
          </a:bodyPr>
          <a:lstStyle/>
          <a:p>
            <a:pPr algn="ctr"/>
            <a:r>
              <a:rPr lang="en-US">
                <a:latin typeface="Times New Roman" panose="02020603050405020304" pitchFamily="18" charset="0"/>
                <a:cs typeface="Times New Roman" panose="02020603050405020304" pitchFamily="18" charset="0"/>
              </a:rPr>
              <a:t>https://www.youtube.com/watch?v=a_frdvO7f44</a:t>
            </a:r>
          </a:p>
        </p:txBody>
      </p:sp>
      <p:sp>
        <p:nvSpPr>
          <p:cNvPr id="5" name="TextBox 4">
            <a:extLst>
              <a:ext uri="{FF2B5EF4-FFF2-40B4-BE49-F238E27FC236}">
                <a16:creationId xmlns:a16="http://schemas.microsoft.com/office/drawing/2014/main" id="{53A65F38-9C1E-4160-B80C-996B50C37B85}"/>
              </a:ext>
            </a:extLst>
          </p:cNvPr>
          <p:cNvSpPr txBox="1"/>
          <p:nvPr/>
        </p:nvSpPr>
        <p:spPr>
          <a:xfrm>
            <a:off x="3581400" y="5029200"/>
            <a:ext cx="5029200" cy="276999"/>
          </a:xfrm>
          <a:prstGeom prst="rect">
            <a:avLst/>
          </a:prstGeom>
          <a:noFill/>
        </p:spPr>
        <p:txBody>
          <a:bodyPr wrap="square" lIns="0" tIns="0" rIns="0" bIns="0" rtlCol="0">
            <a:spAutoFit/>
          </a:bodyPr>
          <a:lstStyle/>
          <a:p>
            <a:pPr algn="ctr"/>
            <a:r>
              <a:rPr lang="en-US">
                <a:solidFill>
                  <a:schemeClr val="accent6"/>
                </a:solidFill>
                <a:latin typeface="Times New Roman" panose="02020603050405020304" pitchFamily="18" charset="0"/>
                <a:cs typeface="Times New Roman" panose="02020603050405020304" pitchFamily="18" charset="0"/>
              </a:rPr>
              <a:t>Ctrl +Click để vào link</a:t>
            </a:r>
          </a:p>
        </p:txBody>
      </p:sp>
      <p:sp>
        <p:nvSpPr>
          <p:cNvPr id="6" name="TextBox 5">
            <a:extLst>
              <a:ext uri="{FF2B5EF4-FFF2-40B4-BE49-F238E27FC236}">
                <a16:creationId xmlns:a16="http://schemas.microsoft.com/office/drawing/2014/main" id="{6E004FE5-602E-4A3A-A94D-22A6B7E352D8}"/>
              </a:ext>
            </a:extLst>
          </p:cNvPr>
          <p:cNvSpPr txBox="1"/>
          <p:nvPr/>
        </p:nvSpPr>
        <p:spPr>
          <a:xfrm>
            <a:off x="1248553" y="1600200"/>
            <a:ext cx="9694898" cy="492443"/>
          </a:xfrm>
          <a:prstGeom prst="rect">
            <a:avLst/>
          </a:prstGeom>
          <a:noFill/>
        </p:spPr>
        <p:txBody>
          <a:bodyPr wrap="none" lIns="0" tIns="0" rIns="0" bIns="0"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VIDEO TUYÊN TRUYỀN PHÒNG CHỐNG MA TÚY</a:t>
            </a:r>
          </a:p>
        </p:txBody>
      </p:sp>
    </p:spTree>
    <p:extLst>
      <p:ext uri="{BB962C8B-B14F-4D97-AF65-F5344CB8AC3E}">
        <p14:creationId xmlns:p14="http://schemas.microsoft.com/office/powerpoint/2010/main" val="1094809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a:t>
            </a:r>
            <a:r>
              <a:rPr lang="en-US" sz="4800" b="1" i="1">
                <a:solidFill>
                  <a:srgbClr val="002060"/>
                </a:solidFill>
                <a:latin typeface="Times New Roman" panose="02020603050405020304" pitchFamily="18" charset="0"/>
                <a:cs typeface="Times New Roman" panose="02020603050405020304" pitchFamily="18" charset="0"/>
              </a:rPr>
              <a:t>Dùng thuốc an toàn</a:t>
            </a:r>
          </a:p>
        </p:txBody>
      </p:sp>
      <p:sp>
        <p:nvSpPr>
          <p:cNvPr id="10" name="Title 3">
            <a:extLst>
              <a:ext uri="{FF2B5EF4-FFF2-40B4-BE49-F238E27FC236}">
                <a16:creationId xmlns:a16="http://schemas.microsoft.com/office/drawing/2014/main"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4214335" y="1169990"/>
            <a:ext cx="6765773" cy="2308324"/>
          </a:xfrm>
          <a:prstGeom prst="rect">
            <a:avLst/>
          </a:prstGeom>
          <a:noFill/>
        </p:spPr>
        <p:txBody>
          <a:bodyPr wrap="square" rtlCol="0">
            <a:spAutoFit/>
          </a:bodyPr>
          <a:lstStyle/>
          <a:p>
            <a:pPr algn="ctr"/>
            <a:r>
              <a:rPr lang="en-US" altLang="zh-CN" sz="720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70209" y="2882806"/>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3692562"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32045" y="396584"/>
            <a:ext cx="4776832" cy="2787851"/>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36052" y="940172"/>
            <a:ext cx="3895993" cy="2675599"/>
          </a:xfrm>
          <a:prstGeom prst="rect">
            <a:avLst/>
          </a:prstGeom>
        </p:spPr>
      </p:pic>
      <p:sp>
        <p:nvSpPr>
          <p:cNvPr id="34" name="TextBox 33">
            <a:extLst>
              <a:ext uri="{FF2B5EF4-FFF2-40B4-BE49-F238E27FC236}">
                <a16:creationId xmlns:a16="http://schemas.microsoft.com/office/drawing/2014/main" id="{9658721B-4874-46F0-BFDA-9079D7497DC6}"/>
              </a:ext>
            </a:extLst>
          </p:cNvPr>
          <p:cNvSpPr txBox="1"/>
          <p:nvPr/>
        </p:nvSpPr>
        <p:spPr>
          <a:xfrm>
            <a:off x="3692562" y="1437406"/>
            <a:ext cx="3009023" cy="954107"/>
          </a:xfrm>
          <a:prstGeom prst="rect">
            <a:avLst/>
          </a:prstGeom>
          <a:noFill/>
        </p:spPr>
        <p:txBody>
          <a:bodyPr wrap="square">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Nêu tác hại của chất gây nghiện.</a:t>
            </a:r>
            <a:endParaRPr lang="en-US" sz="2000" b="1">
              <a:solidFill>
                <a:schemeClr val="bg1"/>
              </a:solidFill>
            </a:endParaRPr>
          </a:p>
        </p:txBody>
      </p:sp>
      <p:sp>
        <p:nvSpPr>
          <p:cNvPr id="27" name="TextBox 26">
            <a:extLst>
              <a:ext uri="{FF2B5EF4-FFF2-40B4-BE49-F238E27FC236}">
                <a16:creationId xmlns:a16="http://schemas.microsoft.com/office/drawing/2014/main" id="{56A581F7-0AF8-46BB-A2A5-2AC931A5CDAB}"/>
              </a:ext>
            </a:extLst>
          </p:cNvPr>
          <p:cNvSpPr txBox="1"/>
          <p:nvPr/>
        </p:nvSpPr>
        <p:spPr>
          <a:xfrm>
            <a:off x="7376047" y="799288"/>
            <a:ext cx="4104501" cy="1846659"/>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Các chất gây nghiện đều gây hại cho sức khỏe của người sử dụng và những người xung quanh; làm hao tiền của bản thân, gia đình; làm mất trật tự an toàn xã hội.</a:t>
            </a:r>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1" nodeType="clickEffect">
                                  <p:stCondLst>
                                    <p:cond delay="0"/>
                                  </p:stCondLst>
                                  <p:childTnLst>
                                    <p:animEffect transition="out" filter="wipe(left)">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
        <p:nvSpPr>
          <p:cNvPr id="14" name="文本框 13"/>
          <p:cNvSpPr txBox="1"/>
          <p:nvPr/>
        </p:nvSpPr>
        <p:spPr>
          <a:xfrm>
            <a:off x="4472590" y="1549049"/>
            <a:ext cx="3246821"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1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3" name="Graphic 4">
            <a:extLst>
              <a:ext uri="{FF2B5EF4-FFF2-40B4-BE49-F238E27FC236}">
                <a16:creationId xmlns:a16="http://schemas.microsoft.com/office/drawing/2014/main" id="{FCE071C9-EC8F-4451-B545-D6B79CC08AF5}"/>
              </a:ext>
            </a:extLst>
          </p:cNvPr>
          <p:cNvGrpSpPr/>
          <p:nvPr/>
        </p:nvGrpSpPr>
        <p:grpSpPr>
          <a:xfrm flipH="1">
            <a:off x="2384211" y="1599300"/>
            <a:ext cx="2303332" cy="3070851"/>
            <a:chOff x="1654492" y="606919"/>
            <a:chExt cx="537328" cy="809764"/>
          </a:xfrm>
        </p:grpSpPr>
        <p:grpSp>
          <p:nvGrpSpPr>
            <p:cNvPr id="3314" name="Graphic 4">
              <a:extLst>
                <a:ext uri="{FF2B5EF4-FFF2-40B4-BE49-F238E27FC236}">
                  <a16:creationId xmlns:a16="http://schemas.microsoft.com/office/drawing/2014/main" id="{3B243208-5A8F-42F8-999B-63695BC1B0BF}"/>
                </a:ext>
              </a:extLst>
            </p:cNvPr>
            <p:cNvGrpSpPr/>
            <p:nvPr/>
          </p:nvGrpSpPr>
          <p:grpSpPr>
            <a:xfrm>
              <a:off x="2038380" y="708743"/>
              <a:ext cx="153440" cy="288283"/>
              <a:chOff x="2038380" y="708743"/>
              <a:chExt cx="153440" cy="288283"/>
            </a:xfrm>
          </p:grpSpPr>
          <p:grpSp>
            <p:nvGrpSpPr>
              <p:cNvPr id="3315" name="Graphic 4">
                <a:extLst>
                  <a:ext uri="{FF2B5EF4-FFF2-40B4-BE49-F238E27FC236}">
                    <a16:creationId xmlns:a16="http://schemas.microsoft.com/office/drawing/2014/main" id="{87CC7BCF-42B1-4F67-8531-E4D129BD4DA8}"/>
                  </a:ext>
                </a:extLst>
              </p:cNvPr>
              <p:cNvGrpSpPr/>
              <p:nvPr/>
            </p:nvGrpSpPr>
            <p:grpSpPr>
              <a:xfrm>
                <a:off x="2038485" y="708743"/>
                <a:ext cx="153335" cy="288283"/>
                <a:chOff x="2038485" y="708743"/>
                <a:chExt cx="153335" cy="288283"/>
              </a:xfrm>
            </p:grpSpPr>
            <p:sp>
              <p:nvSpPr>
                <p:cNvPr id="3316" name="Freeform: Shape 3315">
                  <a:extLst>
                    <a:ext uri="{FF2B5EF4-FFF2-40B4-BE49-F238E27FC236}">
                      <a16:creationId xmlns:a16="http://schemas.microsoft.com/office/drawing/2014/main" id="{62F29E96-602C-4D04-B2CE-88082DDA3646}"/>
                    </a:ext>
                  </a:extLst>
                </p:cNvPr>
                <p:cNvSpPr/>
                <p:nvPr/>
              </p:nvSpPr>
              <p:spPr>
                <a:xfrm>
                  <a:off x="2040552" y="709291"/>
                  <a:ext cx="150113" cy="287037"/>
                </a:xfrm>
                <a:custGeom>
                  <a:avLst/>
                  <a:gdLst>
                    <a:gd name="connsiteX0" fmla="*/ 16848 w 150113"/>
                    <a:gd name="connsiteY0" fmla="*/ 5400 h 287037"/>
                    <a:gd name="connsiteX1" fmla="*/ 66378 w 150113"/>
                    <a:gd name="connsiteY1" fmla="*/ 7305 h 287037"/>
                    <a:gd name="connsiteX2" fmla="*/ 109240 w 150113"/>
                    <a:gd name="connsiteY2" fmla="*/ 72075 h 287037"/>
                    <a:gd name="connsiteX3" fmla="*/ 146388 w 150113"/>
                    <a:gd name="connsiteY3" fmla="*/ 101603 h 287037"/>
                    <a:gd name="connsiteX4" fmla="*/ 126385 w 150113"/>
                    <a:gd name="connsiteY4" fmla="*/ 120653 h 287037"/>
                    <a:gd name="connsiteX5" fmla="*/ 137815 w 150113"/>
                    <a:gd name="connsiteY5" fmla="*/ 165420 h 287037"/>
                    <a:gd name="connsiteX6" fmla="*/ 124480 w 150113"/>
                    <a:gd name="connsiteY6" fmla="*/ 154943 h 287037"/>
                    <a:gd name="connsiteX7" fmla="*/ 120670 w 150113"/>
                    <a:gd name="connsiteY7" fmla="*/ 193043 h 287037"/>
                    <a:gd name="connsiteX8" fmla="*/ 111145 w 150113"/>
                    <a:gd name="connsiteY8" fmla="*/ 179708 h 287037"/>
                    <a:gd name="connsiteX9" fmla="*/ 96858 w 150113"/>
                    <a:gd name="connsiteY9" fmla="*/ 242573 h 287037"/>
                    <a:gd name="connsiteX10" fmla="*/ 88285 w 150113"/>
                    <a:gd name="connsiteY10" fmla="*/ 272100 h 287037"/>
                    <a:gd name="connsiteX11" fmla="*/ 66378 w 150113"/>
                    <a:gd name="connsiteY11" fmla="*/ 266385 h 287037"/>
                    <a:gd name="connsiteX12" fmla="*/ 29230 w 150113"/>
                    <a:gd name="connsiteY12" fmla="*/ 285435 h 287037"/>
                    <a:gd name="connsiteX13" fmla="*/ 48280 w 150113"/>
                    <a:gd name="connsiteY13" fmla="*/ 256860 h 287037"/>
                    <a:gd name="connsiteX14" fmla="*/ 25420 w 150113"/>
                    <a:gd name="connsiteY14" fmla="*/ 265433 h 287037"/>
                    <a:gd name="connsiteX15" fmla="*/ 27325 w 150113"/>
                    <a:gd name="connsiteY15" fmla="*/ 248288 h 287037"/>
                    <a:gd name="connsiteX16" fmla="*/ 33993 w 150113"/>
                    <a:gd name="connsiteY16" fmla="*/ 233048 h 287037"/>
                    <a:gd name="connsiteX17" fmla="*/ 6370 w 150113"/>
                    <a:gd name="connsiteY17" fmla="*/ 243525 h 287037"/>
                    <a:gd name="connsiteX18" fmla="*/ 13038 w 150113"/>
                    <a:gd name="connsiteY18" fmla="*/ 211140 h 287037"/>
                    <a:gd name="connsiteX19" fmla="*/ 7323 w 150113"/>
                    <a:gd name="connsiteY19" fmla="*/ 149228 h 287037"/>
                    <a:gd name="connsiteX20" fmla="*/ 16848 w 150113"/>
                    <a:gd name="connsiteY20" fmla="*/ 5400 h 28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113" h="287037">
                      <a:moveTo>
                        <a:pt x="16848" y="5400"/>
                      </a:moveTo>
                      <a:cubicBezTo>
                        <a:pt x="16848" y="5400"/>
                        <a:pt x="33993" y="-7935"/>
                        <a:pt x="66378" y="7305"/>
                      </a:cubicBezTo>
                      <a:cubicBezTo>
                        <a:pt x="97810" y="22545"/>
                        <a:pt x="103525" y="50168"/>
                        <a:pt x="109240" y="72075"/>
                      </a:cubicBezTo>
                      <a:cubicBezTo>
                        <a:pt x="114003" y="93983"/>
                        <a:pt x="134005" y="106365"/>
                        <a:pt x="146388" y="101603"/>
                      </a:cubicBezTo>
                      <a:cubicBezTo>
                        <a:pt x="154008" y="97793"/>
                        <a:pt x="151150" y="127320"/>
                        <a:pt x="126385" y="120653"/>
                      </a:cubicBezTo>
                      <a:cubicBezTo>
                        <a:pt x="149245" y="134940"/>
                        <a:pt x="143530" y="158753"/>
                        <a:pt x="137815" y="165420"/>
                      </a:cubicBezTo>
                      <a:cubicBezTo>
                        <a:pt x="135910" y="162563"/>
                        <a:pt x="124480" y="154943"/>
                        <a:pt x="124480" y="154943"/>
                      </a:cubicBezTo>
                      <a:cubicBezTo>
                        <a:pt x="124480" y="154943"/>
                        <a:pt x="137815" y="179708"/>
                        <a:pt x="120670" y="193043"/>
                      </a:cubicBezTo>
                      <a:cubicBezTo>
                        <a:pt x="124480" y="186375"/>
                        <a:pt x="111145" y="179708"/>
                        <a:pt x="111145" y="179708"/>
                      </a:cubicBezTo>
                      <a:cubicBezTo>
                        <a:pt x="111145" y="179708"/>
                        <a:pt x="128290" y="217808"/>
                        <a:pt x="96858" y="242573"/>
                      </a:cubicBezTo>
                      <a:cubicBezTo>
                        <a:pt x="75903" y="256860"/>
                        <a:pt x="78760" y="267338"/>
                        <a:pt x="88285" y="272100"/>
                      </a:cubicBezTo>
                      <a:cubicBezTo>
                        <a:pt x="88285" y="272100"/>
                        <a:pt x="80665" y="279720"/>
                        <a:pt x="66378" y="266385"/>
                      </a:cubicBezTo>
                      <a:cubicBezTo>
                        <a:pt x="66378" y="284483"/>
                        <a:pt x="41613" y="290198"/>
                        <a:pt x="29230" y="285435"/>
                      </a:cubicBezTo>
                      <a:cubicBezTo>
                        <a:pt x="42565" y="280673"/>
                        <a:pt x="48280" y="267338"/>
                        <a:pt x="48280" y="256860"/>
                      </a:cubicBezTo>
                      <a:cubicBezTo>
                        <a:pt x="41613" y="270195"/>
                        <a:pt x="32088" y="271148"/>
                        <a:pt x="25420" y="265433"/>
                      </a:cubicBezTo>
                      <a:cubicBezTo>
                        <a:pt x="18753" y="259718"/>
                        <a:pt x="21610" y="254003"/>
                        <a:pt x="27325" y="248288"/>
                      </a:cubicBezTo>
                      <a:cubicBezTo>
                        <a:pt x="33040" y="242573"/>
                        <a:pt x="33993" y="233048"/>
                        <a:pt x="33993" y="233048"/>
                      </a:cubicBezTo>
                      <a:cubicBezTo>
                        <a:pt x="33993" y="233048"/>
                        <a:pt x="26373" y="255908"/>
                        <a:pt x="6370" y="243525"/>
                      </a:cubicBezTo>
                      <a:cubicBezTo>
                        <a:pt x="20658" y="236858"/>
                        <a:pt x="25420" y="226380"/>
                        <a:pt x="13038" y="211140"/>
                      </a:cubicBezTo>
                      <a:cubicBezTo>
                        <a:pt x="655" y="194948"/>
                        <a:pt x="-6012" y="178755"/>
                        <a:pt x="7323" y="149228"/>
                      </a:cubicBezTo>
                      <a:cubicBezTo>
                        <a:pt x="18753" y="123510"/>
                        <a:pt x="16848" y="5400"/>
                        <a:pt x="16848" y="5400"/>
                      </a:cubicBezTo>
                      <a:close/>
                    </a:path>
                  </a:pathLst>
                </a:custGeom>
                <a:solidFill>
                  <a:srgbClr val="A93B00"/>
                </a:solidFill>
                <a:ln w="9525" cap="flat">
                  <a:noFill/>
                  <a:prstDash val="solid"/>
                  <a:miter/>
                </a:ln>
              </p:spPr>
              <p:txBody>
                <a:bodyPr rtlCol="0" anchor="ctr"/>
                <a:lstStyle/>
                <a:p>
                  <a:endParaRPr lang="en-US"/>
                </a:p>
              </p:txBody>
            </p:sp>
            <p:sp>
              <p:nvSpPr>
                <p:cNvPr id="3317" name="Freeform: Shape 3316">
                  <a:extLst>
                    <a:ext uri="{FF2B5EF4-FFF2-40B4-BE49-F238E27FC236}">
                      <a16:creationId xmlns:a16="http://schemas.microsoft.com/office/drawing/2014/main" id="{FCB1325C-C638-457F-BB01-6FC2E92BEE16}"/>
                    </a:ext>
                  </a:extLst>
                </p:cNvPr>
                <p:cNvSpPr/>
                <p:nvPr/>
              </p:nvSpPr>
              <p:spPr>
                <a:xfrm>
                  <a:off x="2038485" y="708743"/>
                  <a:ext cx="153335" cy="288283"/>
                </a:xfrm>
                <a:custGeom>
                  <a:avLst/>
                  <a:gdLst>
                    <a:gd name="connsiteX0" fmla="*/ 43679 w 153335"/>
                    <a:gd name="connsiteY0" fmla="*/ 287889 h 288283"/>
                    <a:gd name="connsiteX1" fmla="*/ 29392 w 153335"/>
                    <a:gd name="connsiteY1" fmla="*/ 286936 h 288283"/>
                    <a:gd name="connsiteX2" fmla="*/ 26534 w 153335"/>
                    <a:gd name="connsiteY2" fmla="*/ 285984 h 288283"/>
                    <a:gd name="connsiteX3" fmla="*/ 29392 w 153335"/>
                    <a:gd name="connsiteY3" fmla="*/ 285031 h 288283"/>
                    <a:gd name="connsiteX4" fmla="*/ 47489 w 153335"/>
                    <a:gd name="connsiteY4" fmla="*/ 263124 h 288283"/>
                    <a:gd name="connsiteX5" fmla="*/ 36059 w 153335"/>
                    <a:gd name="connsiteY5" fmla="*/ 270744 h 288283"/>
                    <a:gd name="connsiteX6" fmla="*/ 25582 w 153335"/>
                    <a:gd name="connsiteY6" fmla="*/ 267886 h 288283"/>
                    <a:gd name="connsiteX7" fmla="*/ 21772 w 153335"/>
                    <a:gd name="connsiteY7" fmla="*/ 260266 h 288283"/>
                    <a:gd name="connsiteX8" fmla="*/ 27487 w 153335"/>
                    <a:gd name="connsiteY8" fmla="*/ 248836 h 288283"/>
                    <a:gd name="connsiteX9" fmla="*/ 31297 w 153335"/>
                    <a:gd name="connsiteY9" fmla="*/ 243121 h 288283"/>
                    <a:gd name="connsiteX10" fmla="*/ 20819 w 153335"/>
                    <a:gd name="connsiteY10" fmla="*/ 248836 h 288283"/>
                    <a:gd name="connsiteX11" fmla="*/ 7484 w 153335"/>
                    <a:gd name="connsiteY11" fmla="*/ 245026 h 288283"/>
                    <a:gd name="connsiteX12" fmla="*/ 5579 w 153335"/>
                    <a:gd name="connsiteY12" fmla="*/ 244074 h 288283"/>
                    <a:gd name="connsiteX13" fmla="*/ 7484 w 153335"/>
                    <a:gd name="connsiteY13" fmla="*/ 243121 h 288283"/>
                    <a:gd name="connsiteX14" fmla="*/ 19867 w 153335"/>
                    <a:gd name="connsiteY14" fmla="*/ 230739 h 288283"/>
                    <a:gd name="connsiteX15" fmla="*/ 13199 w 153335"/>
                    <a:gd name="connsiteY15" fmla="*/ 212641 h 288283"/>
                    <a:gd name="connsiteX16" fmla="*/ 7484 w 153335"/>
                    <a:gd name="connsiteY16" fmla="*/ 149776 h 288283"/>
                    <a:gd name="connsiteX17" fmla="*/ 18914 w 153335"/>
                    <a:gd name="connsiteY17" fmla="*/ 6901 h 288283"/>
                    <a:gd name="connsiteX18" fmla="*/ 18914 w 153335"/>
                    <a:gd name="connsiteY18" fmla="*/ 5949 h 288283"/>
                    <a:gd name="connsiteX19" fmla="*/ 19867 w 153335"/>
                    <a:gd name="connsiteY19" fmla="*/ 5949 h 288283"/>
                    <a:gd name="connsiteX20" fmla="*/ 36059 w 153335"/>
                    <a:gd name="connsiteY20" fmla="*/ 234 h 288283"/>
                    <a:gd name="connsiteX21" fmla="*/ 70349 w 153335"/>
                    <a:gd name="connsiteY21" fmla="*/ 6901 h 288283"/>
                    <a:gd name="connsiteX22" fmla="*/ 113212 w 153335"/>
                    <a:gd name="connsiteY22" fmla="*/ 70719 h 288283"/>
                    <a:gd name="connsiteX23" fmla="*/ 113212 w 153335"/>
                    <a:gd name="connsiteY23" fmla="*/ 72624 h 288283"/>
                    <a:gd name="connsiteX24" fmla="*/ 144644 w 153335"/>
                    <a:gd name="connsiteY24" fmla="*/ 102151 h 288283"/>
                    <a:gd name="connsiteX25" fmla="*/ 148454 w 153335"/>
                    <a:gd name="connsiteY25" fmla="*/ 101199 h 288283"/>
                    <a:gd name="connsiteX26" fmla="*/ 149407 w 153335"/>
                    <a:gd name="connsiteY26" fmla="*/ 101199 h 288283"/>
                    <a:gd name="connsiteX27" fmla="*/ 153217 w 153335"/>
                    <a:gd name="connsiteY27" fmla="*/ 105961 h 288283"/>
                    <a:gd name="connsiteX28" fmla="*/ 137977 w 153335"/>
                    <a:gd name="connsiteY28" fmla="*/ 124059 h 288283"/>
                    <a:gd name="connsiteX29" fmla="*/ 137977 w 153335"/>
                    <a:gd name="connsiteY29" fmla="*/ 124059 h 288283"/>
                    <a:gd name="connsiteX30" fmla="*/ 133214 w 153335"/>
                    <a:gd name="connsiteY30" fmla="*/ 124059 h 288283"/>
                    <a:gd name="connsiteX31" fmla="*/ 145597 w 153335"/>
                    <a:gd name="connsiteY31" fmla="*/ 144061 h 288283"/>
                    <a:gd name="connsiteX32" fmla="*/ 140834 w 153335"/>
                    <a:gd name="connsiteY32" fmla="*/ 166921 h 288283"/>
                    <a:gd name="connsiteX33" fmla="*/ 139882 w 153335"/>
                    <a:gd name="connsiteY33" fmla="*/ 167874 h 288283"/>
                    <a:gd name="connsiteX34" fmla="*/ 138929 w 153335"/>
                    <a:gd name="connsiteY34" fmla="*/ 165969 h 288283"/>
                    <a:gd name="connsiteX35" fmla="*/ 129404 w 153335"/>
                    <a:gd name="connsiteY35" fmla="*/ 158349 h 288283"/>
                    <a:gd name="connsiteX36" fmla="*/ 123689 w 153335"/>
                    <a:gd name="connsiteY36" fmla="*/ 193591 h 288283"/>
                    <a:gd name="connsiteX37" fmla="*/ 118927 w 153335"/>
                    <a:gd name="connsiteY37" fmla="*/ 197401 h 288283"/>
                    <a:gd name="connsiteX38" fmla="*/ 121784 w 153335"/>
                    <a:gd name="connsiteY38" fmla="*/ 192639 h 288283"/>
                    <a:gd name="connsiteX39" fmla="*/ 115117 w 153335"/>
                    <a:gd name="connsiteY39" fmla="*/ 182161 h 288283"/>
                    <a:gd name="connsiteX40" fmla="*/ 99877 w 153335"/>
                    <a:gd name="connsiteY40" fmla="*/ 243121 h 288283"/>
                    <a:gd name="connsiteX41" fmla="*/ 84637 w 153335"/>
                    <a:gd name="connsiteY41" fmla="*/ 262171 h 288283"/>
                    <a:gd name="connsiteX42" fmla="*/ 90352 w 153335"/>
                    <a:gd name="connsiteY42" fmla="*/ 269791 h 288283"/>
                    <a:gd name="connsiteX43" fmla="*/ 91304 w 153335"/>
                    <a:gd name="connsiteY43" fmla="*/ 270744 h 288283"/>
                    <a:gd name="connsiteX44" fmla="*/ 90352 w 153335"/>
                    <a:gd name="connsiteY44" fmla="*/ 271696 h 288283"/>
                    <a:gd name="connsiteX45" fmla="*/ 84637 w 153335"/>
                    <a:gd name="connsiteY45" fmla="*/ 274554 h 288283"/>
                    <a:gd name="connsiteX46" fmla="*/ 68444 w 153335"/>
                    <a:gd name="connsiteY46" fmla="*/ 267886 h 288283"/>
                    <a:gd name="connsiteX47" fmla="*/ 43679 w 153335"/>
                    <a:gd name="connsiteY47" fmla="*/ 287889 h 288283"/>
                    <a:gd name="connsiteX48" fmla="*/ 33202 w 153335"/>
                    <a:gd name="connsiteY48" fmla="*/ 285031 h 288283"/>
                    <a:gd name="connsiteX49" fmla="*/ 42727 w 153335"/>
                    <a:gd name="connsiteY49" fmla="*/ 285031 h 288283"/>
                    <a:gd name="connsiteX50" fmla="*/ 65587 w 153335"/>
                    <a:gd name="connsiteY50" fmla="*/ 265981 h 288283"/>
                    <a:gd name="connsiteX51" fmla="*/ 65587 w 153335"/>
                    <a:gd name="connsiteY51" fmla="*/ 263124 h 288283"/>
                    <a:gd name="connsiteX52" fmla="*/ 67492 w 153335"/>
                    <a:gd name="connsiteY52" fmla="*/ 265029 h 288283"/>
                    <a:gd name="connsiteX53" fmla="*/ 83684 w 153335"/>
                    <a:gd name="connsiteY53" fmla="*/ 272649 h 288283"/>
                    <a:gd name="connsiteX54" fmla="*/ 86542 w 153335"/>
                    <a:gd name="connsiteY54" fmla="*/ 271696 h 288283"/>
                    <a:gd name="connsiteX55" fmla="*/ 80827 w 153335"/>
                    <a:gd name="connsiteY55" fmla="*/ 262171 h 288283"/>
                    <a:gd name="connsiteX56" fmla="*/ 97019 w 153335"/>
                    <a:gd name="connsiteY56" fmla="*/ 241216 h 288283"/>
                    <a:gd name="connsiteX57" fmla="*/ 110354 w 153335"/>
                    <a:gd name="connsiteY57" fmla="*/ 179304 h 288283"/>
                    <a:gd name="connsiteX58" fmla="*/ 108449 w 153335"/>
                    <a:gd name="connsiteY58" fmla="*/ 175494 h 288283"/>
                    <a:gd name="connsiteX59" fmla="*/ 111307 w 153335"/>
                    <a:gd name="connsiteY59" fmla="*/ 177399 h 288283"/>
                    <a:gd name="connsiteX60" fmla="*/ 122737 w 153335"/>
                    <a:gd name="connsiteY60" fmla="*/ 188829 h 288283"/>
                    <a:gd name="connsiteX61" fmla="*/ 123689 w 153335"/>
                    <a:gd name="connsiteY61" fmla="*/ 154539 h 288283"/>
                    <a:gd name="connsiteX62" fmla="*/ 121784 w 153335"/>
                    <a:gd name="connsiteY62" fmla="*/ 150729 h 288283"/>
                    <a:gd name="connsiteX63" fmla="*/ 125594 w 153335"/>
                    <a:gd name="connsiteY63" fmla="*/ 153586 h 288283"/>
                    <a:gd name="connsiteX64" fmla="*/ 138929 w 153335"/>
                    <a:gd name="connsiteY64" fmla="*/ 163111 h 288283"/>
                    <a:gd name="connsiteX65" fmla="*/ 142739 w 153335"/>
                    <a:gd name="connsiteY65" fmla="*/ 143109 h 288283"/>
                    <a:gd name="connsiteX66" fmla="*/ 127499 w 153335"/>
                    <a:gd name="connsiteY66" fmla="*/ 121201 h 288283"/>
                    <a:gd name="connsiteX67" fmla="*/ 120832 w 153335"/>
                    <a:gd name="connsiteY67" fmla="*/ 116439 h 288283"/>
                    <a:gd name="connsiteX68" fmla="*/ 128452 w 153335"/>
                    <a:gd name="connsiteY68" fmla="*/ 118344 h 288283"/>
                    <a:gd name="connsiteX69" fmla="*/ 137977 w 153335"/>
                    <a:gd name="connsiteY69" fmla="*/ 119296 h 288283"/>
                    <a:gd name="connsiteX70" fmla="*/ 137977 w 153335"/>
                    <a:gd name="connsiteY70" fmla="*/ 119296 h 288283"/>
                    <a:gd name="connsiteX71" fmla="*/ 151312 w 153335"/>
                    <a:gd name="connsiteY71" fmla="*/ 104056 h 288283"/>
                    <a:gd name="connsiteX72" fmla="*/ 149407 w 153335"/>
                    <a:gd name="connsiteY72" fmla="*/ 102151 h 288283"/>
                    <a:gd name="connsiteX73" fmla="*/ 148454 w 153335"/>
                    <a:gd name="connsiteY73" fmla="*/ 102151 h 288283"/>
                    <a:gd name="connsiteX74" fmla="*/ 144644 w 153335"/>
                    <a:gd name="connsiteY74" fmla="*/ 103104 h 288283"/>
                    <a:gd name="connsiteX75" fmla="*/ 110354 w 153335"/>
                    <a:gd name="connsiteY75" fmla="*/ 71671 h 288283"/>
                    <a:gd name="connsiteX76" fmla="*/ 110354 w 153335"/>
                    <a:gd name="connsiteY76" fmla="*/ 69766 h 288283"/>
                    <a:gd name="connsiteX77" fmla="*/ 68444 w 153335"/>
                    <a:gd name="connsiteY77" fmla="*/ 7854 h 288283"/>
                    <a:gd name="connsiteX78" fmla="*/ 35107 w 153335"/>
                    <a:gd name="connsiteY78" fmla="*/ 1186 h 288283"/>
                    <a:gd name="connsiteX79" fmla="*/ 20819 w 153335"/>
                    <a:gd name="connsiteY79" fmla="*/ 5949 h 288283"/>
                    <a:gd name="connsiteX80" fmla="*/ 9389 w 153335"/>
                    <a:gd name="connsiteY80" fmla="*/ 148824 h 288283"/>
                    <a:gd name="connsiteX81" fmla="*/ 14152 w 153335"/>
                    <a:gd name="connsiteY81" fmla="*/ 209784 h 288283"/>
                    <a:gd name="connsiteX82" fmla="*/ 20819 w 153335"/>
                    <a:gd name="connsiteY82" fmla="*/ 230739 h 288283"/>
                    <a:gd name="connsiteX83" fmla="*/ 8437 w 153335"/>
                    <a:gd name="connsiteY83" fmla="*/ 244074 h 288283"/>
                    <a:gd name="connsiteX84" fmla="*/ 17962 w 153335"/>
                    <a:gd name="connsiteY84" fmla="*/ 245979 h 288283"/>
                    <a:gd name="connsiteX85" fmla="*/ 31297 w 153335"/>
                    <a:gd name="connsiteY85" fmla="*/ 232644 h 288283"/>
                    <a:gd name="connsiteX86" fmla="*/ 34154 w 153335"/>
                    <a:gd name="connsiteY86" fmla="*/ 233596 h 288283"/>
                    <a:gd name="connsiteX87" fmla="*/ 27487 w 153335"/>
                    <a:gd name="connsiteY87" fmla="*/ 249789 h 288283"/>
                    <a:gd name="connsiteX88" fmla="*/ 22724 w 153335"/>
                    <a:gd name="connsiteY88" fmla="*/ 259314 h 288283"/>
                    <a:gd name="connsiteX89" fmla="*/ 26534 w 153335"/>
                    <a:gd name="connsiteY89" fmla="*/ 265029 h 288283"/>
                    <a:gd name="connsiteX90" fmla="*/ 35107 w 153335"/>
                    <a:gd name="connsiteY90" fmla="*/ 267886 h 288283"/>
                    <a:gd name="connsiteX91" fmla="*/ 47489 w 153335"/>
                    <a:gd name="connsiteY91" fmla="*/ 256456 h 288283"/>
                    <a:gd name="connsiteX92" fmla="*/ 49394 w 153335"/>
                    <a:gd name="connsiteY92" fmla="*/ 251694 h 288283"/>
                    <a:gd name="connsiteX93" fmla="*/ 49394 w 153335"/>
                    <a:gd name="connsiteY93" fmla="*/ 256456 h 288283"/>
                    <a:gd name="connsiteX94" fmla="*/ 33202 w 153335"/>
                    <a:gd name="connsiteY94" fmla="*/ 285031 h 28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53335" h="288283">
                      <a:moveTo>
                        <a:pt x="43679" y="287889"/>
                      </a:moveTo>
                      <a:cubicBezTo>
                        <a:pt x="37964" y="288841"/>
                        <a:pt x="33202" y="287889"/>
                        <a:pt x="29392" y="286936"/>
                      </a:cubicBezTo>
                      <a:lnTo>
                        <a:pt x="26534" y="285984"/>
                      </a:lnTo>
                      <a:lnTo>
                        <a:pt x="29392" y="285031"/>
                      </a:lnTo>
                      <a:cubicBezTo>
                        <a:pt x="40822" y="281221"/>
                        <a:pt x="45584" y="271696"/>
                        <a:pt x="47489" y="263124"/>
                      </a:cubicBezTo>
                      <a:cubicBezTo>
                        <a:pt x="43679" y="268839"/>
                        <a:pt x="38917" y="270744"/>
                        <a:pt x="36059" y="270744"/>
                      </a:cubicBezTo>
                      <a:cubicBezTo>
                        <a:pt x="32249" y="270744"/>
                        <a:pt x="29392" y="269791"/>
                        <a:pt x="25582" y="267886"/>
                      </a:cubicBezTo>
                      <a:cubicBezTo>
                        <a:pt x="22724" y="265981"/>
                        <a:pt x="21772" y="263124"/>
                        <a:pt x="21772" y="260266"/>
                      </a:cubicBezTo>
                      <a:cubicBezTo>
                        <a:pt x="21772" y="256456"/>
                        <a:pt x="23677" y="253599"/>
                        <a:pt x="27487" y="248836"/>
                      </a:cubicBezTo>
                      <a:cubicBezTo>
                        <a:pt x="29392" y="246931"/>
                        <a:pt x="30344" y="245026"/>
                        <a:pt x="31297" y="243121"/>
                      </a:cubicBezTo>
                      <a:cubicBezTo>
                        <a:pt x="28439" y="245979"/>
                        <a:pt x="25582" y="248836"/>
                        <a:pt x="20819" y="248836"/>
                      </a:cubicBezTo>
                      <a:cubicBezTo>
                        <a:pt x="17009" y="249789"/>
                        <a:pt x="12247" y="247884"/>
                        <a:pt x="7484" y="245026"/>
                      </a:cubicBezTo>
                      <a:lnTo>
                        <a:pt x="5579" y="244074"/>
                      </a:lnTo>
                      <a:lnTo>
                        <a:pt x="7484" y="243121"/>
                      </a:lnTo>
                      <a:cubicBezTo>
                        <a:pt x="15104" y="240264"/>
                        <a:pt x="18914" y="235501"/>
                        <a:pt x="19867" y="230739"/>
                      </a:cubicBezTo>
                      <a:cubicBezTo>
                        <a:pt x="20819" y="225024"/>
                        <a:pt x="18914" y="219309"/>
                        <a:pt x="13199" y="212641"/>
                      </a:cubicBezTo>
                      <a:cubicBezTo>
                        <a:pt x="1769" y="198354"/>
                        <a:pt x="-6803" y="180256"/>
                        <a:pt x="7484" y="149776"/>
                      </a:cubicBezTo>
                      <a:cubicBezTo>
                        <a:pt x="19867" y="125011"/>
                        <a:pt x="18914" y="7854"/>
                        <a:pt x="18914" y="6901"/>
                      </a:cubicBezTo>
                      <a:lnTo>
                        <a:pt x="18914" y="5949"/>
                      </a:lnTo>
                      <a:lnTo>
                        <a:pt x="19867" y="5949"/>
                      </a:lnTo>
                      <a:cubicBezTo>
                        <a:pt x="19867" y="5949"/>
                        <a:pt x="25582" y="1186"/>
                        <a:pt x="36059" y="234"/>
                      </a:cubicBezTo>
                      <a:cubicBezTo>
                        <a:pt x="46537" y="-719"/>
                        <a:pt x="57967" y="1186"/>
                        <a:pt x="70349" y="6901"/>
                      </a:cubicBezTo>
                      <a:cubicBezTo>
                        <a:pt x="101782" y="22141"/>
                        <a:pt x="108449" y="48811"/>
                        <a:pt x="113212" y="70719"/>
                      </a:cubicBezTo>
                      <a:lnTo>
                        <a:pt x="113212" y="72624"/>
                      </a:lnTo>
                      <a:cubicBezTo>
                        <a:pt x="117974" y="91674"/>
                        <a:pt x="133214" y="104056"/>
                        <a:pt x="144644" y="102151"/>
                      </a:cubicBezTo>
                      <a:cubicBezTo>
                        <a:pt x="145597" y="102151"/>
                        <a:pt x="147502" y="101199"/>
                        <a:pt x="148454" y="101199"/>
                      </a:cubicBezTo>
                      <a:cubicBezTo>
                        <a:pt x="148454" y="101199"/>
                        <a:pt x="149407" y="101199"/>
                        <a:pt x="149407" y="101199"/>
                      </a:cubicBezTo>
                      <a:cubicBezTo>
                        <a:pt x="151312" y="101199"/>
                        <a:pt x="153217" y="102151"/>
                        <a:pt x="153217" y="105961"/>
                      </a:cubicBezTo>
                      <a:cubicBezTo>
                        <a:pt x="154169" y="112629"/>
                        <a:pt x="149407" y="123106"/>
                        <a:pt x="137977" y="124059"/>
                      </a:cubicBezTo>
                      <a:lnTo>
                        <a:pt x="137977" y="124059"/>
                      </a:lnTo>
                      <a:cubicBezTo>
                        <a:pt x="136072" y="124059"/>
                        <a:pt x="135119" y="124059"/>
                        <a:pt x="133214" y="124059"/>
                      </a:cubicBezTo>
                      <a:cubicBezTo>
                        <a:pt x="139882" y="129774"/>
                        <a:pt x="143692" y="136441"/>
                        <a:pt x="145597" y="144061"/>
                      </a:cubicBezTo>
                      <a:cubicBezTo>
                        <a:pt x="147502" y="153586"/>
                        <a:pt x="144644" y="163111"/>
                        <a:pt x="140834" y="166921"/>
                      </a:cubicBezTo>
                      <a:lnTo>
                        <a:pt x="139882" y="167874"/>
                      </a:lnTo>
                      <a:lnTo>
                        <a:pt x="138929" y="165969"/>
                      </a:lnTo>
                      <a:cubicBezTo>
                        <a:pt x="137977" y="164064"/>
                        <a:pt x="133214" y="160254"/>
                        <a:pt x="129404" y="158349"/>
                      </a:cubicBezTo>
                      <a:cubicBezTo>
                        <a:pt x="132262" y="165969"/>
                        <a:pt x="137024" y="184066"/>
                        <a:pt x="123689" y="193591"/>
                      </a:cubicBezTo>
                      <a:lnTo>
                        <a:pt x="118927" y="197401"/>
                      </a:lnTo>
                      <a:lnTo>
                        <a:pt x="121784" y="192639"/>
                      </a:lnTo>
                      <a:cubicBezTo>
                        <a:pt x="123689" y="189781"/>
                        <a:pt x="118927" y="185019"/>
                        <a:pt x="115117" y="182161"/>
                      </a:cubicBezTo>
                      <a:cubicBezTo>
                        <a:pt x="118927" y="192639"/>
                        <a:pt x="125594" y="222166"/>
                        <a:pt x="99877" y="243121"/>
                      </a:cubicBezTo>
                      <a:cubicBezTo>
                        <a:pt x="86542" y="251694"/>
                        <a:pt x="84637" y="258361"/>
                        <a:pt x="84637" y="262171"/>
                      </a:cubicBezTo>
                      <a:cubicBezTo>
                        <a:pt x="84637" y="265981"/>
                        <a:pt x="88447" y="268839"/>
                        <a:pt x="90352" y="269791"/>
                      </a:cubicBezTo>
                      <a:lnTo>
                        <a:pt x="91304" y="270744"/>
                      </a:lnTo>
                      <a:lnTo>
                        <a:pt x="90352" y="271696"/>
                      </a:lnTo>
                      <a:cubicBezTo>
                        <a:pt x="90352" y="271696"/>
                        <a:pt x="88447" y="273601"/>
                        <a:pt x="84637" y="274554"/>
                      </a:cubicBezTo>
                      <a:cubicBezTo>
                        <a:pt x="79874" y="275506"/>
                        <a:pt x="74159" y="272649"/>
                        <a:pt x="68444" y="267886"/>
                      </a:cubicBezTo>
                      <a:cubicBezTo>
                        <a:pt x="65587" y="281221"/>
                        <a:pt x="54157" y="286936"/>
                        <a:pt x="43679" y="287889"/>
                      </a:cubicBezTo>
                      <a:close/>
                      <a:moveTo>
                        <a:pt x="33202" y="285031"/>
                      </a:moveTo>
                      <a:cubicBezTo>
                        <a:pt x="36059" y="285984"/>
                        <a:pt x="39869" y="285984"/>
                        <a:pt x="42727" y="285031"/>
                      </a:cubicBezTo>
                      <a:cubicBezTo>
                        <a:pt x="53204" y="284079"/>
                        <a:pt x="64634" y="278364"/>
                        <a:pt x="65587" y="265981"/>
                      </a:cubicBezTo>
                      <a:lnTo>
                        <a:pt x="65587" y="263124"/>
                      </a:lnTo>
                      <a:lnTo>
                        <a:pt x="67492" y="265029"/>
                      </a:lnTo>
                      <a:cubicBezTo>
                        <a:pt x="75112" y="271696"/>
                        <a:pt x="79874" y="272649"/>
                        <a:pt x="83684" y="272649"/>
                      </a:cubicBezTo>
                      <a:cubicBezTo>
                        <a:pt x="84637" y="272649"/>
                        <a:pt x="86542" y="271696"/>
                        <a:pt x="86542" y="271696"/>
                      </a:cubicBezTo>
                      <a:cubicBezTo>
                        <a:pt x="82732" y="269791"/>
                        <a:pt x="80827" y="265981"/>
                        <a:pt x="80827" y="262171"/>
                      </a:cubicBezTo>
                      <a:cubicBezTo>
                        <a:pt x="80827" y="257409"/>
                        <a:pt x="82732" y="250741"/>
                        <a:pt x="97019" y="241216"/>
                      </a:cubicBezTo>
                      <a:cubicBezTo>
                        <a:pt x="126547" y="216451"/>
                        <a:pt x="110354" y="180256"/>
                        <a:pt x="110354" y="179304"/>
                      </a:cubicBezTo>
                      <a:lnTo>
                        <a:pt x="108449" y="175494"/>
                      </a:lnTo>
                      <a:lnTo>
                        <a:pt x="111307" y="177399"/>
                      </a:lnTo>
                      <a:cubicBezTo>
                        <a:pt x="112259" y="177399"/>
                        <a:pt x="121784" y="183114"/>
                        <a:pt x="122737" y="188829"/>
                      </a:cubicBezTo>
                      <a:cubicBezTo>
                        <a:pt x="134167" y="176446"/>
                        <a:pt x="123689" y="154539"/>
                        <a:pt x="123689" y="154539"/>
                      </a:cubicBezTo>
                      <a:lnTo>
                        <a:pt x="121784" y="150729"/>
                      </a:lnTo>
                      <a:lnTo>
                        <a:pt x="125594" y="153586"/>
                      </a:lnTo>
                      <a:cubicBezTo>
                        <a:pt x="126547" y="154539"/>
                        <a:pt x="135119" y="160254"/>
                        <a:pt x="138929" y="163111"/>
                      </a:cubicBezTo>
                      <a:cubicBezTo>
                        <a:pt x="141787" y="158349"/>
                        <a:pt x="143692" y="150729"/>
                        <a:pt x="142739" y="143109"/>
                      </a:cubicBezTo>
                      <a:cubicBezTo>
                        <a:pt x="140834" y="134536"/>
                        <a:pt x="136072" y="126916"/>
                        <a:pt x="127499" y="121201"/>
                      </a:cubicBezTo>
                      <a:lnTo>
                        <a:pt x="120832" y="116439"/>
                      </a:lnTo>
                      <a:lnTo>
                        <a:pt x="128452" y="118344"/>
                      </a:lnTo>
                      <a:cubicBezTo>
                        <a:pt x="131309" y="119296"/>
                        <a:pt x="135119" y="119296"/>
                        <a:pt x="137977" y="119296"/>
                      </a:cubicBezTo>
                      <a:lnTo>
                        <a:pt x="137977" y="119296"/>
                      </a:lnTo>
                      <a:cubicBezTo>
                        <a:pt x="148454" y="118344"/>
                        <a:pt x="151312" y="108819"/>
                        <a:pt x="151312" y="104056"/>
                      </a:cubicBezTo>
                      <a:cubicBezTo>
                        <a:pt x="151312" y="103104"/>
                        <a:pt x="151312" y="101199"/>
                        <a:pt x="149407" y="102151"/>
                      </a:cubicBezTo>
                      <a:cubicBezTo>
                        <a:pt x="149407" y="102151"/>
                        <a:pt x="149407" y="102151"/>
                        <a:pt x="148454" y="102151"/>
                      </a:cubicBezTo>
                      <a:cubicBezTo>
                        <a:pt x="147502" y="103104"/>
                        <a:pt x="145597" y="103104"/>
                        <a:pt x="144644" y="103104"/>
                      </a:cubicBezTo>
                      <a:cubicBezTo>
                        <a:pt x="132262" y="105009"/>
                        <a:pt x="115117" y="91674"/>
                        <a:pt x="110354" y="71671"/>
                      </a:cubicBezTo>
                      <a:lnTo>
                        <a:pt x="110354" y="69766"/>
                      </a:lnTo>
                      <a:cubicBezTo>
                        <a:pt x="105592" y="48811"/>
                        <a:pt x="98924" y="22141"/>
                        <a:pt x="68444" y="7854"/>
                      </a:cubicBezTo>
                      <a:cubicBezTo>
                        <a:pt x="57014" y="2139"/>
                        <a:pt x="45584" y="234"/>
                        <a:pt x="35107" y="1186"/>
                      </a:cubicBezTo>
                      <a:cubicBezTo>
                        <a:pt x="27487" y="2139"/>
                        <a:pt x="22724" y="4996"/>
                        <a:pt x="20819" y="5949"/>
                      </a:cubicBezTo>
                      <a:cubicBezTo>
                        <a:pt x="20819" y="16426"/>
                        <a:pt x="21772" y="125011"/>
                        <a:pt x="9389" y="148824"/>
                      </a:cubicBezTo>
                      <a:cubicBezTo>
                        <a:pt x="-3946" y="176446"/>
                        <a:pt x="1769" y="193591"/>
                        <a:pt x="14152" y="209784"/>
                      </a:cubicBezTo>
                      <a:cubicBezTo>
                        <a:pt x="19867" y="217404"/>
                        <a:pt x="22724" y="224071"/>
                        <a:pt x="20819" y="230739"/>
                      </a:cubicBezTo>
                      <a:cubicBezTo>
                        <a:pt x="19867" y="235501"/>
                        <a:pt x="15104" y="240264"/>
                        <a:pt x="8437" y="244074"/>
                      </a:cubicBezTo>
                      <a:cubicBezTo>
                        <a:pt x="12247" y="245979"/>
                        <a:pt x="15104" y="246931"/>
                        <a:pt x="17962" y="245979"/>
                      </a:cubicBezTo>
                      <a:cubicBezTo>
                        <a:pt x="27487" y="245026"/>
                        <a:pt x="31297" y="232644"/>
                        <a:pt x="31297" y="232644"/>
                      </a:cubicBezTo>
                      <a:lnTo>
                        <a:pt x="34154" y="233596"/>
                      </a:lnTo>
                      <a:cubicBezTo>
                        <a:pt x="34154" y="233596"/>
                        <a:pt x="32249" y="244074"/>
                        <a:pt x="27487" y="249789"/>
                      </a:cubicBezTo>
                      <a:cubicBezTo>
                        <a:pt x="23677" y="253599"/>
                        <a:pt x="21772" y="256456"/>
                        <a:pt x="22724" y="259314"/>
                      </a:cubicBezTo>
                      <a:cubicBezTo>
                        <a:pt x="22724" y="261219"/>
                        <a:pt x="23677" y="263124"/>
                        <a:pt x="26534" y="265029"/>
                      </a:cubicBezTo>
                      <a:cubicBezTo>
                        <a:pt x="29392" y="266934"/>
                        <a:pt x="32249" y="267886"/>
                        <a:pt x="35107" y="267886"/>
                      </a:cubicBezTo>
                      <a:cubicBezTo>
                        <a:pt x="39869" y="266934"/>
                        <a:pt x="43679" y="263124"/>
                        <a:pt x="47489" y="256456"/>
                      </a:cubicBezTo>
                      <a:lnTo>
                        <a:pt x="49394" y="251694"/>
                      </a:lnTo>
                      <a:lnTo>
                        <a:pt x="49394" y="256456"/>
                      </a:lnTo>
                      <a:cubicBezTo>
                        <a:pt x="49394" y="266934"/>
                        <a:pt x="45584" y="279316"/>
                        <a:pt x="33202" y="285031"/>
                      </a:cubicBezTo>
                      <a:close/>
                    </a:path>
                  </a:pathLst>
                </a:custGeom>
                <a:solidFill>
                  <a:srgbClr val="7C2803"/>
                </a:solidFill>
                <a:ln w="9525" cap="flat">
                  <a:noFill/>
                  <a:prstDash val="solid"/>
                  <a:miter/>
                </a:ln>
              </p:spPr>
              <p:txBody>
                <a:bodyPr rtlCol="0" anchor="ctr"/>
                <a:lstStyle/>
                <a:p>
                  <a:endParaRPr lang="en-US"/>
                </a:p>
              </p:txBody>
            </p:sp>
          </p:grpSp>
          <p:sp>
            <p:nvSpPr>
              <p:cNvPr id="3318" name="Freeform: Shape 3317">
                <a:extLst>
                  <a:ext uri="{FF2B5EF4-FFF2-40B4-BE49-F238E27FC236}">
                    <a16:creationId xmlns:a16="http://schemas.microsoft.com/office/drawing/2014/main" id="{D9B1A59A-58A1-427B-B923-10BB9B48E54C}"/>
                  </a:ext>
                </a:extLst>
              </p:cNvPr>
              <p:cNvSpPr/>
              <p:nvPr/>
            </p:nvSpPr>
            <p:spPr>
              <a:xfrm>
                <a:off x="2038380" y="709623"/>
                <a:ext cx="89527" cy="286705"/>
              </a:xfrm>
              <a:custGeom>
                <a:avLst/>
                <a:gdLst>
                  <a:gd name="connsiteX0" fmla="*/ 61882 w 89527"/>
                  <a:gd name="connsiteY0" fmla="*/ 229858 h 286705"/>
                  <a:gd name="connsiteX1" fmla="*/ 52357 w 89527"/>
                  <a:gd name="connsiteY1" fmla="*/ 174613 h 286705"/>
                  <a:gd name="connsiteX2" fmla="*/ 55215 w 89527"/>
                  <a:gd name="connsiteY2" fmla="*/ 122226 h 286705"/>
                  <a:gd name="connsiteX3" fmla="*/ 41880 w 89527"/>
                  <a:gd name="connsiteY3" fmla="*/ 146991 h 286705"/>
                  <a:gd name="connsiteX4" fmla="*/ 63787 w 89527"/>
                  <a:gd name="connsiteY4" fmla="*/ 83173 h 286705"/>
                  <a:gd name="connsiteX5" fmla="*/ 85695 w 89527"/>
                  <a:gd name="connsiteY5" fmla="*/ 38406 h 286705"/>
                  <a:gd name="connsiteX6" fmla="*/ 38070 w 89527"/>
                  <a:gd name="connsiteY6" fmla="*/ 11736 h 286705"/>
                  <a:gd name="connsiteX7" fmla="*/ 46642 w 89527"/>
                  <a:gd name="connsiteY7" fmla="*/ 306 h 286705"/>
                  <a:gd name="connsiteX8" fmla="*/ 19020 w 89527"/>
                  <a:gd name="connsiteY8" fmla="*/ 6021 h 286705"/>
                  <a:gd name="connsiteX9" fmla="*/ 7590 w 89527"/>
                  <a:gd name="connsiteY9" fmla="*/ 148896 h 286705"/>
                  <a:gd name="connsiteX10" fmla="*/ 13305 w 89527"/>
                  <a:gd name="connsiteY10" fmla="*/ 210808 h 286705"/>
                  <a:gd name="connsiteX11" fmla="*/ 6637 w 89527"/>
                  <a:gd name="connsiteY11" fmla="*/ 243193 h 286705"/>
                  <a:gd name="connsiteX12" fmla="*/ 34260 w 89527"/>
                  <a:gd name="connsiteY12" fmla="*/ 232716 h 286705"/>
                  <a:gd name="connsiteX13" fmla="*/ 27592 w 89527"/>
                  <a:gd name="connsiteY13" fmla="*/ 247956 h 286705"/>
                  <a:gd name="connsiteX14" fmla="*/ 25687 w 89527"/>
                  <a:gd name="connsiteY14" fmla="*/ 265101 h 286705"/>
                  <a:gd name="connsiteX15" fmla="*/ 48547 w 89527"/>
                  <a:gd name="connsiteY15" fmla="*/ 256528 h 286705"/>
                  <a:gd name="connsiteX16" fmla="*/ 29497 w 89527"/>
                  <a:gd name="connsiteY16" fmla="*/ 285103 h 286705"/>
                  <a:gd name="connsiteX17" fmla="*/ 66645 w 89527"/>
                  <a:gd name="connsiteY17" fmla="*/ 266053 h 286705"/>
                  <a:gd name="connsiteX18" fmla="*/ 86647 w 89527"/>
                  <a:gd name="connsiteY18" fmla="*/ 272721 h 286705"/>
                  <a:gd name="connsiteX19" fmla="*/ 61882 w 89527"/>
                  <a:gd name="connsiteY19" fmla="*/ 229858 h 2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27" h="286705">
                    <a:moveTo>
                      <a:pt x="61882" y="229858"/>
                    </a:moveTo>
                    <a:cubicBezTo>
                      <a:pt x="82837" y="213666"/>
                      <a:pt x="60930" y="199378"/>
                      <a:pt x="52357" y="174613"/>
                    </a:cubicBezTo>
                    <a:cubicBezTo>
                      <a:pt x="43785" y="150801"/>
                      <a:pt x="60930" y="117463"/>
                      <a:pt x="55215" y="122226"/>
                    </a:cubicBezTo>
                    <a:cubicBezTo>
                      <a:pt x="49500" y="126988"/>
                      <a:pt x="43785" y="159373"/>
                      <a:pt x="41880" y="146991"/>
                    </a:cubicBezTo>
                    <a:cubicBezTo>
                      <a:pt x="39022" y="135561"/>
                      <a:pt x="40927" y="99366"/>
                      <a:pt x="63787" y="83173"/>
                    </a:cubicBezTo>
                    <a:cubicBezTo>
                      <a:pt x="86647" y="66028"/>
                      <a:pt x="95220" y="58408"/>
                      <a:pt x="85695" y="38406"/>
                    </a:cubicBezTo>
                    <a:cubicBezTo>
                      <a:pt x="69502" y="6973"/>
                      <a:pt x="36165" y="18403"/>
                      <a:pt x="38070" y="11736"/>
                    </a:cubicBezTo>
                    <a:cubicBezTo>
                      <a:pt x="38070" y="6021"/>
                      <a:pt x="41880" y="2211"/>
                      <a:pt x="46642" y="306"/>
                    </a:cubicBezTo>
                    <a:cubicBezTo>
                      <a:pt x="28545" y="-1599"/>
                      <a:pt x="19020" y="6021"/>
                      <a:pt x="19020" y="6021"/>
                    </a:cubicBezTo>
                    <a:cubicBezTo>
                      <a:pt x="19020" y="6021"/>
                      <a:pt x="20925" y="124131"/>
                      <a:pt x="7590" y="148896"/>
                    </a:cubicBezTo>
                    <a:cubicBezTo>
                      <a:pt x="-5745" y="178423"/>
                      <a:pt x="-30" y="194616"/>
                      <a:pt x="13305" y="210808"/>
                    </a:cubicBezTo>
                    <a:cubicBezTo>
                      <a:pt x="25687" y="227001"/>
                      <a:pt x="20925" y="237478"/>
                      <a:pt x="6637" y="243193"/>
                    </a:cubicBezTo>
                    <a:cubicBezTo>
                      <a:pt x="26640" y="255576"/>
                      <a:pt x="34260" y="232716"/>
                      <a:pt x="34260" y="232716"/>
                    </a:cubicBezTo>
                    <a:cubicBezTo>
                      <a:pt x="34260" y="232716"/>
                      <a:pt x="33307" y="243193"/>
                      <a:pt x="27592" y="247956"/>
                    </a:cubicBezTo>
                    <a:cubicBezTo>
                      <a:pt x="21877" y="253671"/>
                      <a:pt x="19020" y="259386"/>
                      <a:pt x="25687" y="265101"/>
                    </a:cubicBezTo>
                    <a:cubicBezTo>
                      <a:pt x="32355" y="270816"/>
                      <a:pt x="40927" y="269863"/>
                      <a:pt x="48547" y="256528"/>
                    </a:cubicBezTo>
                    <a:cubicBezTo>
                      <a:pt x="48547" y="267006"/>
                      <a:pt x="42832" y="279388"/>
                      <a:pt x="29497" y="285103"/>
                    </a:cubicBezTo>
                    <a:cubicBezTo>
                      <a:pt x="41880" y="289866"/>
                      <a:pt x="66645" y="284151"/>
                      <a:pt x="66645" y="266053"/>
                    </a:cubicBezTo>
                    <a:cubicBezTo>
                      <a:pt x="77122" y="275578"/>
                      <a:pt x="83790" y="274626"/>
                      <a:pt x="86647" y="272721"/>
                    </a:cubicBezTo>
                    <a:cubicBezTo>
                      <a:pt x="64740" y="266053"/>
                      <a:pt x="44737" y="243193"/>
                      <a:pt x="61882" y="229858"/>
                    </a:cubicBezTo>
                    <a:close/>
                  </a:path>
                </a:pathLst>
              </a:custGeom>
              <a:solidFill>
                <a:srgbClr val="A93B00"/>
              </a:solidFill>
              <a:ln w="9525" cap="flat">
                <a:noFill/>
                <a:prstDash val="solid"/>
                <a:miter/>
              </a:ln>
            </p:spPr>
            <p:txBody>
              <a:bodyPr rtlCol="0" anchor="ctr"/>
              <a:lstStyle/>
              <a:p>
                <a:endParaRPr lang="en-US"/>
              </a:p>
            </p:txBody>
          </p:sp>
          <p:grpSp>
            <p:nvGrpSpPr>
              <p:cNvPr id="3319" name="Graphic 4">
                <a:extLst>
                  <a:ext uri="{FF2B5EF4-FFF2-40B4-BE49-F238E27FC236}">
                    <a16:creationId xmlns:a16="http://schemas.microsoft.com/office/drawing/2014/main" id="{F1BB5F69-A075-4B45-B549-FD19AFE49F80}"/>
                  </a:ext>
                </a:extLst>
              </p:cNvPr>
              <p:cNvGrpSpPr/>
              <p:nvPr/>
            </p:nvGrpSpPr>
            <p:grpSpPr>
              <a:xfrm>
                <a:off x="2121775" y="730884"/>
                <a:ext cx="60549" cy="223677"/>
                <a:chOff x="2121775" y="730884"/>
                <a:chExt cx="60549" cy="223677"/>
              </a:xfrm>
              <a:solidFill>
                <a:srgbClr val="A93B00"/>
              </a:solidFill>
            </p:grpSpPr>
            <p:sp>
              <p:nvSpPr>
                <p:cNvPr id="3320" name="Freeform: Shape 3319">
                  <a:extLst>
                    <a:ext uri="{FF2B5EF4-FFF2-40B4-BE49-F238E27FC236}">
                      <a16:creationId xmlns:a16="http://schemas.microsoft.com/office/drawing/2014/main" id="{88E2199B-6E32-4DE4-839A-D4AE65984680}"/>
                    </a:ext>
                  </a:extLst>
                </p:cNvPr>
                <p:cNvSpPr/>
                <p:nvPr/>
              </p:nvSpPr>
              <p:spPr>
                <a:xfrm>
                  <a:off x="2121775" y="730884"/>
                  <a:ext cx="60549" cy="89150"/>
                </a:xfrm>
                <a:custGeom>
                  <a:avLst/>
                  <a:gdLst>
                    <a:gd name="connsiteX0" fmla="*/ 58497 w 60549"/>
                    <a:gd name="connsiteY0" fmla="*/ 79057 h 89150"/>
                    <a:gd name="connsiteX1" fmla="*/ 23255 w 60549"/>
                    <a:gd name="connsiteY1" fmla="*/ 37147 h 89150"/>
                    <a:gd name="connsiteX2" fmla="*/ 1347 w 60549"/>
                    <a:gd name="connsiteY2" fmla="*/ 0 h 89150"/>
                    <a:gd name="connsiteX3" fmla="*/ 395 w 60549"/>
                    <a:gd name="connsiteY3" fmla="*/ 1905 h 89150"/>
                    <a:gd name="connsiteX4" fmla="*/ 24207 w 60549"/>
                    <a:gd name="connsiteY4" fmla="*/ 70485 h 89150"/>
                    <a:gd name="connsiteX5" fmla="*/ 56592 w 60549"/>
                    <a:gd name="connsiteY5" fmla="*/ 87630 h 89150"/>
                    <a:gd name="connsiteX6" fmla="*/ 58497 w 60549"/>
                    <a:gd name="connsiteY6" fmla="*/ 79057 h 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49" h="89150">
                      <a:moveTo>
                        <a:pt x="58497" y="79057"/>
                      </a:moveTo>
                      <a:cubicBezTo>
                        <a:pt x="33732" y="77153"/>
                        <a:pt x="26112" y="60007"/>
                        <a:pt x="23255" y="37147"/>
                      </a:cubicBezTo>
                      <a:cubicBezTo>
                        <a:pt x="21350" y="23813"/>
                        <a:pt x="15634" y="4763"/>
                        <a:pt x="1347" y="0"/>
                      </a:cubicBezTo>
                      <a:cubicBezTo>
                        <a:pt x="395" y="0"/>
                        <a:pt x="-558" y="1905"/>
                        <a:pt x="395" y="1905"/>
                      </a:cubicBezTo>
                      <a:cubicBezTo>
                        <a:pt x="22302" y="15240"/>
                        <a:pt x="16587" y="49530"/>
                        <a:pt x="24207" y="70485"/>
                      </a:cubicBezTo>
                      <a:cubicBezTo>
                        <a:pt x="28017" y="81915"/>
                        <a:pt x="45162" y="93345"/>
                        <a:pt x="56592" y="87630"/>
                      </a:cubicBezTo>
                      <a:cubicBezTo>
                        <a:pt x="58497" y="86678"/>
                        <a:pt x="63259" y="79057"/>
                        <a:pt x="58497" y="79057"/>
                      </a:cubicBezTo>
                      <a:close/>
                    </a:path>
                  </a:pathLst>
                </a:custGeom>
                <a:solidFill>
                  <a:srgbClr val="A93B00"/>
                </a:solidFill>
                <a:ln w="9525" cap="flat">
                  <a:noFill/>
                  <a:prstDash val="solid"/>
                  <a:miter/>
                </a:ln>
              </p:spPr>
              <p:txBody>
                <a:bodyPr rtlCol="0" anchor="ctr"/>
                <a:lstStyle/>
                <a:p>
                  <a:endParaRPr lang="en-US"/>
                </a:p>
              </p:txBody>
            </p:sp>
            <p:sp>
              <p:nvSpPr>
                <p:cNvPr id="3321" name="Freeform: Shape 3320">
                  <a:extLst>
                    <a:ext uri="{FF2B5EF4-FFF2-40B4-BE49-F238E27FC236}">
                      <a16:creationId xmlns:a16="http://schemas.microsoft.com/office/drawing/2014/main" id="{5705C87B-5AE8-4175-9C98-7C0A0FA636F8}"/>
                    </a:ext>
                  </a:extLst>
                </p:cNvPr>
                <p:cNvSpPr/>
                <p:nvPr/>
              </p:nvSpPr>
              <p:spPr>
                <a:xfrm>
                  <a:off x="2143817" y="821372"/>
                  <a:ext cx="37559" cy="53120"/>
                </a:xfrm>
                <a:custGeom>
                  <a:avLst/>
                  <a:gdLst>
                    <a:gd name="connsiteX0" fmla="*/ 2165 w 37559"/>
                    <a:gd name="connsiteY0" fmla="*/ 0 h 53120"/>
                    <a:gd name="connsiteX1" fmla="*/ 260 w 37559"/>
                    <a:gd name="connsiteY1" fmla="*/ 3810 h 53120"/>
                    <a:gd name="connsiteX2" fmla="*/ 20262 w 37559"/>
                    <a:gd name="connsiteY2" fmla="*/ 23813 h 53120"/>
                    <a:gd name="connsiteX3" fmla="*/ 29787 w 37559"/>
                    <a:gd name="connsiteY3" fmla="*/ 50482 h 53120"/>
                    <a:gd name="connsiteX4" fmla="*/ 37407 w 37559"/>
                    <a:gd name="connsiteY4" fmla="*/ 45720 h 53120"/>
                    <a:gd name="connsiteX5" fmla="*/ 2165 w 37559"/>
                    <a:gd name="connsiteY5" fmla="*/ 0 h 5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9" h="53120">
                      <a:moveTo>
                        <a:pt x="2165" y="0"/>
                      </a:moveTo>
                      <a:cubicBezTo>
                        <a:pt x="1212" y="0"/>
                        <a:pt x="-693" y="2857"/>
                        <a:pt x="260" y="3810"/>
                      </a:cubicBezTo>
                      <a:cubicBezTo>
                        <a:pt x="7880" y="8573"/>
                        <a:pt x="14547" y="16193"/>
                        <a:pt x="20262" y="23813"/>
                      </a:cubicBezTo>
                      <a:cubicBezTo>
                        <a:pt x="26930" y="31432"/>
                        <a:pt x="27882" y="40957"/>
                        <a:pt x="29787" y="50482"/>
                      </a:cubicBezTo>
                      <a:cubicBezTo>
                        <a:pt x="30740" y="57150"/>
                        <a:pt x="37407" y="49530"/>
                        <a:pt x="37407" y="45720"/>
                      </a:cubicBezTo>
                      <a:cubicBezTo>
                        <a:pt x="39312" y="23813"/>
                        <a:pt x="23120" y="4763"/>
                        <a:pt x="2165" y="0"/>
                      </a:cubicBezTo>
                      <a:close/>
                    </a:path>
                  </a:pathLst>
                </a:custGeom>
                <a:solidFill>
                  <a:srgbClr val="A93B00"/>
                </a:solidFill>
                <a:ln w="9525" cap="flat">
                  <a:noFill/>
                  <a:prstDash val="solid"/>
                  <a:miter/>
                </a:ln>
              </p:spPr>
              <p:txBody>
                <a:bodyPr rtlCol="0" anchor="ctr"/>
                <a:lstStyle/>
                <a:p>
                  <a:endParaRPr lang="en-US"/>
                </a:p>
              </p:txBody>
            </p:sp>
            <p:sp>
              <p:nvSpPr>
                <p:cNvPr id="3322" name="Freeform: Shape 3321">
                  <a:extLst>
                    <a:ext uri="{FF2B5EF4-FFF2-40B4-BE49-F238E27FC236}">
                      <a16:creationId xmlns:a16="http://schemas.microsoft.com/office/drawing/2014/main" id="{7C5DBCF7-E532-4196-8234-DB279951D635}"/>
                    </a:ext>
                  </a:extLst>
                </p:cNvPr>
                <p:cNvSpPr/>
                <p:nvPr/>
              </p:nvSpPr>
              <p:spPr>
                <a:xfrm>
                  <a:off x="2144240" y="851700"/>
                  <a:ext cx="25495" cy="47380"/>
                </a:xfrm>
                <a:custGeom>
                  <a:avLst/>
                  <a:gdLst>
                    <a:gd name="connsiteX0" fmla="*/ 2694 w 25495"/>
                    <a:gd name="connsiteY0" fmla="*/ 152 h 47380"/>
                    <a:gd name="connsiteX1" fmla="*/ 789 w 25495"/>
                    <a:gd name="connsiteY1" fmla="*/ 3962 h 47380"/>
                    <a:gd name="connsiteX2" fmla="*/ 19839 w 25495"/>
                    <a:gd name="connsiteY2" fmla="*/ 45872 h 47380"/>
                    <a:gd name="connsiteX3" fmla="*/ 22697 w 25495"/>
                    <a:gd name="connsiteY3" fmla="*/ 45872 h 47380"/>
                    <a:gd name="connsiteX4" fmla="*/ 2694 w 25495"/>
                    <a:gd name="connsiteY4" fmla="*/ 152 h 4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5" h="47380">
                      <a:moveTo>
                        <a:pt x="2694" y="152"/>
                      </a:moveTo>
                      <a:cubicBezTo>
                        <a:pt x="789" y="-801"/>
                        <a:pt x="-1116" y="3009"/>
                        <a:pt x="789" y="3962"/>
                      </a:cubicBezTo>
                      <a:cubicBezTo>
                        <a:pt x="16982" y="11582"/>
                        <a:pt x="18887" y="30632"/>
                        <a:pt x="19839" y="45872"/>
                      </a:cubicBezTo>
                      <a:cubicBezTo>
                        <a:pt x="19839" y="48729"/>
                        <a:pt x="22697" y="46824"/>
                        <a:pt x="22697" y="45872"/>
                      </a:cubicBezTo>
                      <a:cubicBezTo>
                        <a:pt x="31269" y="30632"/>
                        <a:pt x="18887" y="4914"/>
                        <a:pt x="2694" y="152"/>
                      </a:cubicBezTo>
                      <a:close/>
                    </a:path>
                  </a:pathLst>
                </a:custGeom>
                <a:solidFill>
                  <a:srgbClr val="A93B00"/>
                </a:solidFill>
                <a:ln w="9525" cap="flat">
                  <a:noFill/>
                  <a:prstDash val="solid"/>
                  <a:miter/>
                </a:ln>
              </p:spPr>
              <p:txBody>
                <a:bodyPr rtlCol="0" anchor="ctr"/>
                <a:lstStyle/>
                <a:p>
                  <a:endParaRPr lang="en-US"/>
                </a:p>
              </p:txBody>
            </p:sp>
            <p:sp>
              <p:nvSpPr>
                <p:cNvPr id="3323" name="Freeform: Shape 3322">
                  <a:extLst>
                    <a:ext uri="{FF2B5EF4-FFF2-40B4-BE49-F238E27FC236}">
                      <a16:creationId xmlns:a16="http://schemas.microsoft.com/office/drawing/2014/main" id="{92D10CD3-EE2A-4265-9CF6-4258D5E8B025}"/>
                    </a:ext>
                  </a:extLst>
                </p:cNvPr>
                <p:cNvSpPr/>
                <p:nvPr/>
              </p:nvSpPr>
              <p:spPr>
                <a:xfrm>
                  <a:off x="2130742" y="879282"/>
                  <a:ext cx="21815" cy="75279"/>
                </a:xfrm>
                <a:custGeom>
                  <a:avLst/>
                  <a:gdLst>
                    <a:gd name="connsiteX0" fmla="*/ 5715 w 21815"/>
                    <a:gd name="connsiteY0" fmla="*/ 192 h 75279"/>
                    <a:gd name="connsiteX1" fmla="*/ 3810 w 21815"/>
                    <a:gd name="connsiteY1" fmla="*/ 3049 h 75279"/>
                    <a:gd name="connsiteX2" fmla="*/ 15240 w 21815"/>
                    <a:gd name="connsiteY2" fmla="*/ 29719 h 75279"/>
                    <a:gd name="connsiteX3" fmla="*/ 953 w 21815"/>
                    <a:gd name="connsiteY3" fmla="*/ 70677 h 75279"/>
                    <a:gd name="connsiteX4" fmla="*/ 1905 w 21815"/>
                    <a:gd name="connsiteY4" fmla="*/ 74487 h 75279"/>
                    <a:gd name="connsiteX5" fmla="*/ 20955 w 21815"/>
                    <a:gd name="connsiteY5" fmla="*/ 43054 h 75279"/>
                    <a:gd name="connsiteX6" fmla="*/ 5715 w 21815"/>
                    <a:gd name="connsiteY6" fmla="*/ 192 h 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5" h="75279">
                      <a:moveTo>
                        <a:pt x="5715" y="192"/>
                      </a:moveTo>
                      <a:cubicBezTo>
                        <a:pt x="4762" y="-761"/>
                        <a:pt x="2857" y="2097"/>
                        <a:pt x="3810" y="3049"/>
                      </a:cubicBezTo>
                      <a:cubicBezTo>
                        <a:pt x="8573" y="11622"/>
                        <a:pt x="13335" y="20194"/>
                        <a:pt x="15240" y="29719"/>
                      </a:cubicBezTo>
                      <a:cubicBezTo>
                        <a:pt x="19050" y="45912"/>
                        <a:pt x="10478" y="58294"/>
                        <a:pt x="953" y="70677"/>
                      </a:cubicBezTo>
                      <a:cubicBezTo>
                        <a:pt x="0" y="71629"/>
                        <a:pt x="-952" y="77344"/>
                        <a:pt x="1905" y="74487"/>
                      </a:cubicBezTo>
                      <a:cubicBezTo>
                        <a:pt x="12382" y="66867"/>
                        <a:pt x="18098" y="55437"/>
                        <a:pt x="20955" y="43054"/>
                      </a:cubicBezTo>
                      <a:cubicBezTo>
                        <a:pt x="24765" y="26862"/>
                        <a:pt x="15240" y="13527"/>
                        <a:pt x="5715" y="192"/>
                      </a:cubicBezTo>
                      <a:close/>
                    </a:path>
                  </a:pathLst>
                </a:custGeom>
                <a:solidFill>
                  <a:srgbClr val="A93B00"/>
                </a:solidFill>
                <a:ln w="9525" cap="flat">
                  <a:noFill/>
                  <a:prstDash val="solid"/>
                  <a:miter/>
                </a:ln>
              </p:spPr>
              <p:txBody>
                <a:bodyPr rtlCol="0" anchor="ctr"/>
                <a:lstStyle/>
                <a:p>
                  <a:endParaRPr lang="en-US"/>
                </a:p>
              </p:txBody>
            </p:sp>
          </p:grpSp>
        </p:grpSp>
        <p:grpSp>
          <p:nvGrpSpPr>
            <p:cNvPr id="3324" name="Graphic 4">
              <a:extLst>
                <a:ext uri="{FF2B5EF4-FFF2-40B4-BE49-F238E27FC236}">
                  <a16:creationId xmlns:a16="http://schemas.microsoft.com/office/drawing/2014/main" id="{5B25E670-21B7-4426-AF4E-F1AD27B4245B}"/>
                </a:ext>
              </a:extLst>
            </p:cNvPr>
            <p:cNvGrpSpPr/>
            <p:nvPr/>
          </p:nvGrpSpPr>
          <p:grpSpPr>
            <a:xfrm>
              <a:off x="1654492" y="606919"/>
              <a:ext cx="537210" cy="809764"/>
              <a:chOff x="1654492" y="606919"/>
              <a:chExt cx="537210" cy="809764"/>
            </a:xfrm>
          </p:grpSpPr>
          <p:grpSp>
            <p:nvGrpSpPr>
              <p:cNvPr id="3325" name="Graphic 4">
                <a:extLst>
                  <a:ext uri="{FF2B5EF4-FFF2-40B4-BE49-F238E27FC236}">
                    <a16:creationId xmlns:a16="http://schemas.microsoft.com/office/drawing/2014/main" id="{8A3C7940-ABEB-47FF-B7EE-ADFF9E6693CE}"/>
                  </a:ext>
                </a:extLst>
              </p:cNvPr>
              <p:cNvGrpSpPr/>
              <p:nvPr/>
            </p:nvGrpSpPr>
            <p:grpSpPr>
              <a:xfrm>
                <a:off x="1654492" y="629772"/>
                <a:ext cx="537210" cy="786912"/>
                <a:chOff x="1654492" y="629772"/>
                <a:chExt cx="537210" cy="786912"/>
              </a:xfrm>
            </p:grpSpPr>
            <p:grpSp>
              <p:nvGrpSpPr>
                <p:cNvPr id="3326" name="Graphic 4">
                  <a:extLst>
                    <a:ext uri="{FF2B5EF4-FFF2-40B4-BE49-F238E27FC236}">
                      <a16:creationId xmlns:a16="http://schemas.microsoft.com/office/drawing/2014/main" id="{CDC21898-F473-4C1D-8BB6-C47E5996A9B3}"/>
                    </a:ext>
                  </a:extLst>
                </p:cNvPr>
                <p:cNvGrpSpPr/>
                <p:nvPr/>
              </p:nvGrpSpPr>
              <p:grpSpPr>
                <a:xfrm>
                  <a:off x="1936432" y="1169986"/>
                  <a:ext cx="96511" cy="129539"/>
                  <a:chOff x="1936432" y="1169986"/>
                  <a:chExt cx="96511" cy="129539"/>
                </a:xfrm>
              </p:grpSpPr>
              <p:grpSp>
                <p:nvGrpSpPr>
                  <p:cNvPr id="3327" name="Graphic 4">
                    <a:extLst>
                      <a:ext uri="{FF2B5EF4-FFF2-40B4-BE49-F238E27FC236}">
                        <a16:creationId xmlns:a16="http://schemas.microsoft.com/office/drawing/2014/main" id="{6F12B7BF-022F-496A-9294-A73D09609EB8}"/>
                      </a:ext>
                    </a:extLst>
                  </p:cNvPr>
                  <p:cNvGrpSpPr/>
                  <p:nvPr/>
                </p:nvGrpSpPr>
                <p:grpSpPr>
                  <a:xfrm>
                    <a:off x="1937384" y="1170406"/>
                    <a:ext cx="95558" cy="129120"/>
                    <a:chOff x="1937384" y="1170406"/>
                    <a:chExt cx="95558" cy="129120"/>
                  </a:xfrm>
                </p:grpSpPr>
                <p:sp>
                  <p:nvSpPr>
                    <p:cNvPr id="3328" name="Freeform: Shape 3327">
                      <a:extLst>
                        <a:ext uri="{FF2B5EF4-FFF2-40B4-BE49-F238E27FC236}">
                          <a16:creationId xmlns:a16="http://schemas.microsoft.com/office/drawing/2014/main" id="{1E728443-8291-4564-858A-1BDDBE1169A6}"/>
                        </a:ext>
                      </a:extLst>
                    </p:cNvPr>
                    <p:cNvSpPr/>
                    <p:nvPr/>
                  </p:nvSpPr>
                  <p:spPr>
                    <a:xfrm>
                      <a:off x="1937384" y="1170406"/>
                      <a:ext cx="93628" cy="126325"/>
                    </a:xfrm>
                    <a:custGeom>
                      <a:avLst/>
                      <a:gdLst>
                        <a:gd name="connsiteX0" fmla="*/ 0 w 93628"/>
                        <a:gd name="connsiteY0" fmla="*/ 16726 h 126325"/>
                        <a:gd name="connsiteX1" fmla="*/ 24765 w 93628"/>
                        <a:gd name="connsiteY1" fmla="*/ 2438 h 126325"/>
                        <a:gd name="connsiteX2" fmla="*/ 37148 w 93628"/>
                        <a:gd name="connsiteY2" fmla="*/ 533 h 126325"/>
                        <a:gd name="connsiteX3" fmla="*/ 90488 w 93628"/>
                        <a:gd name="connsiteY3" fmla="*/ 72923 h 126325"/>
                        <a:gd name="connsiteX4" fmla="*/ 83820 w 93628"/>
                        <a:gd name="connsiteY4" fmla="*/ 123406 h 126325"/>
                        <a:gd name="connsiteX5" fmla="*/ 40005 w 93628"/>
                        <a:gd name="connsiteY5" fmla="*/ 104356 h 126325"/>
                        <a:gd name="connsiteX6" fmla="*/ 14288 w 93628"/>
                        <a:gd name="connsiteY6" fmla="*/ 82448 h 126325"/>
                        <a:gd name="connsiteX7" fmla="*/ 0 w 93628"/>
                        <a:gd name="connsiteY7" fmla="*/ 16726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28" h="126325">
                          <a:moveTo>
                            <a:pt x="0" y="16726"/>
                          </a:moveTo>
                          <a:cubicBezTo>
                            <a:pt x="0" y="16726"/>
                            <a:pt x="6668" y="533"/>
                            <a:pt x="24765" y="2438"/>
                          </a:cubicBezTo>
                          <a:cubicBezTo>
                            <a:pt x="26670" y="2438"/>
                            <a:pt x="33338" y="-1372"/>
                            <a:pt x="37148" y="533"/>
                          </a:cubicBezTo>
                          <a:cubicBezTo>
                            <a:pt x="40958" y="2438"/>
                            <a:pt x="82868" y="38633"/>
                            <a:pt x="90488" y="72923"/>
                          </a:cubicBezTo>
                          <a:cubicBezTo>
                            <a:pt x="97155" y="103403"/>
                            <a:pt x="92393" y="116738"/>
                            <a:pt x="83820" y="123406"/>
                          </a:cubicBezTo>
                          <a:cubicBezTo>
                            <a:pt x="75248" y="131026"/>
                            <a:pt x="54293" y="123406"/>
                            <a:pt x="40005" y="104356"/>
                          </a:cubicBezTo>
                          <a:cubicBezTo>
                            <a:pt x="24765" y="85306"/>
                            <a:pt x="14288" y="82448"/>
                            <a:pt x="14288" y="82448"/>
                          </a:cubicBezTo>
                          <a:lnTo>
                            <a:pt x="0" y="16726"/>
                          </a:lnTo>
                          <a:close/>
                        </a:path>
                      </a:pathLst>
                    </a:custGeom>
                    <a:solidFill>
                      <a:srgbClr val="EBEBEB"/>
                    </a:solidFill>
                    <a:ln w="9525" cap="flat">
                      <a:noFill/>
                      <a:prstDash val="solid"/>
                      <a:miter/>
                    </a:ln>
                  </p:spPr>
                  <p:txBody>
                    <a:bodyPr rtlCol="0" anchor="ctr"/>
                    <a:lstStyle/>
                    <a:p>
                      <a:endParaRPr lang="en-US"/>
                    </a:p>
                  </p:txBody>
                </p:sp>
                <p:sp>
                  <p:nvSpPr>
                    <p:cNvPr id="3329" name="Freeform: Shape 3328">
                      <a:extLst>
                        <a:ext uri="{FF2B5EF4-FFF2-40B4-BE49-F238E27FC236}">
                          <a16:creationId xmlns:a16="http://schemas.microsoft.com/office/drawing/2014/main" id="{7C0BC993-341C-4BD8-B282-E4E3381202A7}"/>
                        </a:ext>
                      </a:extLst>
                    </p:cNvPr>
                    <p:cNvSpPr/>
                    <p:nvPr/>
                  </p:nvSpPr>
                  <p:spPr>
                    <a:xfrm>
                      <a:off x="1937384" y="1170939"/>
                      <a:ext cx="95558" cy="128587"/>
                    </a:xfrm>
                    <a:custGeom>
                      <a:avLst/>
                      <a:gdLst>
                        <a:gd name="connsiteX0" fmla="*/ 40005 w 95558"/>
                        <a:gd name="connsiteY0" fmla="*/ 104775 h 128587"/>
                        <a:gd name="connsiteX1" fmla="*/ 15240 w 95558"/>
                        <a:gd name="connsiteY1" fmla="*/ 82868 h 128587"/>
                        <a:gd name="connsiteX2" fmla="*/ 15240 w 95558"/>
                        <a:gd name="connsiteY2" fmla="*/ 82868 h 128587"/>
                        <a:gd name="connsiteX3" fmla="*/ 0 w 95558"/>
                        <a:gd name="connsiteY3" fmla="*/ 17145 h 128587"/>
                        <a:gd name="connsiteX4" fmla="*/ 0 w 95558"/>
                        <a:gd name="connsiteY4" fmla="*/ 17145 h 128587"/>
                        <a:gd name="connsiteX5" fmla="*/ 21908 w 95558"/>
                        <a:gd name="connsiteY5" fmla="*/ 1905 h 128587"/>
                        <a:gd name="connsiteX6" fmla="*/ 24765 w 95558"/>
                        <a:gd name="connsiteY6" fmla="*/ 1905 h 128587"/>
                        <a:gd name="connsiteX7" fmla="*/ 28575 w 95558"/>
                        <a:gd name="connsiteY7" fmla="*/ 953 h 128587"/>
                        <a:gd name="connsiteX8" fmla="*/ 35243 w 95558"/>
                        <a:gd name="connsiteY8" fmla="*/ 0 h 128587"/>
                        <a:gd name="connsiteX9" fmla="*/ 38100 w 95558"/>
                        <a:gd name="connsiteY9" fmla="*/ 953 h 128587"/>
                        <a:gd name="connsiteX10" fmla="*/ 92393 w 95558"/>
                        <a:gd name="connsiteY10" fmla="*/ 74295 h 128587"/>
                        <a:gd name="connsiteX11" fmla="*/ 85725 w 95558"/>
                        <a:gd name="connsiteY11" fmla="*/ 125730 h 128587"/>
                        <a:gd name="connsiteX12" fmla="*/ 76200 w 95558"/>
                        <a:gd name="connsiteY12" fmla="*/ 128588 h 128587"/>
                        <a:gd name="connsiteX13" fmla="*/ 76200 w 95558"/>
                        <a:gd name="connsiteY13" fmla="*/ 128588 h 128587"/>
                        <a:gd name="connsiteX14" fmla="*/ 40005 w 95558"/>
                        <a:gd name="connsiteY14" fmla="*/ 104775 h 128587"/>
                        <a:gd name="connsiteX15" fmla="*/ 28575 w 95558"/>
                        <a:gd name="connsiteY15" fmla="*/ 953 h 128587"/>
                        <a:gd name="connsiteX16" fmla="*/ 24765 w 95558"/>
                        <a:gd name="connsiteY16" fmla="*/ 1905 h 128587"/>
                        <a:gd name="connsiteX17" fmla="*/ 21908 w 95558"/>
                        <a:gd name="connsiteY17" fmla="*/ 1905 h 128587"/>
                        <a:gd name="connsiteX18" fmla="*/ 953 w 95558"/>
                        <a:gd name="connsiteY18" fmla="*/ 16193 h 128587"/>
                        <a:gd name="connsiteX19" fmla="*/ 15240 w 95558"/>
                        <a:gd name="connsiteY19" fmla="*/ 81915 h 128587"/>
                        <a:gd name="connsiteX20" fmla="*/ 40958 w 95558"/>
                        <a:gd name="connsiteY20" fmla="*/ 104775 h 128587"/>
                        <a:gd name="connsiteX21" fmla="*/ 75248 w 95558"/>
                        <a:gd name="connsiteY21" fmla="*/ 125730 h 128587"/>
                        <a:gd name="connsiteX22" fmla="*/ 83820 w 95558"/>
                        <a:gd name="connsiteY22" fmla="*/ 122873 h 128587"/>
                        <a:gd name="connsiteX23" fmla="*/ 90488 w 95558"/>
                        <a:gd name="connsiteY23" fmla="*/ 72390 h 128587"/>
                        <a:gd name="connsiteX24" fmla="*/ 37148 w 95558"/>
                        <a:gd name="connsiteY24" fmla="*/ 0 h 128587"/>
                        <a:gd name="connsiteX25" fmla="*/ 35243 w 95558"/>
                        <a:gd name="connsiteY25" fmla="*/ 0 h 128587"/>
                        <a:gd name="connsiteX26" fmla="*/ 28575 w 95558"/>
                        <a:gd name="connsiteY26" fmla="*/ 95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58" h="128587">
                          <a:moveTo>
                            <a:pt x="40005" y="104775"/>
                          </a:moveTo>
                          <a:cubicBezTo>
                            <a:pt x="25718" y="85725"/>
                            <a:pt x="15240" y="82868"/>
                            <a:pt x="15240" y="82868"/>
                          </a:cubicBezTo>
                          <a:cubicBezTo>
                            <a:pt x="15240" y="82868"/>
                            <a:pt x="15240" y="82868"/>
                            <a:pt x="15240" y="82868"/>
                          </a:cubicBezTo>
                          <a:lnTo>
                            <a:pt x="0" y="17145"/>
                          </a:lnTo>
                          <a:cubicBezTo>
                            <a:pt x="0" y="17145"/>
                            <a:pt x="0" y="17145"/>
                            <a:pt x="0" y="17145"/>
                          </a:cubicBezTo>
                          <a:cubicBezTo>
                            <a:pt x="0" y="17145"/>
                            <a:pt x="5715" y="1905"/>
                            <a:pt x="21908" y="1905"/>
                          </a:cubicBezTo>
                          <a:cubicBezTo>
                            <a:pt x="22860" y="1905"/>
                            <a:pt x="23813" y="1905"/>
                            <a:pt x="24765" y="1905"/>
                          </a:cubicBezTo>
                          <a:cubicBezTo>
                            <a:pt x="25718" y="1905"/>
                            <a:pt x="26670" y="1905"/>
                            <a:pt x="28575" y="953"/>
                          </a:cubicBezTo>
                          <a:cubicBezTo>
                            <a:pt x="30480" y="0"/>
                            <a:pt x="32385" y="0"/>
                            <a:pt x="35243" y="0"/>
                          </a:cubicBezTo>
                          <a:cubicBezTo>
                            <a:pt x="36195" y="0"/>
                            <a:pt x="37148" y="0"/>
                            <a:pt x="38100" y="953"/>
                          </a:cubicBezTo>
                          <a:cubicBezTo>
                            <a:pt x="41910" y="2858"/>
                            <a:pt x="83820" y="39053"/>
                            <a:pt x="92393" y="74295"/>
                          </a:cubicBezTo>
                          <a:cubicBezTo>
                            <a:pt x="98108" y="100965"/>
                            <a:pt x="96203" y="117158"/>
                            <a:pt x="85725" y="125730"/>
                          </a:cubicBezTo>
                          <a:cubicBezTo>
                            <a:pt x="82868" y="127635"/>
                            <a:pt x="80010" y="128588"/>
                            <a:pt x="76200" y="128588"/>
                          </a:cubicBezTo>
                          <a:lnTo>
                            <a:pt x="76200" y="128588"/>
                          </a:lnTo>
                          <a:cubicBezTo>
                            <a:pt x="63818" y="126683"/>
                            <a:pt x="49530" y="118110"/>
                            <a:pt x="40005" y="104775"/>
                          </a:cubicBezTo>
                          <a:close/>
                          <a:moveTo>
                            <a:pt x="28575" y="953"/>
                          </a:moveTo>
                          <a:cubicBezTo>
                            <a:pt x="26670" y="1905"/>
                            <a:pt x="25718" y="1905"/>
                            <a:pt x="24765" y="1905"/>
                          </a:cubicBezTo>
                          <a:cubicBezTo>
                            <a:pt x="23813" y="1905"/>
                            <a:pt x="22860" y="1905"/>
                            <a:pt x="21908" y="1905"/>
                          </a:cubicBezTo>
                          <a:cubicBezTo>
                            <a:pt x="7620" y="1905"/>
                            <a:pt x="953" y="14288"/>
                            <a:pt x="953" y="16193"/>
                          </a:cubicBezTo>
                          <a:lnTo>
                            <a:pt x="15240" y="81915"/>
                          </a:lnTo>
                          <a:cubicBezTo>
                            <a:pt x="17145" y="82868"/>
                            <a:pt x="26670" y="86678"/>
                            <a:pt x="40958" y="104775"/>
                          </a:cubicBezTo>
                          <a:cubicBezTo>
                            <a:pt x="51435" y="118110"/>
                            <a:pt x="64770" y="125730"/>
                            <a:pt x="75248" y="125730"/>
                          </a:cubicBezTo>
                          <a:cubicBezTo>
                            <a:pt x="79058" y="125730"/>
                            <a:pt x="81915" y="124778"/>
                            <a:pt x="83820" y="122873"/>
                          </a:cubicBezTo>
                          <a:cubicBezTo>
                            <a:pt x="94298" y="114300"/>
                            <a:pt x="96203" y="99060"/>
                            <a:pt x="90488" y="72390"/>
                          </a:cubicBezTo>
                          <a:cubicBezTo>
                            <a:pt x="82868" y="37148"/>
                            <a:pt x="40958" y="1905"/>
                            <a:pt x="37148" y="0"/>
                          </a:cubicBezTo>
                          <a:cubicBezTo>
                            <a:pt x="36195" y="0"/>
                            <a:pt x="35243" y="0"/>
                            <a:pt x="35243" y="0"/>
                          </a:cubicBezTo>
                          <a:cubicBezTo>
                            <a:pt x="32385" y="0"/>
                            <a:pt x="30480" y="953"/>
                            <a:pt x="28575" y="953"/>
                          </a:cubicBezTo>
                          <a:close/>
                        </a:path>
                      </a:pathLst>
                    </a:custGeom>
                    <a:solidFill>
                      <a:srgbClr val="808080"/>
                    </a:solidFill>
                    <a:ln w="9525" cap="flat">
                      <a:noFill/>
                      <a:prstDash val="solid"/>
                      <a:miter/>
                    </a:ln>
                  </p:spPr>
                  <p:txBody>
                    <a:bodyPr rtlCol="0" anchor="ctr"/>
                    <a:lstStyle/>
                    <a:p>
                      <a:endParaRPr lang="en-US"/>
                    </a:p>
                  </p:txBody>
                </p:sp>
              </p:grpSp>
              <p:grpSp>
                <p:nvGrpSpPr>
                  <p:cNvPr id="3330" name="Graphic 4">
                    <a:extLst>
                      <a:ext uri="{FF2B5EF4-FFF2-40B4-BE49-F238E27FC236}">
                        <a16:creationId xmlns:a16="http://schemas.microsoft.com/office/drawing/2014/main" id="{485CA7B6-8E8F-4556-B596-E6ECF66166EC}"/>
                      </a:ext>
                    </a:extLst>
                  </p:cNvPr>
                  <p:cNvGrpSpPr/>
                  <p:nvPr/>
                </p:nvGrpSpPr>
                <p:grpSpPr>
                  <a:xfrm>
                    <a:off x="1936432" y="1172523"/>
                    <a:ext cx="86755" cy="124145"/>
                    <a:chOff x="1936432" y="1172523"/>
                    <a:chExt cx="86755" cy="124145"/>
                  </a:xfrm>
                </p:grpSpPr>
                <p:sp>
                  <p:nvSpPr>
                    <p:cNvPr id="3331" name="Freeform: Shape 3330">
                      <a:extLst>
                        <a:ext uri="{FF2B5EF4-FFF2-40B4-BE49-F238E27FC236}">
                          <a16:creationId xmlns:a16="http://schemas.microsoft.com/office/drawing/2014/main" id="{AF97E7CB-C4A8-4819-BEC5-7B918D66281E}"/>
                        </a:ext>
                      </a:extLst>
                    </p:cNvPr>
                    <p:cNvSpPr/>
                    <p:nvPr/>
                  </p:nvSpPr>
                  <p:spPr>
                    <a:xfrm>
                      <a:off x="1936432" y="1172523"/>
                      <a:ext cx="86755" cy="123193"/>
                    </a:xfrm>
                    <a:custGeom>
                      <a:avLst/>
                      <a:gdLst>
                        <a:gd name="connsiteX0" fmla="*/ 25717 w 86755"/>
                        <a:gd name="connsiteY0" fmla="*/ 321 h 123193"/>
                        <a:gd name="connsiteX1" fmla="*/ 79058 w 86755"/>
                        <a:gd name="connsiteY1" fmla="*/ 62233 h 123193"/>
                        <a:gd name="connsiteX2" fmla="*/ 68580 w 86755"/>
                        <a:gd name="connsiteY2" fmla="*/ 123193 h 123193"/>
                        <a:gd name="connsiteX3" fmla="*/ 40958 w 86755"/>
                        <a:gd name="connsiteY3" fmla="*/ 103191 h 123193"/>
                        <a:gd name="connsiteX4" fmla="*/ 15240 w 86755"/>
                        <a:gd name="connsiteY4" fmla="*/ 81283 h 123193"/>
                        <a:gd name="connsiteX5" fmla="*/ 0 w 86755"/>
                        <a:gd name="connsiteY5" fmla="*/ 15561 h 123193"/>
                        <a:gd name="connsiteX6" fmla="*/ 25717 w 86755"/>
                        <a:gd name="connsiteY6" fmla="*/ 321 h 12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5" h="123193">
                          <a:moveTo>
                            <a:pt x="25717" y="321"/>
                          </a:moveTo>
                          <a:cubicBezTo>
                            <a:pt x="25717" y="321"/>
                            <a:pt x="65722" y="25086"/>
                            <a:pt x="79058" y="62233"/>
                          </a:cubicBezTo>
                          <a:cubicBezTo>
                            <a:pt x="91440" y="97476"/>
                            <a:pt x="89535" y="118431"/>
                            <a:pt x="68580" y="123193"/>
                          </a:cubicBezTo>
                          <a:cubicBezTo>
                            <a:pt x="60008" y="120336"/>
                            <a:pt x="49530" y="113668"/>
                            <a:pt x="40958" y="103191"/>
                          </a:cubicBezTo>
                          <a:cubicBezTo>
                            <a:pt x="25717" y="84141"/>
                            <a:pt x="15240" y="81283"/>
                            <a:pt x="15240" y="81283"/>
                          </a:cubicBezTo>
                          <a:lnTo>
                            <a:pt x="0" y="15561"/>
                          </a:lnTo>
                          <a:cubicBezTo>
                            <a:pt x="952" y="14608"/>
                            <a:pt x="7620" y="-2537"/>
                            <a:pt x="25717" y="321"/>
                          </a:cubicBezTo>
                          <a:close/>
                        </a:path>
                      </a:pathLst>
                    </a:custGeom>
                    <a:solidFill>
                      <a:srgbClr val="F9C700"/>
                    </a:solidFill>
                    <a:ln w="9525" cap="flat">
                      <a:noFill/>
                      <a:prstDash val="solid"/>
                      <a:miter/>
                    </a:ln>
                  </p:spPr>
                  <p:txBody>
                    <a:bodyPr rtlCol="0" anchor="ctr"/>
                    <a:lstStyle/>
                    <a:p>
                      <a:endParaRPr lang="en-US"/>
                    </a:p>
                  </p:txBody>
                </p:sp>
                <p:sp>
                  <p:nvSpPr>
                    <p:cNvPr id="3332" name="Freeform: Shape 3331">
                      <a:extLst>
                        <a:ext uri="{FF2B5EF4-FFF2-40B4-BE49-F238E27FC236}">
                          <a16:creationId xmlns:a16="http://schemas.microsoft.com/office/drawing/2014/main" id="{16AB251B-E1F3-4137-8C6A-3673458E1CEE}"/>
                        </a:ext>
                      </a:extLst>
                    </p:cNvPr>
                    <p:cNvSpPr/>
                    <p:nvPr/>
                  </p:nvSpPr>
                  <p:spPr>
                    <a:xfrm>
                      <a:off x="1936432" y="1177607"/>
                      <a:ext cx="86755" cy="118110"/>
                    </a:xfrm>
                    <a:custGeom>
                      <a:avLst/>
                      <a:gdLst>
                        <a:gd name="connsiteX0" fmla="*/ 16192 w 86755"/>
                        <a:gd name="connsiteY0" fmla="*/ 9525 h 118110"/>
                        <a:gd name="connsiteX1" fmla="*/ 31433 w 86755"/>
                        <a:gd name="connsiteY1" fmla="*/ 35242 h 118110"/>
                        <a:gd name="connsiteX2" fmla="*/ 34290 w 86755"/>
                        <a:gd name="connsiteY2" fmla="*/ 51435 h 118110"/>
                        <a:gd name="connsiteX3" fmla="*/ 35242 w 86755"/>
                        <a:gd name="connsiteY3" fmla="*/ 63817 h 118110"/>
                        <a:gd name="connsiteX4" fmla="*/ 41910 w 86755"/>
                        <a:gd name="connsiteY4" fmla="*/ 73342 h 118110"/>
                        <a:gd name="connsiteX5" fmla="*/ 50483 w 86755"/>
                        <a:gd name="connsiteY5" fmla="*/ 85725 h 118110"/>
                        <a:gd name="connsiteX6" fmla="*/ 77152 w 86755"/>
                        <a:gd name="connsiteY6" fmla="*/ 79057 h 118110"/>
                        <a:gd name="connsiteX7" fmla="*/ 74295 w 86755"/>
                        <a:gd name="connsiteY7" fmla="*/ 57150 h 118110"/>
                        <a:gd name="connsiteX8" fmla="*/ 61913 w 86755"/>
                        <a:gd name="connsiteY8" fmla="*/ 32385 h 118110"/>
                        <a:gd name="connsiteX9" fmla="*/ 33338 w 86755"/>
                        <a:gd name="connsiteY9" fmla="*/ 0 h 118110"/>
                        <a:gd name="connsiteX10" fmla="*/ 79058 w 86755"/>
                        <a:gd name="connsiteY10" fmla="*/ 57150 h 118110"/>
                        <a:gd name="connsiteX11" fmla="*/ 68580 w 86755"/>
                        <a:gd name="connsiteY11" fmla="*/ 118110 h 118110"/>
                        <a:gd name="connsiteX12" fmla="*/ 40958 w 86755"/>
                        <a:gd name="connsiteY12" fmla="*/ 98107 h 118110"/>
                        <a:gd name="connsiteX13" fmla="*/ 15240 w 86755"/>
                        <a:gd name="connsiteY13" fmla="*/ 76200 h 118110"/>
                        <a:gd name="connsiteX14" fmla="*/ 0 w 86755"/>
                        <a:gd name="connsiteY14" fmla="*/ 10477 h 118110"/>
                        <a:gd name="connsiteX15" fmla="*/ 3810 w 86755"/>
                        <a:gd name="connsiteY15" fmla="*/ 4763 h 118110"/>
                        <a:gd name="connsiteX16" fmla="*/ 16192 w 86755"/>
                        <a:gd name="connsiteY16" fmla="*/ 9525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755" h="118110">
                          <a:moveTo>
                            <a:pt x="16192" y="9525"/>
                          </a:moveTo>
                          <a:cubicBezTo>
                            <a:pt x="23813" y="16192"/>
                            <a:pt x="28575" y="25717"/>
                            <a:pt x="31433" y="35242"/>
                          </a:cubicBezTo>
                          <a:cubicBezTo>
                            <a:pt x="33338" y="40957"/>
                            <a:pt x="34290" y="45720"/>
                            <a:pt x="34290" y="51435"/>
                          </a:cubicBezTo>
                          <a:cubicBezTo>
                            <a:pt x="34290" y="55245"/>
                            <a:pt x="34290" y="60007"/>
                            <a:pt x="35242" y="63817"/>
                          </a:cubicBezTo>
                          <a:cubicBezTo>
                            <a:pt x="36195" y="67627"/>
                            <a:pt x="39052" y="69532"/>
                            <a:pt x="41910" y="73342"/>
                          </a:cubicBezTo>
                          <a:cubicBezTo>
                            <a:pt x="45720" y="77152"/>
                            <a:pt x="47625" y="81915"/>
                            <a:pt x="50483" y="85725"/>
                          </a:cubicBezTo>
                          <a:cubicBezTo>
                            <a:pt x="57150" y="96202"/>
                            <a:pt x="75247" y="90488"/>
                            <a:pt x="77152" y="79057"/>
                          </a:cubicBezTo>
                          <a:cubicBezTo>
                            <a:pt x="78105" y="71438"/>
                            <a:pt x="76200" y="63817"/>
                            <a:pt x="74295" y="57150"/>
                          </a:cubicBezTo>
                          <a:cubicBezTo>
                            <a:pt x="71438" y="48577"/>
                            <a:pt x="67627" y="40005"/>
                            <a:pt x="61913" y="32385"/>
                          </a:cubicBezTo>
                          <a:cubicBezTo>
                            <a:pt x="54292" y="20002"/>
                            <a:pt x="43815" y="9525"/>
                            <a:pt x="33338" y="0"/>
                          </a:cubicBezTo>
                          <a:cubicBezTo>
                            <a:pt x="45720" y="9525"/>
                            <a:pt x="69533" y="29527"/>
                            <a:pt x="79058" y="57150"/>
                          </a:cubicBezTo>
                          <a:cubicBezTo>
                            <a:pt x="91440" y="92392"/>
                            <a:pt x="89535" y="113348"/>
                            <a:pt x="68580" y="118110"/>
                          </a:cubicBezTo>
                          <a:cubicBezTo>
                            <a:pt x="60008" y="115252"/>
                            <a:pt x="49530" y="108585"/>
                            <a:pt x="40958" y="98107"/>
                          </a:cubicBezTo>
                          <a:cubicBezTo>
                            <a:pt x="25717" y="79057"/>
                            <a:pt x="15240" y="76200"/>
                            <a:pt x="15240" y="76200"/>
                          </a:cubicBezTo>
                          <a:lnTo>
                            <a:pt x="0" y="10477"/>
                          </a:lnTo>
                          <a:cubicBezTo>
                            <a:pt x="0" y="10477"/>
                            <a:pt x="952" y="7620"/>
                            <a:pt x="3810" y="4763"/>
                          </a:cubicBezTo>
                          <a:cubicBezTo>
                            <a:pt x="8572" y="4763"/>
                            <a:pt x="12383" y="6667"/>
                            <a:pt x="16192" y="9525"/>
                          </a:cubicBezTo>
                          <a:close/>
                        </a:path>
                      </a:pathLst>
                    </a:custGeom>
                    <a:solidFill>
                      <a:srgbClr val="F9C700"/>
                    </a:solidFill>
                    <a:ln w="9525" cap="flat">
                      <a:noFill/>
                      <a:prstDash val="solid"/>
                      <a:miter/>
                    </a:ln>
                  </p:spPr>
                  <p:txBody>
                    <a:bodyPr rtlCol="0" anchor="ctr"/>
                    <a:lstStyle/>
                    <a:p>
                      <a:endParaRPr lang="en-US"/>
                    </a:p>
                  </p:txBody>
                </p:sp>
                <p:sp>
                  <p:nvSpPr>
                    <p:cNvPr id="3333" name="Freeform: Shape 3332">
                      <a:extLst>
                        <a:ext uri="{FF2B5EF4-FFF2-40B4-BE49-F238E27FC236}">
                          <a16:creationId xmlns:a16="http://schemas.microsoft.com/office/drawing/2014/main" id="{14F95838-E672-46EE-9101-89B75F10A45C}"/>
                        </a:ext>
                      </a:extLst>
                    </p:cNvPr>
                    <p:cNvSpPr/>
                    <p:nvPr/>
                  </p:nvSpPr>
                  <p:spPr>
                    <a:xfrm>
                      <a:off x="1937384" y="1172844"/>
                      <a:ext cx="85517" cy="123825"/>
                    </a:xfrm>
                    <a:custGeom>
                      <a:avLst/>
                      <a:gdLst>
                        <a:gd name="connsiteX0" fmla="*/ 67628 w 85517"/>
                        <a:gd name="connsiteY0" fmla="*/ 123825 h 123825"/>
                        <a:gd name="connsiteX1" fmla="*/ 40005 w 85517"/>
                        <a:gd name="connsiteY1" fmla="*/ 102870 h 123825"/>
                        <a:gd name="connsiteX2" fmla="*/ 15240 w 85517"/>
                        <a:gd name="connsiteY2" fmla="*/ 80963 h 123825"/>
                        <a:gd name="connsiteX3" fmla="*/ 15240 w 85517"/>
                        <a:gd name="connsiteY3" fmla="*/ 80963 h 123825"/>
                        <a:gd name="connsiteX4" fmla="*/ 0 w 85517"/>
                        <a:gd name="connsiteY4" fmla="*/ 15240 h 123825"/>
                        <a:gd name="connsiteX5" fmla="*/ 0 w 85517"/>
                        <a:gd name="connsiteY5" fmla="*/ 15240 h 123825"/>
                        <a:gd name="connsiteX6" fmla="*/ 21908 w 85517"/>
                        <a:gd name="connsiteY6" fmla="*/ 0 h 123825"/>
                        <a:gd name="connsiteX7" fmla="*/ 24765 w 85517"/>
                        <a:gd name="connsiteY7" fmla="*/ 0 h 123825"/>
                        <a:gd name="connsiteX8" fmla="*/ 24765 w 85517"/>
                        <a:gd name="connsiteY8" fmla="*/ 0 h 123825"/>
                        <a:gd name="connsiteX9" fmla="*/ 78105 w 85517"/>
                        <a:gd name="connsiteY9" fmla="*/ 62865 h 123825"/>
                        <a:gd name="connsiteX10" fmla="*/ 81915 w 85517"/>
                        <a:gd name="connsiteY10" fmla="*/ 113348 h 123825"/>
                        <a:gd name="connsiteX11" fmla="*/ 67628 w 85517"/>
                        <a:gd name="connsiteY11" fmla="*/ 123825 h 123825"/>
                        <a:gd name="connsiteX12" fmla="*/ 67628 w 85517"/>
                        <a:gd name="connsiteY12" fmla="*/ 123825 h 123825"/>
                        <a:gd name="connsiteX13" fmla="*/ 67628 w 85517"/>
                        <a:gd name="connsiteY13" fmla="*/ 123825 h 123825"/>
                        <a:gd name="connsiteX14" fmla="*/ 21908 w 85517"/>
                        <a:gd name="connsiteY14" fmla="*/ 0 h 123825"/>
                        <a:gd name="connsiteX15" fmla="*/ 953 w 85517"/>
                        <a:gd name="connsiteY15" fmla="*/ 14288 h 123825"/>
                        <a:gd name="connsiteX16" fmla="*/ 15240 w 85517"/>
                        <a:gd name="connsiteY16" fmla="*/ 80010 h 123825"/>
                        <a:gd name="connsiteX17" fmla="*/ 40958 w 85517"/>
                        <a:gd name="connsiteY17" fmla="*/ 102870 h 123825"/>
                        <a:gd name="connsiteX18" fmla="*/ 67628 w 85517"/>
                        <a:gd name="connsiteY18" fmla="*/ 122873 h 123825"/>
                        <a:gd name="connsiteX19" fmla="*/ 81915 w 85517"/>
                        <a:gd name="connsiteY19" fmla="*/ 112395 h 123825"/>
                        <a:gd name="connsiteX20" fmla="*/ 77153 w 85517"/>
                        <a:gd name="connsiteY20" fmla="*/ 61913 h 123825"/>
                        <a:gd name="connsiteX21" fmla="*/ 23813 w 85517"/>
                        <a:gd name="connsiteY21" fmla="*/ 0 h 123825"/>
                        <a:gd name="connsiteX22" fmla="*/ 21908 w 85517"/>
                        <a:gd name="connsiteY22"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517" h="123825">
                          <a:moveTo>
                            <a:pt x="67628" y="123825"/>
                          </a:moveTo>
                          <a:cubicBezTo>
                            <a:pt x="58103" y="120967"/>
                            <a:pt x="47625" y="113348"/>
                            <a:pt x="40005" y="102870"/>
                          </a:cubicBezTo>
                          <a:cubicBezTo>
                            <a:pt x="25718" y="83820"/>
                            <a:pt x="15240" y="80963"/>
                            <a:pt x="15240" y="80963"/>
                          </a:cubicBezTo>
                          <a:cubicBezTo>
                            <a:pt x="15240" y="80963"/>
                            <a:pt x="15240" y="80963"/>
                            <a:pt x="15240" y="80963"/>
                          </a:cubicBezTo>
                          <a:lnTo>
                            <a:pt x="0" y="15240"/>
                          </a:lnTo>
                          <a:cubicBezTo>
                            <a:pt x="0" y="15240"/>
                            <a:pt x="0" y="15240"/>
                            <a:pt x="0" y="15240"/>
                          </a:cubicBezTo>
                          <a:cubicBezTo>
                            <a:pt x="0" y="15240"/>
                            <a:pt x="5715" y="0"/>
                            <a:pt x="21908" y="0"/>
                          </a:cubicBezTo>
                          <a:cubicBezTo>
                            <a:pt x="22860" y="0"/>
                            <a:pt x="23813" y="0"/>
                            <a:pt x="24765" y="0"/>
                          </a:cubicBezTo>
                          <a:cubicBezTo>
                            <a:pt x="24765" y="0"/>
                            <a:pt x="24765" y="0"/>
                            <a:pt x="24765" y="0"/>
                          </a:cubicBezTo>
                          <a:cubicBezTo>
                            <a:pt x="24765" y="0"/>
                            <a:pt x="65723" y="24765"/>
                            <a:pt x="78105" y="62865"/>
                          </a:cubicBezTo>
                          <a:cubicBezTo>
                            <a:pt x="86678" y="86677"/>
                            <a:pt x="87630" y="103823"/>
                            <a:pt x="81915" y="113348"/>
                          </a:cubicBezTo>
                          <a:cubicBezTo>
                            <a:pt x="80010" y="118110"/>
                            <a:pt x="75248" y="121920"/>
                            <a:pt x="67628" y="123825"/>
                          </a:cubicBezTo>
                          <a:cubicBezTo>
                            <a:pt x="67628" y="123825"/>
                            <a:pt x="67628" y="123825"/>
                            <a:pt x="67628" y="123825"/>
                          </a:cubicBezTo>
                          <a:cubicBezTo>
                            <a:pt x="67628" y="123825"/>
                            <a:pt x="67628" y="123825"/>
                            <a:pt x="67628" y="123825"/>
                          </a:cubicBezTo>
                          <a:close/>
                          <a:moveTo>
                            <a:pt x="21908" y="0"/>
                          </a:moveTo>
                          <a:cubicBezTo>
                            <a:pt x="7620" y="0"/>
                            <a:pt x="953" y="12382"/>
                            <a:pt x="953" y="14288"/>
                          </a:cubicBezTo>
                          <a:lnTo>
                            <a:pt x="15240" y="80010"/>
                          </a:lnTo>
                          <a:cubicBezTo>
                            <a:pt x="17145" y="80963"/>
                            <a:pt x="26670" y="84773"/>
                            <a:pt x="40958" y="102870"/>
                          </a:cubicBezTo>
                          <a:cubicBezTo>
                            <a:pt x="48578" y="112395"/>
                            <a:pt x="58103" y="120015"/>
                            <a:pt x="67628" y="122873"/>
                          </a:cubicBezTo>
                          <a:cubicBezTo>
                            <a:pt x="74295" y="120967"/>
                            <a:pt x="79058" y="118110"/>
                            <a:pt x="81915" y="112395"/>
                          </a:cubicBezTo>
                          <a:cubicBezTo>
                            <a:pt x="87630" y="102870"/>
                            <a:pt x="85725" y="86677"/>
                            <a:pt x="77153" y="61913"/>
                          </a:cubicBezTo>
                          <a:cubicBezTo>
                            <a:pt x="64770" y="25717"/>
                            <a:pt x="26670" y="1905"/>
                            <a:pt x="23813" y="0"/>
                          </a:cubicBezTo>
                          <a:cubicBezTo>
                            <a:pt x="23813" y="0"/>
                            <a:pt x="22860" y="0"/>
                            <a:pt x="21908" y="0"/>
                          </a:cubicBezTo>
                          <a:close/>
                        </a:path>
                      </a:pathLst>
                    </a:custGeom>
                    <a:solidFill>
                      <a:srgbClr val="F47700"/>
                    </a:solidFill>
                    <a:ln w="9525" cap="flat">
                      <a:noFill/>
                      <a:prstDash val="solid"/>
                      <a:miter/>
                    </a:ln>
                  </p:spPr>
                  <p:txBody>
                    <a:bodyPr rtlCol="0" anchor="ctr"/>
                    <a:lstStyle/>
                    <a:p>
                      <a:endParaRPr lang="en-US"/>
                    </a:p>
                  </p:txBody>
                </p:sp>
              </p:grpSp>
              <p:grpSp>
                <p:nvGrpSpPr>
                  <p:cNvPr id="3334" name="Graphic 4">
                    <a:extLst>
                      <a:ext uri="{FF2B5EF4-FFF2-40B4-BE49-F238E27FC236}">
                        <a16:creationId xmlns:a16="http://schemas.microsoft.com/office/drawing/2014/main" id="{DE4FD4AD-6D0C-4B8D-BABB-430179B7FCB0}"/>
                      </a:ext>
                    </a:extLst>
                  </p:cNvPr>
                  <p:cNvGrpSpPr/>
                  <p:nvPr/>
                </p:nvGrpSpPr>
                <p:grpSpPr>
                  <a:xfrm>
                    <a:off x="1961197" y="1169986"/>
                    <a:ext cx="71746" cy="128587"/>
                    <a:chOff x="1961197" y="1169986"/>
                    <a:chExt cx="71746" cy="128587"/>
                  </a:xfrm>
                </p:grpSpPr>
                <p:sp>
                  <p:nvSpPr>
                    <p:cNvPr id="3335" name="Freeform: Shape 3334">
                      <a:extLst>
                        <a:ext uri="{FF2B5EF4-FFF2-40B4-BE49-F238E27FC236}">
                          <a16:creationId xmlns:a16="http://schemas.microsoft.com/office/drawing/2014/main" id="{630EDE87-6CD8-40A9-8066-D4AFCC492417}"/>
                        </a:ext>
                      </a:extLst>
                    </p:cNvPr>
                    <p:cNvSpPr/>
                    <p:nvPr/>
                  </p:nvSpPr>
                  <p:spPr>
                    <a:xfrm>
                      <a:off x="1962150" y="1170406"/>
                      <a:ext cx="68863" cy="126302"/>
                    </a:xfrm>
                    <a:custGeom>
                      <a:avLst/>
                      <a:gdLst>
                        <a:gd name="connsiteX0" fmla="*/ 53340 w 68863"/>
                        <a:gd name="connsiteY0" fmla="*/ 64351 h 126302"/>
                        <a:gd name="connsiteX1" fmla="*/ 0 w 68863"/>
                        <a:gd name="connsiteY1" fmla="*/ 2438 h 126302"/>
                        <a:gd name="connsiteX2" fmla="*/ 12383 w 68863"/>
                        <a:gd name="connsiteY2" fmla="*/ 533 h 126302"/>
                        <a:gd name="connsiteX3" fmla="*/ 65722 w 68863"/>
                        <a:gd name="connsiteY3" fmla="*/ 72923 h 126302"/>
                        <a:gd name="connsiteX4" fmla="*/ 59055 w 68863"/>
                        <a:gd name="connsiteY4" fmla="*/ 123406 h 126302"/>
                        <a:gd name="connsiteX5" fmla="*/ 41910 w 68863"/>
                        <a:gd name="connsiteY5" fmla="*/ 125311 h 126302"/>
                        <a:gd name="connsiteX6" fmla="*/ 53340 w 68863"/>
                        <a:gd name="connsiteY6" fmla="*/ 64351 h 1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3" h="126302">
                          <a:moveTo>
                            <a:pt x="53340" y="64351"/>
                          </a:moveTo>
                          <a:cubicBezTo>
                            <a:pt x="40005" y="26251"/>
                            <a:pt x="0" y="2438"/>
                            <a:pt x="0" y="2438"/>
                          </a:cubicBezTo>
                          <a:cubicBezTo>
                            <a:pt x="1905" y="2438"/>
                            <a:pt x="8572" y="-1372"/>
                            <a:pt x="12383" y="533"/>
                          </a:cubicBezTo>
                          <a:cubicBezTo>
                            <a:pt x="16192" y="2438"/>
                            <a:pt x="58103" y="38633"/>
                            <a:pt x="65722" y="72923"/>
                          </a:cubicBezTo>
                          <a:cubicBezTo>
                            <a:pt x="72390" y="103403"/>
                            <a:pt x="67628" y="116738"/>
                            <a:pt x="59055" y="123406"/>
                          </a:cubicBezTo>
                          <a:cubicBezTo>
                            <a:pt x="55245" y="126263"/>
                            <a:pt x="49530" y="127216"/>
                            <a:pt x="41910" y="125311"/>
                          </a:cubicBezTo>
                          <a:cubicBezTo>
                            <a:pt x="63817" y="120548"/>
                            <a:pt x="65722" y="99593"/>
                            <a:pt x="53340" y="64351"/>
                          </a:cubicBezTo>
                          <a:close/>
                        </a:path>
                      </a:pathLst>
                    </a:custGeom>
                    <a:solidFill>
                      <a:srgbClr val="EBEBEB"/>
                    </a:solidFill>
                    <a:ln w="9525" cap="flat">
                      <a:noFill/>
                      <a:prstDash val="solid"/>
                      <a:miter/>
                    </a:ln>
                  </p:spPr>
                  <p:txBody>
                    <a:bodyPr rtlCol="0" anchor="ctr"/>
                    <a:lstStyle/>
                    <a:p>
                      <a:endParaRPr lang="en-US"/>
                    </a:p>
                  </p:txBody>
                </p:sp>
                <p:sp>
                  <p:nvSpPr>
                    <p:cNvPr id="3336" name="Freeform: Shape 3335">
                      <a:extLst>
                        <a:ext uri="{FF2B5EF4-FFF2-40B4-BE49-F238E27FC236}">
                          <a16:creationId xmlns:a16="http://schemas.microsoft.com/office/drawing/2014/main" id="{08594117-195B-4D19-8411-F1477E575B5B}"/>
                        </a:ext>
                      </a:extLst>
                    </p:cNvPr>
                    <p:cNvSpPr/>
                    <p:nvPr/>
                  </p:nvSpPr>
                  <p:spPr>
                    <a:xfrm>
                      <a:off x="2000250" y="1206182"/>
                      <a:ext cx="31715" cy="89573"/>
                    </a:xfrm>
                    <a:custGeom>
                      <a:avLst/>
                      <a:gdLst>
                        <a:gd name="connsiteX0" fmla="*/ 15240 w 31715"/>
                        <a:gd name="connsiteY0" fmla="*/ 28575 h 89573"/>
                        <a:gd name="connsiteX1" fmla="*/ 0 w 31715"/>
                        <a:gd name="connsiteY1" fmla="*/ 0 h 89573"/>
                        <a:gd name="connsiteX2" fmla="*/ 953 w 31715"/>
                        <a:gd name="connsiteY2" fmla="*/ 952 h 89573"/>
                        <a:gd name="connsiteX3" fmla="*/ 16192 w 31715"/>
                        <a:gd name="connsiteY3" fmla="*/ 23813 h 89573"/>
                        <a:gd name="connsiteX4" fmla="*/ 23813 w 31715"/>
                        <a:gd name="connsiteY4" fmla="*/ 28575 h 89573"/>
                        <a:gd name="connsiteX5" fmla="*/ 21908 w 31715"/>
                        <a:gd name="connsiteY5" fmla="*/ 20002 h 89573"/>
                        <a:gd name="connsiteX6" fmla="*/ 20955 w 31715"/>
                        <a:gd name="connsiteY6" fmla="*/ 17145 h 89573"/>
                        <a:gd name="connsiteX7" fmla="*/ 28575 w 31715"/>
                        <a:gd name="connsiteY7" fmla="*/ 36195 h 89573"/>
                        <a:gd name="connsiteX8" fmla="*/ 21908 w 31715"/>
                        <a:gd name="connsiteY8" fmla="*/ 86677 h 89573"/>
                        <a:gd name="connsiteX9" fmla="*/ 4763 w 31715"/>
                        <a:gd name="connsiteY9" fmla="*/ 88582 h 89573"/>
                        <a:gd name="connsiteX10" fmla="*/ 15240 w 31715"/>
                        <a:gd name="connsiteY10" fmla="*/ 28575 h 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15" h="89573">
                          <a:moveTo>
                            <a:pt x="15240" y="28575"/>
                          </a:moveTo>
                          <a:cubicBezTo>
                            <a:pt x="11430" y="18098"/>
                            <a:pt x="5715" y="8573"/>
                            <a:pt x="0" y="0"/>
                          </a:cubicBezTo>
                          <a:cubicBezTo>
                            <a:pt x="0" y="0"/>
                            <a:pt x="953" y="952"/>
                            <a:pt x="953" y="952"/>
                          </a:cubicBezTo>
                          <a:cubicBezTo>
                            <a:pt x="7620" y="7620"/>
                            <a:pt x="11430" y="16192"/>
                            <a:pt x="16192" y="23813"/>
                          </a:cubicBezTo>
                          <a:cubicBezTo>
                            <a:pt x="17145" y="24765"/>
                            <a:pt x="23813" y="34290"/>
                            <a:pt x="23813" y="28575"/>
                          </a:cubicBezTo>
                          <a:cubicBezTo>
                            <a:pt x="23813" y="25717"/>
                            <a:pt x="21908" y="21907"/>
                            <a:pt x="21908" y="20002"/>
                          </a:cubicBezTo>
                          <a:cubicBezTo>
                            <a:pt x="21908" y="19050"/>
                            <a:pt x="20955" y="18098"/>
                            <a:pt x="20955" y="17145"/>
                          </a:cubicBezTo>
                          <a:cubicBezTo>
                            <a:pt x="23813" y="23813"/>
                            <a:pt x="26670" y="29527"/>
                            <a:pt x="28575" y="36195"/>
                          </a:cubicBezTo>
                          <a:cubicBezTo>
                            <a:pt x="35242" y="66675"/>
                            <a:pt x="30480" y="80010"/>
                            <a:pt x="21908" y="86677"/>
                          </a:cubicBezTo>
                          <a:cubicBezTo>
                            <a:pt x="18097" y="89535"/>
                            <a:pt x="12383" y="90488"/>
                            <a:pt x="4763" y="88582"/>
                          </a:cubicBezTo>
                          <a:cubicBezTo>
                            <a:pt x="25717" y="84773"/>
                            <a:pt x="27622" y="63817"/>
                            <a:pt x="15240"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37" name="Freeform: Shape 3336">
                      <a:extLst>
                        <a:ext uri="{FF2B5EF4-FFF2-40B4-BE49-F238E27FC236}">
                          <a16:creationId xmlns:a16="http://schemas.microsoft.com/office/drawing/2014/main" id="{4E08E6F0-E43F-4C14-9D51-A0A542E624AF}"/>
                        </a:ext>
                      </a:extLst>
                    </p:cNvPr>
                    <p:cNvSpPr/>
                    <p:nvPr/>
                  </p:nvSpPr>
                  <p:spPr>
                    <a:xfrm>
                      <a:off x="1961197" y="1169986"/>
                      <a:ext cx="71746" cy="128587"/>
                    </a:xfrm>
                    <a:custGeom>
                      <a:avLst/>
                      <a:gdLst>
                        <a:gd name="connsiteX0" fmla="*/ 43815 w 71746"/>
                        <a:gd name="connsiteY0" fmla="*/ 126683 h 128587"/>
                        <a:gd name="connsiteX1" fmla="*/ 43815 w 71746"/>
                        <a:gd name="connsiteY1" fmla="*/ 126683 h 128587"/>
                        <a:gd name="connsiteX2" fmla="*/ 43815 w 71746"/>
                        <a:gd name="connsiteY2" fmla="*/ 125730 h 128587"/>
                        <a:gd name="connsiteX3" fmla="*/ 58103 w 71746"/>
                        <a:gd name="connsiteY3" fmla="*/ 115252 h 128587"/>
                        <a:gd name="connsiteX4" fmla="*/ 53340 w 71746"/>
                        <a:gd name="connsiteY4" fmla="*/ 64770 h 128587"/>
                        <a:gd name="connsiteX5" fmla="*/ 0 w 71746"/>
                        <a:gd name="connsiteY5" fmla="*/ 2858 h 128587"/>
                        <a:gd name="connsiteX6" fmla="*/ 0 w 71746"/>
                        <a:gd name="connsiteY6" fmla="*/ 1905 h 128587"/>
                        <a:gd name="connsiteX7" fmla="*/ 953 w 71746"/>
                        <a:gd name="connsiteY7" fmla="*/ 1905 h 128587"/>
                        <a:gd name="connsiteX8" fmla="*/ 4763 w 71746"/>
                        <a:gd name="connsiteY8" fmla="*/ 952 h 128587"/>
                        <a:gd name="connsiteX9" fmla="*/ 11430 w 71746"/>
                        <a:gd name="connsiteY9" fmla="*/ 0 h 128587"/>
                        <a:gd name="connsiteX10" fmla="*/ 14288 w 71746"/>
                        <a:gd name="connsiteY10" fmla="*/ 952 h 128587"/>
                        <a:gd name="connsiteX11" fmla="*/ 68580 w 71746"/>
                        <a:gd name="connsiteY11" fmla="*/ 74295 h 128587"/>
                        <a:gd name="connsiteX12" fmla="*/ 61913 w 71746"/>
                        <a:gd name="connsiteY12" fmla="*/ 125730 h 128587"/>
                        <a:gd name="connsiteX13" fmla="*/ 52388 w 71746"/>
                        <a:gd name="connsiteY13" fmla="*/ 128588 h 128587"/>
                        <a:gd name="connsiteX14" fmla="*/ 52388 w 71746"/>
                        <a:gd name="connsiteY14" fmla="*/ 128588 h 128587"/>
                        <a:gd name="connsiteX15" fmla="*/ 43815 w 71746"/>
                        <a:gd name="connsiteY15" fmla="*/ 126683 h 128587"/>
                        <a:gd name="connsiteX16" fmla="*/ 4763 w 71746"/>
                        <a:gd name="connsiteY16" fmla="*/ 1905 h 128587"/>
                        <a:gd name="connsiteX17" fmla="*/ 2858 w 71746"/>
                        <a:gd name="connsiteY17" fmla="*/ 2858 h 128587"/>
                        <a:gd name="connsiteX18" fmla="*/ 55245 w 71746"/>
                        <a:gd name="connsiteY18" fmla="*/ 64770 h 128587"/>
                        <a:gd name="connsiteX19" fmla="*/ 59055 w 71746"/>
                        <a:gd name="connsiteY19" fmla="*/ 115252 h 128587"/>
                        <a:gd name="connsiteX20" fmla="*/ 45720 w 71746"/>
                        <a:gd name="connsiteY20" fmla="*/ 125730 h 128587"/>
                        <a:gd name="connsiteX21" fmla="*/ 51435 w 71746"/>
                        <a:gd name="connsiteY21" fmla="*/ 126683 h 128587"/>
                        <a:gd name="connsiteX22" fmla="*/ 51435 w 71746"/>
                        <a:gd name="connsiteY22" fmla="*/ 126683 h 128587"/>
                        <a:gd name="connsiteX23" fmla="*/ 60008 w 71746"/>
                        <a:gd name="connsiteY23" fmla="*/ 123825 h 128587"/>
                        <a:gd name="connsiteX24" fmla="*/ 66675 w 71746"/>
                        <a:gd name="connsiteY24" fmla="*/ 73343 h 128587"/>
                        <a:gd name="connsiteX25" fmla="*/ 13335 w 71746"/>
                        <a:gd name="connsiteY25" fmla="*/ 952 h 128587"/>
                        <a:gd name="connsiteX26" fmla="*/ 11430 w 71746"/>
                        <a:gd name="connsiteY26" fmla="*/ 952 h 128587"/>
                        <a:gd name="connsiteX27" fmla="*/ 4763 w 71746"/>
                        <a:gd name="connsiteY27" fmla="*/ 190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46" h="128587">
                          <a:moveTo>
                            <a:pt x="43815" y="126683"/>
                          </a:moveTo>
                          <a:cubicBezTo>
                            <a:pt x="42863" y="126683"/>
                            <a:pt x="42863" y="125730"/>
                            <a:pt x="43815" y="126683"/>
                          </a:cubicBezTo>
                          <a:cubicBezTo>
                            <a:pt x="43815" y="125730"/>
                            <a:pt x="43815" y="125730"/>
                            <a:pt x="43815" y="125730"/>
                          </a:cubicBezTo>
                          <a:cubicBezTo>
                            <a:pt x="50483" y="123825"/>
                            <a:pt x="55245" y="120968"/>
                            <a:pt x="58103" y="115252"/>
                          </a:cubicBezTo>
                          <a:cubicBezTo>
                            <a:pt x="63818" y="105727"/>
                            <a:pt x="61913" y="89535"/>
                            <a:pt x="53340" y="64770"/>
                          </a:cubicBezTo>
                          <a:cubicBezTo>
                            <a:pt x="40958" y="27623"/>
                            <a:pt x="953" y="2858"/>
                            <a:pt x="0" y="2858"/>
                          </a:cubicBezTo>
                          <a:cubicBezTo>
                            <a:pt x="0" y="2858"/>
                            <a:pt x="0" y="2858"/>
                            <a:pt x="0" y="1905"/>
                          </a:cubicBezTo>
                          <a:cubicBezTo>
                            <a:pt x="0" y="1905"/>
                            <a:pt x="0" y="1905"/>
                            <a:pt x="953" y="1905"/>
                          </a:cubicBezTo>
                          <a:cubicBezTo>
                            <a:pt x="1905" y="1905"/>
                            <a:pt x="2858" y="1905"/>
                            <a:pt x="4763" y="952"/>
                          </a:cubicBezTo>
                          <a:cubicBezTo>
                            <a:pt x="6668" y="0"/>
                            <a:pt x="8573" y="0"/>
                            <a:pt x="11430" y="0"/>
                          </a:cubicBezTo>
                          <a:cubicBezTo>
                            <a:pt x="12383" y="0"/>
                            <a:pt x="13335" y="0"/>
                            <a:pt x="14288" y="952"/>
                          </a:cubicBezTo>
                          <a:cubicBezTo>
                            <a:pt x="18098" y="2858"/>
                            <a:pt x="60008" y="39052"/>
                            <a:pt x="68580" y="74295"/>
                          </a:cubicBezTo>
                          <a:cubicBezTo>
                            <a:pt x="74295" y="100965"/>
                            <a:pt x="72390" y="117158"/>
                            <a:pt x="61913" y="125730"/>
                          </a:cubicBezTo>
                          <a:cubicBezTo>
                            <a:pt x="59055" y="127635"/>
                            <a:pt x="56198" y="128588"/>
                            <a:pt x="52388" y="128588"/>
                          </a:cubicBezTo>
                          <a:lnTo>
                            <a:pt x="52388" y="128588"/>
                          </a:lnTo>
                          <a:cubicBezTo>
                            <a:pt x="48578" y="127635"/>
                            <a:pt x="46673" y="127635"/>
                            <a:pt x="43815" y="126683"/>
                          </a:cubicBezTo>
                          <a:close/>
                          <a:moveTo>
                            <a:pt x="4763" y="1905"/>
                          </a:moveTo>
                          <a:cubicBezTo>
                            <a:pt x="3810" y="1905"/>
                            <a:pt x="2858" y="2858"/>
                            <a:pt x="2858" y="2858"/>
                          </a:cubicBezTo>
                          <a:cubicBezTo>
                            <a:pt x="9525" y="7620"/>
                            <a:pt x="43815" y="30480"/>
                            <a:pt x="55245" y="64770"/>
                          </a:cubicBezTo>
                          <a:cubicBezTo>
                            <a:pt x="63818" y="88583"/>
                            <a:pt x="64770" y="105727"/>
                            <a:pt x="59055" y="115252"/>
                          </a:cubicBezTo>
                          <a:cubicBezTo>
                            <a:pt x="56198" y="120015"/>
                            <a:pt x="51435" y="123825"/>
                            <a:pt x="45720" y="125730"/>
                          </a:cubicBezTo>
                          <a:cubicBezTo>
                            <a:pt x="47625" y="125730"/>
                            <a:pt x="49530" y="126683"/>
                            <a:pt x="51435" y="126683"/>
                          </a:cubicBezTo>
                          <a:lnTo>
                            <a:pt x="51435" y="126683"/>
                          </a:lnTo>
                          <a:cubicBezTo>
                            <a:pt x="55245" y="126683"/>
                            <a:pt x="58103" y="125730"/>
                            <a:pt x="60008" y="123825"/>
                          </a:cubicBezTo>
                          <a:cubicBezTo>
                            <a:pt x="70485" y="115252"/>
                            <a:pt x="72390" y="100013"/>
                            <a:pt x="66675" y="73343"/>
                          </a:cubicBezTo>
                          <a:cubicBezTo>
                            <a:pt x="59055" y="38100"/>
                            <a:pt x="17145" y="2858"/>
                            <a:pt x="13335" y="952"/>
                          </a:cubicBezTo>
                          <a:cubicBezTo>
                            <a:pt x="12383" y="952"/>
                            <a:pt x="11430" y="952"/>
                            <a:pt x="11430" y="952"/>
                          </a:cubicBezTo>
                          <a:cubicBezTo>
                            <a:pt x="8573" y="952"/>
                            <a:pt x="6668" y="1905"/>
                            <a:pt x="4763" y="1905"/>
                          </a:cubicBezTo>
                          <a:close/>
                        </a:path>
                      </a:pathLst>
                    </a:custGeom>
                    <a:solidFill>
                      <a:srgbClr val="808080"/>
                    </a:solidFill>
                    <a:ln w="9525" cap="flat">
                      <a:noFill/>
                      <a:prstDash val="solid"/>
                      <a:miter/>
                    </a:ln>
                  </p:spPr>
                  <p:txBody>
                    <a:bodyPr rtlCol="0" anchor="ctr"/>
                    <a:lstStyle/>
                    <a:p>
                      <a:endParaRPr lang="en-US"/>
                    </a:p>
                  </p:txBody>
                </p:sp>
              </p:grpSp>
              <p:sp>
                <p:nvSpPr>
                  <p:cNvPr id="3338" name="Freeform: Shape 3337">
                    <a:extLst>
                      <a:ext uri="{FF2B5EF4-FFF2-40B4-BE49-F238E27FC236}">
                        <a16:creationId xmlns:a16="http://schemas.microsoft.com/office/drawing/2014/main" id="{5508440C-E686-453B-921F-1441F93B453A}"/>
                      </a:ext>
                    </a:extLst>
                  </p:cNvPr>
                  <p:cNvSpPr/>
                  <p:nvPr/>
                </p:nvSpPr>
                <p:spPr>
                  <a:xfrm>
                    <a:off x="1947505" y="1174382"/>
                    <a:ext cx="60364" cy="58231"/>
                  </a:xfrm>
                  <a:custGeom>
                    <a:avLst/>
                    <a:gdLst>
                      <a:gd name="connsiteX0" fmla="*/ 357 w 60364"/>
                      <a:gd name="connsiteY0" fmla="*/ 3225 h 58231"/>
                      <a:gd name="connsiteX1" fmla="*/ 20360 w 60364"/>
                      <a:gd name="connsiteY1" fmla="*/ 3225 h 58231"/>
                      <a:gd name="connsiteX2" fmla="*/ 35600 w 60364"/>
                      <a:gd name="connsiteY2" fmla="*/ 18465 h 58231"/>
                      <a:gd name="connsiteX3" fmla="*/ 49887 w 60364"/>
                      <a:gd name="connsiteY3" fmla="*/ 36562 h 58231"/>
                      <a:gd name="connsiteX4" fmla="*/ 60365 w 60364"/>
                      <a:gd name="connsiteY4" fmla="*/ 57517 h 58231"/>
                      <a:gd name="connsiteX5" fmla="*/ 59412 w 60364"/>
                      <a:gd name="connsiteY5" fmla="*/ 57517 h 58231"/>
                      <a:gd name="connsiteX6" fmla="*/ 49887 w 60364"/>
                      <a:gd name="connsiteY6" fmla="*/ 40372 h 58231"/>
                      <a:gd name="connsiteX7" fmla="*/ 37505 w 60364"/>
                      <a:gd name="connsiteY7" fmla="*/ 24180 h 58231"/>
                      <a:gd name="connsiteX8" fmla="*/ 24170 w 60364"/>
                      <a:gd name="connsiteY8" fmla="*/ 8940 h 58231"/>
                      <a:gd name="connsiteX9" fmla="*/ 16550 w 60364"/>
                      <a:gd name="connsiteY9" fmla="*/ 3225 h 58231"/>
                      <a:gd name="connsiteX10" fmla="*/ 3215 w 60364"/>
                      <a:gd name="connsiteY10" fmla="*/ 5130 h 58231"/>
                      <a:gd name="connsiteX11" fmla="*/ 357 w 60364"/>
                      <a:gd name="connsiteY11" fmla="*/ 3225 h 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64" h="58231">
                        <a:moveTo>
                          <a:pt x="357" y="3225"/>
                        </a:moveTo>
                        <a:cubicBezTo>
                          <a:pt x="7025" y="-1538"/>
                          <a:pt x="13692" y="-585"/>
                          <a:pt x="20360" y="3225"/>
                        </a:cubicBezTo>
                        <a:cubicBezTo>
                          <a:pt x="26075" y="7035"/>
                          <a:pt x="30837" y="12750"/>
                          <a:pt x="35600" y="18465"/>
                        </a:cubicBezTo>
                        <a:cubicBezTo>
                          <a:pt x="40362" y="24180"/>
                          <a:pt x="45125" y="30847"/>
                          <a:pt x="49887" y="36562"/>
                        </a:cubicBezTo>
                        <a:cubicBezTo>
                          <a:pt x="54650" y="43230"/>
                          <a:pt x="57507" y="50850"/>
                          <a:pt x="60365" y="57517"/>
                        </a:cubicBezTo>
                        <a:cubicBezTo>
                          <a:pt x="60365" y="58470"/>
                          <a:pt x="59412" y="58470"/>
                          <a:pt x="59412" y="57517"/>
                        </a:cubicBezTo>
                        <a:cubicBezTo>
                          <a:pt x="56555" y="50850"/>
                          <a:pt x="53697" y="46087"/>
                          <a:pt x="49887" y="40372"/>
                        </a:cubicBezTo>
                        <a:cubicBezTo>
                          <a:pt x="46077" y="34657"/>
                          <a:pt x="41315" y="29895"/>
                          <a:pt x="37505" y="24180"/>
                        </a:cubicBezTo>
                        <a:cubicBezTo>
                          <a:pt x="33695" y="19417"/>
                          <a:pt x="28932" y="13702"/>
                          <a:pt x="24170" y="8940"/>
                        </a:cubicBezTo>
                        <a:cubicBezTo>
                          <a:pt x="21312" y="7035"/>
                          <a:pt x="19407" y="5130"/>
                          <a:pt x="16550" y="3225"/>
                        </a:cubicBezTo>
                        <a:cubicBezTo>
                          <a:pt x="11787" y="367"/>
                          <a:pt x="7025" y="2272"/>
                          <a:pt x="3215" y="5130"/>
                        </a:cubicBezTo>
                        <a:cubicBezTo>
                          <a:pt x="357" y="7035"/>
                          <a:pt x="-595" y="4177"/>
                          <a:pt x="357" y="3225"/>
                        </a:cubicBezTo>
                        <a:close/>
                      </a:path>
                    </a:pathLst>
                  </a:custGeom>
                  <a:solidFill>
                    <a:srgbClr val="FFFFFF"/>
                  </a:solidFill>
                  <a:ln w="9525" cap="flat">
                    <a:noFill/>
                    <a:prstDash val="solid"/>
                    <a:miter/>
                  </a:ln>
                </p:spPr>
                <p:txBody>
                  <a:bodyPr rtlCol="0" anchor="ctr"/>
                  <a:lstStyle/>
                  <a:p>
                    <a:endParaRPr lang="en-US"/>
                  </a:p>
                </p:txBody>
              </p:sp>
              <p:sp>
                <p:nvSpPr>
                  <p:cNvPr id="3339" name="Freeform: Shape 3338">
                    <a:extLst>
                      <a:ext uri="{FF2B5EF4-FFF2-40B4-BE49-F238E27FC236}">
                        <a16:creationId xmlns:a16="http://schemas.microsoft.com/office/drawing/2014/main" id="{19115298-DCD1-4ED5-9158-D0A9D21854AE}"/>
                      </a:ext>
                    </a:extLst>
                  </p:cNvPr>
                  <p:cNvSpPr/>
                  <p:nvPr/>
                </p:nvSpPr>
                <p:spPr>
                  <a:xfrm>
                    <a:off x="2008399" y="1234757"/>
                    <a:ext cx="5185" cy="20149"/>
                  </a:xfrm>
                  <a:custGeom>
                    <a:avLst/>
                    <a:gdLst>
                      <a:gd name="connsiteX0" fmla="*/ 423 w 5185"/>
                      <a:gd name="connsiteY0" fmla="*/ 0 h 20149"/>
                      <a:gd name="connsiteX1" fmla="*/ 5186 w 5185"/>
                      <a:gd name="connsiteY1" fmla="*/ 19050 h 20149"/>
                      <a:gd name="connsiteX2" fmla="*/ 3281 w 5185"/>
                      <a:gd name="connsiteY2" fmla="*/ 19050 h 20149"/>
                      <a:gd name="connsiteX3" fmla="*/ 423 w 5185"/>
                      <a:gd name="connsiteY3" fmla="*/ 0 h 20149"/>
                      <a:gd name="connsiteX4" fmla="*/ 423 w 5185"/>
                      <a:gd name="connsiteY4" fmla="*/ 0 h 2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 h="20149">
                        <a:moveTo>
                          <a:pt x="423" y="0"/>
                        </a:moveTo>
                        <a:cubicBezTo>
                          <a:pt x="3281" y="5715"/>
                          <a:pt x="4233" y="13335"/>
                          <a:pt x="5186" y="19050"/>
                        </a:cubicBezTo>
                        <a:cubicBezTo>
                          <a:pt x="5186" y="20002"/>
                          <a:pt x="3281" y="20955"/>
                          <a:pt x="3281" y="19050"/>
                        </a:cubicBezTo>
                        <a:cubicBezTo>
                          <a:pt x="423" y="13335"/>
                          <a:pt x="1376" y="6667"/>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grpSp>
            <p:grpSp>
              <p:nvGrpSpPr>
                <p:cNvPr id="3340" name="Graphic 4">
                  <a:extLst>
                    <a:ext uri="{FF2B5EF4-FFF2-40B4-BE49-F238E27FC236}">
                      <a16:creationId xmlns:a16="http://schemas.microsoft.com/office/drawing/2014/main" id="{9B3C2175-FD13-4C1E-AA03-2FEB1182AD23}"/>
                    </a:ext>
                  </a:extLst>
                </p:cNvPr>
                <p:cNvGrpSpPr/>
                <p:nvPr/>
              </p:nvGrpSpPr>
              <p:grpSpPr>
                <a:xfrm>
                  <a:off x="1851659" y="1287116"/>
                  <a:ext cx="69058" cy="129568"/>
                  <a:chOff x="1851659" y="1287116"/>
                  <a:chExt cx="69058" cy="129568"/>
                </a:xfrm>
              </p:grpSpPr>
              <p:grpSp>
                <p:nvGrpSpPr>
                  <p:cNvPr id="3341" name="Graphic 4">
                    <a:extLst>
                      <a:ext uri="{FF2B5EF4-FFF2-40B4-BE49-F238E27FC236}">
                        <a16:creationId xmlns:a16="http://schemas.microsoft.com/office/drawing/2014/main" id="{B1AEC1FA-44DC-407B-A40A-048788463CB9}"/>
                      </a:ext>
                    </a:extLst>
                  </p:cNvPr>
                  <p:cNvGrpSpPr/>
                  <p:nvPr/>
                </p:nvGrpSpPr>
                <p:grpSpPr>
                  <a:xfrm>
                    <a:off x="1851659" y="1287116"/>
                    <a:ext cx="69058" cy="128615"/>
                    <a:chOff x="1851659" y="1287116"/>
                    <a:chExt cx="69058" cy="128615"/>
                  </a:xfrm>
                </p:grpSpPr>
                <p:sp>
                  <p:nvSpPr>
                    <p:cNvPr id="3342" name="Freeform: Shape 3341">
                      <a:extLst>
                        <a:ext uri="{FF2B5EF4-FFF2-40B4-BE49-F238E27FC236}">
                          <a16:creationId xmlns:a16="http://schemas.microsoft.com/office/drawing/2014/main" id="{894066BD-29AE-4774-86D7-523B12EFA327}"/>
                        </a:ext>
                      </a:extLst>
                    </p:cNvPr>
                    <p:cNvSpPr/>
                    <p:nvPr/>
                  </p:nvSpPr>
                  <p:spPr>
                    <a:xfrm>
                      <a:off x="1851659" y="1288466"/>
                      <a:ext cx="68106" cy="127265"/>
                    </a:xfrm>
                    <a:custGeom>
                      <a:avLst/>
                      <a:gdLst>
                        <a:gd name="connsiteX0" fmla="*/ 28575 w 68106"/>
                        <a:gd name="connsiteY0" fmla="*/ 2488 h 127265"/>
                        <a:gd name="connsiteX1" fmla="*/ 54293 w 68106"/>
                        <a:gd name="connsiteY1" fmla="*/ 6298 h 127265"/>
                        <a:gd name="connsiteX2" fmla="*/ 63818 w 68106"/>
                        <a:gd name="connsiteY2" fmla="*/ 12013 h 127265"/>
                        <a:gd name="connsiteX3" fmla="*/ 60008 w 68106"/>
                        <a:gd name="connsiteY3" fmla="*/ 94881 h 127265"/>
                        <a:gd name="connsiteX4" fmla="*/ 25718 w 68106"/>
                        <a:gd name="connsiteY4" fmla="*/ 127266 h 127265"/>
                        <a:gd name="connsiteX5" fmla="*/ 4763 w 68106"/>
                        <a:gd name="connsiteY5" fmla="*/ 88213 h 127265"/>
                        <a:gd name="connsiteX6" fmla="*/ 0 w 68106"/>
                        <a:gd name="connsiteY6" fmla="*/ 57733 h 127265"/>
                        <a:gd name="connsiteX7" fmla="*/ 28575 w 68106"/>
                        <a:gd name="connsiteY7" fmla="*/ 2488 h 12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06" h="127265">
                          <a:moveTo>
                            <a:pt x="28575" y="2488"/>
                          </a:moveTo>
                          <a:cubicBezTo>
                            <a:pt x="28575" y="2488"/>
                            <a:pt x="42863" y="-5132"/>
                            <a:pt x="54293" y="6298"/>
                          </a:cubicBezTo>
                          <a:cubicBezTo>
                            <a:pt x="55245" y="7251"/>
                            <a:pt x="61913" y="8203"/>
                            <a:pt x="63818" y="12013"/>
                          </a:cubicBezTo>
                          <a:cubicBezTo>
                            <a:pt x="65723" y="15823"/>
                            <a:pt x="74295" y="65353"/>
                            <a:pt x="60008" y="94881"/>
                          </a:cubicBezTo>
                          <a:cubicBezTo>
                            <a:pt x="47625" y="120598"/>
                            <a:pt x="36195" y="127266"/>
                            <a:pt x="25718" y="127266"/>
                          </a:cubicBezTo>
                          <a:cubicBezTo>
                            <a:pt x="15240" y="127266"/>
                            <a:pt x="4763" y="110121"/>
                            <a:pt x="4763" y="88213"/>
                          </a:cubicBezTo>
                          <a:cubicBezTo>
                            <a:pt x="5715" y="66306"/>
                            <a:pt x="0" y="57733"/>
                            <a:pt x="0" y="57733"/>
                          </a:cubicBezTo>
                          <a:lnTo>
                            <a:pt x="28575" y="2488"/>
                          </a:lnTo>
                          <a:close/>
                        </a:path>
                      </a:pathLst>
                    </a:custGeom>
                    <a:solidFill>
                      <a:srgbClr val="EBEBEB"/>
                    </a:solidFill>
                    <a:ln w="9525" cap="flat">
                      <a:noFill/>
                      <a:prstDash val="solid"/>
                      <a:miter/>
                    </a:ln>
                  </p:spPr>
                  <p:txBody>
                    <a:bodyPr rtlCol="0" anchor="ctr"/>
                    <a:lstStyle/>
                    <a:p>
                      <a:endParaRPr lang="en-US"/>
                    </a:p>
                  </p:txBody>
                </p:sp>
                <p:sp>
                  <p:nvSpPr>
                    <p:cNvPr id="3343" name="Freeform: Shape 3342">
                      <a:extLst>
                        <a:ext uri="{FF2B5EF4-FFF2-40B4-BE49-F238E27FC236}">
                          <a16:creationId xmlns:a16="http://schemas.microsoft.com/office/drawing/2014/main" id="{6B6481F2-BFA0-4A2C-BC81-603D7FDF94E0}"/>
                        </a:ext>
                      </a:extLst>
                    </p:cNvPr>
                    <p:cNvSpPr/>
                    <p:nvPr/>
                  </p:nvSpPr>
                  <p:spPr>
                    <a:xfrm>
                      <a:off x="1851659" y="1287116"/>
                      <a:ext cx="69058" cy="127663"/>
                    </a:xfrm>
                    <a:custGeom>
                      <a:avLst/>
                      <a:gdLst>
                        <a:gd name="connsiteX0" fmla="*/ 4763 w 69058"/>
                        <a:gd name="connsiteY0" fmla="*/ 89563 h 127663"/>
                        <a:gd name="connsiteX1" fmla="*/ 0 w 69058"/>
                        <a:gd name="connsiteY1" fmla="*/ 59083 h 127663"/>
                        <a:gd name="connsiteX2" fmla="*/ 0 w 69058"/>
                        <a:gd name="connsiteY2" fmla="*/ 58131 h 127663"/>
                        <a:gd name="connsiteX3" fmla="*/ 27623 w 69058"/>
                        <a:gd name="connsiteY3" fmla="*/ 2886 h 127663"/>
                        <a:gd name="connsiteX4" fmla="*/ 27623 w 69058"/>
                        <a:gd name="connsiteY4" fmla="*/ 2886 h 127663"/>
                        <a:gd name="connsiteX5" fmla="*/ 52388 w 69058"/>
                        <a:gd name="connsiteY5" fmla="*/ 4791 h 127663"/>
                        <a:gd name="connsiteX6" fmla="*/ 54293 w 69058"/>
                        <a:gd name="connsiteY6" fmla="*/ 6696 h 127663"/>
                        <a:gd name="connsiteX7" fmla="*/ 57150 w 69058"/>
                        <a:gd name="connsiteY7" fmla="*/ 7648 h 127663"/>
                        <a:gd name="connsiteX8" fmla="*/ 62865 w 69058"/>
                        <a:gd name="connsiteY8" fmla="*/ 10506 h 127663"/>
                        <a:gd name="connsiteX9" fmla="*/ 64770 w 69058"/>
                        <a:gd name="connsiteY9" fmla="*/ 12411 h 127663"/>
                        <a:gd name="connsiteX10" fmla="*/ 60960 w 69058"/>
                        <a:gd name="connsiteY10" fmla="*/ 95278 h 127663"/>
                        <a:gd name="connsiteX11" fmla="*/ 26670 w 69058"/>
                        <a:gd name="connsiteY11" fmla="*/ 127663 h 127663"/>
                        <a:gd name="connsiteX12" fmla="*/ 18098 w 69058"/>
                        <a:gd name="connsiteY12" fmla="*/ 123853 h 127663"/>
                        <a:gd name="connsiteX13" fmla="*/ 18098 w 69058"/>
                        <a:gd name="connsiteY13" fmla="*/ 123853 h 127663"/>
                        <a:gd name="connsiteX14" fmla="*/ 4763 w 69058"/>
                        <a:gd name="connsiteY14" fmla="*/ 89563 h 127663"/>
                        <a:gd name="connsiteX15" fmla="*/ 57150 w 69058"/>
                        <a:gd name="connsiteY15" fmla="*/ 9553 h 127663"/>
                        <a:gd name="connsiteX16" fmla="*/ 54293 w 69058"/>
                        <a:gd name="connsiteY16" fmla="*/ 7648 h 127663"/>
                        <a:gd name="connsiteX17" fmla="*/ 52388 w 69058"/>
                        <a:gd name="connsiteY17" fmla="*/ 5743 h 127663"/>
                        <a:gd name="connsiteX18" fmla="*/ 29528 w 69058"/>
                        <a:gd name="connsiteY18" fmla="*/ 3838 h 127663"/>
                        <a:gd name="connsiteX19" fmla="*/ 1905 w 69058"/>
                        <a:gd name="connsiteY19" fmla="*/ 59083 h 127663"/>
                        <a:gd name="connsiteX20" fmla="*/ 6668 w 69058"/>
                        <a:gd name="connsiteY20" fmla="*/ 89563 h 127663"/>
                        <a:gd name="connsiteX21" fmla="*/ 19050 w 69058"/>
                        <a:gd name="connsiteY21" fmla="*/ 124806 h 127663"/>
                        <a:gd name="connsiteX22" fmla="*/ 26670 w 69058"/>
                        <a:gd name="connsiteY22" fmla="*/ 127663 h 127663"/>
                        <a:gd name="connsiteX23" fmla="*/ 60008 w 69058"/>
                        <a:gd name="connsiteY23" fmla="*/ 96231 h 127663"/>
                        <a:gd name="connsiteX24" fmla="*/ 63818 w 69058"/>
                        <a:gd name="connsiteY24" fmla="*/ 14316 h 127663"/>
                        <a:gd name="connsiteX25" fmla="*/ 62865 w 69058"/>
                        <a:gd name="connsiteY25" fmla="*/ 12411 h 127663"/>
                        <a:gd name="connsiteX26" fmla="*/ 57150 w 69058"/>
                        <a:gd name="connsiteY26" fmla="*/ 9553 h 1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058" h="127663">
                          <a:moveTo>
                            <a:pt x="4763" y="89563"/>
                          </a:move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6198" y="7648"/>
                            <a:pt x="57150" y="7648"/>
                          </a:cubicBezTo>
                          <a:cubicBezTo>
                            <a:pt x="59055" y="8601"/>
                            <a:pt x="60960" y="9553"/>
                            <a:pt x="62865" y="10506"/>
                          </a:cubicBezTo>
                          <a:cubicBezTo>
                            <a:pt x="63818" y="11458"/>
                            <a:pt x="63818" y="11458"/>
                            <a:pt x="64770" y="12411"/>
                          </a:cubicBezTo>
                          <a:cubicBezTo>
                            <a:pt x="66675" y="15268"/>
                            <a:pt x="75248" y="65751"/>
                            <a:pt x="60960" y="95278"/>
                          </a:cubicBezTo>
                          <a:cubicBezTo>
                            <a:pt x="49530" y="118138"/>
                            <a:pt x="39053" y="127663"/>
                            <a:pt x="26670" y="127663"/>
                          </a:cubicBezTo>
                          <a:cubicBezTo>
                            <a:pt x="23813" y="127663"/>
                            <a:pt x="20955" y="126711"/>
                            <a:pt x="18098" y="123853"/>
                          </a:cubicBezTo>
                          <a:lnTo>
                            <a:pt x="18098" y="123853"/>
                          </a:lnTo>
                          <a:cubicBezTo>
                            <a:pt x="9525" y="119091"/>
                            <a:pt x="4763" y="104803"/>
                            <a:pt x="4763" y="89563"/>
                          </a:cubicBezTo>
                          <a:close/>
                          <a:moveTo>
                            <a:pt x="57150" y="9553"/>
                          </a:moveTo>
                          <a:cubicBezTo>
                            <a:pt x="56198" y="8601"/>
                            <a:pt x="54293" y="8601"/>
                            <a:pt x="54293" y="7648"/>
                          </a:cubicBezTo>
                          <a:cubicBezTo>
                            <a:pt x="53340" y="6696"/>
                            <a:pt x="53340" y="6696"/>
                            <a:pt x="52388" y="5743"/>
                          </a:cubicBezTo>
                          <a:cubicBezTo>
                            <a:pt x="41910" y="-2829"/>
                            <a:pt x="30480" y="2886"/>
                            <a:pt x="29528" y="3838"/>
                          </a:cubicBezTo>
                          <a:lnTo>
                            <a:pt x="1905" y="59083"/>
                          </a:lnTo>
                          <a:cubicBezTo>
                            <a:pt x="2858" y="60988"/>
                            <a:pt x="7620" y="69561"/>
                            <a:pt x="6668" y="89563"/>
                          </a:cubicBezTo>
                          <a:cubicBezTo>
                            <a:pt x="6668" y="104803"/>
                            <a:pt x="11430" y="118138"/>
                            <a:pt x="19050" y="124806"/>
                          </a:cubicBezTo>
                          <a:cubicBezTo>
                            <a:pt x="21908" y="126711"/>
                            <a:pt x="23813" y="127663"/>
                            <a:pt x="26670" y="127663"/>
                          </a:cubicBezTo>
                          <a:cubicBezTo>
                            <a:pt x="39053" y="127663"/>
                            <a:pt x="49530" y="118138"/>
                            <a:pt x="60008" y="96231"/>
                          </a:cubicBezTo>
                          <a:cubicBezTo>
                            <a:pt x="74295" y="66703"/>
                            <a:pt x="65723" y="17173"/>
                            <a:pt x="63818" y="14316"/>
                          </a:cubicBezTo>
                          <a:cubicBezTo>
                            <a:pt x="63818" y="13363"/>
                            <a:pt x="62865" y="13363"/>
                            <a:pt x="62865" y="12411"/>
                          </a:cubicBezTo>
                          <a:cubicBezTo>
                            <a:pt x="60960" y="11458"/>
                            <a:pt x="59055" y="10506"/>
                            <a:pt x="57150" y="9553"/>
                          </a:cubicBezTo>
                          <a:close/>
                        </a:path>
                      </a:pathLst>
                    </a:custGeom>
                    <a:solidFill>
                      <a:srgbClr val="808080"/>
                    </a:solidFill>
                    <a:ln w="9525" cap="flat">
                      <a:noFill/>
                      <a:prstDash val="solid"/>
                      <a:miter/>
                    </a:ln>
                  </p:spPr>
                  <p:txBody>
                    <a:bodyPr rtlCol="0" anchor="ctr"/>
                    <a:lstStyle/>
                    <a:p>
                      <a:endParaRPr lang="en-US"/>
                    </a:p>
                  </p:txBody>
                </p:sp>
              </p:grpSp>
              <p:grpSp>
                <p:nvGrpSpPr>
                  <p:cNvPr id="3344" name="Graphic 4">
                    <a:extLst>
                      <a:ext uri="{FF2B5EF4-FFF2-40B4-BE49-F238E27FC236}">
                        <a16:creationId xmlns:a16="http://schemas.microsoft.com/office/drawing/2014/main" id="{7010383A-1437-46F3-A8BA-E1B57A7CA16E}"/>
                      </a:ext>
                    </a:extLst>
                  </p:cNvPr>
                  <p:cNvGrpSpPr/>
                  <p:nvPr/>
                </p:nvGrpSpPr>
                <p:grpSpPr>
                  <a:xfrm>
                    <a:off x="1851659" y="1287116"/>
                    <a:ext cx="61434" cy="122900"/>
                    <a:chOff x="1851659" y="1287116"/>
                    <a:chExt cx="61434" cy="122900"/>
                  </a:xfrm>
                </p:grpSpPr>
                <p:sp>
                  <p:nvSpPr>
                    <p:cNvPr id="3345" name="Freeform: Shape 3344">
                      <a:extLst>
                        <a:ext uri="{FF2B5EF4-FFF2-40B4-BE49-F238E27FC236}">
                          <a16:creationId xmlns:a16="http://schemas.microsoft.com/office/drawing/2014/main" id="{6FD4B2C7-232B-4B90-875A-0EE3861920B1}"/>
                        </a:ext>
                      </a:extLst>
                    </p:cNvPr>
                    <p:cNvSpPr/>
                    <p:nvPr/>
                  </p:nvSpPr>
                  <p:spPr>
                    <a:xfrm>
                      <a:off x="1852612" y="1288064"/>
                      <a:ext cx="60294" cy="121632"/>
                    </a:xfrm>
                    <a:custGeom>
                      <a:avLst/>
                      <a:gdLst>
                        <a:gd name="connsiteX0" fmla="*/ 53340 w 60294"/>
                        <a:gd name="connsiteY0" fmla="*/ 6700 h 121632"/>
                        <a:gd name="connsiteX1" fmla="*/ 55245 w 60294"/>
                        <a:gd name="connsiteY1" fmla="*/ 81948 h 121632"/>
                        <a:gd name="connsiteX2" fmla="*/ 12383 w 60294"/>
                        <a:gd name="connsiteY2" fmla="*/ 119095 h 121632"/>
                        <a:gd name="connsiteX3" fmla="*/ 4763 w 60294"/>
                        <a:gd name="connsiteY3" fmla="*/ 88615 h 121632"/>
                        <a:gd name="connsiteX4" fmla="*/ 0 w 60294"/>
                        <a:gd name="connsiteY4" fmla="*/ 58135 h 121632"/>
                        <a:gd name="connsiteX5" fmla="*/ 27622 w 60294"/>
                        <a:gd name="connsiteY5" fmla="*/ 2890 h 121632"/>
                        <a:gd name="connsiteX6" fmla="*/ 53340 w 60294"/>
                        <a:gd name="connsiteY6" fmla="*/ 6700 h 12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4" h="121632">
                          <a:moveTo>
                            <a:pt x="53340" y="6700"/>
                          </a:moveTo>
                          <a:cubicBezTo>
                            <a:pt x="53340" y="6700"/>
                            <a:pt x="67628" y="47658"/>
                            <a:pt x="55245" y="81948"/>
                          </a:cubicBezTo>
                          <a:cubicBezTo>
                            <a:pt x="42863" y="114333"/>
                            <a:pt x="29528" y="127668"/>
                            <a:pt x="12383" y="119095"/>
                          </a:cubicBezTo>
                          <a:cubicBezTo>
                            <a:pt x="7620" y="112428"/>
                            <a:pt x="4763" y="100998"/>
                            <a:pt x="4763" y="88615"/>
                          </a:cubicBezTo>
                          <a:cubicBezTo>
                            <a:pt x="5715" y="66708"/>
                            <a:pt x="0" y="58135"/>
                            <a:pt x="0" y="58135"/>
                          </a:cubicBezTo>
                          <a:lnTo>
                            <a:pt x="27622" y="2890"/>
                          </a:lnTo>
                          <a:cubicBezTo>
                            <a:pt x="27622" y="2890"/>
                            <a:pt x="41910" y="-5682"/>
                            <a:pt x="53340" y="6700"/>
                          </a:cubicBezTo>
                          <a:close/>
                        </a:path>
                      </a:pathLst>
                    </a:custGeom>
                    <a:solidFill>
                      <a:srgbClr val="F9C700"/>
                    </a:solidFill>
                    <a:ln w="9525" cap="flat">
                      <a:noFill/>
                      <a:prstDash val="solid"/>
                      <a:miter/>
                    </a:ln>
                  </p:spPr>
                  <p:txBody>
                    <a:bodyPr rtlCol="0" anchor="ctr"/>
                    <a:lstStyle/>
                    <a:p>
                      <a:endParaRPr lang="en-US"/>
                    </a:p>
                  </p:txBody>
                </p:sp>
                <p:sp>
                  <p:nvSpPr>
                    <p:cNvPr id="3346" name="Freeform: Shape 3345">
                      <a:extLst>
                        <a:ext uri="{FF2B5EF4-FFF2-40B4-BE49-F238E27FC236}">
                          <a16:creationId xmlns:a16="http://schemas.microsoft.com/office/drawing/2014/main" id="{1CF21883-068B-4400-BD4B-2A1767A983B7}"/>
                        </a:ext>
                      </a:extLst>
                    </p:cNvPr>
                    <p:cNvSpPr/>
                    <p:nvPr/>
                  </p:nvSpPr>
                  <p:spPr>
                    <a:xfrm>
                      <a:off x="1851659" y="1288097"/>
                      <a:ext cx="60818" cy="120647"/>
                    </a:xfrm>
                    <a:custGeom>
                      <a:avLst/>
                      <a:gdLst>
                        <a:gd name="connsiteX0" fmla="*/ 39053 w 60818"/>
                        <a:gd name="connsiteY0" fmla="*/ 11430 h 120647"/>
                        <a:gd name="connsiteX1" fmla="*/ 35243 w 60818"/>
                        <a:gd name="connsiteY1" fmla="*/ 38100 h 120647"/>
                        <a:gd name="connsiteX2" fmla="*/ 27623 w 60818"/>
                        <a:gd name="connsiteY2" fmla="*/ 51435 h 120647"/>
                        <a:gd name="connsiteX3" fmla="*/ 20955 w 60818"/>
                        <a:gd name="connsiteY3" fmla="*/ 60008 h 120647"/>
                        <a:gd name="connsiteX4" fmla="*/ 20003 w 60818"/>
                        <a:gd name="connsiteY4" fmla="*/ 70485 h 120647"/>
                        <a:gd name="connsiteX5" fmla="*/ 19050 w 60818"/>
                        <a:gd name="connsiteY5" fmla="*/ 84773 h 120647"/>
                        <a:gd name="connsiteX6" fmla="*/ 41910 w 60818"/>
                        <a:gd name="connsiteY6" fmla="*/ 95250 h 120647"/>
                        <a:gd name="connsiteX7" fmla="*/ 52388 w 60818"/>
                        <a:gd name="connsiteY7" fmla="*/ 78105 h 120647"/>
                        <a:gd name="connsiteX8" fmla="*/ 58103 w 60818"/>
                        <a:gd name="connsiteY8" fmla="*/ 53340 h 120647"/>
                        <a:gd name="connsiteX9" fmla="*/ 56198 w 60818"/>
                        <a:gd name="connsiteY9" fmla="*/ 14288 h 120647"/>
                        <a:gd name="connsiteX10" fmla="*/ 55245 w 60818"/>
                        <a:gd name="connsiteY10" fmla="*/ 80963 h 120647"/>
                        <a:gd name="connsiteX11" fmla="*/ 12383 w 60818"/>
                        <a:gd name="connsiteY11" fmla="*/ 118110 h 120647"/>
                        <a:gd name="connsiteX12" fmla="*/ 4763 w 60818"/>
                        <a:gd name="connsiteY12" fmla="*/ 87630 h 120647"/>
                        <a:gd name="connsiteX13" fmla="*/ 0 w 60818"/>
                        <a:gd name="connsiteY13" fmla="*/ 57150 h 120647"/>
                        <a:gd name="connsiteX14" fmla="*/ 27623 w 60818"/>
                        <a:gd name="connsiteY14" fmla="*/ 1905 h 120647"/>
                        <a:gd name="connsiteX15" fmla="*/ 33338 w 60818"/>
                        <a:gd name="connsiteY15" fmla="*/ 0 h 120647"/>
                        <a:gd name="connsiteX16" fmla="*/ 39053 w 60818"/>
                        <a:gd name="connsiteY16" fmla="*/ 11430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18" h="120647">
                          <a:moveTo>
                            <a:pt x="39053" y="11430"/>
                          </a:moveTo>
                          <a:cubicBezTo>
                            <a:pt x="40958" y="20955"/>
                            <a:pt x="39053" y="29527"/>
                            <a:pt x="35243" y="38100"/>
                          </a:cubicBezTo>
                          <a:cubicBezTo>
                            <a:pt x="33338" y="42863"/>
                            <a:pt x="30480" y="47625"/>
                            <a:pt x="27623" y="51435"/>
                          </a:cubicBezTo>
                          <a:cubicBezTo>
                            <a:pt x="25718" y="54292"/>
                            <a:pt x="22860" y="57150"/>
                            <a:pt x="20955" y="60008"/>
                          </a:cubicBezTo>
                          <a:cubicBezTo>
                            <a:pt x="19050" y="63817"/>
                            <a:pt x="20003" y="66675"/>
                            <a:pt x="20003" y="70485"/>
                          </a:cubicBezTo>
                          <a:cubicBezTo>
                            <a:pt x="20003" y="75248"/>
                            <a:pt x="19050" y="80010"/>
                            <a:pt x="19050" y="84773"/>
                          </a:cubicBezTo>
                          <a:cubicBezTo>
                            <a:pt x="18098" y="96202"/>
                            <a:pt x="34290" y="102870"/>
                            <a:pt x="41910" y="95250"/>
                          </a:cubicBezTo>
                          <a:cubicBezTo>
                            <a:pt x="46673" y="90488"/>
                            <a:pt x="49530" y="83820"/>
                            <a:pt x="52388" y="78105"/>
                          </a:cubicBezTo>
                          <a:cubicBezTo>
                            <a:pt x="55245" y="70485"/>
                            <a:pt x="57150" y="61913"/>
                            <a:pt x="58103" y="53340"/>
                          </a:cubicBezTo>
                          <a:cubicBezTo>
                            <a:pt x="60008" y="40005"/>
                            <a:pt x="58103" y="26670"/>
                            <a:pt x="56198" y="14288"/>
                          </a:cubicBezTo>
                          <a:cubicBezTo>
                            <a:pt x="60008" y="27623"/>
                            <a:pt x="64770" y="56198"/>
                            <a:pt x="55245" y="80963"/>
                          </a:cubicBezTo>
                          <a:cubicBezTo>
                            <a:pt x="42863" y="113348"/>
                            <a:pt x="29528" y="126683"/>
                            <a:pt x="12383" y="118110"/>
                          </a:cubicBezTo>
                          <a:cubicBezTo>
                            <a:pt x="7620" y="111442"/>
                            <a:pt x="4763" y="100013"/>
                            <a:pt x="4763" y="87630"/>
                          </a:cubicBezTo>
                          <a:cubicBezTo>
                            <a:pt x="5715" y="65723"/>
                            <a:pt x="0" y="57150"/>
                            <a:pt x="0" y="57150"/>
                          </a:cubicBezTo>
                          <a:lnTo>
                            <a:pt x="27623" y="1905"/>
                          </a:lnTo>
                          <a:cubicBezTo>
                            <a:pt x="27623" y="1905"/>
                            <a:pt x="29528" y="952"/>
                            <a:pt x="33338" y="0"/>
                          </a:cubicBezTo>
                          <a:cubicBezTo>
                            <a:pt x="36195" y="3810"/>
                            <a:pt x="38100" y="7620"/>
                            <a:pt x="39053" y="11430"/>
                          </a:cubicBezTo>
                          <a:close/>
                        </a:path>
                      </a:pathLst>
                    </a:custGeom>
                    <a:solidFill>
                      <a:srgbClr val="F9C700"/>
                    </a:solidFill>
                    <a:ln w="9525" cap="flat">
                      <a:noFill/>
                      <a:prstDash val="solid"/>
                      <a:miter/>
                    </a:ln>
                  </p:spPr>
                  <p:txBody>
                    <a:bodyPr rtlCol="0" anchor="ctr"/>
                    <a:lstStyle/>
                    <a:p>
                      <a:endParaRPr lang="en-US"/>
                    </a:p>
                  </p:txBody>
                </p:sp>
                <p:sp>
                  <p:nvSpPr>
                    <p:cNvPr id="3347" name="Freeform: Shape 3346">
                      <a:extLst>
                        <a:ext uri="{FF2B5EF4-FFF2-40B4-BE49-F238E27FC236}">
                          <a16:creationId xmlns:a16="http://schemas.microsoft.com/office/drawing/2014/main" id="{A29C3BA5-B96E-4D0B-B8E0-EA2C850B3684}"/>
                        </a:ext>
                      </a:extLst>
                    </p:cNvPr>
                    <p:cNvSpPr/>
                    <p:nvPr/>
                  </p:nvSpPr>
                  <p:spPr>
                    <a:xfrm>
                      <a:off x="1851659" y="1287116"/>
                      <a:ext cx="61434" cy="122900"/>
                    </a:xfrm>
                    <a:custGeom>
                      <a:avLst/>
                      <a:gdLst>
                        <a:gd name="connsiteX0" fmla="*/ 12383 w 61434"/>
                        <a:gd name="connsiteY0" fmla="*/ 120043 h 122900"/>
                        <a:gd name="connsiteX1" fmla="*/ 4763 w 61434"/>
                        <a:gd name="connsiteY1" fmla="*/ 89563 h 122900"/>
                        <a:gd name="connsiteX2" fmla="*/ 0 w 61434"/>
                        <a:gd name="connsiteY2" fmla="*/ 59083 h 122900"/>
                        <a:gd name="connsiteX3" fmla="*/ 0 w 61434"/>
                        <a:gd name="connsiteY3" fmla="*/ 58131 h 122900"/>
                        <a:gd name="connsiteX4" fmla="*/ 27623 w 61434"/>
                        <a:gd name="connsiteY4" fmla="*/ 2886 h 122900"/>
                        <a:gd name="connsiteX5" fmla="*/ 27623 w 61434"/>
                        <a:gd name="connsiteY5" fmla="*/ 2886 h 122900"/>
                        <a:gd name="connsiteX6" fmla="*/ 52388 w 61434"/>
                        <a:gd name="connsiteY6" fmla="*/ 4791 h 122900"/>
                        <a:gd name="connsiteX7" fmla="*/ 54293 w 61434"/>
                        <a:gd name="connsiteY7" fmla="*/ 6696 h 122900"/>
                        <a:gd name="connsiteX8" fmla="*/ 54293 w 61434"/>
                        <a:gd name="connsiteY8" fmla="*/ 6696 h 122900"/>
                        <a:gd name="connsiteX9" fmla="*/ 56198 w 61434"/>
                        <a:gd name="connsiteY9" fmla="*/ 81943 h 122900"/>
                        <a:gd name="connsiteX10" fmla="*/ 29528 w 61434"/>
                        <a:gd name="connsiteY10" fmla="*/ 120043 h 122900"/>
                        <a:gd name="connsiteX11" fmla="*/ 12383 w 61434"/>
                        <a:gd name="connsiteY11" fmla="*/ 120043 h 122900"/>
                        <a:gd name="connsiteX12" fmla="*/ 12383 w 61434"/>
                        <a:gd name="connsiteY12" fmla="*/ 120043 h 122900"/>
                        <a:gd name="connsiteX13" fmla="*/ 12383 w 61434"/>
                        <a:gd name="connsiteY13" fmla="*/ 120043 h 122900"/>
                        <a:gd name="connsiteX14" fmla="*/ 52388 w 61434"/>
                        <a:gd name="connsiteY14" fmla="*/ 6696 h 122900"/>
                        <a:gd name="connsiteX15" fmla="*/ 29528 w 61434"/>
                        <a:gd name="connsiteY15" fmla="*/ 4791 h 122900"/>
                        <a:gd name="connsiteX16" fmla="*/ 1905 w 61434"/>
                        <a:gd name="connsiteY16" fmla="*/ 60036 h 122900"/>
                        <a:gd name="connsiteX17" fmla="*/ 6668 w 61434"/>
                        <a:gd name="connsiteY17" fmla="*/ 90516 h 122900"/>
                        <a:gd name="connsiteX18" fmla="*/ 14288 w 61434"/>
                        <a:gd name="connsiteY18" fmla="*/ 120043 h 122900"/>
                        <a:gd name="connsiteX19" fmla="*/ 30480 w 61434"/>
                        <a:gd name="connsiteY19" fmla="*/ 120996 h 122900"/>
                        <a:gd name="connsiteX20" fmla="*/ 56198 w 61434"/>
                        <a:gd name="connsiteY20" fmla="*/ 82896 h 122900"/>
                        <a:gd name="connsiteX21" fmla="*/ 54293 w 61434"/>
                        <a:gd name="connsiteY21" fmla="*/ 8601 h 122900"/>
                        <a:gd name="connsiteX22" fmla="*/ 52388 w 61434"/>
                        <a:gd name="connsiteY22" fmla="*/ 6696 h 1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434" h="122900">
                          <a:moveTo>
                            <a:pt x="12383" y="120043"/>
                          </a:moveTo>
                          <a:cubicBezTo>
                            <a:pt x="7620" y="112423"/>
                            <a:pt x="4763" y="100993"/>
                            <a:pt x="4763" y="89563"/>
                          </a:cubicBez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4293" y="6696"/>
                            <a:pt x="54293" y="6696"/>
                          </a:cubicBezTo>
                          <a:cubicBezTo>
                            <a:pt x="54293" y="6696"/>
                            <a:pt x="68580" y="47653"/>
                            <a:pt x="56198" y="81943"/>
                          </a:cubicBezTo>
                          <a:cubicBezTo>
                            <a:pt x="47625" y="103851"/>
                            <a:pt x="39053" y="116233"/>
                            <a:pt x="29528" y="120043"/>
                          </a:cubicBezTo>
                          <a:cubicBezTo>
                            <a:pt x="24765" y="123853"/>
                            <a:pt x="19050" y="123853"/>
                            <a:pt x="12383" y="120043"/>
                          </a:cubicBezTo>
                          <a:cubicBezTo>
                            <a:pt x="13335" y="120043"/>
                            <a:pt x="13335" y="120043"/>
                            <a:pt x="12383" y="120043"/>
                          </a:cubicBezTo>
                          <a:cubicBezTo>
                            <a:pt x="13335" y="120043"/>
                            <a:pt x="13335" y="120043"/>
                            <a:pt x="12383" y="120043"/>
                          </a:cubicBezTo>
                          <a:close/>
                          <a:moveTo>
                            <a:pt x="52388" y="6696"/>
                          </a:moveTo>
                          <a:cubicBezTo>
                            <a:pt x="41910" y="-1877"/>
                            <a:pt x="30480" y="3838"/>
                            <a:pt x="29528" y="4791"/>
                          </a:cubicBezTo>
                          <a:lnTo>
                            <a:pt x="1905" y="60036"/>
                          </a:lnTo>
                          <a:cubicBezTo>
                            <a:pt x="2858" y="61941"/>
                            <a:pt x="7620" y="70513"/>
                            <a:pt x="6668" y="90516"/>
                          </a:cubicBezTo>
                          <a:cubicBezTo>
                            <a:pt x="6668" y="101946"/>
                            <a:pt x="9525" y="113376"/>
                            <a:pt x="14288" y="120043"/>
                          </a:cubicBezTo>
                          <a:cubicBezTo>
                            <a:pt x="20003" y="122901"/>
                            <a:pt x="25718" y="122901"/>
                            <a:pt x="30480" y="120996"/>
                          </a:cubicBezTo>
                          <a:cubicBezTo>
                            <a:pt x="40005" y="117186"/>
                            <a:pt x="48578" y="104803"/>
                            <a:pt x="56198" y="82896"/>
                          </a:cubicBezTo>
                          <a:cubicBezTo>
                            <a:pt x="68580" y="49558"/>
                            <a:pt x="55245" y="10506"/>
                            <a:pt x="54293" y="8601"/>
                          </a:cubicBezTo>
                          <a:cubicBezTo>
                            <a:pt x="53340" y="7648"/>
                            <a:pt x="52388" y="6696"/>
                            <a:pt x="52388" y="6696"/>
                          </a:cubicBezTo>
                          <a:close/>
                        </a:path>
                      </a:pathLst>
                    </a:custGeom>
                    <a:solidFill>
                      <a:srgbClr val="F47700"/>
                    </a:solidFill>
                    <a:ln w="9525" cap="flat">
                      <a:noFill/>
                      <a:prstDash val="solid"/>
                      <a:miter/>
                    </a:ln>
                  </p:spPr>
                  <p:txBody>
                    <a:bodyPr rtlCol="0" anchor="ctr"/>
                    <a:lstStyle/>
                    <a:p>
                      <a:endParaRPr lang="en-US"/>
                    </a:p>
                  </p:txBody>
                </p:sp>
              </p:grpSp>
              <p:grpSp>
                <p:nvGrpSpPr>
                  <p:cNvPr id="3348" name="Graphic 4">
                    <a:extLst>
                      <a:ext uri="{FF2B5EF4-FFF2-40B4-BE49-F238E27FC236}">
                        <a16:creationId xmlns:a16="http://schemas.microsoft.com/office/drawing/2014/main" id="{42AB9665-9C96-4BD9-A4F8-F802AB71AC19}"/>
                      </a:ext>
                    </a:extLst>
                  </p:cNvPr>
                  <p:cNvGrpSpPr/>
                  <p:nvPr/>
                </p:nvGrpSpPr>
                <p:grpSpPr>
                  <a:xfrm>
                    <a:off x="1864042" y="1293811"/>
                    <a:ext cx="56676" cy="122872"/>
                    <a:chOff x="1864042" y="1293811"/>
                    <a:chExt cx="56676" cy="122872"/>
                  </a:xfrm>
                </p:grpSpPr>
                <p:sp>
                  <p:nvSpPr>
                    <p:cNvPr id="3349" name="Freeform: Shape 3348">
                      <a:extLst>
                        <a:ext uri="{FF2B5EF4-FFF2-40B4-BE49-F238E27FC236}">
                          <a16:creationId xmlns:a16="http://schemas.microsoft.com/office/drawing/2014/main" id="{D36B8234-9BE1-4DB5-9C88-8F6C86BF2D2D}"/>
                        </a:ext>
                      </a:extLst>
                    </p:cNvPr>
                    <p:cNvSpPr/>
                    <p:nvPr/>
                  </p:nvSpPr>
                  <p:spPr>
                    <a:xfrm>
                      <a:off x="1864042" y="1294764"/>
                      <a:ext cx="55723" cy="120967"/>
                    </a:xfrm>
                    <a:custGeom>
                      <a:avLst/>
                      <a:gdLst>
                        <a:gd name="connsiteX0" fmla="*/ 43815 w 55723"/>
                        <a:gd name="connsiteY0" fmla="*/ 75248 h 120967"/>
                        <a:gd name="connsiteX1" fmla="*/ 41910 w 55723"/>
                        <a:gd name="connsiteY1" fmla="*/ 0 h 120967"/>
                        <a:gd name="connsiteX2" fmla="*/ 51435 w 55723"/>
                        <a:gd name="connsiteY2" fmla="*/ 5715 h 120967"/>
                        <a:gd name="connsiteX3" fmla="*/ 47625 w 55723"/>
                        <a:gd name="connsiteY3" fmla="*/ 88583 h 120967"/>
                        <a:gd name="connsiteX4" fmla="*/ 13335 w 55723"/>
                        <a:gd name="connsiteY4" fmla="*/ 120968 h 120967"/>
                        <a:gd name="connsiteX5" fmla="*/ 0 w 55723"/>
                        <a:gd name="connsiteY5" fmla="*/ 112395 h 120967"/>
                        <a:gd name="connsiteX6" fmla="*/ 43815 w 55723"/>
                        <a:gd name="connsiteY6" fmla="*/ 7524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3" h="120967">
                          <a:moveTo>
                            <a:pt x="43815" y="75248"/>
                          </a:moveTo>
                          <a:cubicBezTo>
                            <a:pt x="56198" y="40958"/>
                            <a:pt x="41910" y="0"/>
                            <a:pt x="41910" y="0"/>
                          </a:cubicBezTo>
                          <a:cubicBezTo>
                            <a:pt x="42863" y="953"/>
                            <a:pt x="49530" y="1905"/>
                            <a:pt x="51435" y="5715"/>
                          </a:cubicBezTo>
                          <a:cubicBezTo>
                            <a:pt x="53340" y="9525"/>
                            <a:pt x="61913" y="59055"/>
                            <a:pt x="47625" y="88583"/>
                          </a:cubicBezTo>
                          <a:cubicBezTo>
                            <a:pt x="35242" y="114300"/>
                            <a:pt x="23813" y="120968"/>
                            <a:pt x="13335" y="120968"/>
                          </a:cubicBezTo>
                          <a:cubicBezTo>
                            <a:pt x="8573" y="120968"/>
                            <a:pt x="3810" y="118110"/>
                            <a:pt x="0" y="112395"/>
                          </a:cubicBezTo>
                          <a:cubicBezTo>
                            <a:pt x="19050" y="120968"/>
                            <a:pt x="32385" y="107633"/>
                            <a:pt x="43815" y="75248"/>
                          </a:cubicBezTo>
                          <a:close/>
                        </a:path>
                      </a:pathLst>
                    </a:custGeom>
                    <a:solidFill>
                      <a:srgbClr val="EBEBEB"/>
                    </a:solidFill>
                    <a:ln w="9525" cap="flat">
                      <a:noFill/>
                      <a:prstDash val="solid"/>
                      <a:miter/>
                    </a:ln>
                  </p:spPr>
                  <p:txBody>
                    <a:bodyPr rtlCol="0" anchor="ctr"/>
                    <a:lstStyle/>
                    <a:p>
                      <a:endParaRPr lang="en-US"/>
                    </a:p>
                  </p:txBody>
                </p:sp>
                <p:sp>
                  <p:nvSpPr>
                    <p:cNvPr id="3350" name="Freeform: Shape 3349">
                      <a:extLst>
                        <a:ext uri="{FF2B5EF4-FFF2-40B4-BE49-F238E27FC236}">
                          <a16:creationId xmlns:a16="http://schemas.microsoft.com/office/drawing/2014/main" id="{27BE2AAB-3E45-4FC6-95FC-E572BE003F9A}"/>
                        </a:ext>
                      </a:extLst>
                    </p:cNvPr>
                    <p:cNvSpPr/>
                    <p:nvPr/>
                  </p:nvSpPr>
                  <p:spPr>
                    <a:xfrm>
                      <a:off x="1864042" y="1341436"/>
                      <a:ext cx="53340" cy="75247"/>
                    </a:xfrm>
                    <a:custGeom>
                      <a:avLst/>
                      <a:gdLst>
                        <a:gd name="connsiteX0" fmla="*/ 43815 w 53340"/>
                        <a:gd name="connsiteY0" fmla="*/ 28575 h 75247"/>
                        <a:gd name="connsiteX1" fmla="*/ 48578 w 53340"/>
                        <a:gd name="connsiteY1" fmla="*/ 0 h 75247"/>
                        <a:gd name="connsiteX2" fmla="*/ 48578 w 53340"/>
                        <a:gd name="connsiteY2" fmla="*/ 952 h 75247"/>
                        <a:gd name="connsiteX3" fmla="*/ 45720 w 53340"/>
                        <a:gd name="connsiteY3" fmla="*/ 26670 h 75247"/>
                        <a:gd name="connsiteX4" fmla="*/ 48578 w 53340"/>
                        <a:gd name="connsiteY4" fmla="*/ 34290 h 75247"/>
                        <a:gd name="connsiteX5" fmla="*/ 52388 w 53340"/>
                        <a:gd name="connsiteY5" fmla="*/ 26670 h 75247"/>
                        <a:gd name="connsiteX6" fmla="*/ 53340 w 53340"/>
                        <a:gd name="connsiteY6" fmla="*/ 24765 h 75247"/>
                        <a:gd name="connsiteX7" fmla="*/ 47625 w 53340"/>
                        <a:gd name="connsiteY7" fmla="*/ 42863 h 75247"/>
                        <a:gd name="connsiteX8" fmla="*/ 13335 w 53340"/>
                        <a:gd name="connsiteY8" fmla="*/ 75248 h 75247"/>
                        <a:gd name="connsiteX9" fmla="*/ 0 w 53340"/>
                        <a:gd name="connsiteY9" fmla="*/ 66675 h 75247"/>
                        <a:gd name="connsiteX10" fmla="*/ 43815 w 53340"/>
                        <a:gd name="connsiteY10" fmla="*/ 28575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 h="75247">
                          <a:moveTo>
                            <a:pt x="43815" y="28575"/>
                          </a:moveTo>
                          <a:cubicBezTo>
                            <a:pt x="47625" y="19050"/>
                            <a:pt x="48578" y="8573"/>
                            <a:pt x="48578" y="0"/>
                          </a:cubicBezTo>
                          <a:cubicBezTo>
                            <a:pt x="48578" y="0"/>
                            <a:pt x="48578" y="952"/>
                            <a:pt x="48578" y="952"/>
                          </a:cubicBezTo>
                          <a:cubicBezTo>
                            <a:pt x="49530" y="9525"/>
                            <a:pt x="47625" y="18098"/>
                            <a:pt x="45720" y="26670"/>
                          </a:cubicBezTo>
                          <a:cubicBezTo>
                            <a:pt x="45720" y="27623"/>
                            <a:pt x="44767" y="38100"/>
                            <a:pt x="48578" y="34290"/>
                          </a:cubicBezTo>
                          <a:cubicBezTo>
                            <a:pt x="50483" y="32385"/>
                            <a:pt x="51435" y="28575"/>
                            <a:pt x="52388" y="26670"/>
                          </a:cubicBezTo>
                          <a:cubicBezTo>
                            <a:pt x="52388" y="25718"/>
                            <a:pt x="53340" y="24765"/>
                            <a:pt x="53340" y="24765"/>
                          </a:cubicBezTo>
                          <a:cubicBezTo>
                            <a:pt x="52388" y="31433"/>
                            <a:pt x="50483" y="37148"/>
                            <a:pt x="47625" y="42863"/>
                          </a:cubicBezTo>
                          <a:cubicBezTo>
                            <a:pt x="35242" y="68580"/>
                            <a:pt x="23813" y="75248"/>
                            <a:pt x="13335" y="75248"/>
                          </a:cubicBezTo>
                          <a:cubicBezTo>
                            <a:pt x="8573" y="75248"/>
                            <a:pt x="3810" y="72390"/>
                            <a:pt x="0" y="66675"/>
                          </a:cubicBezTo>
                          <a:cubicBezTo>
                            <a:pt x="19050" y="74295"/>
                            <a:pt x="32385" y="60960"/>
                            <a:pt x="43815"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51" name="Freeform: Shape 3350">
                      <a:extLst>
                        <a:ext uri="{FF2B5EF4-FFF2-40B4-BE49-F238E27FC236}">
                          <a16:creationId xmlns:a16="http://schemas.microsoft.com/office/drawing/2014/main" id="{B3B1E0F5-2181-4DBF-B562-987B3DC3C0B6}"/>
                        </a:ext>
                      </a:extLst>
                    </p:cNvPr>
                    <p:cNvSpPr/>
                    <p:nvPr/>
                  </p:nvSpPr>
                  <p:spPr>
                    <a:xfrm>
                      <a:off x="1864042" y="1293811"/>
                      <a:ext cx="56676" cy="120967"/>
                    </a:xfrm>
                    <a:custGeom>
                      <a:avLst/>
                      <a:gdLst>
                        <a:gd name="connsiteX0" fmla="*/ 0 w 56676"/>
                        <a:gd name="connsiteY0" fmla="*/ 113348 h 120967"/>
                        <a:gd name="connsiteX1" fmla="*/ 0 w 56676"/>
                        <a:gd name="connsiteY1" fmla="*/ 113348 h 120967"/>
                        <a:gd name="connsiteX2" fmla="*/ 0 w 56676"/>
                        <a:gd name="connsiteY2" fmla="*/ 113348 h 120967"/>
                        <a:gd name="connsiteX3" fmla="*/ 17145 w 56676"/>
                        <a:gd name="connsiteY3" fmla="*/ 113348 h 120967"/>
                        <a:gd name="connsiteX4" fmla="*/ 42863 w 56676"/>
                        <a:gd name="connsiteY4" fmla="*/ 75248 h 120967"/>
                        <a:gd name="connsiteX5" fmla="*/ 40958 w 56676"/>
                        <a:gd name="connsiteY5" fmla="*/ 952 h 120967"/>
                        <a:gd name="connsiteX6" fmla="*/ 40958 w 56676"/>
                        <a:gd name="connsiteY6" fmla="*/ 0 h 120967"/>
                        <a:gd name="connsiteX7" fmla="*/ 41910 w 56676"/>
                        <a:gd name="connsiteY7" fmla="*/ 0 h 120967"/>
                        <a:gd name="connsiteX8" fmla="*/ 44767 w 56676"/>
                        <a:gd name="connsiteY8" fmla="*/ 952 h 120967"/>
                        <a:gd name="connsiteX9" fmla="*/ 50483 w 56676"/>
                        <a:gd name="connsiteY9" fmla="*/ 3810 h 120967"/>
                        <a:gd name="connsiteX10" fmla="*/ 52388 w 56676"/>
                        <a:gd name="connsiteY10" fmla="*/ 5715 h 120967"/>
                        <a:gd name="connsiteX11" fmla="*/ 48578 w 56676"/>
                        <a:gd name="connsiteY11" fmla="*/ 88583 h 120967"/>
                        <a:gd name="connsiteX12" fmla="*/ 14288 w 56676"/>
                        <a:gd name="connsiteY12" fmla="*/ 120968 h 120967"/>
                        <a:gd name="connsiteX13" fmla="*/ 5715 w 56676"/>
                        <a:gd name="connsiteY13" fmla="*/ 117158 h 120967"/>
                        <a:gd name="connsiteX14" fmla="*/ 5715 w 56676"/>
                        <a:gd name="connsiteY14" fmla="*/ 117158 h 120967"/>
                        <a:gd name="connsiteX15" fmla="*/ 0 w 56676"/>
                        <a:gd name="connsiteY15" fmla="*/ 113348 h 120967"/>
                        <a:gd name="connsiteX16" fmla="*/ 44767 w 56676"/>
                        <a:gd name="connsiteY16" fmla="*/ 2858 h 120967"/>
                        <a:gd name="connsiteX17" fmla="*/ 42863 w 56676"/>
                        <a:gd name="connsiteY17" fmla="*/ 1905 h 120967"/>
                        <a:gd name="connsiteX18" fmla="*/ 43815 w 56676"/>
                        <a:gd name="connsiteY18" fmla="*/ 76200 h 120967"/>
                        <a:gd name="connsiteX19" fmla="*/ 17145 w 56676"/>
                        <a:gd name="connsiteY19" fmla="*/ 114300 h 120967"/>
                        <a:gd name="connsiteX20" fmla="*/ 1905 w 56676"/>
                        <a:gd name="connsiteY20" fmla="*/ 114300 h 120967"/>
                        <a:gd name="connsiteX21" fmla="*/ 5715 w 56676"/>
                        <a:gd name="connsiteY21" fmla="*/ 118110 h 120967"/>
                        <a:gd name="connsiteX22" fmla="*/ 5715 w 56676"/>
                        <a:gd name="connsiteY22" fmla="*/ 118110 h 120967"/>
                        <a:gd name="connsiteX23" fmla="*/ 13335 w 56676"/>
                        <a:gd name="connsiteY23" fmla="*/ 120968 h 120967"/>
                        <a:gd name="connsiteX24" fmla="*/ 46673 w 56676"/>
                        <a:gd name="connsiteY24" fmla="*/ 89535 h 120967"/>
                        <a:gd name="connsiteX25" fmla="*/ 50483 w 56676"/>
                        <a:gd name="connsiteY25" fmla="*/ 7620 h 120967"/>
                        <a:gd name="connsiteX26" fmla="*/ 49530 w 56676"/>
                        <a:gd name="connsiteY26" fmla="*/ 5715 h 120967"/>
                        <a:gd name="connsiteX27" fmla="*/ 44767 w 56676"/>
                        <a:gd name="connsiteY27" fmla="*/ 285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6" h="120967">
                          <a:moveTo>
                            <a:pt x="0" y="113348"/>
                          </a:moveTo>
                          <a:cubicBezTo>
                            <a:pt x="0" y="113348"/>
                            <a:pt x="0" y="113348"/>
                            <a:pt x="0" y="113348"/>
                          </a:cubicBezTo>
                          <a:cubicBezTo>
                            <a:pt x="953" y="112395"/>
                            <a:pt x="953" y="112395"/>
                            <a:pt x="0" y="113348"/>
                          </a:cubicBezTo>
                          <a:cubicBezTo>
                            <a:pt x="6667" y="115252"/>
                            <a:pt x="12383" y="116205"/>
                            <a:pt x="17145" y="113348"/>
                          </a:cubicBezTo>
                          <a:cubicBezTo>
                            <a:pt x="26670" y="109538"/>
                            <a:pt x="35242" y="97155"/>
                            <a:pt x="42863" y="75248"/>
                          </a:cubicBezTo>
                          <a:cubicBezTo>
                            <a:pt x="55245" y="41910"/>
                            <a:pt x="40958" y="952"/>
                            <a:pt x="40958" y="952"/>
                          </a:cubicBezTo>
                          <a:cubicBezTo>
                            <a:pt x="40958" y="952"/>
                            <a:pt x="40958" y="952"/>
                            <a:pt x="40958" y="0"/>
                          </a:cubicBezTo>
                          <a:cubicBezTo>
                            <a:pt x="40958" y="0"/>
                            <a:pt x="40958" y="0"/>
                            <a:pt x="41910" y="0"/>
                          </a:cubicBezTo>
                          <a:cubicBezTo>
                            <a:pt x="41910" y="0"/>
                            <a:pt x="43815" y="952"/>
                            <a:pt x="44767" y="952"/>
                          </a:cubicBezTo>
                          <a:cubicBezTo>
                            <a:pt x="46673" y="1905"/>
                            <a:pt x="48578" y="2858"/>
                            <a:pt x="50483" y="3810"/>
                          </a:cubicBezTo>
                          <a:cubicBezTo>
                            <a:pt x="51435" y="4763"/>
                            <a:pt x="51435" y="4763"/>
                            <a:pt x="52388" y="5715"/>
                          </a:cubicBezTo>
                          <a:cubicBezTo>
                            <a:pt x="54292" y="8573"/>
                            <a:pt x="62865" y="59055"/>
                            <a:pt x="48578" y="88583"/>
                          </a:cubicBezTo>
                          <a:cubicBezTo>
                            <a:pt x="37148" y="111443"/>
                            <a:pt x="26670" y="120968"/>
                            <a:pt x="14288" y="120968"/>
                          </a:cubicBezTo>
                          <a:cubicBezTo>
                            <a:pt x="11430" y="120968"/>
                            <a:pt x="8573" y="120015"/>
                            <a:pt x="5715" y="117158"/>
                          </a:cubicBezTo>
                          <a:lnTo>
                            <a:pt x="5715" y="117158"/>
                          </a:lnTo>
                          <a:cubicBezTo>
                            <a:pt x="3810" y="118110"/>
                            <a:pt x="1905" y="116205"/>
                            <a:pt x="0" y="113348"/>
                          </a:cubicBezTo>
                          <a:close/>
                          <a:moveTo>
                            <a:pt x="44767" y="2858"/>
                          </a:moveTo>
                          <a:cubicBezTo>
                            <a:pt x="43815" y="2858"/>
                            <a:pt x="43815" y="1905"/>
                            <a:pt x="42863" y="1905"/>
                          </a:cubicBezTo>
                          <a:cubicBezTo>
                            <a:pt x="44767" y="9525"/>
                            <a:pt x="55245" y="45720"/>
                            <a:pt x="43815" y="76200"/>
                          </a:cubicBezTo>
                          <a:cubicBezTo>
                            <a:pt x="35242" y="98108"/>
                            <a:pt x="26670" y="110490"/>
                            <a:pt x="17145" y="114300"/>
                          </a:cubicBezTo>
                          <a:cubicBezTo>
                            <a:pt x="12383" y="116205"/>
                            <a:pt x="7620" y="116205"/>
                            <a:pt x="1905" y="114300"/>
                          </a:cubicBezTo>
                          <a:cubicBezTo>
                            <a:pt x="2858" y="116205"/>
                            <a:pt x="3810" y="117158"/>
                            <a:pt x="5715" y="118110"/>
                          </a:cubicBezTo>
                          <a:lnTo>
                            <a:pt x="5715" y="118110"/>
                          </a:lnTo>
                          <a:cubicBezTo>
                            <a:pt x="8573" y="120015"/>
                            <a:pt x="10478" y="120968"/>
                            <a:pt x="13335" y="120968"/>
                          </a:cubicBezTo>
                          <a:cubicBezTo>
                            <a:pt x="25717" y="120968"/>
                            <a:pt x="36195" y="111443"/>
                            <a:pt x="46673" y="89535"/>
                          </a:cubicBezTo>
                          <a:cubicBezTo>
                            <a:pt x="60960" y="60008"/>
                            <a:pt x="52388" y="10477"/>
                            <a:pt x="50483" y="7620"/>
                          </a:cubicBezTo>
                          <a:cubicBezTo>
                            <a:pt x="50483" y="6668"/>
                            <a:pt x="49530" y="6668"/>
                            <a:pt x="49530" y="5715"/>
                          </a:cubicBezTo>
                          <a:cubicBezTo>
                            <a:pt x="48578" y="4763"/>
                            <a:pt x="46673" y="3810"/>
                            <a:pt x="44767" y="2858"/>
                          </a:cubicBezTo>
                          <a:close/>
                        </a:path>
                      </a:pathLst>
                    </a:custGeom>
                    <a:solidFill>
                      <a:srgbClr val="808080"/>
                    </a:solidFill>
                    <a:ln w="9525" cap="flat">
                      <a:noFill/>
                      <a:prstDash val="solid"/>
                      <a:miter/>
                    </a:ln>
                  </p:spPr>
                  <p:txBody>
                    <a:bodyPr rtlCol="0" anchor="ctr"/>
                    <a:lstStyle/>
                    <a:p>
                      <a:endParaRPr lang="en-US"/>
                    </a:p>
                  </p:txBody>
                </p:sp>
              </p:grpSp>
              <p:sp>
                <p:nvSpPr>
                  <p:cNvPr id="3352" name="Freeform: Shape 3351">
                    <a:extLst>
                      <a:ext uri="{FF2B5EF4-FFF2-40B4-BE49-F238E27FC236}">
                        <a16:creationId xmlns:a16="http://schemas.microsoft.com/office/drawing/2014/main" id="{FF509563-E060-425C-A3B6-62ECE7C06D96}"/>
                      </a:ext>
                    </a:extLst>
                  </p:cNvPr>
                  <p:cNvSpPr/>
                  <p:nvPr/>
                </p:nvSpPr>
                <p:spPr>
                  <a:xfrm>
                    <a:off x="1891291" y="1290001"/>
                    <a:ext cx="18471" cy="72813"/>
                  </a:xfrm>
                  <a:custGeom>
                    <a:avLst/>
                    <a:gdLst>
                      <a:gd name="connsiteX0" fmla="*/ 2279 w 18471"/>
                      <a:gd name="connsiteY0" fmla="*/ 0 h 72813"/>
                      <a:gd name="connsiteX1" fmla="*/ 16566 w 18471"/>
                      <a:gd name="connsiteY1" fmla="*/ 11430 h 72813"/>
                      <a:gd name="connsiteX2" fmla="*/ 18471 w 18471"/>
                      <a:gd name="connsiteY2" fmla="*/ 30480 h 72813"/>
                      <a:gd name="connsiteX3" fmla="*/ 17519 w 18471"/>
                      <a:gd name="connsiteY3" fmla="*/ 51435 h 72813"/>
                      <a:gd name="connsiteX4" fmla="*/ 12756 w 18471"/>
                      <a:gd name="connsiteY4" fmla="*/ 72390 h 72813"/>
                      <a:gd name="connsiteX5" fmla="*/ 11804 w 18471"/>
                      <a:gd name="connsiteY5" fmla="*/ 72390 h 72813"/>
                      <a:gd name="connsiteX6" fmla="*/ 14661 w 18471"/>
                      <a:gd name="connsiteY6" fmla="*/ 54293 h 72813"/>
                      <a:gd name="connsiteX7" fmla="*/ 14661 w 18471"/>
                      <a:gd name="connsiteY7" fmla="*/ 35243 h 72813"/>
                      <a:gd name="connsiteX8" fmla="*/ 13709 w 18471"/>
                      <a:gd name="connsiteY8" fmla="*/ 17145 h 72813"/>
                      <a:gd name="connsiteX9" fmla="*/ 10851 w 18471"/>
                      <a:gd name="connsiteY9" fmla="*/ 8573 h 72813"/>
                      <a:gd name="connsiteX10" fmla="*/ 374 w 18471"/>
                      <a:gd name="connsiteY10" fmla="*/ 1905 h 72813"/>
                      <a:gd name="connsiteX11" fmla="*/ 2279 w 18471"/>
                      <a:gd name="connsiteY11" fmla="*/ 0 h 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1" h="72813">
                        <a:moveTo>
                          <a:pt x="2279" y="0"/>
                        </a:moveTo>
                        <a:cubicBezTo>
                          <a:pt x="9899" y="953"/>
                          <a:pt x="13709" y="4763"/>
                          <a:pt x="16566" y="11430"/>
                        </a:cubicBezTo>
                        <a:cubicBezTo>
                          <a:pt x="18471" y="17145"/>
                          <a:pt x="18471" y="24765"/>
                          <a:pt x="18471" y="30480"/>
                        </a:cubicBezTo>
                        <a:cubicBezTo>
                          <a:pt x="18471" y="37148"/>
                          <a:pt x="18471" y="44768"/>
                          <a:pt x="17519" y="51435"/>
                        </a:cubicBezTo>
                        <a:cubicBezTo>
                          <a:pt x="16566" y="59055"/>
                          <a:pt x="14661" y="65723"/>
                          <a:pt x="12756" y="72390"/>
                        </a:cubicBezTo>
                        <a:cubicBezTo>
                          <a:pt x="12756" y="73343"/>
                          <a:pt x="11804" y="72390"/>
                          <a:pt x="11804" y="72390"/>
                        </a:cubicBezTo>
                        <a:cubicBezTo>
                          <a:pt x="13709" y="66675"/>
                          <a:pt x="14661" y="60960"/>
                          <a:pt x="14661" y="54293"/>
                        </a:cubicBezTo>
                        <a:cubicBezTo>
                          <a:pt x="14661" y="47625"/>
                          <a:pt x="14661" y="41910"/>
                          <a:pt x="14661" y="35243"/>
                        </a:cubicBezTo>
                        <a:cubicBezTo>
                          <a:pt x="14661" y="29528"/>
                          <a:pt x="14661" y="22860"/>
                          <a:pt x="13709" y="17145"/>
                        </a:cubicBezTo>
                        <a:cubicBezTo>
                          <a:pt x="13709" y="14288"/>
                          <a:pt x="12756" y="11430"/>
                          <a:pt x="10851" y="8573"/>
                        </a:cubicBezTo>
                        <a:cubicBezTo>
                          <a:pt x="8946" y="3810"/>
                          <a:pt x="5136" y="2858"/>
                          <a:pt x="374" y="1905"/>
                        </a:cubicBezTo>
                        <a:cubicBezTo>
                          <a:pt x="-579" y="2858"/>
                          <a:pt x="374" y="0"/>
                          <a:pt x="2279" y="0"/>
                        </a:cubicBezTo>
                        <a:close/>
                      </a:path>
                    </a:pathLst>
                  </a:custGeom>
                  <a:solidFill>
                    <a:srgbClr val="FFFFFF"/>
                  </a:solidFill>
                  <a:ln w="9525" cap="flat">
                    <a:noFill/>
                    <a:prstDash val="solid"/>
                    <a:miter/>
                  </a:ln>
                </p:spPr>
                <p:txBody>
                  <a:bodyPr rtlCol="0" anchor="ctr"/>
                  <a:lstStyle/>
                  <a:p>
                    <a:endParaRPr lang="en-US"/>
                  </a:p>
                </p:txBody>
              </p:sp>
              <p:sp>
                <p:nvSpPr>
                  <p:cNvPr id="3353" name="Freeform: Shape 3352">
                    <a:extLst>
                      <a:ext uri="{FF2B5EF4-FFF2-40B4-BE49-F238E27FC236}">
                        <a16:creationId xmlns:a16="http://schemas.microsoft.com/office/drawing/2014/main" id="{56B950A4-58A5-4A84-AAE2-2F47261C1218}"/>
                      </a:ext>
                    </a:extLst>
                  </p:cNvPr>
                  <p:cNvSpPr/>
                  <p:nvPr/>
                </p:nvSpPr>
                <p:spPr>
                  <a:xfrm>
                    <a:off x="1893570" y="1366201"/>
                    <a:ext cx="9525" cy="16587"/>
                  </a:xfrm>
                  <a:custGeom>
                    <a:avLst/>
                    <a:gdLst>
                      <a:gd name="connsiteX0" fmla="*/ 9525 w 9525"/>
                      <a:gd name="connsiteY0" fmla="*/ 0 h 16587"/>
                      <a:gd name="connsiteX1" fmla="*/ 1905 w 9525"/>
                      <a:gd name="connsiteY1" fmla="*/ 16193 h 16587"/>
                      <a:gd name="connsiteX2" fmla="*/ 0 w 9525"/>
                      <a:gd name="connsiteY2" fmla="*/ 15240 h 16587"/>
                      <a:gd name="connsiteX3" fmla="*/ 9525 w 9525"/>
                      <a:gd name="connsiteY3" fmla="*/ 0 h 16587"/>
                      <a:gd name="connsiteX4" fmla="*/ 9525 w 9525"/>
                      <a:gd name="connsiteY4" fmla="*/ 0 h 1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6587">
                        <a:moveTo>
                          <a:pt x="9525" y="0"/>
                        </a:moveTo>
                        <a:cubicBezTo>
                          <a:pt x="8572" y="5715"/>
                          <a:pt x="4763" y="11430"/>
                          <a:pt x="1905" y="16193"/>
                        </a:cubicBezTo>
                        <a:cubicBezTo>
                          <a:pt x="952" y="17145"/>
                          <a:pt x="0" y="16193"/>
                          <a:pt x="0" y="15240"/>
                        </a:cubicBezTo>
                        <a:cubicBezTo>
                          <a:pt x="1905" y="9525"/>
                          <a:pt x="6667" y="5715"/>
                          <a:pt x="9525" y="0"/>
                        </a:cubicBezTo>
                        <a:cubicBezTo>
                          <a:pt x="8572" y="0"/>
                          <a:pt x="9525" y="0"/>
                          <a:pt x="9525" y="0"/>
                        </a:cubicBezTo>
                        <a:close/>
                      </a:path>
                    </a:pathLst>
                  </a:custGeom>
                  <a:solidFill>
                    <a:srgbClr val="FFFFFF"/>
                  </a:solidFill>
                  <a:ln w="9525" cap="flat">
                    <a:noFill/>
                    <a:prstDash val="solid"/>
                    <a:miter/>
                  </a:ln>
                </p:spPr>
                <p:txBody>
                  <a:bodyPr rtlCol="0" anchor="ctr"/>
                  <a:lstStyle/>
                  <a:p>
                    <a:endParaRPr lang="en-US"/>
                  </a:p>
                </p:txBody>
              </p:sp>
            </p:grpSp>
            <p:sp>
              <p:nvSpPr>
                <p:cNvPr id="3354" name="Freeform: Shape 3353">
                  <a:extLst>
                    <a:ext uri="{FF2B5EF4-FFF2-40B4-BE49-F238E27FC236}">
                      <a16:creationId xmlns:a16="http://schemas.microsoft.com/office/drawing/2014/main" id="{45746575-5AB3-41EF-A5B5-50610C88F726}"/>
                    </a:ext>
                  </a:extLst>
                </p:cNvPr>
                <p:cNvSpPr/>
                <p:nvPr/>
              </p:nvSpPr>
              <p:spPr>
                <a:xfrm>
                  <a:off x="1713299" y="1076641"/>
                  <a:ext cx="179317" cy="69910"/>
                </a:xfrm>
                <a:custGeom>
                  <a:avLst/>
                  <a:gdLst>
                    <a:gd name="connsiteX0" fmla="*/ 248 w 179317"/>
                    <a:gd name="connsiteY0" fmla="*/ 29528 h 69910"/>
                    <a:gd name="connsiteX1" fmla="*/ 9773 w 179317"/>
                    <a:gd name="connsiteY1" fmla="*/ 47625 h 69910"/>
                    <a:gd name="connsiteX2" fmla="*/ 104070 w 179317"/>
                    <a:gd name="connsiteY2" fmla="*/ 67628 h 69910"/>
                    <a:gd name="connsiteX3" fmla="*/ 151695 w 179317"/>
                    <a:gd name="connsiteY3" fmla="*/ 56197 h 69910"/>
                    <a:gd name="connsiteX4" fmla="*/ 171698 w 179317"/>
                    <a:gd name="connsiteY4" fmla="*/ 43815 h 69910"/>
                    <a:gd name="connsiteX5" fmla="*/ 179318 w 179317"/>
                    <a:gd name="connsiteY5" fmla="*/ 32385 h 69910"/>
                    <a:gd name="connsiteX6" fmla="*/ 179318 w 179317"/>
                    <a:gd name="connsiteY6" fmla="*/ 31432 h 69910"/>
                    <a:gd name="connsiteX7" fmla="*/ 145980 w 179317"/>
                    <a:gd name="connsiteY7" fmla="*/ 13335 h 69910"/>
                    <a:gd name="connsiteX8" fmla="*/ 105023 w 179317"/>
                    <a:gd name="connsiteY8" fmla="*/ 2857 h 69910"/>
                    <a:gd name="connsiteX9" fmla="*/ 79305 w 179317"/>
                    <a:gd name="connsiteY9" fmla="*/ 0 h 69910"/>
                    <a:gd name="connsiteX10" fmla="*/ 55493 w 179317"/>
                    <a:gd name="connsiteY10" fmla="*/ 953 h 69910"/>
                    <a:gd name="connsiteX11" fmla="*/ 5010 w 179317"/>
                    <a:gd name="connsiteY11" fmla="*/ 1905 h 69910"/>
                    <a:gd name="connsiteX12" fmla="*/ 4058 w 179317"/>
                    <a:gd name="connsiteY12" fmla="*/ 1905 h 69910"/>
                    <a:gd name="connsiteX13" fmla="*/ 4058 w 179317"/>
                    <a:gd name="connsiteY13" fmla="*/ 1905 h 69910"/>
                    <a:gd name="connsiteX14" fmla="*/ 4058 w 179317"/>
                    <a:gd name="connsiteY14" fmla="*/ 2857 h 69910"/>
                    <a:gd name="connsiteX15" fmla="*/ 248 w 179317"/>
                    <a:gd name="connsiteY15" fmla="*/ 29528 h 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317" h="69910">
                      <a:moveTo>
                        <a:pt x="248" y="29528"/>
                      </a:moveTo>
                      <a:cubicBezTo>
                        <a:pt x="248" y="37148"/>
                        <a:pt x="5010" y="42863"/>
                        <a:pt x="9773" y="47625"/>
                      </a:cubicBezTo>
                      <a:cubicBezTo>
                        <a:pt x="34538" y="71438"/>
                        <a:pt x="71685" y="72390"/>
                        <a:pt x="104070" y="67628"/>
                      </a:cubicBezTo>
                      <a:cubicBezTo>
                        <a:pt x="120263" y="64770"/>
                        <a:pt x="136455" y="61913"/>
                        <a:pt x="151695" y="56197"/>
                      </a:cubicBezTo>
                      <a:cubicBezTo>
                        <a:pt x="159315" y="53340"/>
                        <a:pt x="165983" y="49530"/>
                        <a:pt x="171698" y="43815"/>
                      </a:cubicBezTo>
                      <a:cubicBezTo>
                        <a:pt x="173603" y="42863"/>
                        <a:pt x="179318" y="36195"/>
                        <a:pt x="179318" y="32385"/>
                      </a:cubicBezTo>
                      <a:cubicBezTo>
                        <a:pt x="179318" y="32385"/>
                        <a:pt x="179318" y="31432"/>
                        <a:pt x="179318" y="31432"/>
                      </a:cubicBezTo>
                      <a:cubicBezTo>
                        <a:pt x="170745" y="22860"/>
                        <a:pt x="158363" y="17145"/>
                        <a:pt x="145980" y="13335"/>
                      </a:cubicBezTo>
                      <a:cubicBezTo>
                        <a:pt x="132645" y="9525"/>
                        <a:pt x="118358" y="5715"/>
                        <a:pt x="105023" y="2857"/>
                      </a:cubicBezTo>
                      <a:cubicBezTo>
                        <a:pt x="96450" y="953"/>
                        <a:pt x="87878" y="0"/>
                        <a:pt x="79305" y="0"/>
                      </a:cubicBezTo>
                      <a:cubicBezTo>
                        <a:pt x="71685" y="0"/>
                        <a:pt x="63113" y="953"/>
                        <a:pt x="55493" y="953"/>
                      </a:cubicBezTo>
                      <a:cubicBezTo>
                        <a:pt x="38348" y="953"/>
                        <a:pt x="21203" y="-952"/>
                        <a:pt x="5010" y="1905"/>
                      </a:cubicBezTo>
                      <a:cubicBezTo>
                        <a:pt x="5010" y="1905"/>
                        <a:pt x="4058" y="1905"/>
                        <a:pt x="4058" y="1905"/>
                      </a:cubicBezTo>
                      <a:cubicBezTo>
                        <a:pt x="4058" y="1905"/>
                        <a:pt x="4058" y="1905"/>
                        <a:pt x="4058" y="1905"/>
                      </a:cubicBezTo>
                      <a:cubicBezTo>
                        <a:pt x="4058" y="1905"/>
                        <a:pt x="4058" y="1905"/>
                        <a:pt x="4058" y="2857"/>
                      </a:cubicBezTo>
                      <a:cubicBezTo>
                        <a:pt x="1200" y="9525"/>
                        <a:pt x="-705" y="20955"/>
                        <a:pt x="248" y="29528"/>
                      </a:cubicBezTo>
                      <a:close/>
                    </a:path>
                  </a:pathLst>
                </a:custGeom>
                <a:solidFill>
                  <a:srgbClr val="FAD6BE"/>
                </a:solidFill>
                <a:ln w="9525" cap="flat">
                  <a:noFill/>
                  <a:prstDash val="solid"/>
                  <a:miter/>
                </a:ln>
              </p:spPr>
              <p:txBody>
                <a:bodyPr rtlCol="0" anchor="ctr"/>
                <a:lstStyle/>
                <a:p>
                  <a:endParaRPr lang="en-US"/>
                </a:p>
              </p:txBody>
            </p:sp>
            <p:sp>
              <p:nvSpPr>
                <p:cNvPr id="3355" name="Freeform: Shape 3354">
                  <a:extLst>
                    <a:ext uri="{FF2B5EF4-FFF2-40B4-BE49-F238E27FC236}">
                      <a16:creationId xmlns:a16="http://schemas.microsoft.com/office/drawing/2014/main" id="{A9E9133C-7580-4CC3-A9EF-4D26DDE7BE4C}"/>
                    </a:ext>
                  </a:extLst>
                </p:cNvPr>
                <p:cNvSpPr/>
                <p:nvPr/>
              </p:nvSpPr>
              <p:spPr>
                <a:xfrm>
                  <a:off x="1716404" y="1074660"/>
                  <a:ext cx="179070" cy="69987"/>
                </a:xfrm>
                <a:custGeom>
                  <a:avLst/>
                  <a:gdLst>
                    <a:gd name="connsiteX0" fmla="*/ 57150 w 179070"/>
                    <a:gd name="connsiteY0" fmla="*/ 55321 h 69987"/>
                    <a:gd name="connsiteX1" fmla="*/ 102870 w 179070"/>
                    <a:gd name="connsiteY1" fmla="*/ 52464 h 69987"/>
                    <a:gd name="connsiteX2" fmla="*/ 121920 w 179070"/>
                    <a:gd name="connsiteY2" fmla="*/ 46749 h 69987"/>
                    <a:gd name="connsiteX3" fmla="*/ 132398 w 179070"/>
                    <a:gd name="connsiteY3" fmla="*/ 37224 h 69987"/>
                    <a:gd name="connsiteX4" fmla="*/ 132398 w 179070"/>
                    <a:gd name="connsiteY4" fmla="*/ 36271 h 69987"/>
                    <a:gd name="connsiteX5" fmla="*/ 52388 w 179070"/>
                    <a:gd name="connsiteY5" fmla="*/ 32461 h 69987"/>
                    <a:gd name="connsiteX6" fmla="*/ 21908 w 179070"/>
                    <a:gd name="connsiteY6" fmla="*/ 22936 h 69987"/>
                    <a:gd name="connsiteX7" fmla="*/ 1905 w 179070"/>
                    <a:gd name="connsiteY7" fmla="*/ 5791 h 69987"/>
                    <a:gd name="connsiteX8" fmla="*/ 3810 w 179070"/>
                    <a:gd name="connsiteY8" fmla="*/ 2934 h 69987"/>
                    <a:gd name="connsiteX9" fmla="*/ 3810 w 179070"/>
                    <a:gd name="connsiteY9" fmla="*/ 1981 h 69987"/>
                    <a:gd name="connsiteX10" fmla="*/ 3810 w 179070"/>
                    <a:gd name="connsiteY10" fmla="*/ 1981 h 69987"/>
                    <a:gd name="connsiteX11" fmla="*/ 4763 w 179070"/>
                    <a:gd name="connsiteY11" fmla="*/ 1981 h 69987"/>
                    <a:gd name="connsiteX12" fmla="*/ 55245 w 179070"/>
                    <a:gd name="connsiteY12" fmla="*/ 1029 h 69987"/>
                    <a:gd name="connsiteX13" fmla="*/ 79058 w 179070"/>
                    <a:gd name="connsiteY13" fmla="*/ 76 h 69987"/>
                    <a:gd name="connsiteX14" fmla="*/ 104775 w 179070"/>
                    <a:gd name="connsiteY14" fmla="*/ 2934 h 69987"/>
                    <a:gd name="connsiteX15" fmla="*/ 145733 w 179070"/>
                    <a:gd name="connsiteY15" fmla="*/ 13411 h 69987"/>
                    <a:gd name="connsiteX16" fmla="*/ 179070 w 179070"/>
                    <a:gd name="connsiteY16" fmla="*/ 31509 h 69987"/>
                    <a:gd name="connsiteX17" fmla="*/ 179070 w 179070"/>
                    <a:gd name="connsiteY17" fmla="*/ 32461 h 69987"/>
                    <a:gd name="connsiteX18" fmla="*/ 171450 w 179070"/>
                    <a:gd name="connsiteY18" fmla="*/ 43891 h 69987"/>
                    <a:gd name="connsiteX19" fmla="*/ 151448 w 179070"/>
                    <a:gd name="connsiteY19" fmla="*/ 56274 h 69987"/>
                    <a:gd name="connsiteX20" fmla="*/ 103823 w 179070"/>
                    <a:gd name="connsiteY20" fmla="*/ 67704 h 69987"/>
                    <a:gd name="connsiteX21" fmla="*/ 9525 w 179070"/>
                    <a:gd name="connsiteY21" fmla="*/ 47701 h 69987"/>
                    <a:gd name="connsiteX22" fmla="*/ 0 w 179070"/>
                    <a:gd name="connsiteY22" fmla="*/ 34366 h 69987"/>
                    <a:gd name="connsiteX23" fmla="*/ 57150 w 179070"/>
                    <a:gd name="connsiteY23" fmla="*/ 55321 h 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070" h="69987">
                      <a:moveTo>
                        <a:pt x="57150" y="55321"/>
                      </a:moveTo>
                      <a:cubicBezTo>
                        <a:pt x="72390" y="56274"/>
                        <a:pt x="87630" y="55321"/>
                        <a:pt x="102870" y="52464"/>
                      </a:cubicBezTo>
                      <a:cubicBezTo>
                        <a:pt x="109538" y="51511"/>
                        <a:pt x="116205" y="49606"/>
                        <a:pt x="121920" y="46749"/>
                      </a:cubicBezTo>
                      <a:cubicBezTo>
                        <a:pt x="125730" y="44844"/>
                        <a:pt x="130492" y="41986"/>
                        <a:pt x="132398" y="37224"/>
                      </a:cubicBezTo>
                      <a:cubicBezTo>
                        <a:pt x="132398" y="37224"/>
                        <a:pt x="132398" y="36271"/>
                        <a:pt x="132398" y="36271"/>
                      </a:cubicBezTo>
                      <a:cubicBezTo>
                        <a:pt x="106680" y="27699"/>
                        <a:pt x="79058" y="38176"/>
                        <a:pt x="52388" y="32461"/>
                      </a:cubicBezTo>
                      <a:cubicBezTo>
                        <a:pt x="41910" y="30556"/>
                        <a:pt x="31433" y="26746"/>
                        <a:pt x="21908" y="22936"/>
                      </a:cubicBezTo>
                      <a:cubicBezTo>
                        <a:pt x="14288" y="19126"/>
                        <a:pt x="5715" y="14364"/>
                        <a:pt x="1905" y="5791"/>
                      </a:cubicBezTo>
                      <a:cubicBezTo>
                        <a:pt x="1905" y="4839"/>
                        <a:pt x="2858" y="3886"/>
                        <a:pt x="3810" y="2934"/>
                      </a:cubicBezTo>
                      <a:cubicBezTo>
                        <a:pt x="3810" y="2934"/>
                        <a:pt x="3810" y="2934"/>
                        <a:pt x="3810" y="1981"/>
                      </a:cubicBezTo>
                      <a:cubicBezTo>
                        <a:pt x="3810" y="1981"/>
                        <a:pt x="3810" y="1981"/>
                        <a:pt x="3810" y="1981"/>
                      </a:cubicBezTo>
                      <a:cubicBezTo>
                        <a:pt x="3810" y="1981"/>
                        <a:pt x="4763" y="1981"/>
                        <a:pt x="4763" y="1981"/>
                      </a:cubicBezTo>
                      <a:cubicBezTo>
                        <a:pt x="20955" y="-1829"/>
                        <a:pt x="38100" y="1029"/>
                        <a:pt x="55245" y="1029"/>
                      </a:cubicBezTo>
                      <a:cubicBezTo>
                        <a:pt x="62865" y="1029"/>
                        <a:pt x="71438" y="76"/>
                        <a:pt x="79058" y="76"/>
                      </a:cubicBezTo>
                      <a:cubicBezTo>
                        <a:pt x="87630" y="76"/>
                        <a:pt x="96203" y="1981"/>
                        <a:pt x="104775" y="2934"/>
                      </a:cubicBezTo>
                      <a:cubicBezTo>
                        <a:pt x="118110" y="5791"/>
                        <a:pt x="132398" y="9601"/>
                        <a:pt x="145733" y="13411"/>
                      </a:cubicBezTo>
                      <a:cubicBezTo>
                        <a:pt x="158115" y="17221"/>
                        <a:pt x="169545" y="21984"/>
                        <a:pt x="179070" y="31509"/>
                      </a:cubicBezTo>
                      <a:cubicBezTo>
                        <a:pt x="179070" y="31509"/>
                        <a:pt x="179070" y="32461"/>
                        <a:pt x="179070" y="32461"/>
                      </a:cubicBezTo>
                      <a:cubicBezTo>
                        <a:pt x="179070" y="36271"/>
                        <a:pt x="172403" y="41986"/>
                        <a:pt x="171450" y="43891"/>
                      </a:cubicBezTo>
                      <a:cubicBezTo>
                        <a:pt x="165735" y="49606"/>
                        <a:pt x="158115" y="53416"/>
                        <a:pt x="151448" y="56274"/>
                      </a:cubicBezTo>
                      <a:cubicBezTo>
                        <a:pt x="136208" y="61989"/>
                        <a:pt x="120015" y="65799"/>
                        <a:pt x="103823" y="67704"/>
                      </a:cubicBezTo>
                      <a:cubicBezTo>
                        <a:pt x="71438" y="72466"/>
                        <a:pt x="34290" y="71514"/>
                        <a:pt x="9525" y="47701"/>
                      </a:cubicBezTo>
                      <a:cubicBezTo>
                        <a:pt x="5715" y="43891"/>
                        <a:pt x="1905" y="39129"/>
                        <a:pt x="0" y="34366"/>
                      </a:cubicBezTo>
                      <a:cubicBezTo>
                        <a:pt x="16192" y="46749"/>
                        <a:pt x="36195" y="53416"/>
                        <a:pt x="57150" y="55321"/>
                      </a:cubicBezTo>
                      <a:close/>
                    </a:path>
                  </a:pathLst>
                </a:custGeom>
                <a:solidFill>
                  <a:srgbClr val="F9CEB2"/>
                </a:solidFill>
                <a:ln w="9525" cap="flat">
                  <a:noFill/>
                  <a:prstDash val="solid"/>
                  <a:miter/>
                </a:ln>
              </p:spPr>
              <p:txBody>
                <a:bodyPr rtlCol="0" anchor="ctr"/>
                <a:lstStyle/>
                <a:p>
                  <a:endParaRPr lang="en-US"/>
                </a:p>
              </p:txBody>
            </p:sp>
            <p:sp>
              <p:nvSpPr>
                <p:cNvPr id="3356" name="Freeform: Shape 3355">
                  <a:extLst>
                    <a:ext uri="{FF2B5EF4-FFF2-40B4-BE49-F238E27FC236}">
                      <a16:creationId xmlns:a16="http://schemas.microsoft.com/office/drawing/2014/main" id="{8683CB74-5BBC-413A-AC0C-8DA1873CC277}"/>
                    </a:ext>
                  </a:extLst>
                </p:cNvPr>
                <p:cNvSpPr/>
                <p:nvPr/>
              </p:nvSpPr>
              <p:spPr>
                <a:xfrm>
                  <a:off x="1680209" y="1087677"/>
                  <a:ext cx="282177" cy="274899"/>
                </a:xfrm>
                <a:custGeom>
                  <a:avLst/>
                  <a:gdLst>
                    <a:gd name="connsiteX0" fmla="*/ 2858 w 282177"/>
                    <a:gd name="connsiteY0" fmla="*/ 133745 h 274899"/>
                    <a:gd name="connsiteX1" fmla="*/ 10478 w 282177"/>
                    <a:gd name="connsiteY1" fmla="*/ 168035 h 274899"/>
                    <a:gd name="connsiteX2" fmla="*/ 23813 w 282177"/>
                    <a:gd name="connsiteY2" fmla="*/ 187085 h 274899"/>
                    <a:gd name="connsiteX3" fmla="*/ 54293 w 282177"/>
                    <a:gd name="connsiteY3" fmla="*/ 218517 h 274899"/>
                    <a:gd name="connsiteX4" fmla="*/ 94298 w 282177"/>
                    <a:gd name="connsiteY4" fmla="*/ 244235 h 274899"/>
                    <a:gd name="connsiteX5" fmla="*/ 117158 w 282177"/>
                    <a:gd name="connsiteY5" fmla="*/ 253760 h 274899"/>
                    <a:gd name="connsiteX6" fmla="*/ 133350 w 282177"/>
                    <a:gd name="connsiteY6" fmla="*/ 260427 h 274899"/>
                    <a:gd name="connsiteX7" fmla="*/ 144780 w 282177"/>
                    <a:gd name="connsiteY7" fmla="*/ 269000 h 274899"/>
                    <a:gd name="connsiteX8" fmla="*/ 160973 w 282177"/>
                    <a:gd name="connsiteY8" fmla="*/ 274715 h 274899"/>
                    <a:gd name="connsiteX9" fmla="*/ 160973 w 282177"/>
                    <a:gd name="connsiteY9" fmla="*/ 274715 h 274899"/>
                    <a:gd name="connsiteX10" fmla="*/ 168593 w 282177"/>
                    <a:gd name="connsiteY10" fmla="*/ 271857 h 274899"/>
                    <a:gd name="connsiteX11" fmla="*/ 178118 w 282177"/>
                    <a:gd name="connsiteY11" fmla="*/ 265190 h 274899"/>
                    <a:gd name="connsiteX12" fmla="*/ 193358 w 282177"/>
                    <a:gd name="connsiteY12" fmla="*/ 247092 h 274899"/>
                    <a:gd name="connsiteX13" fmla="*/ 199073 w 282177"/>
                    <a:gd name="connsiteY13" fmla="*/ 201372 h 274899"/>
                    <a:gd name="connsiteX14" fmla="*/ 216218 w 282177"/>
                    <a:gd name="connsiteY14" fmla="*/ 200420 h 274899"/>
                    <a:gd name="connsiteX15" fmla="*/ 241935 w 282177"/>
                    <a:gd name="connsiteY15" fmla="*/ 198515 h 274899"/>
                    <a:gd name="connsiteX16" fmla="*/ 241935 w 282177"/>
                    <a:gd name="connsiteY16" fmla="*/ 199467 h 274899"/>
                    <a:gd name="connsiteX17" fmla="*/ 241935 w 282177"/>
                    <a:gd name="connsiteY17" fmla="*/ 199467 h 274899"/>
                    <a:gd name="connsiteX18" fmla="*/ 246698 w 282177"/>
                    <a:gd name="connsiteY18" fmla="*/ 199467 h 274899"/>
                    <a:gd name="connsiteX19" fmla="*/ 254318 w 282177"/>
                    <a:gd name="connsiteY19" fmla="*/ 198515 h 274899"/>
                    <a:gd name="connsiteX20" fmla="*/ 265748 w 282177"/>
                    <a:gd name="connsiteY20" fmla="*/ 195657 h 274899"/>
                    <a:gd name="connsiteX21" fmla="*/ 265748 w 282177"/>
                    <a:gd name="connsiteY21" fmla="*/ 195657 h 274899"/>
                    <a:gd name="connsiteX22" fmla="*/ 276225 w 282177"/>
                    <a:gd name="connsiteY22" fmla="*/ 181370 h 274899"/>
                    <a:gd name="connsiteX23" fmla="*/ 280988 w 282177"/>
                    <a:gd name="connsiteY23" fmla="*/ 161367 h 274899"/>
                    <a:gd name="connsiteX24" fmla="*/ 278130 w 282177"/>
                    <a:gd name="connsiteY24" fmla="*/ 117552 h 274899"/>
                    <a:gd name="connsiteX25" fmla="*/ 254318 w 282177"/>
                    <a:gd name="connsiteY25" fmla="*/ 88977 h 274899"/>
                    <a:gd name="connsiteX26" fmla="*/ 228600 w 282177"/>
                    <a:gd name="connsiteY26" fmla="*/ 98502 h 274899"/>
                    <a:gd name="connsiteX27" fmla="*/ 210503 w 282177"/>
                    <a:gd name="connsiteY27" fmla="*/ 109932 h 274899"/>
                    <a:gd name="connsiteX28" fmla="*/ 211455 w 282177"/>
                    <a:gd name="connsiteY28" fmla="*/ 105170 h 274899"/>
                    <a:gd name="connsiteX29" fmla="*/ 214313 w 282177"/>
                    <a:gd name="connsiteY29" fmla="*/ 77547 h 274899"/>
                    <a:gd name="connsiteX30" fmla="*/ 210503 w 282177"/>
                    <a:gd name="connsiteY30" fmla="*/ 53735 h 274899"/>
                    <a:gd name="connsiteX31" fmla="*/ 215265 w 282177"/>
                    <a:gd name="connsiteY31" fmla="*/ 49925 h 274899"/>
                    <a:gd name="connsiteX32" fmla="*/ 219075 w 282177"/>
                    <a:gd name="connsiteY32" fmla="*/ 42305 h 274899"/>
                    <a:gd name="connsiteX33" fmla="*/ 216218 w 282177"/>
                    <a:gd name="connsiteY33" fmla="*/ 31827 h 274899"/>
                    <a:gd name="connsiteX34" fmla="*/ 216218 w 282177"/>
                    <a:gd name="connsiteY34" fmla="*/ 30875 h 274899"/>
                    <a:gd name="connsiteX35" fmla="*/ 200978 w 282177"/>
                    <a:gd name="connsiteY35" fmla="*/ 23255 h 274899"/>
                    <a:gd name="connsiteX36" fmla="*/ 200025 w 282177"/>
                    <a:gd name="connsiteY36" fmla="*/ 23255 h 274899"/>
                    <a:gd name="connsiteX37" fmla="*/ 151448 w 282177"/>
                    <a:gd name="connsiteY37" fmla="*/ 40400 h 274899"/>
                    <a:gd name="connsiteX38" fmla="*/ 102870 w 282177"/>
                    <a:gd name="connsiteY38" fmla="*/ 42305 h 274899"/>
                    <a:gd name="connsiteX39" fmla="*/ 60960 w 282177"/>
                    <a:gd name="connsiteY39" fmla="*/ 30875 h 274899"/>
                    <a:gd name="connsiteX40" fmla="*/ 43815 w 282177"/>
                    <a:gd name="connsiteY40" fmla="*/ 19445 h 274899"/>
                    <a:gd name="connsiteX41" fmla="*/ 29528 w 282177"/>
                    <a:gd name="connsiteY41" fmla="*/ 2300 h 274899"/>
                    <a:gd name="connsiteX42" fmla="*/ 29528 w 282177"/>
                    <a:gd name="connsiteY42" fmla="*/ 2300 h 274899"/>
                    <a:gd name="connsiteX43" fmla="*/ 30480 w 282177"/>
                    <a:gd name="connsiteY43" fmla="*/ 1347 h 274899"/>
                    <a:gd name="connsiteX44" fmla="*/ 29528 w 282177"/>
                    <a:gd name="connsiteY44" fmla="*/ 395 h 274899"/>
                    <a:gd name="connsiteX45" fmla="*/ 20955 w 282177"/>
                    <a:gd name="connsiteY45" fmla="*/ 8967 h 274899"/>
                    <a:gd name="connsiteX46" fmla="*/ 24765 w 282177"/>
                    <a:gd name="connsiteY46" fmla="*/ 18492 h 274899"/>
                    <a:gd name="connsiteX47" fmla="*/ 4763 w 282177"/>
                    <a:gd name="connsiteY47" fmla="*/ 78500 h 274899"/>
                    <a:gd name="connsiteX48" fmla="*/ 0 w 282177"/>
                    <a:gd name="connsiteY48" fmla="*/ 114695 h 274899"/>
                    <a:gd name="connsiteX49" fmla="*/ 2858 w 282177"/>
                    <a:gd name="connsiteY49" fmla="*/ 133745 h 274899"/>
                    <a:gd name="connsiteX50" fmla="*/ 100013 w 282177"/>
                    <a:gd name="connsiteY50" fmla="*/ 150890 h 274899"/>
                    <a:gd name="connsiteX51" fmla="*/ 105728 w 282177"/>
                    <a:gd name="connsiteY51" fmla="*/ 143270 h 274899"/>
                    <a:gd name="connsiteX52" fmla="*/ 117158 w 282177"/>
                    <a:gd name="connsiteY52" fmla="*/ 123267 h 274899"/>
                    <a:gd name="connsiteX53" fmla="*/ 118110 w 282177"/>
                    <a:gd name="connsiteY53" fmla="*/ 137555 h 274899"/>
                    <a:gd name="connsiteX54" fmla="*/ 121920 w 282177"/>
                    <a:gd name="connsiteY54" fmla="*/ 155652 h 274899"/>
                    <a:gd name="connsiteX55" fmla="*/ 125730 w 282177"/>
                    <a:gd name="connsiteY55" fmla="*/ 168987 h 274899"/>
                    <a:gd name="connsiteX56" fmla="*/ 114300 w 282177"/>
                    <a:gd name="connsiteY56" fmla="*/ 159462 h 274899"/>
                    <a:gd name="connsiteX57" fmla="*/ 101918 w 282177"/>
                    <a:gd name="connsiteY57" fmla="*/ 155652 h 274899"/>
                    <a:gd name="connsiteX58" fmla="*/ 100013 w 282177"/>
                    <a:gd name="connsiteY58" fmla="*/ 150890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177"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100013" y="150890"/>
                      </a:moveTo>
                      <a:cubicBezTo>
                        <a:pt x="101918" y="148032"/>
                        <a:pt x="103823" y="146127"/>
                        <a:pt x="105728" y="143270"/>
                      </a:cubicBezTo>
                      <a:cubicBezTo>
                        <a:pt x="110490" y="136602"/>
                        <a:pt x="114300" y="129935"/>
                        <a:pt x="117158" y="123267"/>
                      </a:cubicBezTo>
                      <a:cubicBezTo>
                        <a:pt x="117158" y="128030"/>
                        <a:pt x="118110" y="132792"/>
                        <a:pt x="118110" y="137555"/>
                      </a:cubicBezTo>
                      <a:cubicBezTo>
                        <a:pt x="119063" y="144222"/>
                        <a:pt x="120015" y="149937"/>
                        <a:pt x="121920" y="155652"/>
                      </a:cubicBezTo>
                      <a:cubicBezTo>
                        <a:pt x="122873" y="160415"/>
                        <a:pt x="124778" y="164225"/>
                        <a:pt x="125730" y="168987"/>
                      </a:cubicBezTo>
                      <a:cubicBezTo>
                        <a:pt x="121920" y="165177"/>
                        <a:pt x="119063" y="162320"/>
                        <a:pt x="114300" y="159462"/>
                      </a:cubicBezTo>
                      <a:cubicBezTo>
                        <a:pt x="110490" y="157557"/>
                        <a:pt x="106680" y="154700"/>
                        <a:pt x="101918" y="155652"/>
                      </a:cubicBezTo>
                      <a:cubicBezTo>
                        <a:pt x="101918" y="153747"/>
                        <a:pt x="100965" y="151842"/>
                        <a:pt x="100013" y="150890"/>
                      </a:cubicBezTo>
                      <a:close/>
                    </a:path>
                  </a:pathLst>
                </a:custGeom>
                <a:solidFill>
                  <a:srgbClr val="112755"/>
                </a:solidFill>
                <a:ln w="9525" cap="flat">
                  <a:noFill/>
                  <a:prstDash val="solid"/>
                  <a:miter/>
                </a:ln>
              </p:spPr>
              <p:txBody>
                <a:bodyPr rtlCol="0" anchor="ctr"/>
                <a:lstStyle/>
                <a:p>
                  <a:endParaRPr lang="en-US"/>
                </a:p>
              </p:txBody>
            </p:sp>
            <p:sp>
              <p:nvSpPr>
                <p:cNvPr id="3357" name="Freeform: Shape 3356">
                  <a:extLst>
                    <a:ext uri="{FF2B5EF4-FFF2-40B4-BE49-F238E27FC236}">
                      <a16:creationId xmlns:a16="http://schemas.microsoft.com/office/drawing/2014/main" id="{ED4D226F-A880-4CC9-8DA9-5E1E68FBEFCF}"/>
                    </a:ext>
                  </a:extLst>
                </p:cNvPr>
                <p:cNvSpPr/>
                <p:nvPr/>
              </p:nvSpPr>
              <p:spPr>
                <a:xfrm>
                  <a:off x="1684020" y="1110553"/>
                  <a:ext cx="279320" cy="252023"/>
                </a:xfrm>
                <a:custGeom>
                  <a:avLst/>
                  <a:gdLst>
                    <a:gd name="connsiteX0" fmla="*/ 0 w 279320"/>
                    <a:gd name="connsiteY0" fmla="*/ 112773 h 252023"/>
                    <a:gd name="connsiteX1" fmla="*/ 7620 w 279320"/>
                    <a:gd name="connsiteY1" fmla="*/ 145158 h 252023"/>
                    <a:gd name="connsiteX2" fmla="*/ 20955 w 279320"/>
                    <a:gd name="connsiteY2" fmla="*/ 164208 h 252023"/>
                    <a:gd name="connsiteX3" fmla="*/ 51435 w 279320"/>
                    <a:gd name="connsiteY3" fmla="*/ 195641 h 252023"/>
                    <a:gd name="connsiteX4" fmla="*/ 91440 w 279320"/>
                    <a:gd name="connsiteY4" fmla="*/ 221358 h 252023"/>
                    <a:gd name="connsiteX5" fmla="*/ 114300 w 279320"/>
                    <a:gd name="connsiteY5" fmla="*/ 230883 h 252023"/>
                    <a:gd name="connsiteX6" fmla="*/ 130492 w 279320"/>
                    <a:gd name="connsiteY6" fmla="*/ 237551 h 252023"/>
                    <a:gd name="connsiteX7" fmla="*/ 141922 w 279320"/>
                    <a:gd name="connsiteY7" fmla="*/ 246123 h 252023"/>
                    <a:gd name="connsiteX8" fmla="*/ 158115 w 279320"/>
                    <a:gd name="connsiteY8" fmla="*/ 251838 h 252023"/>
                    <a:gd name="connsiteX9" fmla="*/ 158115 w 279320"/>
                    <a:gd name="connsiteY9" fmla="*/ 251838 h 252023"/>
                    <a:gd name="connsiteX10" fmla="*/ 165735 w 279320"/>
                    <a:gd name="connsiteY10" fmla="*/ 248981 h 252023"/>
                    <a:gd name="connsiteX11" fmla="*/ 175260 w 279320"/>
                    <a:gd name="connsiteY11" fmla="*/ 242313 h 252023"/>
                    <a:gd name="connsiteX12" fmla="*/ 190500 w 279320"/>
                    <a:gd name="connsiteY12" fmla="*/ 224216 h 252023"/>
                    <a:gd name="connsiteX13" fmla="*/ 196215 w 279320"/>
                    <a:gd name="connsiteY13" fmla="*/ 178496 h 252023"/>
                    <a:gd name="connsiteX14" fmla="*/ 213360 w 279320"/>
                    <a:gd name="connsiteY14" fmla="*/ 177543 h 252023"/>
                    <a:gd name="connsiteX15" fmla="*/ 239077 w 279320"/>
                    <a:gd name="connsiteY15" fmla="*/ 175638 h 252023"/>
                    <a:gd name="connsiteX16" fmla="*/ 239077 w 279320"/>
                    <a:gd name="connsiteY16" fmla="*/ 176591 h 252023"/>
                    <a:gd name="connsiteX17" fmla="*/ 239077 w 279320"/>
                    <a:gd name="connsiteY17" fmla="*/ 176591 h 252023"/>
                    <a:gd name="connsiteX18" fmla="*/ 243840 w 279320"/>
                    <a:gd name="connsiteY18" fmla="*/ 176591 h 252023"/>
                    <a:gd name="connsiteX19" fmla="*/ 251460 w 279320"/>
                    <a:gd name="connsiteY19" fmla="*/ 175638 h 252023"/>
                    <a:gd name="connsiteX20" fmla="*/ 262890 w 279320"/>
                    <a:gd name="connsiteY20" fmla="*/ 172781 h 252023"/>
                    <a:gd name="connsiteX21" fmla="*/ 262890 w 279320"/>
                    <a:gd name="connsiteY21" fmla="*/ 172781 h 252023"/>
                    <a:gd name="connsiteX22" fmla="*/ 273367 w 279320"/>
                    <a:gd name="connsiteY22" fmla="*/ 158493 h 252023"/>
                    <a:gd name="connsiteX23" fmla="*/ 278130 w 279320"/>
                    <a:gd name="connsiteY23" fmla="*/ 138491 h 252023"/>
                    <a:gd name="connsiteX24" fmla="*/ 275272 w 279320"/>
                    <a:gd name="connsiteY24" fmla="*/ 94676 h 252023"/>
                    <a:gd name="connsiteX25" fmla="*/ 251460 w 279320"/>
                    <a:gd name="connsiteY25" fmla="*/ 66101 h 252023"/>
                    <a:gd name="connsiteX26" fmla="*/ 225742 w 279320"/>
                    <a:gd name="connsiteY26" fmla="*/ 75626 h 252023"/>
                    <a:gd name="connsiteX27" fmla="*/ 207645 w 279320"/>
                    <a:gd name="connsiteY27" fmla="*/ 87056 h 252023"/>
                    <a:gd name="connsiteX28" fmla="*/ 208597 w 279320"/>
                    <a:gd name="connsiteY28" fmla="*/ 82293 h 252023"/>
                    <a:gd name="connsiteX29" fmla="*/ 211455 w 279320"/>
                    <a:gd name="connsiteY29" fmla="*/ 54671 h 252023"/>
                    <a:gd name="connsiteX30" fmla="*/ 207645 w 279320"/>
                    <a:gd name="connsiteY30" fmla="*/ 30858 h 252023"/>
                    <a:gd name="connsiteX31" fmla="*/ 212408 w 279320"/>
                    <a:gd name="connsiteY31" fmla="*/ 27048 h 252023"/>
                    <a:gd name="connsiteX32" fmla="*/ 216217 w 279320"/>
                    <a:gd name="connsiteY32" fmla="*/ 19428 h 252023"/>
                    <a:gd name="connsiteX33" fmla="*/ 213360 w 279320"/>
                    <a:gd name="connsiteY33" fmla="*/ 8951 h 252023"/>
                    <a:gd name="connsiteX34" fmla="*/ 213360 w 279320"/>
                    <a:gd name="connsiteY34" fmla="*/ 7998 h 252023"/>
                    <a:gd name="connsiteX35" fmla="*/ 198120 w 279320"/>
                    <a:gd name="connsiteY35" fmla="*/ 378 h 252023"/>
                    <a:gd name="connsiteX36" fmla="*/ 197167 w 279320"/>
                    <a:gd name="connsiteY36" fmla="*/ 378 h 252023"/>
                    <a:gd name="connsiteX37" fmla="*/ 148590 w 279320"/>
                    <a:gd name="connsiteY37" fmla="*/ 17523 h 252023"/>
                    <a:gd name="connsiteX38" fmla="*/ 100013 w 279320"/>
                    <a:gd name="connsiteY38" fmla="*/ 19428 h 252023"/>
                    <a:gd name="connsiteX39" fmla="*/ 88583 w 279320"/>
                    <a:gd name="connsiteY39" fmla="*/ 17523 h 252023"/>
                    <a:gd name="connsiteX40" fmla="*/ 127635 w 279320"/>
                    <a:gd name="connsiteY40" fmla="*/ 24191 h 252023"/>
                    <a:gd name="connsiteX41" fmla="*/ 189547 w 279320"/>
                    <a:gd name="connsiteY41" fmla="*/ 10856 h 252023"/>
                    <a:gd name="connsiteX42" fmla="*/ 190500 w 279320"/>
                    <a:gd name="connsiteY42" fmla="*/ 9903 h 252023"/>
                    <a:gd name="connsiteX43" fmla="*/ 187642 w 279320"/>
                    <a:gd name="connsiteY43" fmla="*/ 33716 h 252023"/>
                    <a:gd name="connsiteX44" fmla="*/ 182880 w 279320"/>
                    <a:gd name="connsiteY44" fmla="*/ 43241 h 252023"/>
                    <a:gd name="connsiteX45" fmla="*/ 185738 w 279320"/>
                    <a:gd name="connsiteY45" fmla="*/ 48003 h 252023"/>
                    <a:gd name="connsiteX46" fmla="*/ 190500 w 279320"/>
                    <a:gd name="connsiteY46" fmla="*/ 47051 h 252023"/>
                    <a:gd name="connsiteX47" fmla="*/ 194310 w 279320"/>
                    <a:gd name="connsiteY47" fmla="*/ 61338 h 252023"/>
                    <a:gd name="connsiteX48" fmla="*/ 188595 w 279320"/>
                    <a:gd name="connsiteY48" fmla="*/ 89913 h 252023"/>
                    <a:gd name="connsiteX49" fmla="*/ 174308 w 279320"/>
                    <a:gd name="connsiteY49" fmla="*/ 124203 h 252023"/>
                    <a:gd name="connsiteX50" fmla="*/ 153352 w 279320"/>
                    <a:gd name="connsiteY50" fmla="*/ 146111 h 252023"/>
                    <a:gd name="connsiteX51" fmla="*/ 126683 w 279320"/>
                    <a:gd name="connsiteY51" fmla="*/ 138491 h 252023"/>
                    <a:gd name="connsiteX52" fmla="*/ 111442 w 279320"/>
                    <a:gd name="connsiteY52" fmla="*/ 93723 h 252023"/>
                    <a:gd name="connsiteX53" fmla="*/ 111442 w 279320"/>
                    <a:gd name="connsiteY53" fmla="*/ 83246 h 252023"/>
                    <a:gd name="connsiteX54" fmla="*/ 111442 w 279320"/>
                    <a:gd name="connsiteY54" fmla="*/ 69911 h 252023"/>
                    <a:gd name="connsiteX55" fmla="*/ 96202 w 279320"/>
                    <a:gd name="connsiteY55" fmla="*/ 56576 h 252023"/>
                    <a:gd name="connsiteX56" fmla="*/ 65722 w 279320"/>
                    <a:gd name="connsiteY56" fmla="*/ 48003 h 252023"/>
                    <a:gd name="connsiteX57" fmla="*/ 85725 w 279320"/>
                    <a:gd name="connsiteY57" fmla="*/ 68006 h 252023"/>
                    <a:gd name="connsiteX58" fmla="*/ 83820 w 279320"/>
                    <a:gd name="connsiteY58" fmla="*/ 74673 h 252023"/>
                    <a:gd name="connsiteX59" fmla="*/ 73342 w 279320"/>
                    <a:gd name="connsiteY59" fmla="*/ 81341 h 252023"/>
                    <a:gd name="connsiteX60" fmla="*/ 82867 w 279320"/>
                    <a:gd name="connsiteY60" fmla="*/ 89913 h 252023"/>
                    <a:gd name="connsiteX61" fmla="*/ 80963 w 279320"/>
                    <a:gd name="connsiteY61" fmla="*/ 95628 h 252023"/>
                    <a:gd name="connsiteX62" fmla="*/ 74295 w 279320"/>
                    <a:gd name="connsiteY62" fmla="*/ 106106 h 252023"/>
                    <a:gd name="connsiteX63" fmla="*/ 59055 w 279320"/>
                    <a:gd name="connsiteY63" fmla="*/ 132776 h 252023"/>
                    <a:gd name="connsiteX64" fmla="*/ 39052 w 279320"/>
                    <a:gd name="connsiteY64" fmla="*/ 144206 h 252023"/>
                    <a:gd name="connsiteX65" fmla="*/ 3810 w 279320"/>
                    <a:gd name="connsiteY65" fmla="*/ 130871 h 252023"/>
                    <a:gd name="connsiteX66" fmla="*/ 0 w 279320"/>
                    <a:gd name="connsiteY66" fmla="*/ 112773 h 252023"/>
                    <a:gd name="connsiteX67" fmla="*/ 96202 w 279320"/>
                    <a:gd name="connsiteY67" fmla="*/ 128013 h 252023"/>
                    <a:gd name="connsiteX68" fmla="*/ 101917 w 279320"/>
                    <a:gd name="connsiteY68" fmla="*/ 120393 h 252023"/>
                    <a:gd name="connsiteX69" fmla="*/ 113347 w 279320"/>
                    <a:gd name="connsiteY69" fmla="*/ 100391 h 252023"/>
                    <a:gd name="connsiteX70" fmla="*/ 114300 w 279320"/>
                    <a:gd name="connsiteY70" fmla="*/ 114678 h 252023"/>
                    <a:gd name="connsiteX71" fmla="*/ 118110 w 279320"/>
                    <a:gd name="connsiteY71" fmla="*/ 132776 h 252023"/>
                    <a:gd name="connsiteX72" fmla="*/ 121920 w 279320"/>
                    <a:gd name="connsiteY72" fmla="*/ 146111 h 252023"/>
                    <a:gd name="connsiteX73" fmla="*/ 110490 w 279320"/>
                    <a:gd name="connsiteY73" fmla="*/ 136586 h 252023"/>
                    <a:gd name="connsiteX74" fmla="*/ 98108 w 279320"/>
                    <a:gd name="connsiteY74" fmla="*/ 132776 h 252023"/>
                    <a:gd name="connsiteX75" fmla="*/ 96202 w 279320"/>
                    <a:gd name="connsiteY75" fmla="*/ 128013 h 2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9320" h="252023">
                      <a:moveTo>
                        <a:pt x="0" y="112773"/>
                      </a:moveTo>
                      <a:cubicBezTo>
                        <a:pt x="952" y="124203"/>
                        <a:pt x="1905" y="135633"/>
                        <a:pt x="7620" y="145158"/>
                      </a:cubicBezTo>
                      <a:cubicBezTo>
                        <a:pt x="11430" y="151826"/>
                        <a:pt x="16192" y="158493"/>
                        <a:pt x="20955" y="164208"/>
                      </a:cubicBezTo>
                      <a:cubicBezTo>
                        <a:pt x="30480" y="175638"/>
                        <a:pt x="40005" y="187068"/>
                        <a:pt x="51435" y="195641"/>
                      </a:cubicBezTo>
                      <a:cubicBezTo>
                        <a:pt x="63817" y="206118"/>
                        <a:pt x="77152" y="214691"/>
                        <a:pt x="91440" y="221358"/>
                      </a:cubicBezTo>
                      <a:cubicBezTo>
                        <a:pt x="99060" y="225168"/>
                        <a:pt x="106680" y="228026"/>
                        <a:pt x="114300" y="230883"/>
                      </a:cubicBezTo>
                      <a:cubicBezTo>
                        <a:pt x="120015" y="232788"/>
                        <a:pt x="124777" y="236598"/>
                        <a:pt x="130492" y="237551"/>
                      </a:cubicBezTo>
                      <a:cubicBezTo>
                        <a:pt x="129540" y="243266"/>
                        <a:pt x="139065" y="243266"/>
                        <a:pt x="141922" y="246123"/>
                      </a:cubicBezTo>
                      <a:cubicBezTo>
                        <a:pt x="147638" y="249933"/>
                        <a:pt x="151447" y="252791"/>
                        <a:pt x="158115" y="251838"/>
                      </a:cubicBezTo>
                      <a:cubicBezTo>
                        <a:pt x="158115" y="251838"/>
                        <a:pt x="158115" y="251838"/>
                        <a:pt x="158115" y="251838"/>
                      </a:cubicBezTo>
                      <a:cubicBezTo>
                        <a:pt x="160972" y="251838"/>
                        <a:pt x="163830" y="250886"/>
                        <a:pt x="165735" y="248981"/>
                      </a:cubicBezTo>
                      <a:cubicBezTo>
                        <a:pt x="168592" y="247076"/>
                        <a:pt x="172402" y="244218"/>
                        <a:pt x="175260" y="242313"/>
                      </a:cubicBezTo>
                      <a:cubicBezTo>
                        <a:pt x="180975" y="237551"/>
                        <a:pt x="186690" y="230883"/>
                        <a:pt x="190500" y="224216"/>
                      </a:cubicBezTo>
                      <a:cubicBezTo>
                        <a:pt x="198120" y="210881"/>
                        <a:pt x="201930" y="193736"/>
                        <a:pt x="196215" y="178496"/>
                      </a:cubicBezTo>
                      <a:cubicBezTo>
                        <a:pt x="201930" y="178496"/>
                        <a:pt x="207645" y="177543"/>
                        <a:pt x="213360" y="177543"/>
                      </a:cubicBezTo>
                      <a:cubicBezTo>
                        <a:pt x="220980" y="177543"/>
                        <a:pt x="231458" y="178496"/>
                        <a:pt x="239077" y="175638"/>
                      </a:cubicBezTo>
                      <a:cubicBezTo>
                        <a:pt x="239077" y="175638"/>
                        <a:pt x="239077" y="176591"/>
                        <a:pt x="239077" y="176591"/>
                      </a:cubicBezTo>
                      <a:cubicBezTo>
                        <a:pt x="239077" y="176591"/>
                        <a:pt x="239077" y="176591"/>
                        <a:pt x="239077" y="176591"/>
                      </a:cubicBezTo>
                      <a:cubicBezTo>
                        <a:pt x="240030" y="177543"/>
                        <a:pt x="241935" y="177543"/>
                        <a:pt x="243840" y="176591"/>
                      </a:cubicBezTo>
                      <a:cubicBezTo>
                        <a:pt x="246697" y="176591"/>
                        <a:pt x="249555" y="175638"/>
                        <a:pt x="251460" y="175638"/>
                      </a:cubicBezTo>
                      <a:cubicBezTo>
                        <a:pt x="255270" y="174686"/>
                        <a:pt x="260033" y="174686"/>
                        <a:pt x="262890" y="172781"/>
                      </a:cubicBezTo>
                      <a:cubicBezTo>
                        <a:pt x="262890" y="172781"/>
                        <a:pt x="262890" y="172781"/>
                        <a:pt x="262890" y="172781"/>
                      </a:cubicBezTo>
                      <a:cubicBezTo>
                        <a:pt x="268605" y="170876"/>
                        <a:pt x="271463" y="164208"/>
                        <a:pt x="273367" y="158493"/>
                      </a:cubicBezTo>
                      <a:cubicBezTo>
                        <a:pt x="275272" y="151826"/>
                        <a:pt x="277177" y="145158"/>
                        <a:pt x="278130" y="138491"/>
                      </a:cubicBezTo>
                      <a:cubicBezTo>
                        <a:pt x="280035" y="124203"/>
                        <a:pt x="280035" y="108963"/>
                        <a:pt x="275272" y="94676"/>
                      </a:cubicBezTo>
                      <a:cubicBezTo>
                        <a:pt x="271463" y="83246"/>
                        <a:pt x="263842" y="69911"/>
                        <a:pt x="251460" y="66101"/>
                      </a:cubicBezTo>
                      <a:cubicBezTo>
                        <a:pt x="241935" y="63243"/>
                        <a:pt x="228600" y="65148"/>
                        <a:pt x="225742" y="75626"/>
                      </a:cubicBezTo>
                      <a:cubicBezTo>
                        <a:pt x="219075" y="77531"/>
                        <a:pt x="213360" y="84198"/>
                        <a:pt x="207645" y="87056"/>
                      </a:cubicBezTo>
                      <a:cubicBezTo>
                        <a:pt x="207645" y="85151"/>
                        <a:pt x="208597" y="83246"/>
                        <a:pt x="208597" y="82293"/>
                      </a:cubicBezTo>
                      <a:cubicBezTo>
                        <a:pt x="210502" y="72768"/>
                        <a:pt x="210502" y="64196"/>
                        <a:pt x="211455" y="54671"/>
                      </a:cubicBezTo>
                      <a:cubicBezTo>
                        <a:pt x="212408" y="46098"/>
                        <a:pt x="212408" y="38478"/>
                        <a:pt x="207645" y="30858"/>
                      </a:cubicBezTo>
                      <a:cubicBezTo>
                        <a:pt x="209550" y="29906"/>
                        <a:pt x="210502" y="28001"/>
                        <a:pt x="212408" y="27048"/>
                      </a:cubicBezTo>
                      <a:cubicBezTo>
                        <a:pt x="214313" y="25143"/>
                        <a:pt x="216217" y="22286"/>
                        <a:pt x="216217" y="19428"/>
                      </a:cubicBezTo>
                      <a:cubicBezTo>
                        <a:pt x="216217" y="15618"/>
                        <a:pt x="214313" y="12761"/>
                        <a:pt x="213360" y="8951"/>
                      </a:cubicBezTo>
                      <a:cubicBezTo>
                        <a:pt x="213360" y="8951"/>
                        <a:pt x="213360" y="8951"/>
                        <a:pt x="213360" y="7998"/>
                      </a:cubicBezTo>
                      <a:cubicBezTo>
                        <a:pt x="210502" y="4188"/>
                        <a:pt x="203835" y="-1527"/>
                        <a:pt x="198120" y="378"/>
                      </a:cubicBezTo>
                      <a:cubicBezTo>
                        <a:pt x="198120" y="378"/>
                        <a:pt x="198120" y="378"/>
                        <a:pt x="197167" y="378"/>
                      </a:cubicBezTo>
                      <a:cubicBezTo>
                        <a:pt x="180975" y="7046"/>
                        <a:pt x="165735" y="13713"/>
                        <a:pt x="148590" y="17523"/>
                      </a:cubicBezTo>
                      <a:cubicBezTo>
                        <a:pt x="132397" y="21333"/>
                        <a:pt x="117158" y="21333"/>
                        <a:pt x="100013" y="19428"/>
                      </a:cubicBezTo>
                      <a:cubicBezTo>
                        <a:pt x="96202" y="19428"/>
                        <a:pt x="92392" y="18476"/>
                        <a:pt x="88583" y="17523"/>
                      </a:cubicBezTo>
                      <a:cubicBezTo>
                        <a:pt x="100965" y="21333"/>
                        <a:pt x="114300" y="23238"/>
                        <a:pt x="127635" y="24191"/>
                      </a:cubicBezTo>
                      <a:cubicBezTo>
                        <a:pt x="149542" y="24191"/>
                        <a:pt x="169545" y="17523"/>
                        <a:pt x="189547" y="10856"/>
                      </a:cubicBezTo>
                      <a:cubicBezTo>
                        <a:pt x="189547" y="10856"/>
                        <a:pt x="189547" y="9903"/>
                        <a:pt x="190500" y="9903"/>
                      </a:cubicBezTo>
                      <a:cubicBezTo>
                        <a:pt x="201930" y="11808"/>
                        <a:pt x="190500" y="28001"/>
                        <a:pt x="187642" y="33716"/>
                      </a:cubicBezTo>
                      <a:cubicBezTo>
                        <a:pt x="185738" y="36573"/>
                        <a:pt x="183833" y="40383"/>
                        <a:pt x="182880" y="43241"/>
                      </a:cubicBezTo>
                      <a:cubicBezTo>
                        <a:pt x="181927" y="45146"/>
                        <a:pt x="181927" y="48956"/>
                        <a:pt x="185738" y="48003"/>
                      </a:cubicBezTo>
                      <a:cubicBezTo>
                        <a:pt x="187642" y="48003"/>
                        <a:pt x="188595" y="47051"/>
                        <a:pt x="190500" y="47051"/>
                      </a:cubicBezTo>
                      <a:cubicBezTo>
                        <a:pt x="196215" y="47051"/>
                        <a:pt x="194310" y="57528"/>
                        <a:pt x="194310" y="61338"/>
                      </a:cubicBezTo>
                      <a:cubicBezTo>
                        <a:pt x="193358" y="70863"/>
                        <a:pt x="191452" y="80388"/>
                        <a:pt x="188595" y="89913"/>
                      </a:cubicBezTo>
                      <a:cubicBezTo>
                        <a:pt x="184785" y="101343"/>
                        <a:pt x="180975" y="113726"/>
                        <a:pt x="174308" y="124203"/>
                      </a:cubicBezTo>
                      <a:cubicBezTo>
                        <a:pt x="169545" y="132776"/>
                        <a:pt x="162877" y="141348"/>
                        <a:pt x="153352" y="146111"/>
                      </a:cubicBezTo>
                      <a:cubicBezTo>
                        <a:pt x="143827" y="149921"/>
                        <a:pt x="133350" y="145158"/>
                        <a:pt x="126683" y="138491"/>
                      </a:cubicBezTo>
                      <a:cubicBezTo>
                        <a:pt x="115252" y="127061"/>
                        <a:pt x="112395" y="108963"/>
                        <a:pt x="111442" y="93723"/>
                      </a:cubicBezTo>
                      <a:cubicBezTo>
                        <a:pt x="111442" y="89913"/>
                        <a:pt x="111442" y="87056"/>
                        <a:pt x="111442" y="83246"/>
                      </a:cubicBezTo>
                      <a:cubicBezTo>
                        <a:pt x="111442" y="78483"/>
                        <a:pt x="112395" y="73721"/>
                        <a:pt x="111442" y="69911"/>
                      </a:cubicBezTo>
                      <a:cubicBezTo>
                        <a:pt x="110490" y="63243"/>
                        <a:pt x="100965" y="58481"/>
                        <a:pt x="96202" y="56576"/>
                      </a:cubicBezTo>
                      <a:cubicBezTo>
                        <a:pt x="86677" y="51813"/>
                        <a:pt x="76200" y="48003"/>
                        <a:pt x="65722" y="48003"/>
                      </a:cubicBezTo>
                      <a:cubicBezTo>
                        <a:pt x="71438" y="55623"/>
                        <a:pt x="81915" y="58481"/>
                        <a:pt x="85725" y="68006"/>
                      </a:cubicBezTo>
                      <a:cubicBezTo>
                        <a:pt x="86677" y="70863"/>
                        <a:pt x="85725" y="72768"/>
                        <a:pt x="83820" y="74673"/>
                      </a:cubicBezTo>
                      <a:cubicBezTo>
                        <a:pt x="80963" y="77531"/>
                        <a:pt x="77152" y="78483"/>
                        <a:pt x="73342" y="81341"/>
                      </a:cubicBezTo>
                      <a:cubicBezTo>
                        <a:pt x="77152" y="83246"/>
                        <a:pt x="82867" y="85151"/>
                        <a:pt x="82867" y="89913"/>
                      </a:cubicBezTo>
                      <a:cubicBezTo>
                        <a:pt x="82867" y="91818"/>
                        <a:pt x="81915" y="93723"/>
                        <a:pt x="80963" y="95628"/>
                      </a:cubicBezTo>
                      <a:cubicBezTo>
                        <a:pt x="79058" y="99438"/>
                        <a:pt x="76200" y="102296"/>
                        <a:pt x="74295" y="106106"/>
                      </a:cubicBezTo>
                      <a:cubicBezTo>
                        <a:pt x="69533" y="115631"/>
                        <a:pt x="65722" y="125156"/>
                        <a:pt x="59055" y="132776"/>
                      </a:cubicBezTo>
                      <a:cubicBezTo>
                        <a:pt x="54292" y="139443"/>
                        <a:pt x="46672" y="143253"/>
                        <a:pt x="39052" y="144206"/>
                      </a:cubicBezTo>
                      <a:cubicBezTo>
                        <a:pt x="25717" y="147063"/>
                        <a:pt x="11430" y="143253"/>
                        <a:pt x="3810" y="130871"/>
                      </a:cubicBezTo>
                      <a:cubicBezTo>
                        <a:pt x="3810" y="125156"/>
                        <a:pt x="952" y="119441"/>
                        <a:pt x="0" y="112773"/>
                      </a:cubicBezTo>
                      <a:close/>
                      <a:moveTo>
                        <a:pt x="96202" y="128013"/>
                      </a:moveTo>
                      <a:cubicBezTo>
                        <a:pt x="98108" y="125156"/>
                        <a:pt x="100013" y="123251"/>
                        <a:pt x="101917" y="120393"/>
                      </a:cubicBezTo>
                      <a:cubicBezTo>
                        <a:pt x="106680" y="113726"/>
                        <a:pt x="110490" y="107058"/>
                        <a:pt x="113347" y="100391"/>
                      </a:cubicBezTo>
                      <a:cubicBezTo>
                        <a:pt x="113347" y="105153"/>
                        <a:pt x="114300" y="109916"/>
                        <a:pt x="114300" y="114678"/>
                      </a:cubicBezTo>
                      <a:cubicBezTo>
                        <a:pt x="115252" y="121346"/>
                        <a:pt x="116205" y="127061"/>
                        <a:pt x="118110" y="132776"/>
                      </a:cubicBezTo>
                      <a:cubicBezTo>
                        <a:pt x="119063" y="137538"/>
                        <a:pt x="120967" y="141348"/>
                        <a:pt x="121920" y="146111"/>
                      </a:cubicBezTo>
                      <a:cubicBezTo>
                        <a:pt x="118110" y="142301"/>
                        <a:pt x="115252" y="139443"/>
                        <a:pt x="110490" y="136586"/>
                      </a:cubicBezTo>
                      <a:cubicBezTo>
                        <a:pt x="106680" y="134681"/>
                        <a:pt x="102870" y="131823"/>
                        <a:pt x="98108" y="132776"/>
                      </a:cubicBezTo>
                      <a:cubicBezTo>
                        <a:pt x="98108" y="130871"/>
                        <a:pt x="97155" y="128966"/>
                        <a:pt x="96202" y="128013"/>
                      </a:cubicBezTo>
                      <a:close/>
                    </a:path>
                  </a:pathLst>
                </a:custGeom>
                <a:solidFill>
                  <a:srgbClr val="112755"/>
                </a:solidFill>
                <a:ln w="9525" cap="flat">
                  <a:noFill/>
                  <a:prstDash val="solid"/>
                  <a:miter/>
                </a:ln>
              </p:spPr>
              <p:txBody>
                <a:bodyPr rtlCol="0" anchor="ctr"/>
                <a:lstStyle/>
                <a:p>
                  <a:endParaRPr lang="en-US"/>
                </a:p>
              </p:txBody>
            </p:sp>
            <p:sp>
              <p:nvSpPr>
                <p:cNvPr id="3358" name="Freeform: Shape 3357">
                  <a:extLst>
                    <a:ext uri="{FF2B5EF4-FFF2-40B4-BE49-F238E27FC236}">
                      <a16:creationId xmlns:a16="http://schemas.microsoft.com/office/drawing/2014/main" id="{3BF9C619-96CF-4ECF-B295-94D4E6F8F4A0}"/>
                    </a:ext>
                  </a:extLst>
                </p:cNvPr>
                <p:cNvSpPr/>
                <p:nvPr/>
              </p:nvSpPr>
              <p:spPr>
                <a:xfrm>
                  <a:off x="1700911" y="1173797"/>
                  <a:ext cx="266238" cy="191601"/>
                </a:xfrm>
                <a:custGeom>
                  <a:avLst/>
                  <a:gdLst>
                    <a:gd name="connsiteX0" fmla="*/ 3111 w 266238"/>
                    <a:gd name="connsiteY0" fmla="*/ 95250 h 191601"/>
                    <a:gd name="connsiteX1" fmla="*/ 48831 w 266238"/>
                    <a:gd name="connsiteY1" fmla="*/ 96202 h 191601"/>
                    <a:gd name="connsiteX2" fmla="*/ 26923 w 266238"/>
                    <a:gd name="connsiteY2" fmla="*/ 111442 h 191601"/>
                    <a:gd name="connsiteX3" fmla="*/ 26923 w 266238"/>
                    <a:gd name="connsiteY3" fmla="*/ 112395 h 191601"/>
                    <a:gd name="connsiteX4" fmla="*/ 34543 w 266238"/>
                    <a:gd name="connsiteY4" fmla="*/ 124777 h 191601"/>
                    <a:gd name="connsiteX5" fmla="*/ 49783 w 266238"/>
                    <a:gd name="connsiteY5" fmla="*/ 137160 h 191601"/>
                    <a:gd name="connsiteX6" fmla="*/ 91693 w 266238"/>
                    <a:gd name="connsiteY6" fmla="*/ 160020 h 191601"/>
                    <a:gd name="connsiteX7" fmla="*/ 106933 w 266238"/>
                    <a:gd name="connsiteY7" fmla="*/ 165735 h 191601"/>
                    <a:gd name="connsiteX8" fmla="*/ 118363 w 266238"/>
                    <a:gd name="connsiteY8" fmla="*/ 168592 h 191601"/>
                    <a:gd name="connsiteX9" fmla="*/ 139318 w 266238"/>
                    <a:gd name="connsiteY9" fmla="*/ 160973 h 191601"/>
                    <a:gd name="connsiteX10" fmla="*/ 142176 w 266238"/>
                    <a:gd name="connsiteY10" fmla="*/ 125730 h 191601"/>
                    <a:gd name="connsiteX11" fmla="*/ 121221 w 266238"/>
                    <a:gd name="connsiteY11" fmla="*/ 113348 h 191601"/>
                    <a:gd name="connsiteX12" fmla="*/ 102171 w 266238"/>
                    <a:gd name="connsiteY12" fmla="*/ 95250 h 191601"/>
                    <a:gd name="connsiteX13" fmla="*/ 86931 w 266238"/>
                    <a:gd name="connsiteY13" fmla="*/ 86677 h 191601"/>
                    <a:gd name="connsiteX14" fmla="*/ 81216 w 266238"/>
                    <a:gd name="connsiteY14" fmla="*/ 92392 h 191601"/>
                    <a:gd name="connsiteX15" fmla="*/ 74548 w 266238"/>
                    <a:gd name="connsiteY15" fmla="*/ 100965 h 191601"/>
                    <a:gd name="connsiteX16" fmla="*/ 75501 w 266238"/>
                    <a:gd name="connsiteY16" fmla="*/ 79058 h 191601"/>
                    <a:gd name="connsiteX17" fmla="*/ 74548 w 266238"/>
                    <a:gd name="connsiteY17" fmla="*/ 79058 h 191601"/>
                    <a:gd name="connsiteX18" fmla="*/ 59308 w 266238"/>
                    <a:gd name="connsiteY18" fmla="*/ 90488 h 191601"/>
                    <a:gd name="connsiteX19" fmla="*/ 82168 w 266238"/>
                    <a:gd name="connsiteY19" fmla="*/ 48577 h 191601"/>
                    <a:gd name="connsiteX20" fmla="*/ 85026 w 266238"/>
                    <a:gd name="connsiteY20" fmla="*/ 29527 h 191601"/>
                    <a:gd name="connsiteX21" fmla="*/ 72643 w 266238"/>
                    <a:gd name="connsiteY21" fmla="*/ 19050 h 191601"/>
                    <a:gd name="connsiteX22" fmla="*/ 85026 w 266238"/>
                    <a:gd name="connsiteY22" fmla="*/ 11430 h 191601"/>
                    <a:gd name="connsiteX23" fmla="*/ 85026 w 266238"/>
                    <a:gd name="connsiteY23" fmla="*/ 10477 h 191601"/>
                    <a:gd name="connsiteX24" fmla="*/ 74548 w 266238"/>
                    <a:gd name="connsiteY24" fmla="*/ 0 h 191601"/>
                    <a:gd name="connsiteX25" fmla="*/ 98361 w 266238"/>
                    <a:gd name="connsiteY25" fmla="*/ 17145 h 191601"/>
                    <a:gd name="connsiteX26" fmla="*/ 98361 w 266238"/>
                    <a:gd name="connsiteY26" fmla="*/ 22860 h 191601"/>
                    <a:gd name="connsiteX27" fmla="*/ 98361 w 266238"/>
                    <a:gd name="connsiteY27" fmla="*/ 33338 h 191601"/>
                    <a:gd name="connsiteX28" fmla="*/ 98361 w 266238"/>
                    <a:gd name="connsiteY28" fmla="*/ 35242 h 191601"/>
                    <a:gd name="connsiteX29" fmla="*/ 96456 w 266238"/>
                    <a:gd name="connsiteY29" fmla="*/ 44767 h 191601"/>
                    <a:gd name="connsiteX30" fmla="*/ 96456 w 266238"/>
                    <a:gd name="connsiteY30" fmla="*/ 39052 h 191601"/>
                    <a:gd name="connsiteX31" fmla="*/ 85026 w 266238"/>
                    <a:gd name="connsiteY31" fmla="*/ 59055 h 191601"/>
                    <a:gd name="connsiteX32" fmla="*/ 79311 w 266238"/>
                    <a:gd name="connsiteY32" fmla="*/ 66675 h 191601"/>
                    <a:gd name="connsiteX33" fmla="*/ 81216 w 266238"/>
                    <a:gd name="connsiteY33" fmla="*/ 71438 h 191601"/>
                    <a:gd name="connsiteX34" fmla="*/ 93598 w 266238"/>
                    <a:gd name="connsiteY34" fmla="*/ 75248 h 191601"/>
                    <a:gd name="connsiteX35" fmla="*/ 105028 w 266238"/>
                    <a:gd name="connsiteY35" fmla="*/ 84773 h 191601"/>
                    <a:gd name="connsiteX36" fmla="*/ 103123 w 266238"/>
                    <a:gd name="connsiteY36" fmla="*/ 78105 h 191601"/>
                    <a:gd name="connsiteX37" fmla="*/ 110743 w 266238"/>
                    <a:gd name="connsiteY37" fmla="*/ 85725 h 191601"/>
                    <a:gd name="connsiteX38" fmla="*/ 136461 w 266238"/>
                    <a:gd name="connsiteY38" fmla="*/ 98108 h 191601"/>
                    <a:gd name="connsiteX39" fmla="*/ 163131 w 266238"/>
                    <a:gd name="connsiteY39" fmla="*/ 80963 h 191601"/>
                    <a:gd name="connsiteX40" fmla="*/ 180276 w 266238"/>
                    <a:gd name="connsiteY40" fmla="*/ 58102 h 191601"/>
                    <a:gd name="connsiteX41" fmla="*/ 175513 w 266238"/>
                    <a:gd name="connsiteY41" fmla="*/ 66675 h 191601"/>
                    <a:gd name="connsiteX42" fmla="*/ 167893 w 266238"/>
                    <a:gd name="connsiteY42" fmla="*/ 80010 h 191601"/>
                    <a:gd name="connsiteX43" fmla="*/ 168846 w 266238"/>
                    <a:gd name="connsiteY43" fmla="*/ 98108 h 191601"/>
                    <a:gd name="connsiteX44" fmla="*/ 185038 w 266238"/>
                    <a:gd name="connsiteY44" fmla="*/ 86677 h 191601"/>
                    <a:gd name="connsiteX45" fmla="*/ 192658 w 266238"/>
                    <a:gd name="connsiteY45" fmla="*/ 63817 h 191601"/>
                    <a:gd name="connsiteX46" fmla="*/ 191706 w 266238"/>
                    <a:gd name="connsiteY46" fmla="*/ 78105 h 191601"/>
                    <a:gd name="connsiteX47" fmla="*/ 188848 w 266238"/>
                    <a:gd name="connsiteY47" fmla="*/ 90488 h 191601"/>
                    <a:gd name="connsiteX48" fmla="*/ 190753 w 266238"/>
                    <a:gd name="connsiteY48" fmla="*/ 97155 h 191601"/>
                    <a:gd name="connsiteX49" fmla="*/ 193611 w 266238"/>
                    <a:gd name="connsiteY49" fmla="*/ 98108 h 191601"/>
                    <a:gd name="connsiteX50" fmla="*/ 199326 w 266238"/>
                    <a:gd name="connsiteY50" fmla="*/ 99060 h 191601"/>
                    <a:gd name="connsiteX51" fmla="*/ 215518 w 266238"/>
                    <a:gd name="connsiteY51" fmla="*/ 83820 h 191601"/>
                    <a:gd name="connsiteX52" fmla="*/ 218376 w 266238"/>
                    <a:gd name="connsiteY52" fmla="*/ 78105 h 191601"/>
                    <a:gd name="connsiteX53" fmla="*/ 223138 w 266238"/>
                    <a:gd name="connsiteY53" fmla="*/ 83820 h 191601"/>
                    <a:gd name="connsiteX54" fmla="*/ 228853 w 266238"/>
                    <a:gd name="connsiteY54" fmla="*/ 94298 h 191601"/>
                    <a:gd name="connsiteX55" fmla="*/ 229806 w 266238"/>
                    <a:gd name="connsiteY55" fmla="*/ 94298 h 191601"/>
                    <a:gd name="connsiteX56" fmla="*/ 241236 w 266238"/>
                    <a:gd name="connsiteY56" fmla="*/ 45720 h 191601"/>
                    <a:gd name="connsiteX57" fmla="*/ 213613 w 266238"/>
                    <a:gd name="connsiteY57" fmla="*/ 14288 h 191601"/>
                    <a:gd name="connsiteX58" fmla="*/ 238378 w 266238"/>
                    <a:gd name="connsiteY58" fmla="*/ 5715 h 191601"/>
                    <a:gd name="connsiteX59" fmla="*/ 262191 w 266238"/>
                    <a:gd name="connsiteY59" fmla="*/ 34290 h 191601"/>
                    <a:gd name="connsiteX60" fmla="*/ 265048 w 266238"/>
                    <a:gd name="connsiteY60" fmla="*/ 78105 h 191601"/>
                    <a:gd name="connsiteX61" fmla="*/ 260286 w 266238"/>
                    <a:gd name="connsiteY61" fmla="*/ 98108 h 191601"/>
                    <a:gd name="connsiteX62" fmla="*/ 249808 w 266238"/>
                    <a:gd name="connsiteY62" fmla="*/ 112395 h 191601"/>
                    <a:gd name="connsiteX63" fmla="*/ 249808 w 266238"/>
                    <a:gd name="connsiteY63" fmla="*/ 112395 h 191601"/>
                    <a:gd name="connsiteX64" fmla="*/ 238378 w 266238"/>
                    <a:gd name="connsiteY64" fmla="*/ 115252 h 191601"/>
                    <a:gd name="connsiteX65" fmla="*/ 230758 w 266238"/>
                    <a:gd name="connsiteY65" fmla="*/ 116205 h 191601"/>
                    <a:gd name="connsiteX66" fmla="*/ 225996 w 266238"/>
                    <a:gd name="connsiteY66" fmla="*/ 116205 h 191601"/>
                    <a:gd name="connsiteX67" fmla="*/ 225996 w 266238"/>
                    <a:gd name="connsiteY67" fmla="*/ 116205 h 191601"/>
                    <a:gd name="connsiteX68" fmla="*/ 225996 w 266238"/>
                    <a:gd name="connsiteY68" fmla="*/ 115252 h 191601"/>
                    <a:gd name="connsiteX69" fmla="*/ 200278 w 266238"/>
                    <a:gd name="connsiteY69" fmla="*/ 117158 h 191601"/>
                    <a:gd name="connsiteX70" fmla="*/ 183133 w 266238"/>
                    <a:gd name="connsiteY70" fmla="*/ 118110 h 191601"/>
                    <a:gd name="connsiteX71" fmla="*/ 177418 w 266238"/>
                    <a:gd name="connsiteY71" fmla="*/ 163830 h 191601"/>
                    <a:gd name="connsiteX72" fmla="*/ 162178 w 266238"/>
                    <a:gd name="connsiteY72" fmla="*/ 181927 h 191601"/>
                    <a:gd name="connsiteX73" fmla="*/ 152653 w 266238"/>
                    <a:gd name="connsiteY73" fmla="*/ 188595 h 191601"/>
                    <a:gd name="connsiteX74" fmla="*/ 145033 w 266238"/>
                    <a:gd name="connsiteY74" fmla="*/ 191452 h 191601"/>
                    <a:gd name="connsiteX75" fmla="*/ 145033 w 266238"/>
                    <a:gd name="connsiteY75" fmla="*/ 191452 h 191601"/>
                    <a:gd name="connsiteX76" fmla="*/ 128841 w 266238"/>
                    <a:gd name="connsiteY76" fmla="*/ 185738 h 191601"/>
                    <a:gd name="connsiteX77" fmla="*/ 117411 w 266238"/>
                    <a:gd name="connsiteY77" fmla="*/ 177165 h 191601"/>
                    <a:gd name="connsiteX78" fmla="*/ 101218 w 266238"/>
                    <a:gd name="connsiteY78" fmla="*/ 170498 h 191601"/>
                    <a:gd name="connsiteX79" fmla="*/ 78358 w 266238"/>
                    <a:gd name="connsiteY79" fmla="*/ 160973 h 191601"/>
                    <a:gd name="connsiteX80" fmla="*/ 38353 w 266238"/>
                    <a:gd name="connsiteY80" fmla="*/ 135255 h 191601"/>
                    <a:gd name="connsiteX81" fmla="*/ 7873 w 266238"/>
                    <a:gd name="connsiteY81" fmla="*/ 103823 h 191601"/>
                    <a:gd name="connsiteX82" fmla="*/ 253 w 266238"/>
                    <a:gd name="connsiteY82" fmla="*/ 94298 h 191601"/>
                    <a:gd name="connsiteX83" fmla="*/ 3111 w 266238"/>
                    <a:gd name="connsiteY83" fmla="*/ 95250 h 1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6238" h="191601">
                      <a:moveTo>
                        <a:pt x="3111" y="95250"/>
                      </a:moveTo>
                      <a:cubicBezTo>
                        <a:pt x="17398" y="102870"/>
                        <a:pt x="34543" y="102870"/>
                        <a:pt x="48831" y="96202"/>
                      </a:cubicBezTo>
                      <a:cubicBezTo>
                        <a:pt x="45021" y="104775"/>
                        <a:pt x="34543" y="106680"/>
                        <a:pt x="26923" y="111442"/>
                      </a:cubicBezTo>
                      <a:cubicBezTo>
                        <a:pt x="26923" y="111442"/>
                        <a:pt x="26923" y="111442"/>
                        <a:pt x="26923" y="112395"/>
                      </a:cubicBezTo>
                      <a:cubicBezTo>
                        <a:pt x="26923" y="117158"/>
                        <a:pt x="30733" y="120967"/>
                        <a:pt x="34543" y="124777"/>
                      </a:cubicBezTo>
                      <a:cubicBezTo>
                        <a:pt x="39306" y="129540"/>
                        <a:pt x="45021" y="133350"/>
                        <a:pt x="49783" y="137160"/>
                      </a:cubicBezTo>
                      <a:cubicBezTo>
                        <a:pt x="63118" y="145733"/>
                        <a:pt x="76453" y="153352"/>
                        <a:pt x="91693" y="160020"/>
                      </a:cubicBezTo>
                      <a:cubicBezTo>
                        <a:pt x="96456" y="161925"/>
                        <a:pt x="102171" y="163830"/>
                        <a:pt x="106933" y="165735"/>
                      </a:cubicBezTo>
                      <a:cubicBezTo>
                        <a:pt x="110743" y="166688"/>
                        <a:pt x="114553" y="168592"/>
                        <a:pt x="118363" y="168592"/>
                      </a:cubicBezTo>
                      <a:cubicBezTo>
                        <a:pt x="126936" y="169545"/>
                        <a:pt x="133603" y="166688"/>
                        <a:pt x="139318" y="160973"/>
                      </a:cubicBezTo>
                      <a:cubicBezTo>
                        <a:pt x="147891" y="151448"/>
                        <a:pt x="151701" y="135255"/>
                        <a:pt x="142176" y="125730"/>
                      </a:cubicBezTo>
                      <a:cubicBezTo>
                        <a:pt x="136461" y="119063"/>
                        <a:pt x="127888" y="118110"/>
                        <a:pt x="121221" y="113348"/>
                      </a:cubicBezTo>
                      <a:cubicBezTo>
                        <a:pt x="113601" y="108585"/>
                        <a:pt x="107886" y="100965"/>
                        <a:pt x="102171" y="95250"/>
                      </a:cubicBezTo>
                      <a:cubicBezTo>
                        <a:pt x="99313" y="92392"/>
                        <a:pt x="92646" y="82867"/>
                        <a:pt x="86931" y="86677"/>
                      </a:cubicBezTo>
                      <a:cubicBezTo>
                        <a:pt x="85026" y="87630"/>
                        <a:pt x="83121" y="90488"/>
                        <a:pt x="81216" y="92392"/>
                      </a:cubicBezTo>
                      <a:cubicBezTo>
                        <a:pt x="79311" y="95250"/>
                        <a:pt x="77406" y="98108"/>
                        <a:pt x="74548" y="100965"/>
                      </a:cubicBezTo>
                      <a:cubicBezTo>
                        <a:pt x="75501" y="94298"/>
                        <a:pt x="79311" y="85725"/>
                        <a:pt x="75501" y="79058"/>
                      </a:cubicBezTo>
                      <a:cubicBezTo>
                        <a:pt x="75501" y="79058"/>
                        <a:pt x="74548" y="78105"/>
                        <a:pt x="74548" y="79058"/>
                      </a:cubicBezTo>
                      <a:cubicBezTo>
                        <a:pt x="68833" y="81915"/>
                        <a:pt x="65023" y="87630"/>
                        <a:pt x="59308" y="90488"/>
                      </a:cubicBezTo>
                      <a:cubicBezTo>
                        <a:pt x="65976" y="76200"/>
                        <a:pt x="77406" y="63817"/>
                        <a:pt x="82168" y="48577"/>
                      </a:cubicBezTo>
                      <a:cubicBezTo>
                        <a:pt x="84073" y="42863"/>
                        <a:pt x="85978" y="36195"/>
                        <a:pt x="85026" y="29527"/>
                      </a:cubicBezTo>
                      <a:cubicBezTo>
                        <a:pt x="83121" y="23813"/>
                        <a:pt x="76453" y="22860"/>
                        <a:pt x="72643" y="19050"/>
                      </a:cubicBezTo>
                      <a:cubicBezTo>
                        <a:pt x="76453" y="15240"/>
                        <a:pt x="81216" y="14288"/>
                        <a:pt x="85026" y="11430"/>
                      </a:cubicBezTo>
                      <a:cubicBezTo>
                        <a:pt x="85026" y="11430"/>
                        <a:pt x="85026" y="10477"/>
                        <a:pt x="85026" y="10477"/>
                      </a:cubicBezTo>
                      <a:cubicBezTo>
                        <a:pt x="82168" y="5715"/>
                        <a:pt x="77406" y="3810"/>
                        <a:pt x="74548" y="0"/>
                      </a:cubicBezTo>
                      <a:cubicBezTo>
                        <a:pt x="84073" y="2858"/>
                        <a:pt x="94551" y="6667"/>
                        <a:pt x="98361" y="17145"/>
                      </a:cubicBezTo>
                      <a:cubicBezTo>
                        <a:pt x="98361" y="19050"/>
                        <a:pt x="98361" y="20955"/>
                        <a:pt x="98361" y="22860"/>
                      </a:cubicBezTo>
                      <a:cubicBezTo>
                        <a:pt x="98361" y="26670"/>
                        <a:pt x="98361" y="29527"/>
                        <a:pt x="98361" y="33338"/>
                      </a:cubicBezTo>
                      <a:cubicBezTo>
                        <a:pt x="98361" y="34290"/>
                        <a:pt x="98361" y="35242"/>
                        <a:pt x="98361" y="35242"/>
                      </a:cubicBezTo>
                      <a:cubicBezTo>
                        <a:pt x="97408" y="38100"/>
                        <a:pt x="97408" y="41910"/>
                        <a:pt x="96456" y="44767"/>
                      </a:cubicBezTo>
                      <a:cubicBezTo>
                        <a:pt x="96456" y="42863"/>
                        <a:pt x="96456" y="40958"/>
                        <a:pt x="96456" y="39052"/>
                      </a:cubicBezTo>
                      <a:cubicBezTo>
                        <a:pt x="94551" y="46673"/>
                        <a:pt x="89788" y="53340"/>
                        <a:pt x="85026" y="59055"/>
                      </a:cubicBezTo>
                      <a:cubicBezTo>
                        <a:pt x="83121" y="61913"/>
                        <a:pt x="81216" y="63817"/>
                        <a:pt x="79311" y="66675"/>
                      </a:cubicBezTo>
                      <a:cubicBezTo>
                        <a:pt x="80263" y="67627"/>
                        <a:pt x="81216" y="69533"/>
                        <a:pt x="81216" y="71438"/>
                      </a:cubicBezTo>
                      <a:cubicBezTo>
                        <a:pt x="85978" y="70485"/>
                        <a:pt x="89788" y="72390"/>
                        <a:pt x="93598" y="75248"/>
                      </a:cubicBezTo>
                      <a:cubicBezTo>
                        <a:pt x="97408" y="78105"/>
                        <a:pt x="101218" y="80963"/>
                        <a:pt x="105028" y="84773"/>
                      </a:cubicBezTo>
                      <a:cubicBezTo>
                        <a:pt x="104076" y="82867"/>
                        <a:pt x="103123" y="80010"/>
                        <a:pt x="103123" y="78105"/>
                      </a:cubicBezTo>
                      <a:cubicBezTo>
                        <a:pt x="105028" y="80963"/>
                        <a:pt x="107886" y="83820"/>
                        <a:pt x="110743" y="85725"/>
                      </a:cubicBezTo>
                      <a:cubicBezTo>
                        <a:pt x="117411" y="94298"/>
                        <a:pt x="125031" y="100965"/>
                        <a:pt x="136461" y="98108"/>
                      </a:cubicBezTo>
                      <a:cubicBezTo>
                        <a:pt x="146938" y="95250"/>
                        <a:pt x="155511" y="88583"/>
                        <a:pt x="163131" y="80963"/>
                      </a:cubicBezTo>
                      <a:cubicBezTo>
                        <a:pt x="169798" y="74295"/>
                        <a:pt x="172656" y="64770"/>
                        <a:pt x="180276" y="58102"/>
                      </a:cubicBezTo>
                      <a:cubicBezTo>
                        <a:pt x="179323" y="60960"/>
                        <a:pt x="176466" y="63817"/>
                        <a:pt x="175513" y="66675"/>
                      </a:cubicBezTo>
                      <a:cubicBezTo>
                        <a:pt x="172656" y="71438"/>
                        <a:pt x="170751" y="75248"/>
                        <a:pt x="167893" y="80010"/>
                      </a:cubicBezTo>
                      <a:cubicBezTo>
                        <a:pt x="165988" y="84773"/>
                        <a:pt x="161226" y="95250"/>
                        <a:pt x="168846" y="98108"/>
                      </a:cubicBezTo>
                      <a:cubicBezTo>
                        <a:pt x="177418" y="100013"/>
                        <a:pt x="182181" y="93345"/>
                        <a:pt x="185038" y="86677"/>
                      </a:cubicBezTo>
                      <a:cubicBezTo>
                        <a:pt x="187896" y="79058"/>
                        <a:pt x="189801" y="71438"/>
                        <a:pt x="192658" y="63817"/>
                      </a:cubicBezTo>
                      <a:cubicBezTo>
                        <a:pt x="193611" y="68580"/>
                        <a:pt x="192658" y="73342"/>
                        <a:pt x="191706" y="78105"/>
                      </a:cubicBezTo>
                      <a:cubicBezTo>
                        <a:pt x="190753" y="81915"/>
                        <a:pt x="189801" y="86677"/>
                        <a:pt x="188848" y="90488"/>
                      </a:cubicBezTo>
                      <a:cubicBezTo>
                        <a:pt x="188848" y="92392"/>
                        <a:pt x="188848" y="96202"/>
                        <a:pt x="190753" y="97155"/>
                      </a:cubicBezTo>
                      <a:cubicBezTo>
                        <a:pt x="191706" y="98108"/>
                        <a:pt x="192658" y="97155"/>
                        <a:pt x="193611" y="98108"/>
                      </a:cubicBezTo>
                      <a:cubicBezTo>
                        <a:pt x="195516" y="99060"/>
                        <a:pt x="197421" y="99060"/>
                        <a:pt x="199326" y="99060"/>
                      </a:cubicBezTo>
                      <a:cubicBezTo>
                        <a:pt x="206946" y="99060"/>
                        <a:pt x="211708" y="90488"/>
                        <a:pt x="215518" y="83820"/>
                      </a:cubicBezTo>
                      <a:cubicBezTo>
                        <a:pt x="216471" y="81915"/>
                        <a:pt x="217423" y="80010"/>
                        <a:pt x="218376" y="78105"/>
                      </a:cubicBezTo>
                      <a:cubicBezTo>
                        <a:pt x="219328" y="77152"/>
                        <a:pt x="222186" y="82867"/>
                        <a:pt x="223138" y="83820"/>
                      </a:cubicBezTo>
                      <a:cubicBezTo>
                        <a:pt x="225043" y="87630"/>
                        <a:pt x="225996" y="91440"/>
                        <a:pt x="228853" y="94298"/>
                      </a:cubicBezTo>
                      <a:cubicBezTo>
                        <a:pt x="228853" y="94298"/>
                        <a:pt x="229806" y="94298"/>
                        <a:pt x="229806" y="94298"/>
                      </a:cubicBezTo>
                      <a:cubicBezTo>
                        <a:pt x="243141" y="82867"/>
                        <a:pt x="245046" y="61913"/>
                        <a:pt x="241236" y="45720"/>
                      </a:cubicBezTo>
                      <a:cubicBezTo>
                        <a:pt x="238378" y="30480"/>
                        <a:pt x="229806" y="15240"/>
                        <a:pt x="213613" y="14288"/>
                      </a:cubicBezTo>
                      <a:cubicBezTo>
                        <a:pt x="217423" y="4763"/>
                        <a:pt x="229806" y="2858"/>
                        <a:pt x="238378" y="5715"/>
                      </a:cubicBezTo>
                      <a:cubicBezTo>
                        <a:pt x="250761" y="9525"/>
                        <a:pt x="258381" y="22860"/>
                        <a:pt x="262191" y="34290"/>
                      </a:cubicBezTo>
                      <a:cubicBezTo>
                        <a:pt x="266953" y="48577"/>
                        <a:pt x="266953" y="63817"/>
                        <a:pt x="265048" y="78105"/>
                      </a:cubicBezTo>
                      <a:cubicBezTo>
                        <a:pt x="264096" y="84773"/>
                        <a:pt x="262191" y="91440"/>
                        <a:pt x="260286" y="98108"/>
                      </a:cubicBezTo>
                      <a:cubicBezTo>
                        <a:pt x="258381" y="103823"/>
                        <a:pt x="255523" y="109538"/>
                        <a:pt x="249808" y="112395"/>
                      </a:cubicBezTo>
                      <a:cubicBezTo>
                        <a:pt x="249808" y="112395"/>
                        <a:pt x="249808" y="112395"/>
                        <a:pt x="249808" y="112395"/>
                      </a:cubicBezTo>
                      <a:cubicBezTo>
                        <a:pt x="245998" y="113348"/>
                        <a:pt x="242188" y="114300"/>
                        <a:pt x="238378" y="115252"/>
                      </a:cubicBezTo>
                      <a:cubicBezTo>
                        <a:pt x="235521" y="115252"/>
                        <a:pt x="232663" y="116205"/>
                        <a:pt x="230758" y="116205"/>
                      </a:cubicBezTo>
                      <a:cubicBezTo>
                        <a:pt x="229806" y="116205"/>
                        <a:pt x="226948" y="116205"/>
                        <a:pt x="225996" y="116205"/>
                      </a:cubicBezTo>
                      <a:cubicBezTo>
                        <a:pt x="225996" y="116205"/>
                        <a:pt x="225996" y="116205"/>
                        <a:pt x="225996" y="116205"/>
                      </a:cubicBezTo>
                      <a:cubicBezTo>
                        <a:pt x="225996" y="116205"/>
                        <a:pt x="225996" y="115252"/>
                        <a:pt x="225996" y="115252"/>
                      </a:cubicBezTo>
                      <a:cubicBezTo>
                        <a:pt x="218376" y="118110"/>
                        <a:pt x="207898" y="117158"/>
                        <a:pt x="200278" y="117158"/>
                      </a:cubicBezTo>
                      <a:cubicBezTo>
                        <a:pt x="194563" y="117158"/>
                        <a:pt x="188848" y="117158"/>
                        <a:pt x="183133" y="118110"/>
                      </a:cubicBezTo>
                      <a:cubicBezTo>
                        <a:pt x="188848" y="133350"/>
                        <a:pt x="185038" y="150495"/>
                        <a:pt x="177418" y="163830"/>
                      </a:cubicBezTo>
                      <a:cubicBezTo>
                        <a:pt x="173608" y="170498"/>
                        <a:pt x="167893" y="177165"/>
                        <a:pt x="162178" y="181927"/>
                      </a:cubicBezTo>
                      <a:cubicBezTo>
                        <a:pt x="159321" y="184785"/>
                        <a:pt x="155511" y="186690"/>
                        <a:pt x="152653" y="188595"/>
                      </a:cubicBezTo>
                      <a:cubicBezTo>
                        <a:pt x="149796" y="190500"/>
                        <a:pt x="147891" y="191452"/>
                        <a:pt x="145033" y="191452"/>
                      </a:cubicBezTo>
                      <a:cubicBezTo>
                        <a:pt x="145033" y="191452"/>
                        <a:pt x="145033" y="191452"/>
                        <a:pt x="145033" y="191452"/>
                      </a:cubicBezTo>
                      <a:cubicBezTo>
                        <a:pt x="138366" y="192405"/>
                        <a:pt x="134556" y="188595"/>
                        <a:pt x="128841" y="185738"/>
                      </a:cubicBezTo>
                      <a:cubicBezTo>
                        <a:pt x="125031" y="182880"/>
                        <a:pt x="116458" y="183833"/>
                        <a:pt x="117411" y="177165"/>
                      </a:cubicBezTo>
                      <a:cubicBezTo>
                        <a:pt x="111696" y="176213"/>
                        <a:pt x="106933" y="173355"/>
                        <a:pt x="101218" y="170498"/>
                      </a:cubicBezTo>
                      <a:cubicBezTo>
                        <a:pt x="93598" y="166688"/>
                        <a:pt x="85978" y="163830"/>
                        <a:pt x="78358" y="160973"/>
                      </a:cubicBezTo>
                      <a:cubicBezTo>
                        <a:pt x="64071" y="154305"/>
                        <a:pt x="50736" y="145733"/>
                        <a:pt x="38353" y="135255"/>
                      </a:cubicBezTo>
                      <a:cubicBezTo>
                        <a:pt x="26923" y="125730"/>
                        <a:pt x="16446" y="115252"/>
                        <a:pt x="7873" y="103823"/>
                      </a:cubicBezTo>
                      <a:cubicBezTo>
                        <a:pt x="5016" y="100965"/>
                        <a:pt x="3111" y="98108"/>
                        <a:pt x="253" y="94298"/>
                      </a:cubicBezTo>
                      <a:cubicBezTo>
                        <a:pt x="-699" y="92392"/>
                        <a:pt x="1206" y="94298"/>
                        <a:pt x="3111" y="95250"/>
                      </a:cubicBezTo>
                      <a:close/>
                    </a:path>
                  </a:pathLst>
                </a:custGeom>
                <a:solidFill>
                  <a:srgbClr val="112755"/>
                </a:solidFill>
                <a:ln w="9525" cap="flat">
                  <a:noFill/>
                  <a:prstDash val="solid"/>
                  <a:miter/>
                </a:ln>
              </p:spPr>
              <p:txBody>
                <a:bodyPr rtlCol="0" anchor="ctr"/>
                <a:lstStyle/>
                <a:p>
                  <a:endParaRPr lang="en-US"/>
                </a:p>
              </p:txBody>
            </p:sp>
            <p:sp>
              <p:nvSpPr>
                <p:cNvPr id="3359" name="Freeform: Shape 3358">
                  <a:extLst>
                    <a:ext uri="{FF2B5EF4-FFF2-40B4-BE49-F238E27FC236}">
                      <a16:creationId xmlns:a16="http://schemas.microsoft.com/office/drawing/2014/main" id="{415FAC20-C229-4ECF-AB88-A5900CE83DCA}"/>
                    </a:ext>
                  </a:extLst>
                </p:cNvPr>
                <p:cNvSpPr/>
                <p:nvPr/>
              </p:nvSpPr>
              <p:spPr>
                <a:xfrm>
                  <a:off x="1913572" y="1176710"/>
                  <a:ext cx="51255" cy="108952"/>
                </a:xfrm>
                <a:custGeom>
                  <a:avLst/>
                  <a:gdLst>
                    <a:gd name="connsiteX0" fmla="*/ 17145 w 51255"/>
                    <a:gd name="connsiteY0" fmla="*/ 108529 h 108952"/>
                    <a:gd name="connsiteX1" fmla="*/ 23813 w 51255"/>
                    <a:gd name="connsiteY1" fmla="*/ 107576 h 108952"/>
                    <a:gd name="connsiteX2" fmla="*/ 36195 w 51255"/>
                    <a:gd name="connsiteY2" fmla="*/ 104719 h 108952"/>
                    <a:gd name="connsiteX3" fmla="*/ 36195 w 51255"/>
                    <a:gd name="connsiteY3" fmla="*/ 104719 h 108952"/>
                    <a:gd name="connsiteX4" fmla="*/ 45720 w 51255"/>
                    <a:gd name="connsiteY4" fmla="*/ 90431 h 108952"/>
                    <a:gd name="connsiteX5" fmla="*/ 49530 w 51255"/>
                    <a:gd name="connsiteY5" fmla="*/ 74239 h 108952"/>
                    <a:gd name="connsiteX6" fmla="*/ 48578 w 51255"/>
                    <a:gd name="connsiteY6" fmla="*/ 35186 h 108952"/>
                    <a:gd name="connsiteX7" fmla="*/ 28575 w 51255"/>
                    <a:gd name="connsiteY7" fmla="*/ 3754 h 108952"/>
                    <a:gd name="connsiteX8" fmla="*/ 0 w 51255"/>
                    <a:gd name="connsiteY8" fmla="*/ 9469 h 108952"/>
                    <a:gd name="connsiteX9" fmla="*/ 2858 w 51255"/>
                    <a:gd name="connsiteY9" fmla="*/ 9469 h 108952"/>
                    <a:gd name="connsiteX10" fmla="*/ 2858 w 51255"/>
                    <a:gd name="connsiteY10" fmla="*/ 9469 h 108952"/>
                    <a:gd name="connsiteX11" fmla="*/ 2858 w 51255"/>
                    <a:gd name="connsiteY11" fmla="*/ 9469 h 108952"/>
                    <a:gd name="connsiteX12" fmla="*/ 3810 w 51255"/>
                    <a:gd name="connsiteY12" fmla="*/ 9469 h 108952"/>
                    <a:gd name="connsiteX13" fmla="*/ 4763 w 51255"/>
                    <a:gd name="connsiteY13" fmla="*/ 9469 h 108952"/>
                    <a:gd name="connsiteX14" fmla="*/ 24765 w 51255"/>
                    <a:gd name="connsiteY14" fmla="*/ 27566 h 108952"/>
                    <a:gd name="connsiteX15" fmla="*/ 32385 w 51255"/>
                    <a:gd name="connsiteY15" fmla="*/ 56141 h 108952"/>
                    <a:gd name="connsiteX16" fmla="*/ 15240 w 51255"/>
                    <a:gd name="connsiteY16" fmla="*/ 106624 h 108952"/>
                    <a:gd name="connsiteX17" fmla="*/ 15240 w 51255"/>
                    <a:gd name="connsiteY17" fmla="*/ 106624 h 108952"/>
                    <a:gd name="connsiteX18" fmla="*/ 15240 w 51255"/>
                    <a:gd name="connsiteY18" fmla="*/ 106624 h 108952"/>
                    <a:gd name="connsiteX19" fmla="*/ 13335 w 51255"/>
                    <a:gd name="connsiteY19" fmla="*/ 108529 h 108952"/>
                    <a:gd name="connsiteX20" fmla="*/ 17145 w 51255"/>
                    <a:gd name="connsiteY20" fmla="*/ 108529 h 1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55" h="108952">
                      <a:moveTo>
                        <a:pt x="17145" y="108529"/>
                      </a:moveTo>
                      <a:cubicBezTo>
                        <a:pt x="19050" y="108529"/>
                        <a:pt x="21908" y="107576"/>
                        <a:pt x="23813" y="107576"/>
                      </a:cubicBezTo>
                      <a:cubicBezTo>
                        <a:pt x="27623" y="106624"/>
                        <a:pt x="32385" y="106624"/>
                        <a:pt x="36195" y="104719"/>
                      </a:cubicBezTo>
                      <a:cubicBezTo>
                        <a:pt x="36195" y="104719"/>
                        <a:pt x="36195" y="104719"/>
                        <a:pt x="36195" y="104719"/>
                      </a:cubicBezTo>
                      <a:cubicBezTo>
                        <a:pt x="41910" y="101861"/>
                        <a:pt x="43815" y="96146"/>
                        <a:pt x="45720" y="90431"/>
                      </a:cubicBezTo>
                      <a:cubicBezTo>
                        <a:pt x="47625" y="84716"/>
                        <a:pt x="48578" y="79954"/>
                        <a:pt x="49530" y="74239"/>
                      </a:cubicBezTo>
                      <a:cubicBezTo>
                        <a:pt x="52388" y="61856"/>
                        <a:pt x="51435" y="47569"/>
                        <a:pt x="48578" y="35186"/>
                      </a:cubicBezTo>
                      <a:cubicBezTo>
                        <a:pt x="45720" y="23756"/>
                        <a:pt x="39053" y="10421"/>
                        <a:pt x="28575" y="3754"/>
                      </a:cubicBezTo>
                      <a:cubicBezTo>
                        <a:pt x="20003" y="-1961"/>
                        <a:pt x="2858" y="-1961"/>
                        <a:pt x="0" y="9469"/>
                      </a:cubicBezTo>
                      <a:cubicBezTo>
                        <a:pt x="953" y="9469"/>
                        <a:pt x="1905" y="9469"/>
                        <a:pt x="2858" y="9469"/>
                      </a:cubicBezTo>
                      <a:cubicBezTo>
                        <a:pt x="2858" y="9469"/>
                        <a:pt x="2858" y="9469"/>
                        <a:pt x="2858" y="9469"/>
                      </a:cubicBezTo>
                      <a:cubicBezTo>
                        <a:pt x="2858" y="9469"/>
                        <a:pt x="2858" y="9469"/>
                        <a:pt x="2858" y="9469"/>
                      </a:cubicBezTo>
                      <a:cubicBezTo>
                        <a:pt x="2858" y="9469"/>
                        <a:pt x="2858" y="9469"/>
                        <a:pt x="3810" y="9469"/>
                      </a:cubicBezTo>
                      <a:cubicBezTo>
                        <a:pt x="3810" y="9469"/>
                        <a:pt x="3810" y="9469"/>
                        <a:pt x="4763" y="9469"/>
                      </a:cubicBezTo>
                      <a:cubicBezTo>
                        <a:pt x="13335" y="11374"/>
                        <a:pt x="20003" y="20899"/>
                        <a:pt x="24765" y="27566"/>
                      </a:cubicBezTo>
                      <a:cubicBezTo>
                        <a:pt x="29528" y="36139"/>
                        <a:pt x="32385" y="45664"/>
                        <a:pt x="32385" y="56141"/>
                      </a:cubicBezTo>
                      <a:cubicBezTo>
                        <a:pt x="33338" y="74239"/>
                        <a:pt x="26670" y="92336"/>
                        <a:pt x="15240" y="106624"/>
                      </a:cubicBezTo>
                      <a:cubicBezTo>
                        <a:pt x="15240" y="106624"/>
                        <a:pt x="15240" y="106624"/>
                        <a:pt x="15240" y="106624"/>
                      </a:cubicBezTo>
                      <a:cubicBezTo>
                        <a:pt x="15240" y="106624"/>
                        <a:pt x="15240" y="106624"/>
                        <a:pt x="15240" y="106624"/>
                      </a:cubicBezTo>
                      <a:cubicBezTo>
                        <a:pt x="14288" y="107576"/>
                        <a:pt x="14288" y="107576"/>
                        <a:pt x="13335" y="108529"/>
                      </a:cubicBezTo>
                      <a:cubicBezTo>
                        <a:pt x="14288" y="109481"/>
                        <a:pt x="16193" y="108529"/>
                        <a:pt x="17145" y="108529"/>
                      </a:cubicBezTo>
                      <a:close/>
                    </a:path>
                  </a:pathLst>
                </a:custGeom>
                <a:solidFill>
                  <a:srgbClr val="244D8B"/>
                </a:solidFill>
                <a:ln w="9525" cap="flat">
                  <a:noFill/>
                  <a:prstDash val="solid"/>
                  <a:miter/>
                </a:ln>
              </p:spPr>
              <p:txBody>
                <a:bodyPr rtlCol="0" anchor="ctr"/>
                <a:lstStyle/>
                <a:p>
                  <a:endParaRPr lang="en-US"/>
                </a:p>
              </p:txBody>
            </p:sp>
            <p:sp>
              <p:nvSpPr>
                <p:cNvPr id="3360" name="Freeform: Shape 3359">
                  <a:extLst>
                    <a:ext uri="{FF2B5EF4-FFF2-40B4-BE49-F238E27FC236}">
                      <a16:creationId xmlns:a16="http://schemas.microsoft.com/office/drawing/2014/main" id="{C165E217-49CF-4232-88CA-EACE0F2920EF}"/>
                    </a:ext>
                  </a:extLst>
                </p:cNvPr>
                <p:cNvSpPr/>
                <p:nvPr/>
              </p:nvSpPr>
              <p:spPr>
                <a:xfrm>
                  <a:off x="1912620" y="1184736"/>
                  <a:ext cx="50857" cy="100502"/>
                </a:xfrm>
                <a:custGeom>
                  <a:avLst/>
                  <a:gdLst>
                    <a:gd name="connsiteX0" fmla="*/ 20955 w 50857"/>
                    <a:gd name="connsiteY0" fmla="*/ 9063 h 100502"/>
                    <a:gd name="connsiteX1" fmla="*/ 33338 w 50857"/>
                    <a:gd name="connsiteY1" fmla="*/ 33828 h 100502"/>
                    <a:gd name="connsiteX2" fmla="*/ 35242 w 50857"/>
                    <a:gd name="connsiteY2" fmla="*/ 66213 h 100502"/>
                    <a:gd name="connsiteX3" fmla="*/ 29527 w 50857"/>
                    <a:gd name="connsiteY3" fmla="*/ 90025 h 100502"/>
                    <a:gd name="connsiteX4" fmla="*/ 30480 w 50857"/>
                    <a:gd name="connsiteY4" fmla="*/ 90025 h 100502"/>
                    <a:gd name="connsiteX5" fmla="*/ 39052 w 50857"/>
                    <a:gd name="connsiteY5" fmla="*/ 81453 h 100502"/>
                    <a:gd name="connsiteX6" fmla="*/ 40005 w 50857"/>
                    <a:gd name="connsiteY6" fmla="*/ 89073 h 100502"/>
                    <a:gd name="connsiteX7" fmla="*/ 40958 w 50857"/>
                    <a:gd name="connsiteY7" fmla="*/ 89073 h 100502"/>
                    <a:gd name="connsiteX8" fmla="*/ 48577 w 50857"/>
                    <a:gd name="connsiteY8" fmla="*/ 44305 h 100502"/>
                    <a:gd name="connsiteX9" fmla="*/ 46672 w 50857"/>
                    <a:gd name="connsiteY9" fmla="*/ 20493 h 100502"/>
                    <a:gd name="connsiteX10" fmla="*/ 48577 w 50857"/>
                    <a:gd name="connsiteY10" fmla="*/ 27160 h 100502"/>
                    <a:gd name="connsiteX11" fmla="*/ 49530 w 50857"/>
                    <a:gd name="connsiteY11" fmla="*/ 66213 h 100502"/>
                    <a:gd name="connsiteX12" fmla="*/ 45720 w 50857"/>
                    <a:gd name="connsiteY12" fmla="*/ 82405 h 100502"/>
                    <a:gd name="connsiteX13" fmla="*/ 36195 w 50857"/>
                    <a:gd name="connsiteY13" fmla="*/ 96693 h 100502"/>
                    <a:gd name="connsiteX14" fmla="*/ 36195 w 50857"/>
                    <a:gd name="connsiteY14" fmla="*/ 96693 h 100502"/>
                    <a:gd name="connsiteX15" fmla="*/ 23813 w 50857"/>
                    <a:gd name="connsiteY15" fmla="*/ 99550 h 100502"/>
                    <a:gd name="connsiteX16" fmla="*/ 17145 w 50857"/>
                    <a:gd name="connsiteY16" fmla="*/ 100503 h 100502"/>
                    <a:gd name="connsiteX17" fmla="*/ 13335 w 50857"/>
                    <a:gd name="connsiteY17" fmla="*/ 100503 h 100502"/>
                    <a:gd name="connsiteX18" fmla="*/ 15240 w 50857"/>
                    <a:gd name="connsiteY18" fmla="*/ 98598 h 100502"/>
                    <a:gd name="connsiteX19" fmla="*/ 15240 w 50857"/>
                    <a:gd name="connsiteY19" fmla="*/ 98598 h 100502"/>
                    <a:gd name="connsiteX20" fmla="*/ 15240 w 50857"/>
                    <a:gd name="connsiteY20" fmla="*/ 98598 h 100502"/>
                    <a:gd name="connsiteX21" fmla="*/ 32385 w 50857"/>
                    <a:gd name="connsiteY21" fmla="*/ 48115 h 100502"/>
                    <a:gd name="connsiteX22" fmla="*/ 24765 w 50857"/>
                    <a:gd name="connsiteY22" fmla="*/ 19540 h 100502"/>
                    <a:gd name="connsiteX23" fmla="*/ 4763 w 50857"/>
                    <a:gd name="connsiteY23" fmla="*/ 1443 h 100502"/>
                    <a:gd name="connsiteX24" fmla="*/ 3810 w 50857"/>
                    <a:gd name="connsiteY24" fmla="*/ 1443 h 100502"/>
                    <a:gd name="connsiteX25" fmla="*/ 2858 w 50857"/>
                    <a:gd name="connsiteY25" fmla="*/ 1443 h 100502"/>
                    <a:gd name="connsiteX26" fmla="*/ 2858 w 50857"/>
                    <a:gd name="connsiteY26" fmla="*/ 1443 h 100502"/>
                    <a:gd name="connsiteX27" fmla="*/ 2858 w 50857"/>
                    <a:gd name="connsiteY27" fmla="*/ 1443 h 100502"/>
                    <a:gd name="connsiteX28" fmla="*/ 0 w 50857"/>
                    <a:gd name="connsiteY28" fmla="*/ 1443 h 100502"/>
                    <a:gd name="connsiteX29" fmla="*/ 0 w 50857"/>
                    <a:gd name="connsiteY29" fmla="*/ 490 h 100502"/>
                    <a:gd name="connsiteX30" fmla="*/ 20955 w 50857"/>
                    <a:gd name="connsiteY30" fmla="*/ 9063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57" h="100502">
                      <a:moveTo>
                        <a:pt x="20955" y="9063"/>
                      </a:moveTo>
                      <a:cubicBezTo>
                        <a:pt x="26670" y="15730"/>
                        <a:pt x="30480" y="25255"/>
                        <a:pt x="33338" y="33828"/>
                      </a:cubicBezTo>
                      <a:cubicBezTo>
                        <a:pt x="36195" y="44305"/>
                        <a:pt x="37147" y="54783"/>
                        <a:pt x="35242" y="66213"/>
                      </a:cubicBezTo>
                      <a:cubicBezTo>
                        <a:pt x="34290" y="73833"/>
                        <a:pt x="29527" y="81453"/>
                        <a:pt x="29527" y="90025"/>
                      </a:cubicBezTo>
                      <a:cubicBezTo>
                        <a:pt x="29527" y="90978"/>
                        <a:pt x="30480" y="90978"/>
                        <a:pt x="30480" y="90025"/>
                      </a:cubicBezTo>
                      <a:cubicBezTo>
                        <a:pt x="33338" y="88120"/>
                        <a:pt x="35242" y="83358"/>
                        <a:pt x="39052" y="81453"/>
                      </a:cubicBezTo>
                      <a:cubicBezTo>
                        <a:pt x="40005" y="84310"/>
                        <a:pt x="40005" y="86215"/>
                        <a:pt x="40005" y="89073"/>
                      </a:cubicBezTo>
                      <a:cubicBezTo>
                        <a:pt x="40005" y="90025"/>
                        <a:pt x="40958" y="90025"/>
                        <a:pt x="40958" y="89073"/>
                      </a:cubicBezTo>
                      <a:cubicBezTo>
                        <a:pt x="47625" y="75738"/>
                        <a:pt x="48577" y="59545"/>
                        <a:pt x="48577" y="44305"/>
                      </a:cubicBezTo>
                      <a:cubicBezTo>
                        <a:pt x="48577" y="36685"/>
                        <a:pt x="48577" y="28113"/>
                        <a:pt x="46672" y="20493"/>
                      </a:cubicBezTo>
                      <a:cubicBezTo>
                        <a:pt x="47625" y="22398"/>
                        <a:pt x="48577" y="25255"/>
                        <a:pt x="48577" y="27160"/>
                      </a:cubicBezTo>
                      <a:cubicBezTo>
                        <a:pt x="51435" y="39543"/>
                        <a:pt x="51435" y="52878"/>
                        <a:pt x="49530" y="66213"/>
                      </a:cubicBezTo>
                      <a:cubicBezTo>
                        <a:pt x="48577" y="71928"/>
                        <a:pt x="47625" y="77643"/>
                        <a:pt x="45720" y="82405"/>
                      </a:cubicBezTo>
                      <a:cubicBezTo>
                        <a:pt x="43815" y="88120"/>
                        <a:pt x="41910" y="93835"/>
                        <a:pt x="36195" y="96693"/>
                      </a:cubicBezTo>
                      <a:cubicBezTo>
                        <a:pt x="36195" y="96693"/>
                        <a:pt x="36195" y="96693"/>
                        <a:pt x="36195" y="96693"/>
                      </a:cubicBezTo>
                      <a:cubicBezTo>
                        <a:pt x="32385" y="98598"/>
                        <a:pt x="27622" y="98598"/>
                        <a:pt x="23813" y="99550"/>
                      </a:cubicBezTo>
                      <a:cubicBezTo>
                        <a:pt x="21908" y="99550"/>
                        <a:pt x="19050" y="100503"/>
                        <a:pt x="17145" y="100503"/>
                      </a:cubicBezTo>
                      <a:cubicBezTo>
                        <a:pt x="16192" y="100503"/>
                        <a:pt x="14288" y="100503"/>
                        <a:pt x="13335" y="100503"/>
                      </a:cubicBezTo>
                      <a:cubicBezTo>
                        <a:pt x="14288" y="99550"/>
                        <a:pt x="14288" y="99550"/>
                        <a:pt x="15240" y="98598"/>
                      </a:cubicBezTo>
                      <a:cubicBezTo>
                        <a:pt x="15240" y="98598"/>
                        <a:pt x="15240" y="98598"/>
                        <a:pt x="15240" y="98598"/>
                      </a:cubicBezTo>
                      <a:cubicBezTo>
                        <a:pt x="15240" y="98598"/>
                        <a:pt x="15240" y="98598"/>
                        <a:pt x="15240" y="98598"/>
                      </a:cubicBezTo>
                      <a:cubicBezTo>
                        <a:pt x="26670" y="84310"/>
                        <a:pt x="33338" y="66213"/>
                        <a:pt x="32385" y="48115"/>
                      </a:cubicBezTo>
                      <a:cubicBezTo>
                        <a:pt x="31433" y="38590"/>
                        <a:pt x="29527" y="28113"/>
                        <a:pt x="24765" y="19540"/>
                      </a:cubicBezTo>
                      <a:cubicBezTo>
                        <a:pt x="20955" y="11920"/>
                        <a:pt x="14288" y="2395"/>
                        <a:pt x="4763" y="1443"/>
                      </a:cubicBezTo>
                      <a:cubicBezTo>
                        <a:pt x="4763" y="1443"/>
                        <a:pt x="4763" y="1443"/>
                        <a:pt x="3810" y="1443"/>
                      </a:cubicBezTo>
                      <a:cubicBezTo>
                        <a:pt x="3810" y="1443"/>
                        <a:pt x="3810" y="1443"/>
                        <a:pt x="2858" y="1443"/>
                      </a:cubicBezTo>
                      <a:cubicBezTo>
                        <a:pt x="2858" y="1443"/>
                        <a:pt x="2858" y="1443"/>
                        <a:pt x="2858" y="1443"/>
                      </a:cubicBezTo>
                      <a:cubicBezTo>
                        <a:pt x="2858" y="1443"/>
                        <a:pt x="2858" y="1443"/>
                        <a:pt x="2858" y="1443"/>
                      </a:cubicBezTo>
                      <a:cubicBezTo>
                        <a:pt x="1905" y="1443"/>
                        <a:pt x="952" y="1443"/>
                        <a:pt x="0" y="1443"/>
                      </a:cubicBezTo>
                      <a:cubicBezTo>
                        <a:pt x="0" y="1443"/>
                        <a:pt x="0" y="1443"/>
                        <a:pt x="0" y="490"/>
                      </a:cubicBezTo>
                      <a:cubicBezTo>
                        <a:pt x="8572" y="-1415"/>
                        <a:pt x="16192" y="2395"/>
                        <a:pt x="20955" y="9063"/>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1" name="Freeform: Shape 3360">
                  <a:extLst>
                    <a:ext uri="{FF2B5EF4-FFF2-40B4-BE49-F238E27FC236}">
                      <a16:creationId xmlns:a16="http://schemas.microsoft.com/office/drawing/2014/main" id="{442E7CA1-9629-4811-B5DC-FB3FBF19DB51}"/>
                    </a:ext>
                  </a:extLst>
                </p:cNvPr>
                <p:cNvSpPr/>
                <p:nvPr/>
              </p:nvSpPr>
              <p:spPr>
                <a:xfrm>
                  <a:off x="1817288" y="1290001"/>
                  <a:ext cx="66650" cy="71587"/>
                </a:xfrm>
                <a:custGeom>
                  <a:avLst/>
                  <a:gdLst>
                    <a:gd name="connsiteX0" fmla="*/ 9607 w 66650"/>
                    <a:gd name="connsiteY0" fmla="*/ 64770 h 71587"/>
                    <a:gd name="connsiteX1" fmla="*/ 24847 w 66650"/>
                    <a:gd name="connsiteY1" fmla="*/ 71438 h 71587"/>
                    <a:gd name="connsiteX2" fmla="*/ 25799 w 66650"/>
                    <a:gd name="connsiteY2" fmla="*/ 71438 h 71587"/>
                    <a:gd name="connsiteX3" fmla="*/ 37229 w 66650"/>
                    <a:gd name="connsiteY3" fmla="*/ 66675 h 71587"/>
                    <a:gd name="connsiteX4" fmla="*/ 44849 w 66650"/>
                    <a:gd name="connsiteY4" fmla="*/ 60960 h 71587"/>
                    <a:gd name="connsiteX5" fmla="*/ 58184 w 66650"/>
                    <a:gd name="connsiteY5" fmla="*/ 44768 h 71587"/>
                    <a:gd name="connsiteX6" fmla="*/ 63899 w 66650"/>
                    <a:gd name="connsiteY6" fmla="*/ 0 h 71587"/>
                    <a:gd name="connsiteX7" fmla="*/ 47707 w 66650"/>
                    <a:gd name="connsiteY7" fmla="*/ 953 h 71587"/>
                    <a:gd name="connsiteX8" fmla="*/ 39134 w 66650"/>
                    <a:gd name="connsiteY8" fmla="*/ 40958 h 71587"/>
                    <a:gd name="connsiteX9" fmla="*/ 82 w 66650"/>
                    <a:gd name="connsiteY9" fmla="*/ 60008 h 71587"/>
                    <a:gd name="connsiteX10" fmla="*/ 9607 w 66650"/>
                    <a:gd name="connsiteY10" fmla="*/ 64770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50" h="71587">
                      <a:moveTo>
                        <a:pt x="9607" y="64770"/>
                      </a:moveTo>
                      <a:cubicBezTo>
                        <a:pt x="15322" y="67628"/>
                        <a:pt x="18179" y="71438"/>
                        <a:pt x="24847" y="71438"/>
                      </a:cubicBezTo>
                      <a:cubicBezTo>
                        <a:pt x="24847" y="71438"/>
                        <a:pt x="24847" y="71438"/>
                        <a:pt x="25799" y="71438"/>
                      </a:cubicBezTo>
                      <a:cubicBezTo>
                        <a:pt x="30562" y="72390"/>
                        <a:pt x="33419" y="68580"/>
                        <a:pt x="37229" y="66675"/>
                      </a:cubicBezTo>
                      <a:cubicBezTo>
                        <a:pt x="40087" y="64770"/>
                        <a:pt x="41992" y="62865"/>
                        <a:pt x="44849" y="60960"/>
                      </a:cubicBezTo>
                      <a:cubicBezTo>
                        <a:pt x="50564" y="56198"/>
                        <a:pt x="54374" y="50483"/>
                        <a:pt x="58184" y="44768"/>
                      </a:cubicBezTo>
                      <a:cubicBezTo>
                        <a:pt x="65804" y="31433"/>
                        <a:pt x="69614" y="14288"/>
                        <a:pt x="63899" y="0"/>
                      </a:cubicBezTo>
                      <a:cubicBezTo>
                        <a:pt x="58184" y="0"/>
                        <a:pt x="52469" y="953"/>
                        <a:pt x="47707" y="953"/>
                      </a:cubicBezTo>
                      <a:cubicBezTo>
                        <a:pt x="52469" y="15240"/>
                        <a:pt x="47707" y="29528"/>
                        <a:pt x="39134" y="40958"/>
                      </a:cubicBezTo>
                      <a:cubicBezTo>
                        <a:pt x="30562" y="52388"/>
                        <a:pt x="15322" y="61913"/>
                        <a:pt x="82" y="60008"/>
                      </a:cubicBezTo>
                      <a:cubicBezTo>
                        <a:pt x="-871" y="62865"/>
                        <a:pt x="6749" y="62865"/>
                        <a:pt x="9607" y="64770"/>
                      </a:cubicBezTo>
                      <a:close/>
                    </a:path>
                  </a:pathLst>
                </a:custGeom>
                <a:solidFill>
                  <a:srgbClr val="244D8B"/>
                </a:solidFill>
                <a:ln w="9525" cap="flat">
                  <a:noFill/>
                  <a:prstDash val="solid"/>
                  <a:miter/>
                </a:ln>
              </p:spPr>
              <p:txBody>
                <a:bodyPr rtlCol="0" anchor="ctr"/>
                <a:lstStyle/>
                <a:p>
                  <a:endParaRPr lang="en-US"/>
                </a:p>
              </p:txBody>
            </p:sp>
            <p:sp>
              <p:nvSpPr>
                <p:cNvPr id="3362" name="Freeform: Shape 3361">
                  <a:extLst>
                    <a:ext uri="{FF2B5EF4-FFF2-40B4-BE49-F238E27FC236}">
                      <a16:creationId xmlns:a16="http://schemas.microsoft.com/office/drawing/2014/main" id="{2405A570-DC81-4061-BD2E-C338A2C613A7}"/>
                    </a:ext>
                  </a:extLst>
                </p:cNvPr>
                <p:cNvSpPr/>
                <p:nvPr/>
              </p:nvSpPr>
              <p:spPr>
                <a:xfrm>
                  <a:off x="1816417" y="1289049"/>
                  <a:ext cx="67521" cy="71587"/>
                </a:xfrm>
                <a:custGeom>
                  <a:avLst/>
                  <a:gdLst>
                    <a:gd name="connsiteX0" fmla="*/ 0 w 67521"/>
                    <a:gd name="connsiteY0" fmla="*/ 59055 h 71587"/>
                    <a:gd name="connsiteX1" fmla="*/ 10478 w 67521"/>
                    <a:gd name="connsiteY1" fmla="*/ 64770 h 71587"/>
                    <a:gd name="connsiteX2" fmla="*/ 25717 w 67521"/>
                    <a:gd name="connsiteY2" fmla="*/ 71438 h 71587"/>
                    <a:gd name="connsiteX3" fmla="*/ 26670 w 67521"/>
                    <a:gd name="connsiteY3" fmla="*/ 71438 h 71587"/>
                    <a:gd name="connsiteX4" fmla="*/ 38100 w 67521"/>
                    <a:gd name="connsiteY4" fmla="*/ 66675 h 71587"/>
                    <a:gd name="connsiteX5" fmla="*/ 45720 w 67521"/>
                    <a:gd name="connsiteY5" fmla="*/ 60960 h 71587"/>
                    <a:gd name="connsiteX6" fmla="*/ 59055 w 67521"/>
                    <a:gd name="connsiteY6" fmla="*/ 44768 h 71587"/>
                    <a:gd name="connsiteX7" fmla="*/ 64770 w 67521"/>
                    <a:gd name="connsiteY7" fmla="*/ 0 h 71587"/>
                    <a:gd name="connsiteX8" fmla="*/ 48578 w 67521"/>
                    <a:gd name="connsiteY8" fmla="*/ 952 h 71587"/>
                    <a:gd name="connsiteX9" fmla="*/ 40005 w 67521"/>
                    <a:gd name="connsiteY9" fmla="*/ 40958 h 71587"/>
                    <a:gd name="connsiteX10" fmla="*/ 0 w 67521"/>
                    <a:gd name="connsiteY10" fmla="*/ 59055 h 71587"/>
                    <a:gd name="connsiteX11" fmla="*/ 18098 w 67521"/>
                    <a:gd name="connsiteY11" fmla="*/ 59055 h 71587"/>
                    <a:gd name="connsiteX12" fmla="*/ 24765 w 67521"/>
                    <a:gd name="connsiteY12" fmla="*/ 56198 h 71587"/>
                    <a:gd name="connsiteX13" fmla="*/ 40958 w 67521"/>
                    <a:gd name="connsiteY13" fmla="*/ 42863 h 71587"/>
                    <a:gd name="connsiteX14" fmla="*/ 51435 w 67521"/>
                    <a:gd name="connsiteY14" fmla="*/ 10477 h 71587"/>
                    <a:gd name="connsiteX15" fmla="*/ 52388 w 67521"/>
                    <a:gd name="connsiteY15" fmla="*/ 10477 h 71587"/>
                    <a:gd name="connsiteX16" fmla="*/ 51435 w 67521"/>
                    <a:gd name="connsiteY16" fmla="*/ 33338 h 71587"/>
                    <a:gd name="connsiteX17" fmla="*/ 59055 w 67521"/>
                    <a:gd name="connsiteY17" fmla="*/ 9525 h 71587"/>
                    <a:gd name="connsiteX18" fmla="*/ 62865 w 67521"/>
                    <a:gd name="connsiteY18" fmla="*/ 13335 h 71587"/>
                    <a:gd name="connsiteX19" fmla="*/ 63817 w 67521"/>
                    <a:gd name="connsiteY19" fmla="*/ 13335 h 71587"/>
                    <a:gd name="connsiteX20" fmla="*/ 53340 w 67521"/>
                    <a:gd name="connsiteY20" fmla="*/ 45720 h 71587"/>
                    <a:gd name="connsiteX21" fmla="*/ 28575 w 67521"/>
                    <a:gd name="connsiteY21" fmla="*/ 65723 h 71587"/>
                    <a:gd name="connsiteX22" fmla="*/ 27623 w 67521"/>
                    <a:gd name="connsiteY22" fmla="*/ 64770 h 71587"/>
                    <a:gd name="connsiteX23" fmla="*/ 38100 w 67521"/>
                    <a:gd name="connsiteY23" fmla="*/ 54293 h 71587"/>
                    <a:gd name="connsiteX24" fmla="*/ 45720 w 67521"/>
                    <a:gd name="connsiteY24" fmla="*/ 42863 h 71587"/>
                    <a:gd name="connsiteX25" fmla="*/ 24765 w 67521"/>
                    <a:gd name="connsiteY25" fmla="*/ 57150 h 71587"/>
                    <a:gd name="connsiteX26" fmla="*/ 18098 w 67521"/>
                    <a:gd name="connsiteY26" fmla="*/ 60008 h 71587"/>
                    <a:gd name="connsiteX27" fmla="*/ 18098 w 67521"/>
                    <a:gd name="connsiteY27" fmla="*/ 59055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521" h="71587">
                      <a:moveTo>
                        <a:pt x="0" y="59055"/>
                      </a:moveTo>
                      <a:cubicBezTo>
                        <a:pt x="0" y="62865"/>
                        <a:pt x="7620" y="63818"/>
                        <a:pt x="10478" y="64770"/>
                      </a:cubicBezTo>
                      <a:cubicBezTo>
                        <a:pt x="16192" y="67627"/>
                        <a:pt x="19050" y="71438"/>
                        <a:pt x="25717" y="71438"/>
                      </a:cubicBezTo>
                      <a:cubicBezTo>
                        <a:pt x="25717" y="71438"/>
                        <a:pt x="25717" y="71438"/>
                        <a:pt x="26670" y="71438"/>
                      </a:cubicBezTo>
                      <a:cubicBezTo>
                        <a:pt x="31433" y="72390"/>
                        <a:pt x="34290" y="68580"/>
                        <a:pt x="38100" y="66675"/>
                      </a:cubicBezTo>
                      <a:cubicBezTo>
                        <a:pt x="40958" y="64770"/>
                        <a:pt x="42863" y="62865"/>
                        <a:pt x="45720" y="60960"/>
                      </a:cubicBezTo>
                      <a:cubicBezTo>
                        <a:pt x="51435" y="56198"/>
                        <a:pt x="55245" y="50483"/>
                        <a:pt x="59055" y="44768"/>
                      </a:cubicBezTo>
                      <a:cubicBezTo>
                        <a:pt x="66675" y="31433"/>
                        <a:pt x="70485" y="14288"/>
                        <a:pt x="64770" y="0"/>
                      </a:cubicBezTo>
                      <a:cubicBezTo>
                        <a:pt x="59055" y="0"/>
                        <a:pt x="53340" y="952"/>
                        <a:pt x="48578" y="952"/>
                      </a:cubicBezTo>
                      <a:cubicBezTo>
                        <a:pt x="53340" y="15240"/>
                        <a:pt x="48578" y="29527"/>
                        <a:pt x="40005" y="40958"/>
                      </a:cubicBezTo>
                      <a:cubicBezTo>
                        <a:pt x="30480" y="51435"/>
                        <a:pt x="15240" y="60960"/>
                        <a:pt x="0" y="59055"/>
                      </a:cubicBezTo>
                      <a:close/>
                      <a:moveTo>
                        <a:pt x="18098" y="59055"/>
                      </a:moveTo>
                      <a:cubicBezTo>
                        <a:pt x="20003" y="58102"/>
                        <a:pt x="22860" y="57150"/>
                        <a:pt x="24765" y="56198"/>
                      </a:cubicBezTo>
                      <a:cubicBezTo>
                        <a:pt x="31433" y="53340"/>
                        <a:pt x="36195" y="47625"/>
                        <a:pt x="40958" y="42863"/>
                      </a:cubicBezTo>
                      <a:cubicBezTo>
                        <a:pt x="47625" y="34290"/>
                        <a:pt x="50483" y="21908"/>
                        <a:pt x="51435" y="10477"/>
                      </a:cubicBezTo>
                      <a:cubicBezTo>
                        <a:pt x="51435" y="9525"/>
                        <a:pt x="52388" y="9525"/>
                        <a:pt x="52388" y="10477"/>
                      </a:cubicBezTo>
                      <a:cubicBezTo>
                        <a:pt x="57150" y="17145"/>
                        <a:pt x="53340" y="25718"/>
                        <a:pt x="51435" y="33338"/>
                      </a:cubicBezTo>
                      <a:cubicBezTo>
                        <a:pt x="57150" y="26670"/>
                        <a:pt x="53340" y="16193"/>
                        <a:pt x="59055" y="9525"/>
                      </a:cubicBezTo>
                      <a:cubicBezTo>
                        <a:pt x="60960" y="6668"/>
                        <a:pt x="62865" y="9525"/>
                        <a:pt x="62865" y="13335"/>
                      </a:cubicBezTo>
                      <a:cubicBezTo>
                        <a:pt x="62865" y="13335"/>
                        <a:pt x="63817" y="13335"/>
                        <a:pt x="63817" y="13335"/>
                      </a:cubicBezTo>
                      <a:cubicBezTo>
                        <a:pt x="65723" y="24765"/>
                        <a:pt x="60008" y="37148"/>
                        <a:pt x="53340" y="45720"/>
                      </a:cubicBezTo>
                      <a:cubicBezTo>
                        <a:pt x="47625" y="54293"/>
                        <a:pt x="39053" y="62865"/>
                        <a:pt x="28575" y="65723"/>
                      </a:cubicBezTo>
                      <a:cubicBezTo>
                        <a:pt x="27623" y="65723"/>
                        <a:pt x="27623" y="64770"/>
                        <a:pt x="27623" y="64770"/>
                      </a:cubicBezTo>
                      <a:cubicBezTo>
                        <a:pt x="30480" y="60960"/>
                        <a:pt x="34290" y="57150"/>
                        <a:pt x="38100" y="54293"/>
                      </a:cubicBezTo>
                      <a:cubicBezTo>
                        <a:pt x="41910" y="51435"/>
                        <a:pt x="43815" y="47625"/>
                        <a:pt x="45720" y="42863"/>
                      </a:cubicBezTo>
                      <a:cubicBezTo>
                        <a:pt x="40005" y="48577"/>
                        <a:pt x="32385" y="53340"/>
                        <a:pt x="24765" y="57150"/>
                      </a:cubicBezTo>
                      <a:cubicBezTo>
                        <a:pt x="22860" y="58102"/>
                        <a:pt x="20003" y="59055"/>
                        <a:pt x="18098" y="60008"/>
                      </a:cubicBezTo>
                      <a:cubicBezTo>
                        <a:pt x="17145" y="60960"/>
                        <a:pt x="17145" y="59055"/>
                        <a:pt x="18098" y="59055"/>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3" name="Freeform: Shape 3362">
                  <a:extLst>
                    <a:ext uri="{FF2B5EF4-FFF2-40B4-BE49-F238E27FC236}">
                      <a16:creationId xmlns:a16="http://schemas.microsoft.com/office/drawing/2014/main" id="{324A1BB9-A7E4-47B8-B82B-DC32A116F63E}"/>
                    </a:ext>
                  </a:extLst>
                </p:cNvPr>
                <p:cNvSpPr/>
                <p:nvPr/>
              </p:nvSpPr>
              <p:spPr>
                <a:xfrm>
                  <a:off x="1680209" y="1087677"/>
                  <a:ext cx="284220" cy="274899"/>
                </a:xfrm>
                <a:custGeom>
                  <a:avLst/>
                  <a:gdLst>
                    <a:gd name="connsiteX0" fmla="*/ 2858 w 284220"/>
                    <a:gd name="connsiteY0" fmla="*/ 133745 h 274899"/>
                    <a:gd name="connsiteX1" fmla="*/ 10478 w 284220"/>
                    <a:gd name="connsiteY1" fmla="*/ 168035 h 274899"/>
                    <a:gd name="connsiteX2" fmla="*/ 23813 w 284220"/>
                    <a:gd name="connsiteY2" fmla="*/ 187085 h 274899"/>
                    <a:gd name="connsiteX3" fmla="*/ 54293 w 284220"/>
                    <a:gd name="connsiteY3" fmla="*/ 218517 h 274899"/>
                    <a:gd name="connsiteX4" fmla="*/ 94298 w 284220"/>
                    <a:gd name="connsiteY4" fmla="*/ 244235 h 274899"/>
                    <a:gd name="connsiteX5" fmla="*/ 117158 w 284220"/>
                    <a:gd name="connsiteY5" fmla="*/ 253760 h 274899"/>
                    <a:gd name="connsiteX6" fmla="*/ 133350 w 284220"/>
                    <a:gd name="connsiteY6" fmla="*/ 260427 h 274899"/>
                    <a:gd name="connsiteX7" fmla="*/ 144780 w 284220"/>
                    <a:gd name="connsiteY7" fmla="*/ 269000 h 274899"/>
                    <a:gd name="connsiteX8" fmla="*/ 160973 w 284220"/>
                    <a:gd name="connsiteY8" fmla="*/ 274715 h 274899"/>
                    <a:gd name="connsiteX9" fmla="*/ 160973 w 284220"/>
                    <a:gd name="connsiteY9" fmla="*/ 274715 h 274899"/>
                    <a:gd name="connsiteX10" fmla="*/ 168593 w 284220"/>
                    <a:gd name="connsiteY10" fmla="*/ 271857 h 274899"/>
                    <a:gd name="connsiteX11" fmla="*/ 178118 w 284220"/>
                    <a:gd name="connsiteY11" fmla="*/ 265190 h 274899"/>
                    <a:gd name="connsiteX12" fmla="*/ 193358 w 284220"/>
                    <a:gd name="connsiteY12" fmla="*/ 247092 h 274899"/>
                    <a:gd name="connsiteX13" fmla="*/ 199073 w 284220"/>
                    <a:gd name="connsiteY13" fmla="*/ 201372 h 274899"/>
                    <a:gd name="connsiteX14" fmla="*/ 216218 w 284220"/>
                    <a:gd name="connsiteY14" fmla="*/ 200420 h 274899"/>
                    <a:gd name="connsiteX15" fmla="*/ 241935 w 284220"/>
                    <a:gd name="connsiteY15" fmla="*/ 198515 h 274899"/>
                    <a:gd name="connsiteX16" fmla="*/ 241935 w 284220"/>
                    <a:gd name="connsiteY16" fmla="*/ 199467 h 274899"/>
                    <a:gd name="connsiteX17" fmla="*/ 241935 w 284220"/>
                    <a:gd name="connsiteY17" fmla="*/ 199467 h 274899"/>
                    <a:gd name="connsiteX18" fmla="*/ 246698 w 284220"/>
                    <a:gd name="connsiteY18" fmla="*/ 199467 h 274899"/>
                    <a:gd name="connsiteX19" fmla="*/ 254318 w 284220"/>
                    <a:gd name="connsiteY19" fmla="*/ 198515 h 274899"/>
                    <a:gd name="connsiteX20" fmla="*/ 265748 w 284220"/>
                    <a:gd name="connsiteY20" fmla="*/ 195657 h 274899"/>
                    <a:gd name="connsiteX21" fmla="*/ 265748 w 284220"/>
                    <a:gd name="connsiteY21" fmla="*/ 195657 h 274899"/>
                    <a:gd name="connsiteX22" fmla="*/ 276225 w 284220"/>
                    <a:gd name="connsiteY22" fmla="*/ 181370 h 274899"/>
                    <a:gd name="connsiteX23" fmla="*/ 280988 w 284220"/>
                    <a:gd name="connsiteY23" fmla="*/ 161367 h 274899"/>
                    <a:gd name="connsiteX24" fmla="*/ 278130 w 284220"/>
                    <a:gd name="connsiteY24" fmla="*/ 117552 h 274899"/>
                    <a:gd name="connsiteX25" fmla="*/ 254318 w 284220"/>
                    <a:gd name="connsiteY25" fmla="*/ 88977 h 274899"/>
                    <a:gd name="connsiteX26" fmla="*/ 228600 w 284220"/>
                    <a:gd name="connsiteY26" fmla="*/ 98502 h 274899"/>
                    <a:gd name="connsiteX27" fmla="*/ 210503 w 284220"/>
                    <a:gd name="connsiteY27" fmla="*/ 109932 h 274899"/>
                    <a:gd name="connsiteX28" fmla="*/ 211455 w 284220"/>
                    <a:gd name="connsiteY28" fmla="*/ 105170 h 274899"/>
                    <a:gd name="connsiteX29" fmla="*/ 214313 w 284220"/>
                    <a:gd name="connsiteY29" fmla="*/ 77547 h 274899"/>
                    <a:gd name="connsiteX30" fmla="*/ 210503 w 284220"/>
                    <a:gd name="connsiteY30" fmla="*/ 53735 h 274899"/>
                    <a:gd name="connsiteX31" fmla="*/ 215265 w 284220"/>
                    <a:gd name="connsiteY31" fmla="*/ 49925 h 274899"/>
                    <a:gd name="connsiteX32" fmla="*/ 219075 w 284220"/>
                    <a:gd name="connsiteY32" fmla="*/ 42305 h 274899"/>
                    <a:gd name="connsiteX33" fmla="*/ 216218 w 284220"/>
                    <a:gd name="connsiteY33" fmla="*/ 31827 h 274899"/>
                    <a:gd name="connsiteX34" fmla="*/ 216218 w 284220"/>
                    <a:gd name="connsiteY34" fmla="*/ 30875 h 274899"/>
                    <a:gd name="connsiteX35" fmla="*/ 200978 w 284220"/>
                    <a:gd name="connsiteY35" fmla="*/ 23255 h 274899"/>
                    <a:gd name="connsiteX36" fmla="*/ 200025 w 284220"/>
                    <a:gd name="connsiteY36" fmla="*/ 23255 h 274899"/>
                    <a:gd name="connsiteX37" fmla="*/ 151448 w 284220"/>
                    <a:gd name="connsiteY37" fmla="*/ 40400 h 274899"/>
                    <a:gd name="connsiteX38" fmla="*/ 102870 w 284220"/>
                    <a:gd name="connsiteY38" fmla="*/ 42305 h 274899"/>
                    <a:gd name="connsiteX39" fmla="*/ 60960 w 284220"/>
                    <a:gd name="connsiteY39" fmla="*/ 30875 h 274899"/>
                    <a:gd name="connsiteX40" fmla="*/ 43815 w 284220"/>
                    <a:gd name="connsiteY40" fmla="*/ 19445 h 274899"/>
                    <a:gd name="connsiteX41" fmla="*/ 29528 w 284220"/>
                    <a:gd name="connsiteY41" fmla="*/ 2300 h 274899"/>
                    <a:gd name="connsiteX42" fmla="*/ 29528 w 284220"/>
                    <a:gd name="connsiteY42" fmla="*/ 2300 h 274899"/>
                    <a:gd name="connsiteX43" fmla="*/ 30480 w 284220"/>
                    <a:gd name="connsiteY43" fmla="*/ 1347 h 274899"/>
                    <a:gd name="connsiteX44" fmla="*/ 29528 w 284220"/>
                    <a:gd name="connsiteY44" fmla="*/ 395 h 274899"/>
                    <a:gd name="connsiteX45" fmla="*/ 20955 w 284220"/>
                    <a:gd name="connsiteY45" fmla="*/ 8967 h 274899"/>
                    <a:gd name="connsiteX46" fmla="*/ 24765 w 284220"/>
                    <a:gd name="connsiteY46" fmla="*/ 18492 h 274899"/>
                    <a:gd name="connsiteX47" fmla="*/ 4763 w 284220"/>
                    <a:gd name="connsiteY47" fmla="*/ 78500 h 274899"/>
                    <a:gd name="connsiteX48" fmla="*/ 0 w 284220"/>
                    <a:gd name="connsiteY48" fmla="*/ 114695 h 274899"/>
                    <a:gd name="connsiteX49" fmla="*/ 2858 w 284220"/>
                    <a:gd name="connsiteY49" fmla="*/ 133745 h 274899"/>
                    <a:gd name="connsiteX50" fmla="*/ 246698 w 284220"/>
                    <a:gd name="connsiteY50" fmla="*/ 198515 h 274899"/>
                    <a:gd name="connsiteX51" fmla="*/ 248603 w 284220"/>
                    <a:gd name="connsiteY51" fmla="*/ 196610 h 274899"/>
                    <a:gd name="connsiteX52" fmla="*/ 248603 w 284220"/>
                    <a:gd name="connsiteY52" fmla="*/ 196610 h 274899"/>
                    <a:gd name="connsiteX53" fmla="*/ 248603 w 284220"/>
                    <a:gd name="connsiteY53" fmla="*/ 196610 h 274899"/>
                    <a:gd name="connsiteX54" fmla="*/ 265748 w 284220"/>
                    <a:gd name="connsiteY54" fmla="*/ 146127 h 274899"/>
                    <a:gd name="connsiteX55" fmla="*/ 258128 w 284220"/>
                    <a:gd name="connsiteY55" fmla="*/ 117552 h 274899"/>
                    <a:gd name="connsiteX56" fmla="*/ 238125 w 284220"/>
                    <a:gd name="connsiteY56" fmla="*/ 99455 h 274899"/>
                    <a:gd name="connsiteX57" fmla="*/ 237173 w 284220"/>
                    <a:gd name="connsiteY57" fmla="*/ 99455 h 274899"/>
                    <a:gd name="connsiteX58" fmla="*/ 236220 w 284220"/>
                    <a:gd name="connsiteY58" fmla="*/ 99455 h 274899"/>
                    <a:gd name="connsiteX59" fmla="*/ 236220 w 284220"/>
                    <a:gd name="connsiteY59" fmla="*/ 99455 h 274899"/>
                    <a:gd name="connsiteX60" fmla="*/ 236220 w 284220"/>
                    <a:gd name="connsiteY60" fmla="*/ 99455 h 274899"/>
                    <a:gd name="connsiteX61" fmla="*/ 233363 w 284220"/>
                    <a:gd name="connsiteY61" fmla="*/ 99455 h 274899"/>
                    <a:gd name="connsiteX62" fmla="*/ 261938 w 284220"/>
                    <a:gd name="connsiteY62" fmla="*/ 93740 h 274899"/>
                    <a:gd name="connsiteX63" fmla="*/ 281940 w 284220"/>
                    <a:gd name="connsiteY63" fmla="*/ 125172 h 274899"/>
                    <a:gd name="connsiteX64" fmla="*/ 282893 w 284220"/>
                    <a:gd name="connsiteY64" fmla="*/ 164225 h 274899"/>
                    <a:gd name="connsiteX65" fmla="*/ 279083 w 284220"/>
                    <a:gd name="connsiteY65" fmla="*/ 180417 h 274899"/>
                    <a:gd name="connsiteX66" fmla="*/ 269558 w 284220"/>
                    <a:gd name="connsiteY66" fmla="*/ 194705 h 274899"/>
                    <a:gd name="connsiteX67" fmla="*/ 269558 w 284220"/>
                    <a:gd name="connsiteY67" fmla="*/ 194705 h 274899"/>
                    <a:gd name="connsiteX68" fmla="*/ 257175 w 284220"/>
                    <a:gd name="connsiteY68" fmla="*/ 197562 h 274899"/>
                    <a:gd name="connsiteX69" fmla="*/ 250508 w 284220"/>
                    <a:gd name="connsiteY69" fmla="*/ 198515 h 274899"/>
                    <a:gd name="connsiteX70" fmla="*/ 246698 w 284220"/>
                    <a:gd name="connsiteY70" fmla="*/ 198515 h 274899"/>
                    <a:gd name="connsiteX71" fmla="*/ 136208 w 284220"/>
                    <a:gd name="connsiteY71" fmla="*/ 260427 h 274899"/>
                    <a:gd name="connsiteX72" fmla="*/ 175260 w 284220"/>
                    <a:gd name="connsiteY72" fmla="*/ 241377 h 274899"/>
                    <a:gd name="connsiteX73" fmla="*/ 183833 w 284220"/>
                    <a:gd name="connsiteY73" fmla="*/ 201372 h 274899"/>
                    <a:gd name="connsiteX74" fmla="*/ 200025 w 284220"/>
                    <a:gd name="connsiteY74" fmla="*/ 200420 h 274899"/>
                    <a:gd name="connsiteX75" fmla="*/ 194310 w 284220"/>
                    <a:gd name="connsiteY75" fmla="*/ 245187 h 274899"/>
                    <a:gd name="connsiteX76" fmla="*/ 180975 w 284220"/>
                    <a:gd name="connsiteY76" fmla="*/ 261380 h 274899"/>
                    <a:gd name="connsiteX77" fmla="*/ 173355 w 284220"/>
                    <a:gd name="connsiteY77" fmla="*/ 267095 h 274899"/>
                    <a:gd name="connsiteX78" fmla="*/ 161925 w 284220"/>
                    <a:gd name="connsiteY78" fmla="*/ 271857 h 274899"/>
                    <a:gd name="connsiteX79" fmla="*/ 160973 w 284220"/>
                    <a:gd name="connsiteY79" fmla="*/ 271857 h 274899"/>
                    <a:gd name="connsiteX80" fmla="*/ 145733 w 284220"/>
                    <a:gd name="connsiteY80" fmla="*/ 265190 h 274899"/>
                    <a:gd name="connsiteX81" fmla="*/ 136208 w 284220"/>
                    <a:gd name="connsiteY81" fmla="*/ 260427 h 274899"/>
                    <a:gd name="connsiteX82" fmla="*/ 4763 w 284220"/>
                    <a:gd name="connsiteY82" fmla="*/ 133745 h 274899"/>
                    <a:gd name="connsiteX83" fmla="*/ 5715 w 284220"/>
                    <a:gd name="connsiteY83" fmla="*/ 114695 h 274899"/>
                    <a:gd name="connsiteX84" fmla="*/ 10478 w 284220"/>
                    <a:gd name="connsiteY84" fmla="*/ 79452 h 274899"/>
                    <a:gd name="connsiteX85" fmla="*/ 30480 w 284220"/>
                    <a:gd name="connsiteY85" fmla="*/ 19445 h 274899"/>
                    <a:gd name="connsiteX86" fmla="*/ 30480 w 284220"/>
                    <a:gd name="connsiteY86" fmla="*/ 18492 h 274899"/>
                    <a:gd name="connsiteX87" fmla="*/ 30480 w 284220"/>
                    <a:gd name="connsiteY87" fmla="*/ 18492 h 274899"/>
                    <a:gd name="connsiteX88" fmla="*/ 27623 w 284220"/>
                    <a:gd name="connsiteY88" fmla="*/ 8967 h 274899"/>
                    <a:gd name="connsiteX89" fmla="*/ 33338 w 284220"/>
                    <a:gd name="connsiteY89" fmla="*/ 3252 h 274899"/>
                    <a:gd name="connsiteX90" fmla="*/ 43815 w 284220"/>
                    <a:gd name="connsiteY90" fmla="*/ 17540 h 274899"/>
                    <a:gd name="connsiteX91" fmla="*/ 60960 w 284220"/>
                    <a:gd name="connsiteY91" fmla="*/ 30875 h 274899"/>
                    <a:gd name="connsiteX92" fmla="*/ 103823 w 284220"/>
                    <a:gd name="connsiteY92" fmla="*/ 44210 h 274899"/>
                    <a:gd name="connsiteX93" fmla="*/ 152400 w 284220"/>
                    <a:gd name="connsiteY93" fmla="*/ 44210 h 274899"/>
                    <a:gd name="connsiteX94" fmla="*/ 203835 w 284220"/>
                    <a:gd name="connsiteY94" fmla="*/ 26112 h 274899"/>
                    <a:gd name="connsiteX95" fmla="*/ 203835 w 284220"/>
                    <a:gd name="connsiteY95" fmla="*/ 26112 h 274899"/>
                    <a:gd name="connsiteX96" fmla="*/ 217170 w 284220"/>
                    <a:gd name="connsiteY96" fmla="*/ 32780 h 274899"/>
                    <a:gd name="connsiteX97" fmla="*/ 217170 w 284220"/>
                    <a:gd name="connsiteY97" fmla="*/ 32780 h 274899"/>
                    <a:gd name="connsiteX98" fmla="*/ 219075 w 284220"/>
                    <a:gd name="connsiteY98" fmla="*/ 45162 h 274899"/>
                    <a:gd name="connsiteX99" fmla="*/ 211455 w 284220"/>
                    <a:gd name="connsiteY99" fmla="*/ 53735 h 274899"/>
                    <a:gd name="connsiteX100" fmla="*/ 211455 w 284220"/>
                    <a:gd name="connsiteY100" fmla="*/ 53735 h 274899"/>
                    <a:gd name="connsiteX101" fmla="*/ 211455 w 284220"/>
                    <a:gd name="connsiteY101" fmla="*/ 53735 h 274899"/>
                    <a:gd name="connsiteX102" fmla="*/ 200025 w 284220"/>
                    <a:gd name="connsiteY102" fmla="*/ 64212 h 274899"/>
                    <a:gd name="connsiteX103" fmla="*/ 200978 w 284220"/>
                    <a:gd name="connsiteY103" fmla="*/ 65165 h 274899"/>
                    <a:gd name="connsiteX104" fmla="*/ 212408 w 284220"/>
                    <a:gd name="connsiteY104" fmla="*/ 55640 h 274899"/>
                    <a:gd name="connsiteX105" fmla="*/ 216218 w 284220"/>
                    <a:gd name="connsiteY105" fmla="*/ 77547 h 274899"/>
                    <a:gd name="connsiteX106" fmla="*/ 213360 w 284220"/>
                    <a:gd name="connsiteY106" fmla="*/ 102312 h 274899"/>
                    <a:gd name="connsiteX107" fmla="*/ 204788 w 284220"/>
                    <a:gd name="connsiteY107" fmla="*/ 128982 h 274899"/>
                    <a:gd name="connsiteX108" fmla="*/ 190500 w 284220"/>
                    <a:gd name="connsiteY108" fmla="*/ 150890 h 274899"/>
                    <a:gd name="connsiteX109" fmla="*/ 191453 w 284220"/>
                    <a:gd name="connsiteY109" fmla="*/ 151842 h 274899"/>
                    <a:gd name="connsiteX110" fmla="*/ 205740 w 284220"/>
                    <a:gd name="connsiteY110" fmla="*/ 128982 h 274899"/>
                    <a:gd name="connsiteX111" fmla="*/ 209550 w 284220"/>
                    <a:gd name="connsiteY111" fmla="*/ 119457 h 274899"/>
                    <a:gd name="connsiteX112" fmla="*/ 210503 w 284220"/>
                    <a:gd name="connsiteY112" fmla="*/ 135650 h 274899"/>
                    <a:gd name="connsiteX113" fmla="*/ 207645 w 284220"/>
                    <a:gd name="connsiteY113" fmla="*/ 151842 h 274899"/>
                    <a:gd name="connsiteX114" fmla="*/ 208598 w 284220"/>
                    <a:gd name="connsiteY114" fmla="*/ 152795 h 274899"/>
                    <a:gd name="connsiteX115" fmla="*/ 211455 w 284220"/>
                    <a:gd name="connsiteY115" fmla="*/ 135650 h 274899"/>
                    <a:gd name="connsiteX116" fmla="*/ 210503 w 284220"/>
                    <a:gd name="connsiteY116" fmla="*/ 116600 h 274899"/>
                    <a:gd name="connsiteX117" fmla="*/ 211455 w 284220"/>
                    <a:gd name="connsiteY117" fmla="*/ 112790 h 274899"/>
                    <a:gd name="connsiteX118" fmla="*/ 211455 w 284220"/>
                    <a:gd name="connsiteY118" fmla="*/ 112790 h 274899"/>
                    <a:gd name="connsiteX119" fmla="*/ 234315 w 284220"/>
                    <a:gd name="connsiteY119" fmla="*/ 100407 h 274899"/>
                    <a:gd name="connsiteX120" fmla="*/ 254318 w 284220"/>
                    <a:gd name="connsiteY120" fmla="*/ 119457 h 274899"/>
                    <a:gd name="connsiteX121" fmla="*/ 260985 w 284220"/>
                    <a:gd name="connsiteY121" fmla="*/ 146127 h 274899"/>
                    <a:gd name="connsiteX122" fmla="*/ 244793 w 284220"/>
                    <a:gd name="connsiteY122" fmla="*/ 195657 h 274899"/>
                    <a:gd name="connsiteX123" fmla="*/ 216218 w 284220"/>
                    <a:gd name="connsiteY123" fmla="*/ 199467 h 274899"/>
                    <a:gd name="connsiteX124" fmla="*/ 184785 w 284220"/>
                    <a:gd name="connsiteY124" fmla="*/ 201372 h 274899"/>
                    <a:gd name="connsiteX125" fmla="*/ 149543 w 284220"/>
                    <a:gd name="connsiteY125" fmla="*/ 195657 h 274899"/>
                    <a:gd name="connsiteX126" fmla="*/ 126683 w 284220"/>
                    <a:gd name="connsiteY126" fmla="*/ 173750 h 274899"/>
                    <a:gd name="connsiteX127" fmla="*/ 126683 w 284220"/>
                    <a:gd name="connsiteY127" fmla="*/ 172797 h 274899"/>
                    <a:gd name="connsiteX128" fmla="*/ 126683 w 284220"/>
                    <a:gd name="connsiteY128" fmla="*/ 172797 h 274899"/>
                    <a:gd name="connsiteX129" fmla="*/ 124778 w 284220"/>
                    <a:gd name="connsiteY129" fmla="*/ 168987 h 274899"/>
                    <a:gd name="connsiteX130" fmla="*/ 124778 w 284220"/>
                    <a:gd name="connsiteY130" fmla="*/ 168987 h 274899"/>
                    <a:gd name="connsiteX131" fmla="*/ 120015 w 284220"/>
                    <a:gd name="connsiteY131" fmla="*/ 155652 h 274899"/>
                    <a:gd name="connsiteX132" fmla="*/ 116205 w 284220"/>
                    <a:gd name="connsiteY132" fmla="*/ 137555 h 274899"/>
                    <a:gd name="connsiteX133" fmla="*/ 114300 w 284220"/>
                    <a:gd name="connsiteY133" fmla="*/ 102312 h 274899"/>
                    <a:gd name="connsiteX134" fmla="*/ 114300 w 284220"/>
                    <a:gd name="connsiteY134" fmla="*/ 101360 h 274899"/>
                    <a:gd name="connsiteX135" fmla="*/ 104775 w 284220"/>
                    <a:gd name="connsiteY135" fmla="*/ 88977 h 274899"/>
                    <a:gd name="connsiteX136" fmla="*/ 85725 w 284220"/>
                    <a:gd name="connsiteY136" fmla="*/ 80405 h 274899"/>
                    <a:gd name="connsiteX137" fmla="*/ 84773 w 284220"/>
                    <a:gd name="connsiteY137" fmla="*/ 81357 h 274899"/>
                    <a:gd name="connsiteX138" fmla="*/ 100965 w 284220"/>
                    <a:gd name="connsiteY138" fmla="*/ 88025 h 274899"/>
                    <a:gd name="connsiteX139" fmla="*/ 112395 w 284220"/>
                    <a:gd name="connsiteY139" fmla="*/ 100407 h 274899"/>
                    <a:gd name="connsiteX140" fmla="*/ 96203 w 284220"/>
                    <a:gd name="connsiteY140" fmla="*/ 100407 h 274899"/>
                    <a:gd name="connsiteX141" fmla="*/ 96203 w 284220"/>
                    <a:gd name="connsiteY141" fmla="*/ 101360 h 274899"/>
                    <a:gd name="connsiteX142" fmla="*/ 112395 w 284220"/>
                    <a:gd name="connsiteY142" fmla="*/ 101360 h 274899"/>
                    <a:gd name="connsiteX143" fmla="*/ 112395 w 284220"/>
                    <a:gd name="connsiteY143" fmla="*/ 118505 h 274899"/>
                    <a:gd name="connsiteX144" fmla="*/ 112395 w 284220"/>
                    <a:gd name="connsiteY144" fmla="*/ 118505 h 274899"/>
                    <a:gd name="connsiteX145" fmla="*/ 100013 w 284220"/>
                    <a:gd name="connsiteY145" fmla="*/ 143270 h 274899"/>
                    <a:gd name="connsiteX146" fmla="*/ 91440 w 284220"/>
                    <a:gd name="connsiteY146" fmla="*/ 154700 h 274899"/>
                    <a:gd name="connsiteX147" fmla="*/ 82868 w 284220"/>
                    <a:gd name="connsiteY147" fmla="*/ 166130 h 274899"/>
                    <a:gd name="connsiteX148" fmla="*/ 83820 w 284220"/>
                    <a:gd name="connsiteY148" fmla="*/ 167082 h 274899"/>
                    <a:gd name="connsiteX149" fmla="*/ 93345 w 284220"/>
                    <a:gd name="connsiteY149" fmla="*/ 154700 h 274899"/>
                    <a:gd name="connsiteX150" fmla="*/ 95250 w 284220"/>
                    <a:gd name="connsiteY150" fmla="*/ 151842 h 274899"/>
                    <a:gd name="connsiteX151" fmla="*/ 95250 w 284220"/>
                    <a:gd name="connsiteY151" fmla="*/ 173750 h 274899"/>
                    <a:gd name="connsiteX152" fmla="*/ 96203 w 284220"/>
                    <a:gd name="connsiteY152" fmla="*/ 174702 h 274899"/>
                    <a:gd name="connsiteX153" fmla="*/ 98108 w 284220"/>
                    <a:gd name="connsiteY153" fmla="*/ 157557 h 274899"/>
                    <a:gd name="connsiteX154" fmla="*/ 112395 w 284220"/>
                    <a:gd name="connsiteY154" fmla="*/ 163272 h 274899"/>
                    <a:gd name="connsiteX155" fmla="*/ 121920 w 284220"/>
                    <a:gd name="connsiteY155" fmla="*/ 171845 h 274899"/>
                    <a:gd name="connsiteX156" fmla="*/ 121920 w 284220"/>
                    <a:gd name="connsiteY156" fmla="*/ 171845 h 274899"/>
                    <a:gd name="connsiteX157" fmla="*/ 122873 w 284220"/>
                    <a:gd name="connsiteY157" fmla="*/ 171845 h 274899"/>
                    <a:gd name="connsiteX158" fmla="*/ 122873 w 284220"/>
                    <a:gd name="connsiteY158" fmla="*/ 171845 h 274899"/>
                    <a:gd name="connsiteX159" fmla="*/ 142875 w 284220"/>
                    <a:gd name="connsiteY159" fmla="*/ 193752 h 274899"/>
                    <a:gd name="connsiteX160" fmla="*/ 177165 w 284220"/>
                    <a:gd name="connsiteY160" fmla="*/ 201372 h 274899"/>
                    <a:gd name="connsiteX161" fmla="*/ 169545 w 284220"/>
                    <a:gd name="connsiteY161" fmla="*/ 239472 h 274899"/>
                    <a:gd name="connsiteX162" fmla="*/ 131445 w 284220"/>
                    <a:gd name="connsiteY162" fmla="*/ 258522 h 274899"/>
                    <a:gd name="connsiteX163" fmla="*/ 130493 w 284220"/>
                    <a:gd name="connsiteY163" fmla="*/ 258522 h 274899"/>
                    <a:gd name="connsiteX164" fmla="*/ 118110 w 284220"/>
                    <a:gd name="connsiteY164" fmla="*/ 253760 h 274899"/>
                    <a:gd name="connsiteX165" fmla="*/ 109538 w 284220"/>
                    <a:gd name="connsiteY165" fmla="*/ 249950 h 274899"/>
                    <a:gd name="connsiteX166" fmla="*/ 88583 w 284220"/>
                    <a:gd name="connsiteY166" fmla="*/ 241377 h 274899"/>
                    <a:gd name="connsiteX167" fmla="*/ 50483 w 284220"/>
                    <a:gd name="connsiteY167" fmla="*/ 216612 h 274899"/>
                    <a:gd name="connsiteX168" fmla="*/ 20003 w 284220"/>
                    <a:gd name="connsiteY168" fmla="*/ 185180 h 274899"/>
                    <a:gd name="connsiteX169" fmla="*/ 7620 w 284220"/>
                    <a:gd name="connsiteY169" fmla="*/ 167082 h 274899"/>
                    <a:gd name="connsiteX170" fmla="*/ 1905 w 284220"/>
                    <a:gd name="connsiteY170" fmla="*/ 148032 h 274899"/>
                    <a:gd name="connsiteX171" fmla="*/ 4763 w 284220"/>
                    <a:gd name="connsiteY171" fmla="*/ 133745 h 274899"/>
                    <a:gd name="connsiteX172" fmla="*/ 115253 w 284220"/>
                    <a:gd name="connsiteY172" fmla="*/ 159462 h 274899"/>
                    <a:gd name="connsiteX173" fmla="*/ 102870 w 284220"/>
                    <a:gd name="connsiteY173" fmla="*/ 155652 h 274899"/>
                    <a:gd name="connsiteX174" fmla="*/ 100965 w 284220"/>
                    <a:gd name="connsiteY174" fmla="*/ 150890 h 274899"/>
                    <a:gd name="connsiteX175" fmla="*/ 106680 w 284220"/>
                    <a:gd name="connsiteY175" fmla="*/ 143270 h 274899"/>
                    <a:gd name="connsiteX176" fmla="*/ 118110 w 284220"/>
                    <a:gd name="connsiteY176" fmla="*/ 123267 h 274899"/>
                    <a:gd name="connsiteX177" fmla="*/ 119063 w 284220"/>
                    <a:gd name="connsiteY177" fmla="*/ 137555 h 274899"/>
                    <a:gd name="connsiteX178" fmla="*/ 122873 w 284220"/>
                    <a:gd name="connsiteY178" fmla="*/ 155652 h 274899"/>
                    <a:gd name="connsiteX179" fmla="*/ 126683 w 284220"/>
                    <a:gd name="connsiteY179" fmla="*/ 168987 h 274899"/>
                    <a:gd name="connsiteX180" fmla="*/ 115253 w 284220"/>
                    <a:gd name="connsiteY180" fmla="*/ 159462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84220"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246698" y="198515"/>
                      </a:moveTo>
                      <a:cubicBezTo>
                        <a:pt x="247650" y="197562"/>
                        <a:pt x="247650" y="197562"/>
                        <a:pt x="248603" y="196610"/>
                      </a:cubicBezTo>
                      <a:cubicBezTo>
                        <a:pt x="248603" y="196610"/>
                        <a:pt x="248603" y="196610"/>
                        <a:pt x="248603" y="196610"/>
                      </a:cubicBezTo>
                      <a:cubicBezTo>
                        <a:pt x="248603" y="196610"/>
                        <a:pt x="248603" y="196610"/>
                        <a:pt x="248603" y="196610"/>
                      </a:cubicBezTo>
                      <a:cubicBezTo>
                        <a:pt x="260033" y="182322"/>
                        <a:pt x="266700" y="164225"/>
                        <a:pt x="265748" y="146127"/>
                      </a:cubicBezTo>
                      <a:cubicBezTo>
                        <a:pt x="264795" y="136602"/>
                        <a:pt x="262890" y="126125"/>
                        <a:pt x="258128" y="117552"/>
                      </a:cubicBezTo>
                      <a:cubicBezTo>
                        <a:pt x="254318" y="109932"/>
                        <a:pt x="247650" y="100407"/>
                        <a:pt x="238125" y="99455"/>
                      </a:cubicBezTo>
                      <a:cubicBezTo>
                        <a:pt x="238125" y="99455"/>
                        <a:pt x="238125" y="99455"/>
                        <a:pt x="237173" y="99455"/>
                      </a:cubicBezTo>
                      <a:cubicBezTo>
                        <a:pt x="237173" y="99455"/>
                        <a:pt x="237173" y="99455"/>
                        <a:pt x="236220" y="99455"/>
                      </a:cubicBezTo>
                      <a:cubicBezTo>
                        <a:pt x="236220" y="99455"/>
                        <a:pt x="236220" y="99455"/>
                        <a:pt x="236220" y="99455"/>
                      </a:cubicBezTo>
                      <a:cubicBezTo>
                        <a:pt x="236220" y="99455"/>
                        <a:pt x="236220" y="99455"/>
                        <a:pt x="236220" y="99455"/>
                      </a:cubicBezTo>
                      <a:cubicBezTo>
                        <a:pt x="235268" y="99455"/>
                        <a:pt x="234315" y="99455"/>
                        <a:pt x="233363" y="99455"/>
                      </a:cubicBezTo>
                      <a:cubicBezTo>
                        <a:pt x="236220" y="88025"/>
                        <a:pt x="253365" y="88025"/>
                        <a:pt x="261938" y="93740"/>
                      </a:cubicBezTo>
                      <a:cubicBezTo>
                        <a:pt x="272415" y="100407"/>
                        <a:pt x="279083" y="112790"/>
                        <a:pt x="281940" y="125172"/>
                      </a:cubicBezTo>
                      <a:cubicBezTo>
                        <a:pt x="284798" y="137555"/>
                        <a:pt x="284798" y="150890"/>
                        <a:pt x="282893" y="164225"/>
                      </a:cubicBezTo>
                      <a:cubicBezTo>
                        <a:pt x="281940" y="169940"/>
                        <a:pt x="280988" y="175655"/>
                        <a:pt x="279083" y="180417"/>
                      </a:cubicBezTo>
                      <a:cubicBezTo>
                        <a:pt x="277178" y="186132"/>
                        <a:pt x="275273" y="191847"/>
                        <a:pt x="269558" y="194705"/>
                      </a:cubicBezTo>
                      <a:cubicBezTo>
                        <a:pt x="269558" y="194705"/>
                        <a:pt x="269558" y="194705"/>
                        <a:pt x="269558" y="194705"/>
                      </a:cubicBezTo>
                      <a:cubicBezTo>
                        <a:pt x="265748" y="196610"/>
                        <a:pt x="260985" y="196610"/>
                        <a:pt x="257175" y="197562"/>
                      </a:cubicBezTo>
                      <a:cubicBezTo>
                        <a:pt x="255270" y="197562"/>
                        <a:pt x="252413" y="198515"/>
                        <a:pt x="250508" y="198515"/>
                      </a:cubicBezTo>
                      <a:cubicBezTo>
                        <a:pt x="249555" y="197562"/>
                        <a:pt x="247650" y="198515"/>
                        <a:pt x="246698" y="198515"/>
                      </a:cubicBezTo>
                      <a:close/>
                      <a:moveTo>
                        <a:pt x="136208" y="260427"/>
                      </a:moveTo>
                      <a:cubicBezTo>
                        <a:pt x="150495" y="262332"/>
                        <a:pt x="165735" y="251855"/>
                        <a:pt x="175260" y="241377"/>
                      </a:cubicBezTo>
                      <a:cubicBezTo>
                        <a:pt x="183833" y="229947"/>
                        <a:pt x="189548" y="215660"/>
                        <a:pt x="183833" y="201372"/>
                      </a:cubicBezTo>
                      <a:cubicBezTo>
                        <a:pt x="189548" y="201372"/>
                        <a:pt x="195263" y="201372"/>
                        <a:pt x="200025" y="200420"/>
                      </a:cubicBezTo>
                      <a:cubicBezTo>
                        <a:pt x="205740" y="215660"/>
                        <a:pt x="201930" y="231852"/>
                        <a:pt x="194310" y="245187"/>
                      </a:cubicBezTo>
                      <a:cubicBezTo>
                        <a:pt x="190500" y="250902"/>
                        <a:pt x="185738" y="256617"/>
                        <a:pt x="180975" y="261380"/>
                      </a:cubicBezTo>
                      <a:cubicBezTo>
                        <a:pt x="178118" y="263285"/>
                        <a:pt x="176213" y="265190"/>
                        <a:pt x="173355" y="267095"/>
                      </a:cubicBezTo>
                      <a:cubicBezTo>
                        <a:pt x="170498" y="269952"/>
                        <a:pt x="166688" y="272810"/>
                        <a:pt x="161925" y="271857"/>
                      </a:cubicBezTo>
                      <a:cubicBezTo>
                        <a:pt x="161925" y="271857"/>
                        <a:pt x="160973" y="271857"/>
                        <a:pt x="160973" y="271857"/>
                      </a:cubicBezTo>
                      <a:cubicBezTo>
                        <a:pt x="154305" y="272810"/>
                        <a:pt x="151448" y="268047"/>
                        <a:pt x="145733" y="265190"/>
                      </a:cubicBezTo>
                      <a:cubicBezTo>
                        <a:pt x="143828" y="265190"/>
                        <a:pt x="136208" y="265190"/>
                        <a:pt x="136208" y="260427"/>
                      </a:cubicBezTo>
                      <a:close/>
                      <a:moveTo>
                        <a:pt x="4763" y="133745"/>
                      </a:moveTo>
                      <a:cubicBezTo>
                        <a:pt x="4763" y="127077"/>
                        <a:pt x="5715" y="121362"/>
                        <a:pt x="5715" y="114695"/>
                      </a:cubicBezTo>
                      <a:cubicBezTo>
                        <a:pt x="6668" y="103265"/>
                        <a:pt x="8573" y="91835"/>
                        <a:pt x="10478" y="79452"/>
                      </a:cubicBezTo>
                      <a:cubicBezTo>
                        <a:pt x="14288" y="58497"/>
                        <a:pt x="18098" y="36590"/>
                        <a:pt x="30480" y="19445"/>
                      </a:cubicBezTo>
                      <a:cubicBezTo>
                        <a:pt x="30480" y="19445"/>
                        <a:pt x="30480" y="18492"/>
                        <a:pt x="30480" y="18492"/>
                      </a:cubicBezTo>
                      <a:cubicBezTo>
                        <a:pt x="30480" y="18492"/>
                        <a:pt x="30480" y="18492"/>
                        <a:pt x="30480" y="18492"/>
                      </a:cubicBezTo>
                      <a:cubicBezTo>
                        <a:pt x="28575" y="15635"/>
                        <a:pt x="25718" y="11825"/>
                        <a:pt x="27623" y="8967"/>
                      </a:cubicBezTo>
                      <a:cubicBezTo>
                        <a:pt x="29528" y="7062"/>
                        <a:pt x="31433" y="5157"/>
                        <a:pt x="33338" y="3252"/>
                      </a:cubicBezTo>
                      <a:cubicBezTo>
                        <a:pt x="35243" y="8967"/>
                        <a:pt x="40005" y="13730"/>
                        <a:pt x="43815" y="17540"/>
                      </a:cubicBezTo>
                      <a:cubicBezTo>
                        <a:pt x="49530" y="22302"/>
                        <a:pt x="54293" y="27065"/>
                        <a:pt x="60960" y="30875"/>
                      </a:cubicBezTo>
                      <a:cubicBezTo>
                        <a:pt x="74295" y="38495"/>
                        <a:pt x="88583" y="42305"/>
                        <a:pt x="103823" y="44210"/>
                      </a:cubicBezTo>
                      <a:cubicBezTo>
                        <a:pt x="120015" y="46115"/>
                        <a:pt x="136208" y="47067"/>
                        <a:pt x="152400" y="44210"/>
                      </a:cubicBezTo>
                      <a:cubicBezTo>
                        <a:pt x="170498" y="40400"/>
                        <a:pt x="187643" y="32780"/>
                        <a:pt x="203835" y="26112"/>
                      </a:cubicBezTo>
                      <a:cubicBezTo>
                        <a:pt x="203835" y="26112"/>
                        <a:pt x="203835" y="26112"/>
                        <a:pt x="203835" y="26112"/>
                      </a:cubicBezTo>
                      <a:cubicBezTo>
                        <a:pt x="208598" y="24207"/>
                        <a:pt x="214313" y="29922"/>
                        <a:pt x="217170" y="32780"/>
                      </a:cubicBezTo>
                      <a:cubicBezTo>
                        <a:pt x="217170" y="32780"/>
                        <a:pt x="217170" y="32780"/>
                        <a:pt x="217170" y="32780"/>
                      </a:cubicBezTo>
                      <a:cubicBezTo>
                        <a:pt x="218123" y="36590"/>
                        <a:pt x="220980" y="41352"/>
                        <a:pt x="219075" y="45162"/>
                      </a:cubicBezTo>
                      <a:cubicBezTo>
                        <a:pt x="218123" y="48972"/>
                        <a:pt x="214313" y="51830"/>
                        <a:pt x="211455" y="53735"/>
                      </a:cubicBezTo>
                      <a:cubicBezTo>
                        <a:pt x="211455" y="53735"/>
                        <a:pt x="211455" y="53735"/>
                        <a:pt x="211455" y="53735"/>
                      </a:cubicBezTo>
                      <a:cubicBezTo>
                        <a:pt x="211455" y="53735"/>
                        <a:pt x="211455" y="53735"/>
                        <a:pt x="211455" y="53735"/>
                      </a:cubicBezTo>
                      <a:cubicBezTo>
                        <a:pt x="207645" y="56592"/>
                        <a:pt x="202883" y="60402"/>
                        <a:pt x="200025" y="64212"/>
                      </a:cubicBezTo>
                      <a:cubicBezTo>
                        <a:pt x="199073" y="65165"/>
                        <a:pt x="200978" y="66117"/>
                        <a:pt x="200978" y="65165"/>
                      </a:cubicBezTo>
                      <a:cubicBezTo>
                        <a:pt x="203835" y="61355"/>
                        <a:pt x="207645" y="58497"/>
                        <a:pt x="212408" y="55640"/>
                      </a:cubicBezTo>
                      <a:cubicBezTo>
                        <a:pt x="217170" y="62307"/>
                        <a:pt x="217170" y="69927"/>
                        <a:pt x="216218" y="77547"/>
                      </a:cubicBezTo>
                      <a:cubicBezTo>
                        <a:pt x="215265" y="86120"/>
                        <a:pt x="214313" y="94692"/>
                        <a:pt x="213360" y="102312"/>
                      </a:cubicBezTo>
                      <a:cubicBezTo>
                        <a:pt x="212408" y="111837"/>
                        <a:pt x="209550" y="120410"/>
                        <a:pt x="204788" y="128982"/>
                      </a:cubicBezTo>
                      <a:cubicBezTo>
                        <a:pt x="200978" y="136602"/>
                        <a:pt x="196215" y="144222"/>
                        <a:pt x="190500" y="150890"/>
                      </a:cubicBezTo>
                      <a:cubicBezTo>
                        <a:pt x="189548" y="151842"/>
                        <a:pt x="191453" y="152795"/>
                        <a:pt x="191453" y="151842"/>
                      </a:cubicBezTo>
                      <a:cubicBezTo>
                        <a:pt x="197168" y="145175"/>
                        <a:pt x="201930" y="137555"/>
                        <a:pt x="205740" y="128982"/>
                      </a:cubicBezTo>
                      <a:cubicBezTo>
                        <a:pt x="207645" y="126125"/>
                        <a:pt x="208598" y="123267"/>
                        <a:pt x="209550" y="119457"/>
                      </a:cubicBezTo>
                      <a:cubicBezTo>
                        <a:pt x="210503" y="125172"/>
                        <a:pt x="210503" y="129935"/>
                        <a:pt x="210503" y="135650"/>
                      </a:cubicBezTo>
                      <a:cubicBezTo>
                        <a:pt x="210503" y="141365"/>
                        <a:pt x="209550" y="147080"/>
                        <a:pt x="207645" y="151842"/>
                      </a:cubicBezTo>
                      <a:cubicBezTo>
                        <a:pt x="207645" y="152795"/>
                        <a:pt x="208598" y="153747"/>
                        <a:pt x="208598" y="152795"/>
                      </a:cubicBezTo>
                      <a:cubicBezTo>
                        <a:pt x="211455" y="148032"/>
                        <a:pt x="211455" y="141365"/>
                        <a:pt x="211455" y="135650"/>
                      </a:cubicBezTo>
                      <a:cubicBezTo>
                        <a:pt x="211455" y="128982"/>
                        <a:pt x="211455" y="123267"/>
                        <a:pt x="210503" y="116600"/>
                      </a:cubicBezTo>
                      <a:cubicBezTo>
                        <a:pt x="210503" y="115647"/>
                        <a:pt x="211455" y="113742"/>
                        <a:pt x="211455" y="112790"/>
                      </a:cubicBezTo>
                      <a:cubicBezTo>
                        <a:pt x="211455" y="112790"/>
                        <a:pt x="211455" y="112790"/>
                        <a:pt x="211455" y="112790"/>
                      </a:cubicBezTo>
                      <a:cubicBezTo>
                        <a:pt x="219075" y="109932"/>
                        <a:pt x="225743" y="100407"/>
                        <a:pt x="234315" y="100407"/>
                      </a:cubicBezTo>
                      <a:cubicBezTo>
                        <a:pt x="243840" y="101360"/>
                        <a:pt x="250508" y="111837"/>
                        <a:pt x="254318" y="119457"/>
                      </a:cubicBezTo>
                      <a:cubicBezTo>
                        <a:pt x="258128" y="128030"/>
                        <a:pt x="260985" y="136602"/>
                        <a:pt x="260985" y="146127"/>
                      </a:cubicBezTo>
                      <a:cubicBezTo>
                        <a:pt x="261938" y="164225"/>
                        <a:pt x="256223" y="182322"/>
                        <a:pt x="244793" y="195657"/>
                      </a:cubicBezTo>
                      <a:cubicBezTo>
                        <a:pt x="237173" y="200420"/>
                        <a:pt x="225743" y="199467"/>
                        <a:pt x="216218" y="199467"/>
                      </a:cubicBezTo>
                      <a:cubicBezTo>
                        <a:pt x="205740" y="199467"/>
                        <a:pt x="195263" y="201372"/>
                        <a:pt x="184785" y="201372"/>
                      </a:cubicBezTo>
                      <a:cubicBezTo>
                        <a:pt x="173355" y="201372"/>
                        <a:pt x="160973" y="200420"/>
                        <a:pt x="149543" y="195657"/>
                      </a:cubicBezTo>
                      <a:cubicBezTo>
                        <a:pt x="139065" y="190895"/>
                        <a:pt x="131445" y="183275"/>
                        <a:pt x="126683" y="173750"/>
                      </a:cubicBezTo>
                      <a:cubicBezTo>
                        <a:pt x="126683" y="173750"/>
                        <a:pt x="126683" y="173750"/>
                        <a:pt x="126683" y="172797"/>
                      </a:cubicBezTo>
                      <a:lnTo>
                        <a:pt x="126683" y="172797"/>
                      </a:lnTo>
                      <a:cubicBezTo>
                        <a:pt x="125730" y="171845"/>
                        <a:pt x="125730" y="169940"/>
                        <a:pt x="124778" y="168987"/>
                      </a:cubicBezTo>
                      <a:cubicBezTo>
                        <a:pt x="124778" y="168987"/>
                        <a:pt x="124778" y="168987"/>
                        <a:pt x="124778" y="168987"/>
                      </a:cubicBezTo>
                      <a:cubicBezTo>
                        <a:pt x="122873" y="164225"/>
                        <a:pt x="121920" y="160415"/>
                        <a:pt x="120015" y="155652"/>
                      </a:cubicBezTo>
                      <a:cubicBezTo>
                        <a:pt x="118110" y="149937"/>
                        <a:pt x="117158" y="143270"/>
                        <a:pt x="116205" y="137555"/>
                      </a:cubicBezTo>
                      <a:cubicBezTo>
                        <a:pt x="115253" y="126125"/>
                        <a:pt x="114300" y="113742"/>
                        <a:pt x="114300" y="102312"/>
                      </a:cubicBezTo>
                      <a:cubicBezTo>
                        <a:pt x="114300" y="102312"/>
                        <a:pt x="114300" y="102312"/>
                        <a:pt x="114300" y="101360"/>
                      </a:cubicBezTo>
                      <a:cubicBezTo>
                        <a:pt x="113348" y="95645"/>
                        <a:pt x="108585" y="91835"/>
                        <a:pt x="104775" y="88977"/>
                      </a:cubicBezTo>
                      <a:cubicBezTo>
                        <a:pt x="99060" y="85167"/>
                        <a:pt x="92393" y="82310"/>
                        <a:pt x="85725" y="80405"/>
                      </a:cubicBezTo>
                      <a:cubicBezTo>
                        <a:pt x="84773" y="80405"/>
                        <a:pt x="83820" y="81357"/>
                        <a:pt x="84773" y="81357"/>
                      </a:cubicBezTo>
                      <a:cubicBezTo>
                        <a:pt x="90488" y="83262"/>
                        <a:pt x="96203" y="85167"/>
                        <a:pt x="100965" y="88025"/>
                      </a:cubicBezTo>
                      <a:cubicBezTo>
                        <a:pt x="105728" y="90882"/>
                        <a:pt x="111443" y="94692"/>
                        <a:pt x="112395" y="100407"/>
                      </a:cubicBezTo>
                      <a:cubicBezTo>
                        <a:pt x="107633" y="98502"/>
                        <a:pt x="100965" y="98502"/>
                        <a:pt x="96203" y="100407"/>
                      </a:cubicBezTo>
                      <a:cubicBezTo>
                        <a:pt x="95250" y="100407"/>
                        <a:pt x="95250" y="102312"/>
                        <a:pt x="96203" y="101360"/>
                      </a:cubicBezTo>
                      <a:cubicBezTo>
                        <a:pt x="100965" y="100407"/>
                        <a:pt x="107633" y="100407"/>
                        <a:pt x="112395" y="101360"/>
                      </a:cubicBezTo>
                      <a:cubicBezTo>
                        <a:pt x="112395" y="107075"/>
                        <a:pt x="112395" y="112790"/>
                        <a:pt x="112395" y="118505"/>
                      </a:cubicBezTo>
                      <a:cubicBezTo>
                        <a:pt x="112395" y="118505"/>
                        <a:pt x="112395" y="118505"/>
                        <a:pt x="112395" y="118505"/>
                      </a:cubicBezTo>
                      <a:cubicBezTo>
                        <a:pt x="110490" y="128030"/>
                        <a:pt x="104775" y="135650"/>
                        <a:pt x="100013" y="143270"/>
                      </a:cubicBezTo>
                      <a:cubicBezTo>
                        <a:pt x="97155" y="147080"/>
                        <a:pt x="94298" y="150890"/>
                        <a:pt x="91440" y="154700"/>
                      </a:cubicBezTo>
                      <a:cubicBezTo>
                        <a:pt x="88583" y="158510"/>
                        <a:pt x="86678" y="162320"/>
                        <a:pt x="82868" y="166130"/>
                      </a:cubicBezTo>
                      <a:cubicBezTo>
                        <a:pt x="81915" y="167082"/>
                        <a:pt x="82868" y="168035"/>
                        <a:pt x="83820" y="167082"/>
                      </a:cubicBezTo>
                      <a:cubicBezTo>
                        <a:pt x="87630" y="163272"/>
                        <a:pt x="90488" y="158510"/>
                        <a:pt x="93345" y="154700"/>
                      </a:cubicBezTo>
                      <a:cubicBezTo>
                        <a:pt x="94298" y="153747"/>
                        <a:pt x="94298" y="152795"/>
                        <a:pt x="95250" y="151842"/>
                      </a:cubicBezTo>
                      <a:cubicBezTo>
                        <a:pt x="99060" y="157557"/>
                        <a:pt x="97155" y="168035"/>
                        <a:pt x="95250" y="173750"/>
                      </a:cubicBezTo>
                      <a:cubicBezTo>
                        <a:pt x="95250" y="174702"/>
                        <a:pt x="96203" y="174702"/>
                        <a:pt x="96203" y="174702"/>
                      </a:cubicBezTo>
                      <a:cubicBezTo>
                        <a:pt x="98108" y="169940"/>
                        <a:pt x="99060" y="163272"/>
                        <a:pt x="98108" y="157557"/>
                      </a:cubicBezTo>
                      <a:cubicBezTo>
                        <a:pt x="102870" y="156605"/>
                        <a:pt x="108585" y="160415"/>
                        <a:pt x="112395" y="163272"/>
                      </a:cubicBezTo>
                      <a:cubicBezTo>
                        <a:pt x="116205" y="166130"/>
                        <a:pt x="119063" y="168987"/>
                        <a:pt x="121920" y="171845"/>
                      </a:cubicBezTo>
                      <a:cubicBezTo>
                        <a:pt x="121920" y="171845"/>
                        <a:pt x="121920" y="171845"/>
                        <a:pt x="121920" y="171845"/>
                      </a:cubicBezTo>
                      <a:cubicBezTo>
                        <a:pt x="121920" y="171845"/>
                        <a:pt x="121920" y="171845"/>
                        <a:pt x="122873" y="171845"/>
                      </a:cubicBezTo>
                      <a:cubicBezTo>
                        <a:pt x="122873" y="171845"/>
                        <a:pt x="122873" y="171845"/>
                        <a:pt x="122873" y="171845"/>
                      </a:cubicBezTo>
                      <a:cubicBezTo>
                        <a:pt x="127635" y="180417"/>
                        <a:pt x="133350" y="188990"/>
                        <a:pt x="142875" y="193752"/>
                      </a:cubicBezTo>
                      <a:cubicBezTo>
                        <a:pt x="153353" y="199467"/>
                        <a:pt x="165735" y="201372"/>
                        <a:pt x="177165" y="201372"/>
                      </a:cubicBezTo>
                      <a:cubicBezTo>
                        <a:pt x="181928" y="214707"/>
                        <a:pt x="178118" y="228995"/>
                        <a:pt x="169545" y="239472"/>
                      </a:cubicBezTo>
                      <a:cubicBezTo>
                        <a:pt x="160973" y="249950"/>
                        <a:pt x="146685" y="260427"/>
                        <a:pt x="131445" y="258522"/>
                      </a:cubicBezTo>
                      <a:cubicBezTo>
                        <a:pt x="131445" y="258522"/>
                        <a:pt x="131445" y="258522"/>
                        <a:pt x="130493" y="258522"/>
                      </a:cubicBezTo>
                      <a:cubicBezTo>
                        <a:pt x="125730" y="258522"/>
                        <a:pt x="121920" y="256617"/>
                        <a:pt x="118110" y="253760"/>
                      </a:cubicBezTo>
                      <a:cubicBezTo>
                        <a:pt x="115253" y="251855"/>
                        <a:pt x="112395" y="250902"/>
                        <a:pt x="109538" y="249950"/>
                      </a:cubicBezTo>
                      <a:cubicBezTo>
                        <a:pt x="102870" y="247092"/>
                        <a:pt x="95250" y="244235"/>
                        <a:pt x="88583" y="241377"/>
                      </a:cubicBezTo>
                      <a:cubicBezTo>
                        <a:pt x="75248" y="234710"/>
                        <a:pt x="61913" y="226137"/>
                        <a:pt x="50483" y="216612"/>
                      </a:cubicBezTo>
                      <a:cubicBezTo>
                        <a:pt x="39053" y="207087"/>
                        <a:pt x="29528" y="196610"/>
                        <a:pt x="20003" y="185180"/>
                      </a:cubicBezTo>
                      <a:cubicBezTo>
                        <a:pt x="15240" y="179465"/>
                        <a:pt x="10478" y="173750"/>
                        <a:pt x="7620" y="167082"/>
                      </a:cubicBezTo>
                      <a:cubicBezTo>
                        <a:pt x="4763" y="161367"/>
                        <a:pt x="2858" y="154700"/>
                        <a:pt x="1905" y="148032"/>
                      </a:cubicBezTo>
                      <a:cubicBezTo>
                        <a:pt x="5715" y="143270"/>
                        <a:pt x="4763" y="138507"/>
                        <a:pt x="4763" y="133745"/>
                      </a:cubicBezTo>
                      <a:close/>
                      <a:moveTo>
                        <a:pt x="115253" y="159462"/>
                      </a:moveTo>
                      <a:cubicBezTo>
                        <a:pt x="111443" y="157557"/>
                        <a:pt x="107633" y="154700"/>
                        <a:pt x="102870" y="155652"/>
                      </a:cubicBezTo>
                      <a:cubicBezTo>
                        <a:pt x="102870" y="153747"/>
                        <a:pt x="101918" y="151842"/>
                        <a:pt x="100965" y="150890"/>
                      </a:cubicBezTo>
                      <a:cubicBezTo>
                        <a:pt x="102870" y="148032"/>
                        <a:pt x="104775" y="146127"/>
                        <a:pt x="106680" y="143270"/>
                      </a:cubicBezTo>
                      <a:cubicBezTo>
                        <a:pt x="111443" y="136602"/>
                        <a:pt x="115253" y="129935"/>
                        <a:pt x="118110" y="123267"/>
                      </a:cubicBezTo>
                      <a:cubicBezTo>
                        <a:pt x="118110" y="128030"/>
                        <a:pt x="119063" y="132792"/>
                        <a:pt x="119063" y="137555"/>
                      </a:cubicBezTo>
                      <a:cubicBezTo>
                        <a:pt x="120015" y="144222"/>
                        <a:pt x="120968" y="149937"/>
                        <a:pt x="122873" y="155652"/>
                      </a:cubicBezTo>
                      <a:cubicBezTo>
                        <a:pt x="123825" y="160415"/>
                        <a:pt x="125730" y="164225"/>
                        <a:pt x="126683" y="168987"/>
                      </a:cubicBezTo>
                      <a:cubicBezTo>
                        <a:pt x="122873" y="165177"/>
                        <a:pt x="119063" y="162320"/>
                        <a:pt x="115253" y="159462"/>
                      </a:cubicBezTo>
                      <a:close/>
                    </a:path>
                  </a:pathLst>
                </a:custGeom>
                <a:solidFill>
                  <a:srgbClr val="001E42"/>
                </a:solidFill>
                <a:ln w="9525" cap="flat">
                  <a:noFill/>
                  <a:prstDash val="solid"/>
                  <a:miter/>
                </a:ln>
              </p:spPr>
              <p:txBody>
                <a:bodyPr rtlCol="0" anchor="ctr"/>
                <a:lstStyle/>
                <a:p>
                  <a:endParaRPr lang="en-US"/>
                </a:p>
              </p:txBody>
            </p:sp>
            <p:grpSp>
              <p:nvGrpSpPr>
                <p:cNvPr id="3364" name="Graphic 4">
                  <a:extLst>
                    <a:ext uri="{FF2B5EF4-FFF2-40B4-BE49-F238E27FC236}">
                      <a16:creationId xmlns:a16="http://schemas.microsoft.com/office/drawing/2014/main" id="{CA7E0E3B-3FF1-40BF-A7E9-BCB9ABF5D61D}"/>
                    </a:ext>
                  </a:extLst>
                </p:cNvPr>
                <p:cNvGrpSpPr/>
                <p:nvPr/>
              </p:nvGrpSpPr>
              <p:grpSpPr>
                <a:xfrm>
                  <a:off x="1654492" y="629772"/>
                  <a:ext cx="115429" cy="262084"/>
                  <a:chOff x="1654492" y="629772"/>
                  <a:chExt cx="115429" cy="262084"/>
                </a:xfrm>
              </p:grpSpPr>
              <p:sp>
                <p:nvSpPr>
                  <p:cNvPr id="3365" name="Freeform: Shape 3364">
                    <a:extLst>
                      <a:ext uri="{FF2B5EF4-FFF2-40B4-BE49-F238E27FC236}">
                        <a16:creationId xmlns:a16="http://schemas.microsoft.com/office/drawing/2014/main" id="{7471D269-9765-46CA-A780-FC48EB64E823}"/>
                      </a:ext>
                    </a:extLst>
                  </p:cNvPr>
                  <p:cNvSpPr/>
                  <p:nvPr/>
                </p:nvSpPr>
                <p:spPr>
                  <a:xfrm>
                    <a:off x="1657116" y="629772"/>
                    <a:ext cx="112805" cy="259227"/>
                  </a:xfrm>
                  <a:custGeom>
                    <a:avLst/>
                    <a:gdLst>
                      <a:gd name="connsiteX0" fmla="*/ 234 w 112805"/>
                      <a:gd name="connsiteY0" fmla="*/ 43010 h 259227"/>
                      <a:gd name="connsiteX1" fmla="*/ 9759 w 112805"/>
                      <a:gd name="connsiteY1" fmla="*/ 41105 h 259227"/>
                      <a:gd name="connsiteX2" fmla="*/ 25951 w 112805"/>
                      <a:gd name="connsiteY2" fmla="*/ 51582 h 259227"/>
                      <a:gd name="connsiteX3" fmla="*/ 11664 w 112805"/>
                      <a:gd name="connsiteY3" fmla="*/ 37295 h 259227"/>
                      <a:gd name="connsiteX4" fmla="*/ 5949 w 112805"/>
                      <a:gd name="connsiteY4" fmla="*/ 25865 h 259227"/>
                      <a:gd name="connsiteX5" fmla="*/ 23094 w 112805"/>
                      <a:gd name="connsiteY5" fmla="*/ 25865 h 259227"/>
                      <a:gd name="connsiteX6" fmla="*/ 38334 w 112805"/>
                      <a:gd name="connsiteY6" fmla="*/ 43010 h 259227"/>
                      <a:gd name="connsiteX7" fmla="*/ 38334 w 112805"/>
                      <a:gd name="connsiteY7" fmla="*/ 43010 h 259227"/>
                      <a:gd name="connsiteX8" fmla="*/ 38334 w 112805"/>
                      <a:gd name="connsiteY8" fmla="*/ 42057 h 259227"/>
                      <a:gd name="connsiteX9" fmla="*/ 33571 w 112805"/>
                      <a:gd name="connsiteY9" fmla="*/ 26817 h 259227"/>
                      <a:gd name="connsiteX10" fmla="*/ 28809 w 112805"/>
                      <a:gd name="connsiteY10" fmla="*/ 17292 h 259227"/>
                      <a:gd name="connsiteX11" fmla="*/ 26904 w 112805"/>
                      <a:gd name="connsiteY11" fmla="*/ 1100 h 259227"/>
                      <a:gd name="connsiteX12" fmla="*/ 34524 w 112805"/>
                      <a:gd name="connsiteY12" fmla="*/ 1100 h 259227"/>
                      <a:gd name="connsiteX13" fmla="*/ 45001 w 112805"/>
                      <a:gd name="connsiteY13" fmla="*/ 9672 h 259227"/>
                      <a:gd name="connsiteX14" fmla="*/ 53574 w 112805"/>
                      <a:gd name="connsiteY14" fmla="*/ 38247 h 259227"/>
                      <a:gd name="connsiteX15" fmla="*/ 53574 w 112805"/>
                      <a:gd name="connsiteY15" fmla="*/ 38247 h 259227"/>
                      <a:gd name="connsiteX16" fmla="*/ 57384 w 112805"/>
                      <a:gd name="connsiteY16" fmla="*/ 40152 h 259227"/>
                      <a:gd name="connsiteX17" fmla="*/ 61194 w 112805"/>
                      <a:gd name="connsiteY17" fmla="*/ 43010 h 259227"/>
                      <a:gd name="connsiteX18" fmla="*/ 61194 w 112805"/>
                      <a:gd name="connsiteY18" fmla="*/ 43010 h 259227"/>
                      <a:gd name="connsiteX19" fmla="*/ 58336 w 112805"/>
                      <a:gd name="connsiteY19" fmla="*/ 20150 h 259227"/>
                      <a:gd name="connsiteX20" fmla="*/ 56431 w 112805"/>
                      <a:gd name="connsiteY20" fmla="*/ 7767 h 259227"/>
                      <a:gd name="connsiteX21" fmla="*/ 63099 w 112805"/>
                      <a:gd name="connsiteY21" fmla="*/ 3957 h 259227"/>
                      <a:gd name="connsiteX22" fmla="*/ 75481 w 112805"/>
                      <a:gd name="connsiteY22" fmla="*/ 13482 h 259227"/>
                      <a:gd name="connsiteX23" fmla="*/ 62146 w 112805"/>
                      <a:gd name="connsiteY23" fmla="*/ 88730 h 259227"/>
                      <a:gd name="connsiteX24" fmla="*/ 62146 w 112805"/>
                      <a:gd name="connsiteY24" fmla="*/ 88730 h 259227"/>
                      <a:gd name="connsiteX25" fmla="*/ 75481 w 112805"/>
                      <a:gd name="connsiteY25" fmla="*/ 163025 h 259227"/>
                      <a:gd name="connsiteX26" fmla="*/ 87864 w 112805"/>
                      <a:gd name="connsiteY26" fmla="*/ 194457 h 259227"/>
                      <a:gd name="connsiteX27" fmla="*/ 110724 w 112805"/>
                      <a:gd name="connsiteY27" fmla="*/ 221127 h 259227"/>
                      <a:gd name="connsiteX28" fmla="*/ 111676 w 112805"/>
                      <a:gd name="connsiteY28" fmla="*/ 221127 h 259227"/>
                      <a:gd name="connsiteX29" fmla="*/ 104056 w 112805"/>
                      <a:gd name="connsiteY29" fmla="*/ 240177 h 259227"/>
                      <a:gd name="connsiteX30" fmla="*/ 80244 w 112805"/>
                      <a:gd name="connsiteY30" fmla="*/ 257322 h 259227"/>
                      <a:gd name="connsiteX31" fmla="*/ 80244 w 112805"/>
                      <a:gd name="connsiteY31" fmla="*/ 258275 h 259227"/>
                      <a:gd name="connsiteX32" fmla="*/ 79291 w 112805"/>
                      <a:gd name="connsiteY32" fmla="*/ 258275 h 259227"/>
                      <a:gd name="connsiteX33" fmla="*/ 77386 w 112805"/>
                      <a:gd name="connsiteY33" fmla="*/ 259227 h 259227"/>
                      <a:gd name="connsiteX34" fmla="*/ 76434 w 112805"/>
                      <a:gd name="connsiteY34" fmla="*/ 259227 h 259227"/>
                      <a:gd name="connsiteX35" fmla="*/ 53574 w 112805"/>
                      <a:gd name="connsiteY35" fmla="*/ 226842 h 259227"/>
                      <a:gd name="connsiteX36" fmla="*/ 40239 w 112805"/>
                      <a:gd name="connsiteY36" fmla="*/ 183980 h 259227"/>
                      <a:gd name="connsiteX37" fmla="*/ 33571 w 112805"/>
                      <a:gd name="connsiteY37" fmla="*/ 140165 h 259227"/>
                      <a:gd name="connsiteX38" fmla="*/ 33571 w 112805"/>
                      <a:gd name="connsiteY38" fmla="*/ 92540 h 259227"/>
                      <a:gd name="connsiteX39" fmla="*/ 33571 w 112805"/>
                      <a:gd name="connsiteY39" fmla="*/ 92540 h 259227"/>
                      <a:gd name="connsiteX40" fmla="*/ 22141 w 112805"/>
                      <a:gd name="connsiteY40" fmla="*/ 63965 h 259227"/>
                      <a:gd name="connsiteX41" fmla="*/ 22141 w 112805"/>
                      <a:gd name="connsiteY41" fmla="*/ 63965 h 259227"/>
                      <a:gd name="connsiteX42" fmla="*/ 6901 w 112805"/>
                      <a:gd name="connsiteY42" fmla="*/ 52535 h 259227"/>
                      <a:gd name="connsiteX43" fmla="*/ 234 w 112805"/>
                      <a:gd name="connsiteY43" fmla="*/ 43010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805" h="259227">
                        <a:moveTo>
                          <a:pt x="234" y="43010"/>
                        </a:moveTo>
                        <a:cubicBezTo>
                          <a:pt x="1186" y="39200"/>
                          <a:pt x="6901" y="40152"/>
                          <a:pt x="9759" y="41105"/>
                        </a:cubicBezTo>
                        <a:cubicBezTo>
                          <a:pt x="15474" y="43010"/>
                          <a:pt x="21189" y="47772"/>
                          <a:pt x="25951" y="51582"/>
                        </a:cubicBezTo>
                        <a:cubicBezTo>
                          <a:pt x="23094" y="44915"/>
                          <a:pt x="16426" y="42057"/>
                          <a:pt x="11664" y="37295"/>
                        </a:cubicBezTo>
                        <a:cubicBezTo>
                          <a:pt x="9759" y="35390"/>
                          <a:pt x="3091" y="29675"/>
                          <a:pt x="5949" y="25865"/>
                        </a:cubicBezTo>
                        <a:cubicBezTo>
                          <a:pt x="9759" y="21102"/>
                          <a:pt x="19284" y="23007"/>
                          <a:pt x="23094" y="25865"/>
                        </a:cubicBezTo>
                        <a:cubicBezTo>
                          <a:pt x="29761" y="29675"/>
                          <a:pt x="34524" y="36342"/>
                          <a:pt x="38334" y="43010"/>
                        </a:cubicBezTo>
                        <a:cubicBezTo>
                          <a:pt x="38334" y="43010"/>
                          <a:pt x="38334" y="43010"/>
                          <a:pt x="38334" y="43010"/>
                        </a:cubicBezTo>
                        <a:cubicBezTo>
                          <a:pt x="38334" y="43010"/>
                          <a:pt x="38334" y="43010"/>
                          <a:pt x="38334" y="42057"/>
                        </a:cubicBezTo>
                        <a:cubicBezTo>
                          <a:pt x="39286" y="36342"/>
                          <a:pt x="36429" y="31580"/>
                          <a:pt x="33571" y="26817"/>
                        </a:cubicBezTo>
                        <a:cubicBezTo>
                          <a:pt x="31666" y="23960"/>
                          <a:pt x="30714" y="21102"/>
                          <a:pt x="28809" y="17292"/>
                        </a:cubicBezTo>
                        <a:cubicBezTo>
                          <a:pt x="26904" y="13482"/>
                          <a:pt x="23094" y="5862"/>
                          <a:pt x="26904" y="1100"/>
                        </a:cubicBezTo>
                        <a:cubicBezTo>
                          <a:pt x="28809" y="-805"/>
                          <a:pt x="32619" y="147"/>
                          <a:pt x="34524" y="1100"/>
                        </a:cubicBezTo>
                        <a:cubicBezTo>
                          <a:pt x="38334" y="3005"/>
                          <a:pt x="42144" y="5862"/>
                          <a:pt x="45001" y="9672"/>
                        </a:cubicBezTo>
                        <a:cubicBezTo>
                          <a:pt x="50716" y="17292"/>
                          <a:pt x="54526" y="28722"/>
                          <a:pt x="53574" y="38247"/>
                        </a:cubicBezTo>
                        <a:cubicBezTo>
                          <a:pt x="53574" y="38247"/>
                          <a:pt x="53574" y="38247"/>
                          <a:pt x="53574" y="38247"/>
                        </a:cubicBezTo>
                        <a:cubicBezTo>
                          <a:pt x="54526" y="39200"/>
                          <a:pt x="56431" y="39200"/>
                          <a:pt x="57384" y="40152"/>
                        </a:cubicBezTo>
                        <a:cubicBezTo>
                          <a:pt x="58336" y="41105"/>
                          <a:pt x="60241" y="42057"/>
                          <a:pt x="61194" y="43010"/>
                        </a:cubicBezTo>
                        <a:cubicBezTo>
                          <a:pt x="61194" y="43010"/>
                          <a:pt x="61194" y="43010"/>
                          <a:pt x="61194" y="43010"/>
                        </a:cubicBezTo>
                        <a:cubicBezTo>
                          <a:pt x="66909" y="35390"/>
                          <a:pt x="61194" y="27770"/>
                          <a:pt x="58336" y="20150"/>
                        </a:cubicBezTo>
                        <a:cubicBezTo>
                          <a:pt x="56431" y="16340"/>
                          <a:pt x="55479" y="11577"/>
                          <a:pt x="56431" y="7767"/>
                        </a:cubicBezTo>
                        <a:cubicBezTo>
                          <a:pt x="57384" y="3957"/>
                          <a:pt x="60241" y="3005"/>
                          <a:pt x="63099" y="3957"/>
                        </a:cubicBezTo>
                        <a:cubicBezTo>
                          <a:pt x="67861" y="4910"/>
                          <a:pt x="72624" y="9672"/>
                          <a:pt x="75481" y="13482"/>
                        </a:cubicBezTo>
                        <a:cubicBezTo>
                          <a:pt x="90721" y="38247"/>
                          <a:pt x="83101" y="69680"/>
                          <a:pt x="62146" y="88730"/>
                        </a:cubicBezTo>
                        <a:cubicBezTo>
                          <a:pt x="62146" y="88730"/>
                          <a:pt x="62146" y="88730"/>
                          <a:pt x="62146" y="88730"/>
                        </a:cubicBezTo>
                        <a:cubicBezTo>
                          <a:pt x="61194" y="114447"/>
                          <a:pt x="67861" y="138260"/>
                          <a:pt x="75481" y="163025"/>
                        </a:cubicBezTo>
                        <a:cubicBezTo>
                          <a:pt x="78339" y="173502"/>
                          <a:pt x="82149" y="184932"/>
                          <a:pt x="87864" y="194457"/>
                        </a:cubicBezTo>
                        <a:cubicBezTo>
                          <a:pt x="93579" y="204935"/>
                          <a:pt x="102151" y="213507"/>
                          <a:pt x="110724" y="221127"/>
                        </a:cubicBezTo>
                        <a:cubicBezTo>
                          <a:pt x="110724" y="221127"/>
                          <a:pt x="111676" y="221127"/>
                          <a:pt x="111676" y="221127"/>
                        </a:cubicBezTo>
                        <a:cubicBezTo>
                          <a:pt x="115486" y="227795"/>
                          <a:pt x="108819" y="235415"/>
                          <a:pt x="104056" y="240177"/>
                        </a:cubicBezTo>
                        <a:cubicBezTo>
                          <a:pt x="97389" y="247797"/>
                          <a:pt x="87864" y="251607"/>
                          <a:pt x="80244" y="257322"/>
                        </a:cubicBezTo>
                        <a:cubicBezTo>
                          <a:pt x="80244" y="257322"/>
                          <a:pt x="80244" y="258275"/>
                          <a:pt x="80244" y="258275"/>
                        </a:cubicBezTo>
                        <a:cubicBezTo>
                          <a:pt x="80244" y="258275"/>
                          <a:pt x="79291" y="258275"/>
                          <a:pt x="79291" y="258275"/>
                        </a:cubicBezTo>
                        <a:cubicBezTo>
                          <a:pt x="78339" y="259227"/>
                          <a:pt x="77386" y="259227"/>
                          <a:pt x="77386" y="259227"/>
                        </a:cubicBezTo>
                        <a:cubicBezTo>
                          <a:pt x="77386" y="259227"/>
                          <a:pt x="76434" y="259227"/>
                          <a:pt x="76434" y="259227"/>
                        </a:cubicBezTo>
                        <a:cubicBezTo>
                          <a:pt x="67861" y="248750"/>
                          <a:pt x="59289" y="239225"/>
                          <a:pt x="53574" y="226842"/>
                        </a:cubicBezTo>
                        <a:cubicBezTo>
                          <a:pt x="47859" y="213507"/>
                          <a:pt x="44049" y="198267"/>
                          <a:pt x="40239" y="183980"/>
                        </a:cubicBezTo>
                        <a:cubicBezTo>
                          <a:pt x="37381" y="169692"/>
                          <a:pt x="34524" y="154452"/>
                          <a:pt x="33571" y="140165"/>
                        </a:cubicBezTo>
                        <a:cubicBezTo>
                          <a:pt x="31666" y="123972"/>
                          <a:pt x="32619" y="108732"/>
                          <a:pt x="33571" y="92540"/>
                        </a:cubicBezTo>
                        <a:lnTo>
                          <a:pt x="33571" y="92540"/>
                        </a:lnTo>
                        <a:cubicBezTo>
                          <a:pt x="20236" y="91587"/>
                          <a:pt x="23094" y="73490"/>
                          <a:pt x="22141" y="63965"/>
                        </a:cubicBezTo>
                        <a:cubicBezTo>
                          <a:pt x="22141" y="63965"/>
                          <a:pt x="22141" y="63965"/>
                          <a:pt x="22141" y="63965"/>
                        </a:cubicBezTo>
                        <a:cubicBezTo>
                          <a:pt x="17379" y="60155"/>
                          <a:pt x="11664" y="57297"/>
                          <a:pt x="6901" y="52535"/>
                        </a:cubicBezTo>
                        <a:cubicBezTo>
                          <a:pt x="1186" y="49677"/>
                          <a:pt x="-719" y="45867"/>
                          <a:pt x="234" y="43010"/>
                        </a:cubicBezTo>
                        <a:close/>
                      </a:path>
                    </a:pathLst>
                  </a:custGeom>
                  <a:solidFill>
                    <a:srgbClr val="FAD6BE"/>
                  </a:solidFill>
                  <a:ln w="9525" cap="flat">
                    <a:noFill/>
                    <a:prstDash val="solid"/>
                    <a:miter/>
                  </a:ln>
                </p:spPr>
                <p:txBody>
                  <a:bodyPr rtlCol="0" anchor="ctr"/>
                  <a:lstStyle/>
                  <a:p>
                    <a:endParaRPr lang="en-US"/>
                  </a:p>
                </p:txBody>
              </p:sp>
              <p:sp>
                <p:nvSpPr>
                  <p:cNvPr id="3366" name="Freeform: Shape 3365">
                    <a:extLst>
                      <a:ext uri="{FF2B5EF4-FFF2-40B4-BE49-F238E27FC236}">
                        <a16:creationId xmlns:a16="http://schemas.microsoft.com/office/drawing/2014/main" id="{CAA6459A-3F5F-4727-9251-EC86F9034284}"/>
                      </a:ext>
                    </a:extLst>
                  </p:cNvPr>
                  <p:cNvSpPr/>
                  <p:nvPr/>
                </p:nvSpPr>
                <p:spPr>
                  <a:xfrm>
                    <a:off x="1657350" y="631824"/>
                    <a:ext cx="108761" cy="257174"/>
                  </a:xfrm>
                  <a:custGeom>
                    <a:avLst/>
                    <a:gdLst>
                      <a:gd name="connsiteX0" fmla="*/ 0 w 108761"/>
                      <a:gd name="connsiteY0" fmla="*/ 44767 h 257174"/>
                      <a:gd name="connsiteX1" fmla="*/ 22860 w 108761"/>
                      <a:gd name="connsiteY1" fmla="*/ 49530 h 257174"/>
                      <a:gd name="connsiteX2" fmla="*/ 23813 w 108761"/>
                      <a:gd name="connsiteY2" fmla="*/ 48578 h 257174"/>
                      <a:gd name="connsiteX3" fmla="*/ 24765 w 108761"/>
                      <a:gd name="connsiteY3" fmla="*/ 49530 h 257174"/>
                      <a:gd name="connsiteX4" fmla="*/ 10478 w 108761"/>
                      <a:gd name="connsiteY4" fmla="*/ 35243 h 257174"/>
                      <a:gd name="connsiteX5" fmla="*/ 3810 w 108761"/>
                      <a:gd name="connsiteY5" fmla="*/ 25717 h 257174"/>
                      <a:gd name="connsiteX6" fmla="*/ 15240 w 108761"/>
                      <a:gd name="connsiteY6" fmla="*/ 25717 h 257174"/>
                      <a:gd name="connsiteX7" fmla="*/ 34290 w 108761"/>
                      <a:gd name="connsiteY7" fmla="*/ 37147 h 257174"/>
                      <a:gd name="connsiteX8" fmla="*/ 35242 w 108761"/>
                      <a:gd name="connsiteY8" fmla="*/ 37147 h 257174"/>
                      <a:gd name="connsiteX9" fmla="*/ 36195 w 108761"/>
                      <a:gd name="connsiteY9" fmla="*/ 39053 h 257174"/>
                      <a:gd name="connsiteX10" fmla="*/ 36195 w 108761"/>
                      <a:gd name="connsiteY10" fmla="*/ 39053 h 257174"/>
                      <a:gd name="connsiteX11" fmla="*/ 36195 w 108761"/>
                      <a:gd name="connsiteY11" fmla="*/ 38100 h 257174"/>
                      <a:gd name="connsiteX12" fmla="*/ 31433 w 108761"/>
                      <a:gd name="connsiteY12" fmla="*/ 22860 h 257174"/>
                      <a:gd name="connsiteX13" fmla="*/ 26670 w 108761"/>
                      <a:gd name="connsiteY13" fmla="*/ 13335 h 257174"/>
                      <a:gd name="connsiteX14" fmla="*/ 23813 w 108761"/>
                      <a:gd name="connsiteY14" fmla="*/ 5715 h 257174"/>
                      <a:gd name="connsiteX15" fmla="*/ 24765 w 108761"/>
                      <a:gd name="connsiteY15" fmla="*/ 5715 h 257174"/>
                      <a:gd name="connsiteX16" fmla="*/ 30480 w 108761"/>
                      <a:gd name="connsiteY16" fmla="*/ 3810 h 257174"/>
                      <a:gd name="connsiteX17" fmla="*/ 38100 w 108761"/>
                      <a:gd name="connsiteY17" fmla="*/ 13335 h 257174"/>
                      <a:gd name="connsiteX18" fmla="*/ 47625 w 108761"/>
                      <a:gd name="connsiteY18" fmla="*/ 28575 h 257174"/>
                      <a:gd name="connsiteX19" fmla="*/ 48578 w 108761"/>
                      <a:gd name="connsiteY19" fmla="*/ 28575 h 257174"/>
                      <a:gd name="connsiteX20" fmla="*/ 49530 w 108761"/>
                      <a:gd name="connsiteY20" fmla="*/ 25717 h 257174"/>
                      <a:gd name="connsiteX21" fmla="*/ 49530 w 108761"/>
                      <a:gd name="connsiteY21" fmla="*/ 34290 h 257174"/>
                      <a:gd name="connsiteX22" fmla="*/ 41910 w 108761"/>
                      <a:gd name="connsiteY22" fmla="*/ 34290 h 257174"/>
                      <a:gd name="connsiteX23" fmla="*/ 38100 w 108761"/>
                      <a:gd name="connsiteY23" fmla="*/ 40005 h 257174"/>
                      <a:gd name="connsiteX24" fmla="*/ 50483 w 108761"/>
                      <a:gd name="connsiteY24" fmla="*/ 47625 h 257174"/>
                      <a:gd name="connsiteX25" fmla="*/ 65722 w 108761"/>
                      <a:gd name="connsiteY25" fmla="*/ 61913 h 257174"/>
                      <a:gd name="connsiteX26" fmla="*/ 66675 w 108761"/>
                      <a:gd name="connsiteY26" fmla="*/ 61913 h 257174"/>
                      <a:gd name="connsiteX27" fmla="*/ 63817 w 108761"/>
                      <a:gd name="connsiteY27" fmla="*/ 48578 h 257174"/>
                      <a:gd name="connsiteX28" fmla="*/ 57150 w 108761"/>
                      <a:gd name="connsiteY28" fmla="*/ 39053 h 257174"/>
                      <a:gd name="connsiteX29" fmla="*/ 54292 w 108761"/>
                      <a:gd name="connsiteY29" fmla="*/ 16192 h 257174"/>
                      <a:gd name="connsiteX30" fmla="*/ 52388 w 108761"/>
                      <a:gd name="connsiteY30" fmla="*/ 3810 h 257174"/>
                      <a:gd name="connsiteX31" fmla="*/ 55245 w 108761"/>
                      <a:gd name="connsiteY31" fmla="*/ 0 h 257174"/>
                      <a:gd name="connsiteX32" fmla="*/ 56197 w 108761"/>
                      <a:gd name="connsiteY32" fmla="*/ 8572 h 257174"/>
                      <a:gd name="connsiteX33" fmla="*/ 61913 w 108761"/>
                      <a:gd name="connsiteY33" fmla="*/ 23813 h 257174"/>
                      <a:gd name="connsiteX34" fmla="*/ 63817 w 108761"/>
                      <a:gd name="connsiteY34" fmla="*/ 33338 h 257174"/>
                      <a:gd name="connsiteX35" fmla="*/ 63817 w 108761"/>
                      <a:gd name="connsiteY35" fmla="*/ 38100 h 257174"/>
                      <a:gd name="connsiteX36" fmla="*/ 65722 w 108761"/>
                      <a:gd name="connsiteY36" fmla="*/ 45720 h 257174"/>
                      <a:gd name="connsiteX37" fmla="*/ 73342 w 108761"/>
                      <a:gd name="connsiteY37" fmla="*/ 49530 h 257174"/>
                      <a:gd name="connsiteX38" fmla="*/ 78105 w 108761"/>
                      <a:gd name="connsiteY38" fmla="*/ 40957 h 257174"/>
                      <a:gd name="connsiteX39" fmla="*/ 79058 w 108761"/>
                      <a:gd name="connsiteY39" fmla="*/ 38100 h 257174"/>
                      <a:gd name="connsiteX40" fmla="*/ 58103 w 108761"/>
                      <a:gd name="connsiteY40" fmla="*/ 84773 h 257174"/>
                      <a:gd name="connsiteX41" fmla="*/ 49530 w 108761"/>
                      <a:gd name="connsiteY41" fmla="*/ 91440 h 257174"/>
                      <a:gd name="connsiteX42" fmla="*/ 47625 w 108761"/>
                      <a:gd name="connsiteY42" fmla="*/ 109538 h 257174"/>
                      <a:gd name="connsiteX43" fmla="*/ 58103 w 108761"/>
                      <a:gd name="connsiteY43" fmla="*/ 167640 h 257174"/>
                      <a:gd name="connsiteX44" fmla="*/ 75247 w 108761"/>
                      <a:gd name="connsiteY44" fmla="*/ 213360 h 257174"/>
                      <a:gd name="connsiteX45" fmla="*/ 81915 w 108761"/>
                      <a:gd name="connsiteY45" fmla="*/ 221933 h 257174"/>
                      <a:gd name="connsiteX46" fmla="*/ 84772 w 108761"/>
                      <a:gd name="connsiteY46" fmla="*/ 221933 h 257174"/>
                      <a:gd name="connsiteX47" fmla="*/ 105728 w 108761"/>
                      <a:gd name="connsiteY47" fmla="*/ 218123 h 257174"/>
                      <a:gd name="connsiteX48" fmla="*/ 106680 w 108761"/>
                      <a:gd name="connsiteY48" fmla="*/ 219075 h 257174"/>
                      <a:gd name="connsiteX49" fmla="*/ 107633 w 108761"/>
                      <a:gd name="connsiteY49" fmla="*/ 219075 h 257174"/>
                      <a:gd name="connsiteX50" fmla="*/ 100013 w 108761"/>
                      <a:gd name="connsiteY50" fmla="*/ 238125 h 257174"/>
                      <a:gd name="connsiteX51" fmla="*/ 76200 w 108761"/>
                      <a:gd name="connsiteY51" fmla="*/ 255270 h 257174"/>
                      <a:gd name="connsiteX52" fmla="*/ 76200 w 108761"/>
                      <a:gd name="connsiteY52" fmla="*/ 256223 h 257174"/>
                      <a:gd name="connsiteX53" fmla="*/ 75247 w 108761"/>
                      <a:gd name="connsiteY53" fmla="*/ 256223 h 257174"/>
                      <a:gd name="connsiteX54" fmla="*/ 73342 w 108761"/>
                      <a:gd name="connsiteY54" fmla="*/ 257175 h 257174"/>
                      <a:gd name="connsiteX55" fmla="*/ 72390 w 108761"/>
                      <a:gd name="connsiteY55" fmla="*/ 257175 h 257174"/>
                      <a:gd name="connsiteX56" fmla="*/ 49530 w 108761"/>
                      <a:gd name="connsiteY56" fmla="*/ 224790 h 257174"/>
                      <a:gd name="connsiteX57" fmla="*/ 36195 w 108761"/>
                      <a:gd name="connsiteY57" fmla="*/ 181928 h 257174"/>
                      <a:gd name="connsiteX58" fmla="*/ 29528 w 108761"/>
                      <a:gd name="connsiteY58" fmla="*/ 138113 h 257174"/>
                      <a:gd name="connsiteX59" fmla="*/ 29528 w 108761"/>
                      <a:gd name="connsiteY59" fmla="*/ 90488 h 257174"/>
                      <a:gd name="connsiteX60" fmla="*/ 29528 w 108761"/>
                      <a:gd name="connsiteY60" fmla="*/ 90488 h 257174"/>
                      <a:gd name="connsiteX61" fmla="*/ 18097 w 108761"/>
                      <a:gd name="connsiteY61" fmla="*/ 61913 h 257174"/>
                      <a:gd name="connsiteX62" fmla="*/ 18097 w 108761"/>
                      <a:gd name="connsiteY62" fmla="*/ 61913 h 257174"/>
                      <a:gd name="connsiteX63" fmla="*/ 2858 w 108761"/>
                      <a:gd name="connsiteY63" fmla="*/ 50482 h 257174"/>
                      <a:gd name="connsiteX64" fmla="*/ 0 w 108761"/>
                      <a:gd name="connsiteY64" fmla="*/ 44767 h 2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761" h="257174">
                        <a:moveTo>
                          <a:pt x="0" y="44767"/>
                        </a:moveTo>
                        <a:cubicBezTo>
                          <a:pt x="1905" y="39053"/>
                          <a:pt x="19050" y="48578"/>
                          <a:pt x="22860" y="49530"/>
                        </a:cubicBezTo>
                        <a:cubicBezTo>
                          <a:pt x="22860" y="49530"/>
                          <a:pt x="23813" y="49530"/>
                          <a:pt x="23813" y="48578"/>
                        </a:cubicBezTo>
                        <a:cubicBezTo>
                          <a:pt x="23813" y="48578"/>
                          <a:pt x="24765" y="49530"/>
                          <a:pt x="24765" y="49530"/>
                        </a:cubicBezTo>
                        <a:cubicBezTo>
                          <a:pt x="21908" y="42863"/>
                          <a:pt x="15240" y="40005"/>
                          <a:pt x="10478" y="35243"/>
                        </a:cubicBezTo>
                        <a:cubicBezTo>
                          <a:pt x="8572" y="33338"/>
                          <a:pt x="3810" y="29527"/>
                          <a:pt x="3810" y="25717"/>
                        </a:cubicBezTo>
                        <a:cubicBezTo>
                          <a:pt x="6667" y="27622"/>
                          <a:pt x="11430" y="25717"/>
                          <a:pt x="15240" y="25717"/>
                        </a:cubicBezTo>
                        <a:cubicBezTo>
                          <a:pt x="23813" y="25717"/>
                          <a:pt x="27622" y="34290"/>
                          <a:pt x="34290" y="37147"/>
                        </a:cubicBezTo>
                        <a:cubicBezTo>
                          <a:pt x="34290" y="37147"/>
                          <a:pt x="35242" y="37147"/>
                          <a:pt x="35242" y="37147"/>
                        </a:cubicBezTo>
                        <a:cubicBezTo>
                          <a:pt x="35242" y="38100"/>
                          <a:pt x="36195" y="39053"/>
                          <a:pt x="36195" y="39053"/>
                        </a:cubicBezTo>
                        <a:cubicBezTo>
                          <a:pt x="36195" y="39053"/>
                          <a:pt x="36195" y="39053"/>
                          <a:pt x="36195" y="39053"/>
                        </a:cubicBezTo>
                        <a:cubicBezTo>
                          <a:pt x="36195" y="39053"/>
                          <a:pt x="36195" y="39053"/>
                          <a:pt x="36195" y="38100"/>
                        </a:cubicBezTo>
                        <a:cubicBezTo>
                          <a:pt x="37147" y="32385"/>
                          <a:pt x="34290" y="27622"/>
                          <a:pt x="31433" y="22860"/>
                        </a:cubicBezTo>
                        <a:cubicBezTo>
                          <a:pt x="29528" y="20002"/>
                          <a:pt x="28575" y="17145"/>
                          <a:pt x="26670" y="13335"/>
                        </a:cubicBezTo>
                        <a:cubicBezTo>
                          <a:pt x="25717" y="11430"/>
                          <a:pt x="24765" y="8572"/>
                          <a:pt x="23813" y="5715"/>
                        </a:cubicBezTo>
                        <a:cubicBezTo>
                          <a:pt x="23813" y="5715"/>
                          <a:pt x="24765" y="5715"/>
                          <a:pt x="24765" y="5715"/>
                        </a:cubicBezTo>
                        <a:cubicBezTo>
                          <a:pt x="25717" y="1905"/>
                          <a:pt x="27622" y="952"/>
                          <a:pt x="30480" y="3810"/>
                        </a:cubicBezTo>
                        <a:cubicBezTo>
                          <a:pt x="33338" y="6667"/>
                          <a:pt x="36195" y="9525"/>
                          <a:pt x="38100" y="13335"/>
                        </a:cubicBezTo>
                        <a:cubicBezTo>
                          <a:pt x="41910" y="18097"/>
                          <a:pt x="44767" y="23813"/>
                          <a:pt x="47625" y="28575"/>
                        </a:cubicBezTo>
                        <a:cubicBezTo>
                          <a:pt x="47625" y="29527"/>
                          <a:pt x="48578" y="29527"/>
                          <a:pt x="48578" y="28575"/>
                        </a:cubicBezTo>
                        <a:cubicBezTo>
                          <a:pt x="49530" y="27622"/>
                          <a:pt x="49530" y="26670"/>
                          <a:pt x="49530" y="25717"/>
                        </a:cubicBezTo>
                        <a:cubicBezTo>
                          <a:pt x="49530" y="28575"/>
                          <a:pt x="49530" y="31432"/>
                          <a:pt x="49530" y="34290"/>
                        </a:cubicBezTo>
                        <a:cubicBezTo>
                          <a:pt x="46672" y="33338"/>
                          <a:pt x="43815" y="33338"/>
                          <a:pt x="41910" y="34290"/>
                        </a:cubicBezTo>
                        <a:cubicBezTo>
                          <a:pt x="39053" y="35243"/>
                          <a:pt x="36195" y="37147"/>
                          <a:pt x="38100" y="40005"/>
                        </a:cubicBezTo>
                        <a:cubicBezTo>
                          <a:pt x="40958" y="43815"/>
                          <a:pt x="46672" y="44767"/>
                          <a:pt x="50483" y="47625"/>
                        </a:cubicBezTo>
                        <a:cubicBezTo>
                          <a:pt x="56197" y="51435"/>
                          <a:pt x="59055" y="58103"/>
                          <a:pt x="65722" y="61913"/>
                        </a:cubicBezTo>
                        <a:cubicBezTo>
                          <a:pt x="65722" y="61913"/>
                          <a:pt x="66675" y="61913"/>
                          <a:pt x="66675" y="61913"/>
                        </a:cubicBezTo>
                        <a:cubicBezTo>
                          <a:pt x="68580" y="58103"/>
                          <a:pt x="65722" y="52388"/>
                          <a:pt x="63817" y="48578"/>
                        </a:cubicBezTo>
                        <a:cubicBezTo>
                          <a:pt x="61913" y="45720"/>
                          <a:pt x="59055" y="41910"/>
                          <a:pt x="57150" y="39053"/>
                        </a:cubicBezTo>
                        <a:cubicBezTo>
                          <a:pt x="62865" y="31432"/>
                          <a:pt x="57150" y="23813"/>
                          <a:pt x="54292" y="16192"/>
                        </a:cubicBezTo>
                        <a:cubicBezTo>
                          <a:pt x="52388" y="12382"/>
                          <a:pt x="51435" y="7620"/>
                          <a:pt x="52388" y="3810"/>
                        </a:cubicBezTo>
                        <a:cubicBezTo>
                          <a:pt x="52388" y="1905"/>
                          <a:pt x="54292" y="952"/>
                          <a:pt x="55245" y="0"/>
                        </a:cubicBezTo>
                        <a:cubicBezTo>
                          <a:pt x="54292" y="2857"/>
                          <a:pt x="56197" y="5715"/>
                          <a:pt x="56197" y="8572"/>
                        </a:cubicBezTo>
                        <a:cubicBezTo>
                          <a:pt x="58103" y="14288"/>
                          <a:pt x="60008" y="19050"/>
                          <a:pt x="61913" y="23813"/>
                        </a:cubicBezTo>
                        <a:cubicBezTo>
                          <a:pt x="62865" y="26670"/>
                          <a:pt x="63817" y="30480"/>
                          <a:pt x="63817" y="33338"/>
                        </a:cubicBezTo>
                        <a:cubicBezTo>
                          <a:pt x="63817" y="35243"/>
                          <a:pt x="63817" y="36195"/>
                          <a:pt x="63817" y="38100"/>
                        </a:cubicBezTo>
                        <a:cubicBezTo>
                          <a:pt x="63817" y="40957"/>
                          <a:pt x="64770" y="43815"/>
                          <a:pt x="65722" y="45720"/>
                        </a:cubicBezTo>
                        <a:cubicBezTo>
                          <a:pt x="67628" y="48578"/>
                          <a:pt x="69533" y="50482"/>
                          <a:pt x="73342" y="49530"/>
                        </a:cubicBezTo>
                        <a:cubicBezTo>
                          <a:pt x="76200" y="47625"/>
                          <a:pt x="77153" y="43815"/>
                          <a:pt x="78105" y="40957"/>
                        </a:cubicBezTo>
                        <a:cubicBezTo>
                          <a:pt x="78105" y="40005"/>
                          <a:pt x="78105" y="39053"/>
                          <a:pt x="79058" y="38100"/>
                        </a:cubicBezTo>
                        <a:cubicBezTo>
                          <a:pt x="79058" y="55245"/>
                          <a:pt x="71438" y="72390"/>
                          <a:pt x="58103" y="84773"/>
                        </a:cubicBezTo>
                        <a:cubicBezTo>
                          <a:pt x="55245" y="86678"/>
                          <a:pt x="51435" y="88582"/>
                          <a:pt x="49530" y="91440"/>
                        </a:cubicBezTo>
                        <a:cubicBezTo>
                          <a:pt x="45720" y="96203"/>
                          <a:pt x="46672" y="103823"/>
                          <a:pt x="47625" y="109538"/>
                        </a:cubicBezTo>
                        <a:cubicBezTo>
                          <a:pt x="49530" y="128588"/>
                          <a:pt x="54292" y="148590"/>
                          <a:pt x="58103" y="167640"/>
                        </a:cubicBezTo>
                        <a:cubicBezTo>
                          <a:pt x="61913" y="183833"/>
                          <a:pt x="65722" y="199073"/>
                          <a:pt x="75247" y="213360"/>
                        </a:cubicBezTo>
                        <a:cubicBezTo>
                          <a:pt x="77153" y="216217"/>
                          <a:pt x="79058" y="219075"/>
                          <a:pt x="81915" y="221933"/>
                        </a:cubicBezTo>
                        <a:cubicBezTo>
                          <a:pt x="82867" y="222885"/>
                          <a:pt x="83820" y="222885"/>
                          <a:pt x="84772" y="221933"/>
                        </a:cubicBezTo>
                        <a:cubicBezTo>
                          <a:pt x="91440" y="220028"/>
                          <a:pt x="99060" y="219075"/>
                          <a:pt x="105728" y="218123"/>
                        </a:cubicBezTo>
                        <a:cubicBezTo>
                          <a:pt x="105728" y="218123"/>
                          <a:pt x="105728" y="218123"/>
                          <a:pt x="106680" y="219075"/>
                        </a:cubicBezTo>
                        <a:cubicBezTo>
                          <a:pt x="106680" y="219075"/>
                          <a:pt x="107633" y="219075"/>
                          <a:pt x="107633" y="219075"/>
                        </a:cubicBezTo>
                        <a:cubicBezTo>
                          <a:pt x="111442" y="225742"/>
                          <a:pt x="104775" y="233362"/>
                          <a:pt x="100013" y="238125"/>
                        </a:cubicBezTo>
                        <a:cubicBezTo>
                          <a:pt x="93345" y="245745"/>
                          <a:pt x="83820" y="249555"/>
                          <a:pt x="76200" y="255270"/>
                        </a:cubicBezTo>
                        <a:cubicBezTo>
                          <a:pt x="76200" y="255270"/>
                          <a:pt x="76200" y="256223"/>
                          <a:pt x="76200" y="256223"/>
                        </a:cubicBezTo>
                        <a:cubicBezTo>
                          <a:pt x="76200" y="256223"/>
                          <a:pt x="75247" y="256223"/>
                          <a:pt x="75247" y="256223"/>
                        </a:cubicBezTo>
                        <a:cubicBezTo>
                          <a:pt x="74295" y="257175"/>
                          <a:pt x="73342" y="257175"/>
                          <a:pt x="73342" y="257175"/>
                        </a:cubicBezTo>
                        <a:cubicBezTo>
                          <a:pt x="73342" y="257175"/>
                          <a:pt x="72390" y="257175"/>
                          <a:pt x="72390" y="257175"/>
                        </a:cubicBezTo>
                        <a:cubicBezTo>
                          <a:pt x="63817" y="246698"/>
                          <a:pt x="55245" y="237173"/>
                          <a:pt x="49530" y="224790"/>
                        </a:cubicBezTo>
                        <a:cubicBezTo>
                          <a:pt x="43815" y="211455"/>
                          <a:pt x="40005" y="196215"/>
                          <a:pt x="36195" y="181928"/>
                        </a:cubicBezTo>
                        <a:cubicBezTo>
                          <a:pt x="33338" y="167640"/>
                          <a:pt x="30480" y="152400"/>
                          <a:pt x="29528" y="138113"/>
                        </a:cubicBezTo>
                        <a:cubicBezTo>
                          <a:pt x="27622" y="121920"/>
                          <a:pt x="28575" y="106680"/>
                          <a:pt x="29528" y="90488"/>
                        </a:cubicBezTo>
                        <a:lnTo>
                          <a:pt x="29528" y="90488"/>
                        </a:lnTo>
                        <a:cubicBezTo>
                          <a:pt x="16192" y="89535"/>
                          <a:pt x="19050" y="71438"/>
                          <a:pt x="18097" y="61913"/>
                        </a:cubicBezTo>
                        <a:cubicBezTo>
                          <a:pt x="18097" y="61913"/>
                          <a:pt x="18097" y="61913"/>
                          <a:pt x="18097" y="61913"/>
                        </a:cubicBezTo>
                        <a:cubicBezTo>
                          <a:pt x="13335" y="58103"/>
                          <a:pt x="7620" y="55245"/>
                          <a:pt x="2858" y="50482"/>
                        </a:cubicBezTo>
                        <a:cubicBezTo>
                          <a:pt x="1905" y="48578"/>
                          <a:pt x="953" y="46672"/>
                          <a:pt x="0" y="44767"/>
                        </a:cubicBezTo>
                        <a:close/>
                      </a:path>
                    </a:pathLst>
                  </a:custGeom>
                  <a:solidFill>
                    <a:srgbClr val="F9CEB2"/>
                  </a:solidFill>
                  <a:ln w="9525" cap="flat">
                    <a:noFill/>
                    <a:prstDash val="solid"/>
                    <a:miter/>
                  </a:ln>
                </p:spPr>
                <p:txBody>
                  <a:bodyPr rtlCol="0" anchor="ctr"/>
                  <a:lstStyle/>
                  <a:p>
                    <a:endParaRPr lang="en-US"/>
                  </a:p>
                </p:txBody>
              </p:sp>
              <p:sp>
                <p:nvSpPr>
                  <p:cNvPr id="3367" name="Freeform: Shape 3366">
                    <a:extLst>
                      <a:ext uri="{FF2B5EF4-FFF2-40B4-BE49-F238E27FC236}">
                        <a16:creationId xmlns:a16="http://schemas.microsoft.com/office/drawing/2014/main" id="{F5D5BAAE-7B36-4E8E-96A4-1EC462359D70}"/>
                      </a:ext>
                    </a:extLst>
                  </p:cNvPr>
                  <p:cNvSpPr/>
                  <p:nvPr/>
                </p:nvSpPr>
                <p:spPr>
                  <a:xfrm>
                    <a:off x="1657350" y="637539"/>
                    <a:ext cx="105727" cy="254317"/>
                  </a:xfrm>
                  <a:custGeom>
                    <a:avLst/>
                    <a:gdLst>
                      <a:gd name="connsiteX0" fmla="*/ 0 w 105727"/>
                      <a:gd name="connsiteY0" fmla="*/ 39052 h 254317"/>
                      <a:gd name="connsiteX1" fmla="*/ 0 w 105727"/>
                      <a:gd name="connsiteY1" fmla="*/ 39052 h 254317"/>
                      <a:gd name="connsiteX2" fmla="*/ 1905 w 105727"/>
                      <a:gd name="connsiteY2" fmla="*/ 40005 h 254317"/>
                      <a:gd name="connsiteX3" fmla="*/ 26670 w 105727"/>
                      <a:gd name="connsiteY3" fmla="*/ 52388 h 254317"/>
                      <a:gd name="connsiteX4" fmla="*/ 27622 w 105727"/>
                      <a:gd name="connsiteY4" fmla="*/ 52388 h 254317"/>
                      <a:gd name="connsiteX5" fmla="*/ 22860 w 105727"/>
                      <a:gd name="connsiteY5" fmla="*/ 41910 h 254317"/>
                      <a:gd name="connsiteX6" fmla="*/ 10478 w 105727"/>
                      <a:gd name="connsiteY6" fmla="*/ 30480 h 254317"/>
                      <a:gd name="connsiteX7" fmla="*/ 3810 w 105727"/>
                      <a:gd name="connsiteY7" fmla="*/ 22860 h 254317"/>
                      <a:gd name="connsiteX8" fmla="*/ 23813 w 105727"/>
                      <a:gd name="connsiteY8" fmla="*/ 36195 h 254317"/>
                      <a:gd name="connsiteX9" fmla="*/ 37147 w 105727"/>
                      <a:gd name="connsiteY9" fmla="*/ 46673 h 254317"/>
                      <a:gd name="connsiteX10" fmla="*/ 37147 w 105727"/>
                      <a:gd name="connsiteY10" fmla="*/ 39052 h 254317"/>
                      <a:gd name="connsiteX11" fmla="*/ 36195 w 105727"/>
                      <a:gd name="connsiteY11" fmla="*/ 35243 h 254317"/>
                      <a:gd name="connsiteX12" fmla="*/ 36195 w 105727"/>
                      <a:gd name="connsiteY12" fmla="*/ 35243 h 254317"/>
                      <a:gd name="connsiteX13" fmla="*/ 36195 w 105727"/>
                      <a:gd name="connsiteY13" fmla="*/ 35243 h 254317"/>
                      <a:gd name="connsiteX14" fmla="*/ 36195 w 105727"/>
                      <a:gd name="connsiteY14" fmla="*/ 35243 h 254317"/>
                      <a:gd name="connsiteX15" fmla="*/ 36195 w 105727"/>
                      <a:gd name="connsiteY15" fmla="*/ 35243 h 254317"/>
                      <a:gd name="connsiteX16" fmla="*/ 31433 w 105727"/>
                      <a:gd name="connsiteY16" fmla="*/ 20003 h 254317"/>
                      <a:gd name="connsiteX17" fmla="*/ 26670 w 105727"/>
                      <a:gd name="connsiteY17" fmla="*/ 10478 h 254317"/>
                      <a:gd name="connsiteX18" fmla="*/ 23813 w 105727"/>
                      <a:gd name="connsiteY18" fmla="*/ 2858 h 254317"/>
                      <a:gd name="connsiteX19" fmla="*/ 24765 w 105727"/>
                      <a:gd name="connsiteY19" fmla="*/ 2858 h 254317"/>
                      <a:gd name="connsiteX20" fmla="*/ 25717 w 105727"/>
                      <a:gd name="connsiteY20" fmla="*/ 0 h 254317"/>
                      <a:gd name="connsiteX21" fmla="*/ 32385 w 105727"/>
                      <a:gd name="connsiteY21" fmla="*/ 15240 h 254317"/>
                      <a:gd name="connsiteX22" fmla="*/ 39053 w 105727"/>
                      <a:gd name="connsiteY22" fmla="*/ 25717 h 254317"/>
                      <a:gd name="connsiteX23" fmla="*/ 45720 w 105727"/>
                      <a:gd name="connsiteY23" fmla="*/ 31433 h 254317"/>
                      <a:gd name="connsiteX24" fmla="*/ 41910 w 105727"/>
                      <a:gd name="connsiteY24" fmla="*/ 31433 h 254317"/>
                      <a:gd name="connsiteX25" fmla="*/ 40005 w 105727"/>
                      <a:gd name="connsiteY25" fmla="*/ 32385 h 254317"/>
                      <a:gd name="connsiteX26" fmla="*/ 36195 w 105727"/>
                      <a:gd name="connsiteY26" fmla="*/ 36195 h 254317"/>
                      <a:gd name="connsiteX27" fmla="*/ 43815 w 105727"/>
                      <a:gd name="connsiteY27" fmla="*/ 46673 h 254317"/>
                      <a:gd name="connsiteX28" fmla="*/ 36195 w 105727"/>
                      <a:gd name="connsiteY28" fmla="*/ 60008 h 254317"/>
                      <a:gd name="connsiteX29" fmla="*/ 38100 w 105727"/>
                      <a:gd name="connsiteY29" fmla="*/ 71438 h 254317"/>
                      <a:gd name="connsiteX30" fmla="*/ 45720 w 105727"/>
                      <a:gd name="connsiteY30" fmla="*/ 77152 h 254317"/>
                      <a:gd name="connsiteX31" fmla="*/ 38100 w 105727"/>
                      <a:gd name="connsiteY31" fmla="*/ 84773 h 254317"/>
                      <a:gd name="connsiteX32" fmla="*/ 35242 w 105727"/>
                      <a:gd name="connsiteY32" fmla="*/ 97155 h 254317"/>
                      <a:gd name="connsiteX33" fmla="*/ 35242 w 105727"/>
                      <a:gd name="connsiteY33" fmla="*/ 113348 h 254317"/>
                      <a:gd name="connsiteX34" fmla="*/ 36195 w 105727"/>
                      <a:gd name="connsiteY34" fmla="*/ 147638 h 254317"/>
                      <a:gd name="connsiteX35" fmla="*/ 42863 w 105727"/>
                      <a:gd name="connsiteY35" fmla="*/ 180975 h 254317"/>
                      <a:gd name="connsiteX36" fmla="*/ 52388 w 105727"/>
                      <a:gd name="connsiteY36" fmla="*/ 211455 h 254317"/>
                      <a:gd name="connsiteX37" fmla="*/ 58103 w 105727"/>
                      <a:gd name="connsiteY37" fmla="*/ 224790 h 254317"/>
                      <a:gd name="connsiteX38" fmla="*/ 62865 w 105727"/>
                      <a:gd name="connsiteY38" fmla="*/ 232410 h 254317"/>
                      <a:gd name="connsiteX39" fmla="*/ 70485 w 105727"/>
                      <a:gd name="connsiteY39" fmla="*/ 231458 h 254317"/>
                      <a:gd name="connsiteX40" fmla="*/ 82867 w 105727"/>
                      <a:gd name="connsiteY40" fmla="*/ 225743 h 254317"/>
                      <a:gd name="connsiteX41" fmla="*/ 105728 w 105727"/>
                      <a:gd name="connsiteY41" fmla="*/ 220028 h 254317"/>
                      <a:gd name="connsiteX42" fmla="*/ 97155 w 105727"/>
                      <a:gd name="connsiteY42" fmla="*/ 235268 h 254317"/>
                      <a:gd name="connsiteX43" fmla="*/ 73342 w 105727"/>
                      <a:gd name="connsiteY43" fmla="*/ 252413 h 254317"/>
                      <a:gd name="connsiteX44" fmla="*/ 73342 w 105727"/>
                      <a:gd name="connsiteY44" fmla="*/ 253365 h 254317"/>
                      <a:gd name="connsiteX45" fmla="*/ 72390 w 105727"/>
                      <a:gd name="connsiteY45" fmla="*/ 253365 h 254317"/>
                      <a:gd name="connsiteX46" fmla="*/ 70485 w 105727"/>
                      <a:gd name="connsiteY46" fmla="*/ 254318 h 254317"/>
                      <a:gd name="connsiteX47" fmla="*/ 69533 w 105727"/>
                      <a:gd name="connsiteY47" fmla="*/ 254318 h 254317"/>
                      <a:gd name="connsiteX48" fmla="*/ 46672 w 105727"/>
                      <a:gd name="connsiteY48" fmla="*/ 221933 h 254317"/>
                      <a:gd name="connsiteX49" fmla="*/ 33338 w 105727"/>
                      <a:gd name="connsiteY49" fmla="*/ 179070 h 254317"/>
                      <a:gd name="connsiteX50" fmla="*/ 26670 w 105727"/>
                      <a:gd name="connsiteY50" fmla="*/ 135255 h 254317"/>
                      <a:gd name="connsiteX51" fmla="*/ 26670 w 105727"/>
                      <a:gd name="connsiteY51" fmla="*/ 87630 h 254317"/>
                      <a:gd name="connsiteX52" fmla="*/ 26670 w 105727"/>
                      <a:gd name="connsiteY52" fmla="*/ 87630 h 254317"/>
                      <a:gd name="connsiteX53" fmla="*/ 15240 w 105727"/>
                      <a:gd name="connsiteY53" fmla="*/ 59055 h 254317"/>
                      <a:gd name="connsiteX54" fmla="*/ 15240 w 105727"/>
                      <a:gd name="connsiteY54" fmla="*/ 59055 h 254317"/>
                      <a:gd name="connsiteX55" fmla="*/ 0 w 105727"/>
                      <a:gd name="connsiteY55" fmla="*/ 47625 h 254317"/>
                      <a:gd name="connsiteX56" fmla="*/ 0 w 105727"/>
                      <a:gd name="connsiteY56" fmla="*/ 39052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727" h="254317">
                        <a:moveTo>
                          <a:pt x="0" y="39052"/>
                        </a:moveTo>
                        <a:cubicBezTo>
                          <a:pt x="0" y="38100"/>
                          <a:pt x="0" y="38100"/>
                          <a:pt x="0" y="39052"/>
                        </a:cubicBezTo>
                        <a:cubicBezTo>
                          <a:pt x="953" y="39052"/>
                          <a:pt x="953" y="39052"/>
                          <a:pt x="1905" y="40005"/>
                        </a:cubicBezTo>
                        <a:cubicBezTo>
                          <a:pt x="9525" y="45720"/>
                          <a:pt x="18097" y="48577"/>
                          <a:pt x="26670" y="52388"/>
                        </a:cubicBezTo>
                        <a:cubicBezTo>
                          <a:pt x="26670" y="52388"/>
                          <a:pt x="27622" y="52388"/>
                          <a:pt x="27622" y="52388"/>
                        </a:cubicBezTo>
                        <a:cubicBezTo>
                          <a:pt x="29528" y="47625"/>
                          <a:pt x="26670" y="43815"/>
                          <a:pt x="22860" y="41910"/>
                        </a:cubicBezTo>
                        <a:cubicBezTo>
                          <a:pt x="20003" y="38100"/>
                          <a:pt x="15240" y="35243"/>
                          <a:pt x="10478" y="30480"/>
                        </a:cubicBezTo>
                        <a:cubicBezTo>
                          <a:pt x="8572" y="28575"/>
                          <a:pt x="5715" y="25717"/>
                          <a:pt x="3810" y="22860"/>
                        </a:cubicBezTo>
                        <a:cubicBezTo>
                          <a:pt x="9525" y="28575"/>
                          <a:pt x="20003" y="32385"/>
                          <a:pt x="23813" y="36195"/>
                        </a:cubicBezTo>
                        <a:cubicBezTo>
                          <a:pt x="25717" y="38100"/>
                          <a:pt x="34290" y="48577"/>
                          <a:pt x="37147" y="46673"/>
                        </a:cubicBezTo>
                        <a:cubicBezTo>
                          <a:pt x="39053" y="44768"/>
                          <a:pt x="38100" y="40958"/>
                          <a:pt x="37147" y="39052"/>
                        </a:cubicBezTo>
                        <a:cubicBezTo>
                          <a:pt x="37147" y="38100"/>
                          <a:pt x="36195" y="36195"/>
                          <a:pt x="36195" y="35243"/>
                        </a:cubicBezTo>
                        <a:cubicBezTo>
                          <a:pt x="36195" y="35243"/>
                          <a:pt x="36195" y="35243"/>
                          <a:pt x="36195" y="35243"/>
                        </a:cubicBezTo>
                        <a:cubicBezTo>
                          <a:pt x="36195" y="35243"/>
                          <a:pt x="36195" y="35243"/>
                          <a:pt x="36195" y="35243"/>
                        </a:cubicBezTo>
                        <a:lnTo>
                          <a:pt x="36195" y="35243"/>
                        </a:lnTo>
                        <a:cubicBezTo>
                          <a:pt x="36195" y="35243"/>
                          <a:pt x="36195" y="35243"/>
                          <a:pt x="36195" y="35243"/>
                        </a:cubicBezTo>
                        <a:cubicBezTo>
                          <a:pt x="37147" y="29528"/>
                          <a:pt x="34290" y="24765"/>
                          <a:pt x="31433" y="20003"/>
                        </a:cubicBezTo>
                        <a:cubicBezTo>
                          <a:pt x="29528" y="17145"/>
                          <a:pt x="28575" y="14288"/>
                          <a:pt x="26670" y="10478"/>
                        </a:cubicBezTo>
                        <a:cubicBezTo>
                          <a:pt x="25717" y="8573"/>
                          <a:pt x="24765" y="5715"/>
                          <a:pt x="23813" y="2858"/>
                        </a:cubicBezTo>
                        <a:cubicBezTo>
                          <a:pt x="23813" y="2858"/>
                          <a:pt x="24765" y="2858"/>
                          <a:pt x="24765" y="2858"/>
                        </a:cubicBezTo>
                        <a:cubicBezTo>
                          <a:pt x="24765" y="1905"/>
                          <a:pt x="25717" y="0"/>
                          <a:pt x="25717" y="0"/>
                        </a:cubicBezTo>
                        <a:cubicBezTo>
                          <a:pt x="24765" y="4763"/>
                          <a:pt x="30480" y="11430"/>
                          <a:pt x="32385" y="15240"/>
                        </a:cubicBezTo>
                        <a:cubicBezTo>
                          <a:pt x="35242" y="19050"/>
                          <a:pt x="37147" y="22860"/>
                          <a:pt x="39053" y="25717"/>
                        </a:cubicBezTo>
                        <a:cubicBezTo>
                          <a:pt x="40958" y="28575"/>
                          <a:pt x="42863" y="29528"/>
                          <a:pt x="45720" y="31433"/>
                        </a:cubicBezTo>
                        <a:cubicBezTo>
                          <a:pt x="44767" y="31433"/>
                          <a:pt x="42863" y="31433"/>
                          <a:pt x="41910" y="31433"/>
                        </a:cubicBezTo>
                        <a:cubicBezTo>
                          <a:pt x="40958" y="31433"/>
                          <a:pt x="40958" y="31433"/>
                          <a:pt x="40005" y="32385"/>
                        </a:cubicBezTo>
                        <a:cubicBezTo>
                          <a:pt x="38100" y="32385"/>
                          <a:pt x="36195" y="33338"/>
                          <a:pt x="36195" y="36195"/>
                        </a:cubicBezTo>
                        <a:cubicBezTo>
                          <a:pt x="36195" y="41910"/>
                          <a:pt x="40958" y="43815"/>
                          <a:pt x="43815" y="46673"/>
                        </a:cubicBezTo>
                        <a:cubicBezTo>
                          <a:pt x="48578" y="52388"/>
                          <a:pt x="38100" y="55245"/>
                          <a:pt x="36195" y="60008"/>
                        </a:cubicBezTo>
                        <a:cubicBezTo>
                          <a:pt x="34290" y="63818"/>
                          <a:pt x="35242" y="68580"/>
                          <a:pt x="38100" y="71438"/>
                        </a:cubicBezTo>
                        <a:cubicBezTo>
                          <a:pt x="40958" y="73343"/>
                          <a:pt x="43815" y="75248"/>
                          <a:pt x="45720" y="77152"/>
                        </a:cubicBezTo>
                        <a:cubicBezTo>
                          <a:pt x="46672" y="78105"/>
                          <a:pt x="39053" y="83820"/>
                          <a:pt x="38100" y="84773"/>
                        </a:cubicBezTo>
                        <a:cubicBezTo>
                          <a:pt x="35242" y="88583"/>
                          <a:pt x="35242" y="92393"/>
                          <a:pt x="35242" y="97155"/>
                        </a:cubicBezTo>
                        <a:cubicBezTo>
                          <a:pt x="35242" y="102870"/>
                          <a:pt x="35242" y="107633"/>
                          <a:pt x="35242" y="113348"/>
                        </a:cubicBezTo>
                        <a:cubicBezTo>
                          <a:pt x="35242" y="124777"/>
                          <a:pt x="35242" y="136208"/>
                          <a:pt x="36195" y="147638"/>
                        </a:cubicBezTo>
                        <a:cubicBezTo>
                          <a:pt x="38100" y="159068"/>
                          <a:pt x="40005" y="169545"/>
                          <a:pt x="42863" y="180975"/>
                        </a:cubicBezTo>
                        <a:cubicBezTo>
                          <a:pt x="45720" y="191453"/>
                          <a:pt x="48578" y="201930"/>
                          <a:pt x="52388" y="211455"/>
                        </a:cubicBezTo>
                        <a:cubicBezTo>
                          <a:pt x="54292" y="216218"/>
                          <a:pt x="56197" y="220980"/>
                          <a:pt x="58103" y="224790"/>
                        </a:cubicBezTo>
                        <a:cubicBezTo>
                          <a:pt x="59055" y="227647"/>
                          <a:pt x="60960" y="230505"/>
                          <a:pt x="62865" y="232410"/>
                        </a:cubicBezTo>
                        <a:cubicBezTo>
                          <a:pt x="65722" y="234315"/>
                          <a:pt x="68580" y="232410"/>
                          <a:pt x="70485" y="231458"/>
                        </a:cubicBezTo>
                        <a:cubicBezTo>
                          <a:pt x="74295" y="228600"/>
                          <a:pt x="79058" y="226695"/>
                          <a:pt x="82867" y="225743"/>
                        </a:cubicBezTo>
                        <a:cubicBezTo>
                          <a:pt x="90488" y="222885"/>
                          <a:pt x="98108" y="221933"/>
                          <a:pt x="105728" y="220028"/>
                        </a:cubicBezTo>
                        <a:cubicBezTo>
                          <a:pt x="105728" y="225743"/>
                          <a:pt x="100965" y="231458"/>
                          <a:pt x="97155" y="235268"/>
                        </a:cubicBezTo>
                        <a:cubicBezTo>
                          <a:pt x="90488" y="242888"/>
                          <a:pt x="80963" y="246697"/>
                          <a:pt x="73342" y="252413"/>
                        </a:cubicBezTo>
                        <a:cubicBezTo>
                          <a:pt x="73342" y="252413"/>
                          <a:pt x="73342" y="253365"/>
                          <a:pt x="73342" y="253365"/>
                        </a:cubicBezTo>
                        <a:cubicBezTo>
                          <a:pt x="73342" y="253365"/>
                          <a:pt x="72390" y="253365"/>
                          <a:pt x="72390" y="253365"/>
                        </a:cubicBezTo>
                        <a:cubicBezTo>
                          <a:pt x="71438" y="254318"/>
                          <a:pt x="70485" y="254318"/>
                          <a:pt x="70485" y="254318"/>
                        </a:cubicBezTo>
                        <a:cubicBezTo>
                          <a:pt x="70485" y="254318"/>
                          <a:pt x="69533" y="254318"/>
                          <a:pt x="69533" y="254318"/>
                        </a:cubicBezTo>
                        <a:cubicBezTo>
                          <a:pt x="60960" y="243840"/>
                          <a:pt x="52388" y="234315"/>
                          <a:pt x="46672" y="221933"/>
                        </a:cubicBezTo>
                        <a:cubicBezTo>
                          <a:pt x="40958" y="208597"/>
                          <a:pt x="37147" y="193358"/>
                          <a:pt x="33338" y="179070"/>
                        </a:cubicBezTo>
                        <a:cubicBezTo>
                          <a:pt x="30480" y="164783"/>
                          <a:pt x="27622" y="149543"/>
                          <a:pt x="26670" y="135255"/>
                        </a:cubicBezTo>
                        <a:cubicBezTo>
                          <a:pt x="24765" y="119063"/>
                          <a:pt x="25717" y="103823"/>
                          <a:pt x="26670" y="87630"/>
                        </a:cubicBezTo>
                        <a:lnTo>
                          <a:pt x="26670" y="87630"/>
                        </a:lnTo>
                        <a:cubicBezTo>
                          <a:pt x="13335" y="86677"/>
                          <a:pt x="16192" y="68580"/>
                          <a:pt x="15240" y="59055"/>
                        </a:cubicBezTo>
                        <a:cubicBezTo>
                          <a:pt x="15240" y="59055"/>
                          <a:pt x="15240" y="59055"/>
                          <a:pt x="15240" y="59055"/>
                        </a:cubicBezTo>
                        <a:cubicBezTo>
                          <a:pt x="10478" y="55245"/>
                          <a:pt x="4763" y="52388"/>
                          <a:pt x="0" y="47625"/>
                        </a:cubicBezTo>
                        <a:cubicBezTo>
                          <a:pt x="1905" y="42863"/>
                          <a:pt x="953" y="40958"/>
                          <a:pt x="0" y="39052"/>
                        </a:cubicBezTo>
                        <a:close/>
                      </a:path>
                    </a:pathLst>
                  </a:custGeom>
                  <a:solidFill>
                    <a:srgbClr val="F9CEB2"/>
                  </a:solidFill>
                  <a:ln w="9525" cap="flat">
                    <a:noFill/>
                    <a:prstDash val="solid"/>
                    <a:miter/>
                  </a:ln>
                </p:spPr>
                <p:txBody>
                  <a:bodyPr rtlCol="0" anchor="ctr"/>
                  <a:lstStyle/>
                  <a:p>
                    <a:endParaRPr lang="en-US"/>
                  </a:p>
                </p:txBody>
              </p:sp>
              <p:sp>
                <p:nvSpPr>
                  <p:cNvPr id="3368" name="Freeform: Shape 3367">
                    <a:extLst>
                      <a:ext uri="{FF2B5EF4-FFF2-40B4-BE49-F238E27FC236}">
                        <a16:creationId xmlns:a16="http://schemas.microsoft.com/office/drawing/2014/main" id="{3BF636BE-B9F2-4DD8-AA0E-E780BDF80CA6}"/>
                      </a:ext>
                    </a:extLst>
                  </p:cNvPr>
                  <p:cNvSpPr/>
                  <p:nvPr/>
                </p:nvSpPr>
                <p:spPr>
                  <a:xfrm>
                    <a:off x="1654492" y="629772"/>
                    <a:ext cx="112208" cy="259227"/>
                  </a:xfrm>
                  <a:custGeom>
                    <a:avLst/>
                    <a:gdLst>
                      <a:gd name="connsiteX0" fmla="*/ 6667 w 112208"/>
                      <a:gd name="connsiteY0" fmla="*/ 52535 h 259227"/>
                      <a:gd name="connsiteX1" fmla="*/ 21908 w 112208"/>
                      <a:gd name="connsiteY1" fmla="*/ 63965 h 259227"/>
                      <a:gd name="connsiteX2" fmla="*/ 21908 w 112208"/>
                      <a:gd name="connsiteY2" fmla="*/ 63965 h 259227"/>
                      <a:gd name="connsiteX3" fmla="*/ 33338 w 112208"/>
                      <a:gd name="connsiteY3" fmla="*/ 92540 h 259227"/>
                      <a:gd name="connsiteX4" fmla="*/ 33338 w 112208"/>
                      <a:gd name="connsiteY4" fmla="*/ 92540 h 259227"/>
                      <a:gd name="connsiteX5" fmla="*/ 33338 w 112208"/>
                      <a:gd name="connsiteY5" fmla="*/ 140165 h 259227"/>
                      <a:gd name="connsiteX6" fmla="*/ 40005 w 112208"/>
                      <a:gd name="connsiteY6" fmla="*/ 183980 h 259227"/>
                      <a:gd name="connsiteX7" fmla="*/ 53340 w 112208"/>
                      <a:gd name="connsiteY7" fmla="*/ 226842 h 259227"/>
                      <a:gd name="connsiteX8" fmla="*/ 76200 w 112208"/>
                      <a:gd name="connsiteY8" fmla="*/ 259227 h 259227"/>
                      <a:gd name="connsiteX9" fmla="*/ 77153 w 112208"/>
                      <a:gd name="connsiteY9" fmla="*/ 259227 h 259227"/>
                      <a:gd name="connsiteX10" fmla="*/ 79058 w 112208"/>
                      <a:gd name="connsiteY10" fmla="*/ 258275 h 259227"/>
                      <a:gd name="connsiteX11" fmla="*/ 80010 w 112208"/>
                      <a:gd name="connsiteY11" fmla="*/ 258275 h 259227"/>
                      <a:gd name="connsiteX12" fmla="*/ 80010 w 112208"/>
                      <a:gd name="connsiteY12" fmla="*/ 257322 h 259227"/>
                      <a:gd name="connsiteX13" fmla="*/ 103823 w 112208"/>
                      <a:gd name="connsiteY13" fmla="*/ 240177 h 259227"/>
                      <a:gd name="connsiteX14" fmla="*/ 111442 w 112208"/>
                      <a:gd name="connsiteY14" fmla="*/ 221127 h 259227"/>
                      <a:gd name="connsiteX15" fmla="*/ 110490 w 112208"/>
                      <a:gd name="connsiteY15" fmla="*/ 221127 h 259227"/>
                      <a:gd name="connsiteX16" fmla="*/ 87630 w 112208"/>
                      <a:gd name="connsiteY16" fmla="*/ 194457 h 259227"/>
                      <a:gd name="connsiteX17" fmla="*/ 75248 w 112208"/>
                      <a:gd name="connsiteY17" fmla="*/ 163025 h 259227"/>
                      <a:gd name="connsiteX18" fmla="*/ 61913 w 112208"/>
                      <a:gd name="connsiteY18" fmla="*/ 88730 h 259227"/>
                      <a:gd name="connsiteX19" fmla="*/ 61913 w 112208"/>
                      <a:gd name="connsiteY19" fmla="*/ 88730 h 259227"/>
                      <a:gd name="connsiteX20" fmla="*/ 75248 w 112208"/>
                      <a:gd name="connsiteY20" fmla="*/ 13482 h 259227"/>
                      <a:gd name="connsiteX21" fmla="*/ 62865 w 112208"/>
                      <a:gd name="connsiteY21" fmla="*/ 3957 h 259227"/>
                      <a:gd name="connsiteX22" fmla="*/ 56198 w 112208"/>
                      <a:gd name="connsiteY22" fmla="*/ 7767 h 259227"/>
                      <a:gd name="connsiteX23" fmla="*/ 58103 w 112208"/>
                      <a:gd name="connsiteY23" fmla="*/ 20150 h 259227"/>
                      <a:gd name="connsiteX24" fmla="*/ 60960 w 112208"/>
                      <a:gd name="connsiteY24" fmla="*/ 43010 h 259227"/>
                      <a:gd name="connsiteX25" fmla="*/ 60960 w 112208"/>
                      <a:gd name="connsiteY25" fmla="*/ 43010 h 259227"/>
                      <a:gd name="connsiteX26" fmla="*/ 57150 w 112208"/>
                      <a:gd name="connsiteY26" fmla="*/ 40152 h 259227"/>
                      <a:gd name="connsiteX27" fmla="*/ 53340 w 112208"/>
                      <a:gd name="connsiteY27" fmla="*/ 38247 h 259227"/>
                      <a:gd name="connsiteX28" fmla="*/ 53340 w 112208"/>
                      <a:gd name="connsiteY28" fmla="*/ 38247 h 259227"/>
                      <a:gd name="connsiteX29" fmla="*/ 44767 w 112208"/>
                      <a:gd name="connsiteY29" fmla="*/ 9672 h 259227"/>
                      <a:gd name="connsiteX30" fmla="*/ 34290 w 112208"/>
                      <a:gd name="connsiteY30" fmla="*/ 1100 h 259227"/>
                      <a:gd name="connsiteX31" fmla="*/ 26670 w 112208"/>
                      <a:gd name="connsiteY31" fmla="*/ 1100 h 259227"/>
                      <a:gd name="connsiteX32" fmla="*/ 28575 w 112208"/>
                      <a:gd name="connsiteY32" fmla="*/ 17292 h 259227"/>
                      <a:gd name="connsiteX33" fmla="*/ 33338 w 112208"/>
                      <a:gd name="connsiteY33" fmla="*/ 26817 h 259227"/>
                      <a:gd name="connsiteX34" fmla="*/ 38100 w 112208"/>
                      <a:gd name="connsiteY34" fmla="*/ 42057 h 259227"/>
                      <a:gd name="connsiteX35" fmla="*/ 38100 w 112208"/>
                      <a:gd name="connsiteY35" fmla="*/ 43010 h 259227"/>
                      <a:gd name="connsiteX36" fmla="*/ 38100 w 112208"/>
                      <a:gd name="connsiteY36" fmla="*/ 43010 h 259227"/>
                      <a:gd name="connsiteX37" fmla="*/ 22860 w 112208"/>
                      <a:gd name="connsiteY37" fmla="*/ 25865 h 259227"/>
                      <a:gd name="connsiteX38" fmla="*/ 5715 w 112208"/>
                      <a:gd name="connsiteY38" fmla="*/ 25865 h 259227"/>
                      <a:gd name="connsiteX39" fmla="*/ 11430 w 112208"/>
                      <a:gd name="connsiteY39" fmla="*/ 37295 h 259227"/>
                      <a:gd name="connsiteX40" fmla="*/ 25717 w 112208"/>
                      <a:gd name="connsiteY40" fmla="*/ 51582 h 259227"/>
                      <a:gd name="connsiteX41" fmla="*/ 9525 w 112208"/>
                      <a:gd name="connsiteY41" fmla="*/ 41105 h 259227"/>
                      <a:gd name="connsiteX42" fmla="*/ 0 w 112208"/>
                      <a:gd name="connsiteY42" fmla="*/ 43010 h 259227"/>
                      <a:gd name="connsiteX43" fmla="*/ 6667 w 112208"/>
                      <a:gd name="connsiteY43" fmla="*/ 52535 h 259227"/>
                      <a:gd name="connsiteX44" fmla="*/ 52388 w 112208"/>
                      <a:gd name="connsiteY44" fmla="*/ 37295 h 259227"/>
                      <a:gd name="connsiteX45" fmla="*/ 45720 w 112208"/>
                      <a:gd name="connsiteY45" fmla="*/ 36342 h 259227"/>
                      <a:gd name="connsiteX46" fmla="*/ 40005 w 112208"/>
                      <a:gd name="connsiteY46" fmla="*/ 39200 h 259227"/>
                      <a:gd name="connsiteX47" fmla="*/ 32385 w 112208"/>
                      <a:gd name="connsiteY47" fmla="*/ 21102 h 259227"/>
                      <a:gd name="connsiteX48" fmla="*/ 28575 w 112208"/>
                      <a:gd name="connsiteY48" fmla="*/ 11577 h 259227"/>
                      <a:gd name="connsiteX49" fmla="*/ 27623 w 112208"/>
                      <a:gd name="connsiteY49" fmla="*/ 3005 h 259227"/>
                      <a:gd name="connsiteX50" fmla="*/ 36195 w 112208"/>
                      <a:gd name="connsiteY50" fmla="*/ 3005 h 259227"/>
                      <a:gd name="connsiteX51" fmla="*/ 45720 w 112208"/>
                      <a:gd name="connsiteY51" fmla="*/ 12530 h 259227"/>
                      <a:gd name="connsiteX52" fmla="*/ 52388 w 112208"/>
                      <a:gd name="connsiteY52" fmla="*/ 37295 h 259227"/>
                      <a:gd name="connsiteX53" fmla="*/ 3810 w 112208"/>
                      <a:gd name="connsiteY53" fmla="*/ 43962 h 259227"/>
                      <a:gd name="connsiteX54" fmla="*/ 15240 w 112208"/>
                      <a:gd name="connsiteY54" fmla="*/ 43962 h 259227"/>
                      <a:gd name="connsiteX55" fmla="*/ 28575 w 112208"/>
                      <a:gd name="connsiteY55" fmla="*/ 54440 h 259227"/>
                      <a:gd name="connsiteX56" fmla="*/ 29528 w 112208"/>
                      <a:gd name="connsiteY56" fmla="*/ 54440 h 259227"/>
                      <a:gd name="connsiteX57" fmla="*/ 29528 w 112208"/>
                      <a:gd name="connsiteY57" fmla="*/ 54440 h 259227"/>
                      <a:gd name="connsiteX58" fmla="*/ 30480 w 112208"/>
                      <a:gd name="connsiteY58" fmla="*/ 53487 h 259227"/>
                      <a:gd name="connsiteX59" fmla="*/ 19050 w 112208"/>
                      <a:gd name="connsiteY59" fmla="*/ 39200 h 259227"/>
                      <a:gd name="connsiteX60" fmla="*/ 8573 w 112208"/>
                      <a:gd name="connsiteY60" fmla="*/ 28722 h 259227"/>
                      <a:gd name="connsiteX61" fmla="*/ 14288 w 112208"/>
                      <a:gd name="connsiteY61" fmla="*/ 23960 h 259227"/>
                      <a:gd name="connsiteX62" fmla="*/ 26670 w 112208"/>
                      <a:gd name="connsiteY62" fmla="*/ 27770 h 259227"/>
                      <a:gd name="connsiteX63" fmla="*/ 40005 w 112208"/>
                      <a:gd name="connsiteY63" fmla="*/ 45867 h 259227"/>
                      <a:gd name="connsiteX64" fmla="*/ 40958 w 112208"/>
                      <a:gd name="connsiteY64" fmla="*/ 45867 h 259227"/>
                      <a:gd name="connsiteX65" fmla="*/ 46673 w 112208"/>
                      <a:gd name="connsiteY65" fmla="*/ 51582 h 259227"/>
                      <a:gd name="connsiteX66" fmla="*/ 48578 w 112208"/>
                      <a:gd name="connsiteY66" fmla="*/ 59202 h 259227"/>
                      <a:gd name="connsiteX67" fmla="*/ 43815 w 112208"/>
                      <a:gd name="connsiteY67" fmla="*/ 62060 h 259227"/>
                      <a:gd name="connsiteX68" fmla="*/ 48578 w 112208"/>
                      <a:gd name="connsiteY68" fmla="*/ 83015 h 259227"/>
                      <a:gd name="connsiteX69" fmla="*/ 52388 w 112208"/>
                      <a:gd name="connsiteY69" fmla="*/ 83967 h 259227"/>
                      <a:gd name="connsiteX70" fmla="*/ 41910 w 112208"/>
                      <a:gd name="connsiteY70" fmla="*/ 66822 h 259227"/>
                      <a:gd name="connsiteX71" fmla="*/ 46673 w 112208"/>
                      <a:gd name="connsiteY71" fmla="*/ 63012 h 259227"/>
                      <a:gd name="connsiteX72" fmla="*/ 49530 w 112208"/>
                      <a:gd name="connsiteY72" fmla="*/ 61107 h 259227"/>
                      <a:gd name="connsiteX73" fmla="*/ 42863 w 112208"/>
                      <a:gd name="connsiteY73" fmla="*/ 46820 h 259227"/>
                      <a:gd name="connsiteX74" fmla="*/ 41910 w 112208"/>
                      <a:gd name="connsiteY74" fmla="*/ 41105 h 259227"/>
                      <a:gd name="connsiteX75" fmla="*/ 48578 w 112208"/>
                      <a:gd name="connsiteY75" fmla="*/ 39200 h 259227"/>
                      <a:gd name="connsiteX76" fmla="*/ 59055 w 112208"/>
                      <a:gd name="connsiteY76" fmla="*/ 44915 h 259227"/>
                      <a:gd name="connsiteX77" fmla="*/ 72390 w 112208"/>
                      <a:gd name="connsiteY77" fmla="*/ 63965 h 259227"/>
                      <a:gd name="connsiteX78" fmla="*/ 71438 w 112208"/>
                      <a:gd name="connsiteY78" fmla="*/ 60155 h 259227"/>
                      <a:gd name="connsiteX79" fmla="*/ 61913 w 112208"/>
                      <a:gd name="connsiteY79" fmla="*/ 44915 h 259227"/>
                      <a:gd name="connsiteX80" fmla="*/ 61913 w 112208"/>
                      <a:gd name="connsiteY80" fmla="*/ 44915 h 259227"/>
                      <a:gd name="connsiteX81" fmla="*/ 58103 w 112208"/>
                      <a:gd name="connsiteY81" fmla="*/ 16340 h 259227"/>
                      <a:gd name="connsiteX82" fmla="*/ 61913 w 112208"/>
                      <a:gd name="connsiteY82" fmla="*/ 6815 h 259227"/>
                      <a:gd name="connsiteX83" fmla="*/ 74295 w 112208"/>
                      <a:gd name="connsiteY83" fmla="*/ 18245 h 259227"/>
                      <a:gd name="connsiteX84" fmla="*/ 59055 w 112208"/>
                      <a:gd name="connsiteY84" fmla="*/ 90635 h 259227"/>
                      <a:gd name="connsiteX85" fmla="*/ 59055 w 112208"/>
                      <a:gd name="connsiteY85" fmla="*/ 91587 h 259227"/>
                      <a:gd name="connsiteX86" fmla="*/ 72390 w 112208"/>
                      <a:gd name="connsiteY86" fmla="*/ 167787 h 259227"/>
                      <a:gd name="connsiteX87" fmla="*/ 84773 w 112208"/>
                      <a:gd name="connsiteY87" fmla="*/ 199220 h 259227"/>
                      <a:gd name="connsiteX88" fmla="*/ 107633 w 112208"/>
                      <a:gd name="connsiteY88" fmla="*/ 224937 h 259227"/>
                      <a:gd name="connsiteX89" fmla="*/ 107633 w 112208"/>
                      <a:gd name="connsiteY89" fmla="*/ 224937 h 259227"/>
                      <a:gd name="connsiteX90" fmla="*/ 98108 w 112208"/>
                      <a:gd name="connsiteY90" fmla="*/ 243035 h 259227"/>
                      <a:gd name="connsiteX91" fmla="*/ 75248 w 112208"/>
                      <a:gd name="connsiteY91" fmla="*/ 258275 h 259227"/>
                      <a:gd name="connsiteX92" fmla="*/ 75248 w 112208"/>
                      <a:gd name="connsiteY92" fmla="*/ 258275 h 259227"/>
                      <a:gd name="connsiteX93" fmla="*/ 73342 w 112208"/>
                      <a:gd name="connsiteY93" fmla="*/ 259227 h 259227"/>
                      <a:gd name="connsiteX94" fmla="*/ 50483 w 112208"/>
                      <a:gd name="connsiteY94" fmla="*/ 224937 h 259227"/>
                      <a:gd name="connsiteX95" fmla="*/ 38100 w 112208"/>
                      <a:gd name="connsiteY95" fmla="*/ 182075 h 259227"/>
                      <a:gd name="connsiteX96" fmla="*/ 31433 w 112208"/>
                      <a:gd name="connsiteY96" fmla="*/ 138260 h 259227"/>
                      <a:gd name="connsiteX97" fmla="*/ 31433 w 112208"/>
                      <a:gd name="connsiteY97" fmla="*/ 93492 h 259227"/>
                      <a:gd name="connsiteX98" fmla="*/ 31433 w 112208"/>
                      <a:gd name="connsiteY98" fmla="*/ 93492 h 259227"/>
                      <a:gd name="connsiteX99" fmla="*/ 33338 w 112208"/>
                      <a:gd name="connsiteY99" fmla="*/ 93492 h 259227"/>
                      <a:gd name="connsiteX100" fmla="*/ 33338 w 112208"/>
                      <a:gd name="connsiteY100" fmla="*/ 92540 h 259227"/>
                      <a:gd name="connsiteX101" fmla="*/ 20955 w 112208"/>
                      <a:gd name="connsiteY101" fmla="*/ 65870 h 259227"/>
                      <a:gd name="connsiteX102" fmla="*/ 20955 w 112208"/>
                      <a:gd name="connsiteY102" fmla="*/ 64917 h 259227"/>
                      <a:gd name="connsiteX103" fmla="*/ 7620 w 112208"/>
                      <a:gd name="connsiteY103" fmla="*/ 55392 h 259227"/>
                      <a:gd name="connsiteX104" fmla="*/ 3810 w 112208"/>
                      <a:gd name="connsiteY104" fmla="*/ 43962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2208" h="259227">
                        <a:moveTo>
                          <a:pt x="6667" y="52535"/>
                        </a:moveTo>
                        <a:cubicBezTo>
                          <a:pt x="11430" y="57297"/>
                          <a:pt x="17145" y="59202"/>
                          <a:pt x="21908" y="63965"/>
                        </a:cubicBezTo>
                        <a:cubicBezTo>
                          <a:pt x="21908" y="63965"/>
                          <a:pt x="21908" y="63965"/>
                          <a:pt x="21908" y="63965"/>
                        </a:cubicBezTo>
                        <a:cubicBezTo>
                          <a:pt x="21908" y="73490"/>
                          <a:pt x="20003" y="92540"/>
                          <a:pt x="33338" y="92540"/>
                        </a:cubicBezTo>
                        <a:lnTo>
                          <a:pt x="33338" y="92540"/>
                        </a:lnTo>
                        <a:cubicBezTo>
                          <a:pt x="32385" y="108732"/>
                          <a:pt x="32385" y="123972"/>
                          <a:pt x="33338" y="140165"/>
                        </a:cubicBezTo>
                        <a:cubicBezTo>
                          <a:pt x="34290" y="155405"/>
                          <a:pt x="37148" y="169692"/>
                          <a:pt x="40005" y="183980"/>
                        </a:cubicBezTo>
                        <a:cubicBezTo>
                          <a:pt x="42863" y="198267"/>
                          <a:pt x="47625" y="212555"/>
                          <a:pt x="53340" y="226842"/>
                        </a:cubicBezTo>
                        <a:cubicBezTo>
                          <a:pt x="59055" y="239225"/>
                          <a:pt x="67628" y="249702"/>
                          <a:pt x="76200" y="259227"/>
                        </a:cubicBezTo>
                        <a:cubicBezTo>
                          <a:pt x="76200" y="259227"/>
                          <a:pt x="77153" y="259227"/>
                          <a:pt x="77153" y="259227"/>
                        </a:cubicBezTo>
                        <a:cubicBezTo>
                          <a:pt x="78105" y="259227"/>
                          <a:pt x="79058" y="258275"/>
                          <a:pt x="79058" y="258275"/>
                        </a:cubicBezTo>
                        <a:cubicBezTo>
                          <a:pt x="80010" y="258275"/>
                          <a:pt x="80010" y="258275"/>
                          <a:pt x="80010" y="258275"/>
                        </a:cubicBezTo>
                        <a:cubicBezTo>
                          <a:pt x="80010" y="258275"/>
                          <a:pt x="80010" y="257322"/>
                          <a:pt x="80010" y="257322"/>
                        </a:cubicBezTo>
                        <a:cubicBezTo>
                          <a:pt x="88583" y="251607"/>
                          <a:pt x="97155" y="247797"/>
                          <a:pt x="103823" y="240177"/>
                        </a:cubicBezTo>
                        <a:cubicBezTo>
                          <a:pt x="108585" y="235415"/>
                          <a:pt x="114300" y="227795"/>
                          <a:pt x="111442" y="221127"/>
                        </a:cubicBezTo>
                        <a:cubicBezTo>
                          <a:pt x="111442" y="221127"/>
                          <a:pt x="110490" y="220175"/>
                          <a:pt x="110490" y="221127"/>
                        </a:cubicBezTo>
                        <a:cubicBezTo>
                          <a:pt x="101917" y="213507"/>
                          <a:pt x="93345" y="204935"/>
                          <a:pt x="87630" y="194457"/>
                        </a:cubicBezTo>
                        <a:cubicBezTo>
                          <a:pt x="81915" y="184932"/>
                          <a:pt x="78105" y="173502"/>
                          <a:pt x="75248" y="163025"/>
                        </a:cubicBezTo>
                        <a:cubicBezTo>
                          <a:pt x="68580" y="139212"/>
                          <a:pt x="60960" y="114447"/>
                          <a:pt x="61913" y="88730"/>
                        </a:cubicBezTo>
                        <a:cubicBezTo>
                          <a:pt x="61913" y="88730"/>
                          <a:pt x="61913" y="88730"/>
                          <a:pt x="61913" y="88730"/>
                        </a:cubicBezTo>
                        <a:cubicBezTo>
                          <a:pt x="81915" y="69680"/>
                          <a:pt x="90488" y="38247"/>
                          <a:pt x="75248" y="13482"/>
                        </a:cubicBezTo>
                        <a:cubicBezTo>
                          <a:pt x="72390" y="8720"/>
                          <a:pt x="68580" y="4910"/>
                          <a:pt x="62865" y="3957"/>
                        </a:cubicBezTo>
                        <a:cubicBezTo>
                          <a:pt x="60008" y="3005"/>
                          <a:pt x="57150" y="3957"/>
                          <a:pt x="56198" y="7767"/>
                        </a:cubicBezTo>
                        <a:cubicBezTo>
                          <a:pt x="55245" y="11577"/>
                          <a:pt x="56198" y="16340"/>
                          <a:pt x="58103" y="20150"/>
                        </a:cubicBezTo>
                        <a:cubicBezTo>
                          <a:pt x="60960" y="27770"/>
                          <a:pt x="66675" y="36342"/>
                          <a:pt x="60960" y="43010"/>
                        </a:cubicBezTo>
                        <a:cubicBezTo>
                          <a:pt x="60960" y="43010"/>
                          <a:pt x="60960" y="43010"/>
                          <a:pt x="60960" y="43010"/>
                        </a:cubicBezTo>
                        <a:cubicBezTo>
                          <a:pt x="60008" y="42057"/>
                          <a:pt x="59055" y="41105"/>
                          <a:pt x="57150" y="40152"/>
                        </a:cubicBezTo>
                        <a:cubicBezTo>
                          <a:pt x="56198" y="39200"/>
                          <a:pt x="55245" y="38247"/>
                          <a:pt x="53340" y="38247"/>
                        </a:cubicBezTo>
                        <a:cubicBezTo>
                          <a:pt x="53340" y="38247"/>
                          <a:pt x="53340" y="38247"/>
                          <a:pt x="53340" y="38247"/>
                        </a:cubicBezTo>
                        <a:cubicBezTo>
                          <a:pt x="55245" y="28722"/>
                          <a:pt x="50483" y="17292"/>
                          <a:pt x="44767" y="9672"/>
                        </a:cubicBezTo>
                        <a:cubicBezTo>
                          <a:pt x="41910" y="5862"/>
                          <a:pt x="39053" y="3005"/>
                          <a:pt x="34290" y="1100"/>
                        </a:cubicBezTo>
                        <a:cubicBezTo>
                          <a:pt x="32385" y="147"/>
                          <a:pt x="28575" y="-805"/>
                          <a:pt x="26670" y="1100"/>
                        </a:cubicBezTo>
                        <a:cubicBezTo>
                          <a:pt x="22860" y="4910"/>
                          <a:pt x="26670" y="12530"/>
                          <a:pt x="28575" y="17292"/>
                        </a:cubicBezTo>
                        <a:cubicBezTo>
                          <a:pt x="29528" y="20150"/>
                          <a:pt x="31433" y="23007"/>
                          <a:pt x="33338" y="26817"/>
                        </a:cubicBezTo>
                        <a:cubicBezTo>
                          <a:pt x="36195" y="31580"/>
                          <a:pt x="39053" y="36342"/>
                          <a:pt x="38100" y="42057"/>
                        </a:cubicBezTo>
                        <a:cubicBezTo>
                          <a:pt x="38100" y="42057"/>
                          <a:pt x="38100" y="42057"/>
                          <a:pt x="38100" y="43010"/>
                        </a:cubicBezTo>
                        <a:cubicBezTo>
                          <a:pt x="38100" y="43010"/>
                          <a:pt x="38100" y="43010"/>
                          <a:pt x="38100" y="43010"/>
                        </a:cubicBezTo>
                        <a:cubicBezTo>
                          <a:pt x="34290" y="36342"/>
                          <a:pt x="29528" y="29675"/>
                          <a:pt x="22860" y="25865"/>
                        </a:cubicBezTo>
                        <a:cubicBezTo>
                          <a:pt x="19050" y="23960"/>
                          <a:pt x="9525" y="21102"/>
                          <a:pt x="5715" y="25865"/>
                        </a:cubicBezTo>
                        <a:cubicBezTo>
                          <a:pt x="2858" y="29675"/>
                          <a:pt x="9525" y="35390"/>
                          <a:pt x="11430" y="37295"/>
                        </a:cubicBezTo>
                        <a:cubicBezTo>
                          <a:pt x="16192" y="42057"/>
                          <a:pt x="22860" y="44915"/>
                          <a:pt x="25717" y="51582"/>
                        </a:cubicBezTo>
                        <a:cubicBezTo>
                          <a:pt x="20955" y="46820"/>
                          <a:pt x="16192" y="43010"/>
                          <a:pt x="9525" y="41105"/>
                        </a:cubicBezTo>
                        <a:cubicBezTo>
                          <a:pt x="6667" y="40152"/>
                          <a:pt x="953" y="39200"/>
                          <a:pt x="0" y="43010"/>
                        </a:cubicBezTo>
                        <a:cubicBezTo>
                          <a:pt x="1905" y="45867"/>
                          <a:pt x="3810" y="49677"/>
                          <a:pt x="6667" y="52535"/>
                        </a:cubicBezTo>
                        <a:close/>
                        <a:moveTo>
                          <a:pt x="52388" y="37295"/>
                        </a:moveTo>
                        <a:cubicBezTo>
                          <a:pt x="50483" y="36342"/>
                          <a:pt x="48578" y="36342"/>
                          <a:pt x="45720" y="36342"/>
                        </a:cubicBezTo>
                        <a:cubicBezTo>
                          <a:pt x="43815" y="36342"/>
                          <a:pt x="41910" y="37295"/>
                          <a:pt x="40005" y="39200"/>
                        </a:cubicBezTo>
                        <a:cubicBezTo>
                          <a:pt x="40005" y="32532"/>
                          <a:pt x="35242" y="26817"/>
                          <a:pt x="32385" y="21102"/>
                        </a:cubicBezTo>
                        <a:cubicBezTo>
                          <a:pt x="30480" y="18245"/>
                          <a:pt x="29528" y="14435"/>
                          <a:pt x="28575" y="11577"/>
                        </a:cubicBezTo>
                        <a:cubicBezTo>
                          <a:pt x="27623" y="8720"/>
                          <a:pt x="26670" y="5862"/>
                          <a:pt x="27623" y="3005"/>
                        </a:cubicBezTo>
                        <a:cubicBezTo>
                          <a:pt x="28575" y="147"/>
                          <a:pt x="34290" y="2052"/>
                          <a:pt x="36195" y="3005"/>
                        </a:cubicBezTo>
                        <a:cubicBezTo>
                          <a:pt x="40005" y="4910"/>
                          <a:pt x="42863" y="8720"/>
                          <a:pt x="45720" y="12530"/>
                        </a:cubicBezTo>
                        <a:cubicBezTo>
                          <a:pt x="50483" y="19197"/>
                          <a:pt x="54292" y="28722"/>
                          <a:pt x="52388" y="37295"/>
                        </a:cubicBezTo>
                        <a:close/>
                        <a:moveTo>
                          <a:pt x="3810" y="43962"/>
                        </a:moveTo>
                        <a:cubicBezTo>
                          <a:pt x="3810" y="39200"/>
                          <a:pt x="12383" y="42057"/>
                          <a:pt x="15240" y="43962"/>
                        </a:cubicBezTo>
                        <a:cubicBezTo>
                          <a:pt x="20003" y="46820"/>
                          <a:pt x="24765" y="50630"/>
                          <a:pt x="28575" y="54440"/>
                        </a:cubicBezTo>
                        <a:cubicBezTo>
                          <a:pt x="28575" y="54440"/>
                          <a:pt x="28575" y="54440"/>
                          <a:pt x="29528" y="54440"/>
                        </a:cubicBezTo>
                        <a:cubicBezTo>
                          <a:pt x="29528" y="54440"/>
                          <a:pt x="29528" y="54440"/>
                          <a:pt x="29528" y="54440"/>
                        </a:cubicBezTo>
                        <a:cubicBezTo>
                          <a:pt x="29528" y="55392"/>
                          <a:pt x="31433" y="54440"/>
                          <a:pt x="30480" y="53487"/>
                        </a:cubicBezTo>
                        <a:cubicBezTo>
                          <a:pt x="28575" y="46820"/>
                          <a:pt x="24765" y="43010"/>
                          <a:pt x="19050" y="39200"/>
                        </a:cubicBezTo>
                        <a:cubicBezTo>
                          <a:pt x="15240" y="36342"/>
                          <a:pt x="10478" y="32532"/>
                          <a:pt x="8573" y="28722"/>
                        </a:cubicBezTo>
                        <a:cubicBezTo>
                          <a:pt x="6667" y="24912"/>
                          <a:pt x="11430" y="23960"/>
                          <a:pt x="14288" y="23960"/>
                        </a:cubicBezTo>
                        <a:cubicBezTo>
                          <a:pt x="19050" y="23960"/>
                          <a:pt x="22860" y="24912"/>
                          <a:pt x="26670" y="27770"/>
                        </a:cubicBezTo>
                        <a:cubicBezTo>
                          <a:pt x="32385" y="32532"/>
                          <a:pt x="36195" y="39200"/>
                          <a:pt x="40005" y="45867"/>
                        </a:cubicBezTo>
                        <a:cubicBezTo>
                          <a:pt x="40005" y="46820"/>
                          <a:pt x="40958" y="45867"/>
                          <a:pt x="40958" y="45867"/>
                        </a:cubicBezTo>
                        <a:cubicBezTo>
                          <a:pt x="42863" y="47772"/>
                          <a:pt x="44767" y="49677"/>
                          <a:pt x="46673" y="51582"/>
                        </a:cubicBezTo>
                        <a:cubicBezTo>
                          <a:pt x="47625" y="53487"/>
                          <a:pt x="50483" y="57297"/>
                          <a:pt x="48578" y="59202"/>
                        </a:cubicBezTo>
                        <a:cubicBezTo>
                          <a:pt x="46673" y="60155"/>
                          <a:pt x="44767" y="60155"/>
                          <a:pt x="43815" y="62060"/>
                        </a:cubicBezTo>
                        <a:cubicBezTo>
                          <a:pt x="34290" y="68727"/>
                          <a:pt x="40005" y="79205"/>
                          <a:pt x="48578" y="83015"/>
                        </a:cubicBezTo>
                        <a:cubicBezTo>
                          <a:pt x="49530" y="83015"/>
                          <a:pt x="53340" y="83967"/>
                          <a:pt x="52388" y="83967"/>
                        </a:cubicBezTo>
                        <a:cubicBezTo>
                          <a:pt x="46673" y="81110"/>
                          <a:pt x="38100" y="72537"/>
                          <a:pt x="41910" y="66822"/>
                        </a:cubicBezTo>
                        <a:cubicBezTo>
                          <a:pt x="42863" y="64917"/>
                          <a:pt x="44767" y="63965"/>
                          <a:pt x="46673" y="63012"/>
                        </a:cubicBezTo>
                        <a:cubicBezTo>
                          <a:pt x="47625" y="63012"/>
                          <a:pt x="48578" y="62060"/>
                          <a:pt x="49530" y="61107"/>
                        </a:cubicBezTo>
                        <a:cubicBezTo>
                          <a:pt x="54292" y="56345"/>
                          <a:pt x="45720" y="49677"/>
                          <a:pt x="42863" y="46820"/>
                        </a:cubicBezTo>
                        <a:cubicBezTo>
                          <a:pt x="41910" y="44915"/>
                          <a:pt x="39053" y="43010"/>
                          <a:pt x="41910" y="41105"/>
                        </a:cubicBezTo>
                        <a:cubicBezTo>
                          <a:pt x="43815" y="39200"/>
                          <a:pt x="46673" y="38247"/>
                          <a:pt x="48578" y="39200"/>
                        </a:cubicBezTo>
                        <a:cubicBezTo>
                          <a:pt x="52388" y="39200"/>
                          <a:pt x="56198" y="42057"/>
                          <a:pt x="59055" y="44915"/>
                        </a:cubicBezTo>
                        <a:cubicBezTo>
                          <a:pt x="64770" y="49677"/>
                          <a:pt x="70485" y="57297"/>
                          <a:pt x="72390" y="63965"/>
                        </a:cubicBezTo>
                        <a:cubicBezTo>
                          <a:pt x="72390" y="64917"/>
                          <a:pt x="71438" y="61107"/>
                          <a:pt x="71438" y="60155"/>
                        </a:cubicBezTo>
                        <a:cubicBezTo>
                          <a:pt x="69533" y="53487"/>
                          <a:pt x="66675" y="50630"/>
                          <a:pt x="61913" y="44915"/>
                        </a:cubicBezTo>
                        <a:lnTo>
                          <a:pt x="61913" y="44915"/>
                        </a:lnTo>
                        <a:cubicBezTo>
                          <a:pt x="69533" y="35390"/>
                          <a:pt x="60008" y="25865"/>
                          <a:pt x="58103" y="16340"/>
                        </a:cubicBezTo>
                        <a:cubicBezTo>
                          <a:pt x="57150" y="12530"/>
                          <a:pt x="56198" y="4910"/>
                          <a:pt x="61913" y="6815"/>
                        </a:cubicBezTo>
                        <a:cubicBezTo>
                          <a:pt x="67628" y="8720"/>
                          <a:pt x="71438" y="13482"/>
                          <a:pt x="74295" y="18245"/>
                        </a:cubicBezTo>
                        <a:cubicBezTo>
                          <a:pt x="87630" y="43010"/>
                          <a:pt x="79058" y="72537"/>
                          <a:pt x="59055" y="90635"/>
                        </a:cubicBezTo>
                        <a:cubicBezTo>
                          <a:pt x="58103" y="91587"/>
                          <a:pt x="59055" y="91587"/>
                          <a:pt x="59055" y="91587"/>
                        </a:cubicBezTo>
                        <a:cubicBezTo>
                          <a:pt x="58103" y="117305"/>
                          <a:pt x="65723" y="143022"/>
                          <a:pt x="72390" y="167787"/>
                        </a:cubicBezTo>
                        <a:cubicBezTo>
                          <a:pt x="75248" y="178265"/>
                          <a:pt x="79058" y="189695"/>
                          <a:pt x="84773" y="199220"/>
                        </a:cubicBezTo>
                        <a:cubicBezTo>
                          <a:pt x="90488" y="208745"/>
                          <a:pt x="99060" y="217317"/>
                          <a:pt x="107633" y="224937"/>
                        </a:cubicBezTo>
                        <a:cubicBezTo>
                          <a:pt x="107633" y="224937"/>
                          <a:pt x="107633" y="224937"/>
                          <a:pt x="107633" y="224937"/>
                        </a:cubicBezTo>
                        <a:cubicBezTo>
                          <a:pt x="109538" y="231605"/>
                          <a:pt x="101917" y="239225"/>
                          <a:pt x="98108" y="243035"/>
                        </a:cubicBezTo>
                        <a:cubicBezTo>
                          <a:pt x="91440" y="249702"/>
                          <a:pt x="82867" y="253512"/>
                          <a:pt x="75248" y="258275"/>
                        </a:cubicBezTo>
                        <a:cubicBezTo>
                          <a:pt x="75248" y="258275"/>
                          <a:pt x="75248" y="258275"/>
                          <a:pt x="75248" y="258275"/>
                        </a:cubicBezTo>
                        <a:cubicBezTo>
                          <a:pt x="74295" y="258275"/>
                          <a:pt x="74295" y="259227"/>
                          <a:pt x="73342" y="259227"/>
                        </a:cubicBezTo>
                        <a:cubicBezTo>
                          <a:pt x="64770" y="248750"/>
                          <a:pt x="55245" y="238272"/>
                          <a:pt x="50483" y="224937"/>
                        </a:cubicBezTo>
                        <a:cubicBezTo>
                          <a:pt x="44767" y="211602"/>
                          <a:pt x="40958" y="197315"/>
                          <a:pt x="38100" y="182075"/>
                        </a:cubicBezTo>
                        <a:cubicBezTo>
                          <a:pt x="35242" y="167787"/>
                          <a:pt x="32385" y="152547"/>
                          <a:pt x="31433" y="138260"/>
                        </a:cubicBezTo>
                        <a:cubicBezTo>
                          <a:pt x="30480" y="123020"/>
                          <a:pt x="30480" y="108732"/>
                          <a:pt x="31433" y="93492"/>
                        </a:cubicBezTo>
                        <a:cubicBezTo>
                          <a:pt x="31433" y="93492"/>
                          <a:pt x="31433" y="93492"/>
                          <a:pt x="31433" y="93492"/>
                        </a:cubicBezTo>
                        <a:cubicBezTo>
                          <a:pt x="32385" y="93492"/>
                          <a:pt x="32385" y="93492"/>
                          <a:pt x="33338" y="93492"/>
                        </a:cubicBezTo>
                        <a:cubicBezTo>
                          <a:pt x="34290" y="93492"/>
                          <a:pt x="34290" y="91587"/>
                          <a:pt x="33338" y="92540"/>
                        </a:cubicBezTo>
                        <a:cubicBezTo>
                          <a:pt x="18098" y="94445"/>
                          <a:pt x="20955" y="75395"/>
                          <a:pt x="20955" y="65870"/>
                        </a:cubicBezTo>
                        <a:cubicBezTo>
                          <a:pt x="20955" y="65870"/>
                          <a:pt x="21908" y="64917"/>
                          <a:pt x="20955" y="64917"/>
                        </a:cubicBezTo>
                        <a:cubicBezTo>
                          <a:pt x="17145" y="61107"/>
                          <a:pt x="11430" y="59202"/>
                          <a:pt x="7620" y="55392"/>
                        </a:cubicBezTo>
                        <a:cubicBezTo>
                          <a:pt x="7620" y="51582"/>
                          <a:pt x="3810" y="47772"/>
                          <a:pt x="3810" y="43962"/>
                        </a:cubicBezTo>
                        <a:close/>
                      </a:path>
                    </a:pathLst>
                  </a:custGeom>
                  <a:solidFill>
                    <a:srgbClr val="BC5318"/>
                  </a:solidFill>
                  <a:ln w="9525" cap="flat">
                    <a:noFill/>
                    <a:prstDash val="solid"/>
                    <a:miter/>
                  </a:ln>
                </p:spPr>
                <p:txBody>
                  <a:bodyPr rtlCol="0" anchor="ctr"/>
                  <a:lstStyle/>
                  <a:p>
                    <a:endParaRPr lang="en-US"/>
                  </a:p>
                </p:txBody>
              </p:sp>
              <p:sp>
                <p:nvSpPr>
                  <p:cNvPr id="3369" name="Freeform: Shape 3368">
                    <a:extLst>
                      <a:ext uri="{FF2B5EF4-FFF2-40B4-BE49-F238E27FC236}">
                        <a16:creationId xmlns:a16="http://schemas.microsoft.com/office/drawing/2014/main" id="{D0022E3E-5FD2-4880-96F3-036740333C22}"/>
                      </a:ext>
                    </a:extLst>
                  </p:cNvPr>
                  <p:cNvSpPr/>
                  <p:nvPr/>
                </p:nvSpPr>
                <p:spPr>
                  <a:xfrm>
                    <a:off x="1713785" y="634681"/>
                    <a:ext cx="20334" cy="46143"/>
                  </a:xfrm>
                  <a:custGeom>
                    <a:avLst/>
                    <a:gdLst>
                      <a:gd name="connsiteX0" fmla="*/ 714 w 20334"/>
                      <a:gd name="connsiteY0" fmla="*/ 0 h 46143"/>
                      <a:gd name="connsiteX1" fmla="*/ 17859 w 20334"/>
                      <a:gd name="connsiteY1" fmla="*/ 17145 h 46143"/>
                      <a:gd name="connsiteX2" fmla="*/ 19764 w 20334"/>
                      <a:gd name="connsiteY2" fmla="*/ 45720 h 46143"/>
                      <a:gd name="connsiteX3" fmla="*/ 18812 w 20334"/>
                      <a:gd name="connsiteY3" fmla="*/ 45720 h 46143"/>
                      <a:gd name="connsiteX4" fmla="*/ 15954 w 20334"/>
                      <a:gd name="connsiteY4" fmla="*/ 21908 h 46143"/>
                      <a:gd name="connsiteX5" fmla="*/ 714 w 20334"/>
                      <a:gd name="connsiteY5" fmla="*/ 0 h 46143"/>
                      <a:gd name="connsiteX6" fmla="*/ 714 w 20334"/>
                      <a:gd name="connsiteY6" fmla="*/ 0 h 4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4" h="46143">
                        <a:moveTo>
                          <a:pt x="714" y="0"/>
                        </a:moveTo>
                        <a:cubicBezTo>
                          <a:pt x="10239" y="0"/>
                          <a:pt x="15002" y="9525"/>
                          <a:pt x="17859" y="17145"/>
                        </a:cubicBezTo>
                        <a:cubicBezTo>
                          <a:pt x="20717" y="25718"/>
                          <a:pt x="20717" y="36195"/>
                          <a:pt x="19764" y="45720"/>
                        </a:cubicBezTo>
                        <a:cubicBezTo>
                          <a:pt x="19764" y="46672"/>
                          <a:pt x="18812" y="45720"/>
                          <a:pt x="18812" y="45720"/>
                        </a:cubicBezTo>
                        <a:cubicBezTo>
                          <a:pt x="19764" y="37147"/>
                          <a:pt x="17859" y="29528"/>
                          <a:pt x="15954" y="21908"/>
                        </a:cubicBezTo>
                        <a:cubicBezTo>
                          <a:pt x="14049" y="12383"/>
                          <a:pt x="9287" y="4763"/>
                          <a:pt x="714" y="0"/>
                        </a:cubicBezTo>
                        <a:cubicBezTo>
                          <a:pt x="-238" y="953"/>
                          <a:pt x="-238" y="0"/>
                          <a:pt x="714" y="0"/>
                        </a:cubicBezTo>
                        <a:close/>
                      </a:path>
                    </a:pathLst>
                  </a:custGeom>
                  <a:solidFill>
                    <a:srgbClr val="FFFFFF"/>
                  </a:solidFill>
                  <a:ln w="9525" cap="flat">
                    <a:noFill/>
                    <a:prstDash val="solid"/>
                    <a:miter/>
                  </a:ln>
                </p:spPr>
                <p:txBody>
                  <a:bodyPr rtlCol="0" anchor="ctr"/>
                  <a:lstStyle/>
                  <a:p>
                    <a:endParaRPr lang="en-US"/>
                  </a:p>
                </p:txBody>
              </p:sp>
              <p:sp>
                <p:nvSpPr>
                  <p:cNvPr id="3370" name="Freeform: Shape 3369">
                    <a:extLst>
                      <a:ext uri="{FF2B5EF4-FFF2-40B4-BE49-F238E27FC236}">
                        <a16:creationId xmlns:a16="http://schemas.microsoft.com/office/drawing/2014/main" id="{949D0A71-E8E9-4EA3-BEC5-5F56DE9A3ED3}"/>
                      </a:ext>
                    </a:extLst>
                  </p:cNvPr>
                  <p:cNvSpPr/>
                  <p:nvPr/>
                </p:nvSpPr>
                <p:spPr>
                  <a:xfrm>
                    <a:off x="1683305" y="631045"/>
                    <a:ext cx="22621" cy="25014"/>
                  </a:xfrm>
                  <a:custGeom>
                    <a:avLst/>
                    <a:gdLst>
                      <a:gd name="connsiteX0" fmla="*/ 714 w 22621"/>
                      <a:gd name="connsiteY0" fmla="*/ 779 h 25014"/>
                      <a:gd name="connsiteX1" fmla="*/ 14049 w 22621"/>
                      <a:gd name="connsiteY1" fmla="*/ 6494 h 25014"/>
                      <a:gd name="connsiteX2" fmla="*/ 22622 w 22621"/>
                      <a:gd name="connsiteY2" fmla="*/ 24591 h 25014"/>
                      <a:gd name="connsiteX3" fmla="*/ 21669 w 22621"/>
                      <a:gd name="connsiteY3" fmla="*/ 24591 h 25014"/>
                      <a:gd name="connsiteX4" fmla="*/ 15954 w 22621"/>
                      <a:gd name="connsiteY4" fmla="*/ 12209 h 25014"/>
                      <a:gd name="connsiteX5" fmla="*/ 8334 w 22621"/>
                      <a:gd name="connsiteY5" fmla="*/ 3636 h 25014"/>
                      <a:gd name="connsiteX6" fmla="*/ 714 w 22621"/>
                      <a:gd name="connsiteY6" fmla="*/ 1731 h 25014"/>
                      <a:gd name="connsiteX7" fmla="*/ 714 w 22621"/>
                      <a:gd name="connsiteY7" fmla="*/ 779 h 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21" h="25014">
                        <a:moveTo>
                          <a:pt x="714" y="779"/>
                        </a:moveTo>
                        <a:cubicBezTo>
                          <a:pt x="5477" y="-2079"/>
                          <a:pt x="11192" y="3636"/>
                          <a:pt x="14049" y="6494"/>
                        </a:cubicBezTo>
                        <a:cubicBezTo>
                          <a:pt x="17859" y="11256"/>
                          <a:pt x="20717" y="17924"/>
                          <a:pt x="22622" y="24591"/>
                        </a:cubicBezTo>
                        <a:cubicBezTo>
                          <a:pt x="22622" y="24591"/>
                          <a:pt x="22622" y="25544"/>
                          <a:pt x="21669" y="24591"/>
                        </a:cubicBezTo>
                        <a:cubicBezTo>
                          <a:pt x="19764" y="20781"/>
                          <a:pt x="17859" y="16019"/>
                          <a:pt x="15954" y="12209"/>
                        </a:cubicBezTo>
                        <a:cubicBezTo>
                          <a:pt x="14049" y="9351"/>
                          <a:pt x="11192" y="6494"/>
                          <a:pt x="8334" y="3636"/>
                        </a:cubicBezTo>
                        <a:cubicBezTo>
                          <a:pt x="6429" y="1731"/>
                          <a:pt x="3572" y="1731"/>
                          <a:pt x="714" y="1731"/>
                        </a:cubicBezTo>
                        <a:cubicBezTo>
                          <a:pt x="-238" y="2684"/>
                          <a:pt x="-238" y="1731"/>
                          <a:pt x="714" y="779"/>
                        </a:cubicBezTo>
                        <a:close/>
                      </a:path>
                    </a:pathLst>
                  </a:custGeom>
                  <a:solidFill>
                    <a:srgbClr val="FFFFFF"/>
                  </a:solidFill>
                  <a:ln w="9525" cap="flat">
                    <a:noFill/>
                    <a:prstDash val="solid"/>
                    <a:miter/>
                  </a:ln>
                </p:spPr>
                <p:txBody>
                  <a:bodyPr rtlCol="0" anchor="ctr"/>
                  <a:lstStyle/>
                  <a:p>
                    <a:endParaRPr lang="en-US"/>
                  </a:p>
                </p:txBody>
              </p:sp>
              <p:sp>
                <p:nvSpPr>
                  <p:cNvPr id="3371" name="Freeform: Shape 3370">
                    <a:extLst>
                      <a:ext uri="{FF2B5EF4-FFF2-40B4-BE49-F238E27FC236}">
                        <a16:creationId xmlns:a16="http://schemas.microsoft.com/office/drawing/2014/main" id="{EB92AE93-C8EC-46B6-AB74-4D1D45E61894}"/>
                      </a:ext>
                    </a:extLst>
                  </p:cNvPr>
                  <p:cNvSpPr/>
                  <p:nvPr/>
                </p:nvSpPr>
                <p:spPr>
                  <a:xfrm>
                    <a:off x="1663622" y="654249"/>
                    <a:ext cx="25159" cy="11864"/>
                  </a:xfrm>
                  <a:custGeom>
                    <a:avLst/>
                    <a:gdLst>
                      <a:gd name="connsiteX0" fmla="*/ 394 w 25159"/>
                      <a:gd name="connsiteY0" fmla="*/ 1387 h 11864"/>
                      <a:gd name="connsiteX1" fmla="*/ 25160 w 25159"/>
                      <a:gd name="connsiteY1" fmla="*/ 10912 h 11864"/>
                      <a:gd name="connsiteX2" fmla="*/ 24207 w 25159"/>
                      <a:gd name="connsiteY2" fmla="*/ 11865 h 11864"/>
                      <a:gd name="connsiteX3" fmla="*/ 15635 w 25159"/>
                      <a:gd name="connsiteY3" fmla="*/ 4245 h 11864"/>
                      <a:gd name="connsiteX4" fmla="*/ 1347 w 25159"/>
                      <a:gd name="connsiteY4" fmla="*/ 2340 h 11864"/>
                      <a:gd name="connsiteX5" fmla="*/ 394 w 25159"/>
                      <a:gd name="connsiteY5" fmla="*/ 1387 h 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59" h="11864">
                        <a:moveTo>
                          <a:pt x="394" y="1387"/>
                        </a:moveTo>
                        <a:cubicBezTo>
                          <a:pt x="8967" y="-3375"/>
                          <a:pt x="19444" y="5197"/>
                          <a:pt x="25160" y="10912"/>
                        </a:cubicBezTo>
                        <a:cubicBezTo>
                          <a:pt x="25160" y="10912"/>
                          <a:pt x="25160" y="11865"/>
                          <a:pt x="24207" y="11865"/>
                        </a:cubicBezTo>
                        <a:cubicBezTo>
                          <a:pt x="21349" y="9007"/>
                          <a:pt x="18492" y="7102"/>
                          <a:pt x="15635" y="4245"/>
                        </a:cubicBezTo>
                        <a:cubicBezTo>
                          <a:pt x="10872" y="1387"/>
                          <a:pt x="6110" y="1387"/>
                          <a:pt x="1347" y="2340"/>
                        </a:cubicBezTo>
                        <a:cubicBezTo>
                          <a:pt x="394" y="3292"/>
                          <a:pt x="-558" y="1387"/>
                          <a:pt x="394" y="1387"/>
                        </a:cubicBezTo>
                        <a:close/>
                      </a:path>
                    </a:pathLst>
                  </a:custGeom>
                  <a:solidFill>
                    <a:srgbClr val="FFFFFF"/>
                  </a:solidFill>
                  <a:ln w="9525" cap="flat">
                    <a:noFill/>
                    <a:prstDash val="solid"/>
                    <a:miter/>
                  </a:ln>
                </p:spPr>
                <p:txBody>
                  <a:bodyPr rtlCol="0" anchor="ctr"/>
                  <a:lstStyle/>
                  <a:p>
                    <a:endParaRPr lang="en-US"/>
                  </a:p>
                </p:txBody>
              </p:sp>
              <p:sp>
                <p:nvSpPr>
                  <p:cNvPr id="3372" name="Freeform: Shape 3371">
                    <a:extLst>
                      <a:ext uri="{FF2B5EF4-FFF2-40B4-BE49-F238E27FC236}">
                        <a16:creationId xmlns:a16="http://schemas.microsoft.com/office/drawing/2014/main" id="{AE98C5E5-7DFF-4745-922A-6D199697F27B}"/>
                      </a:ext>
                    </a:extLst>
                  </p:cNvPr>
                  <p:cNvSpPr/>
                  <p:nvPr/>
                </p:nvSpPr>
                <p:spPr>
                  <a:xfrm>
                    <a:off x="1659581" y="672344"/>
                    <a:ext cx="17770" cy="6575"/>
                  </a:xfrm>
                  <a:custGeom>
                    <a:avLst/>
                    <a:gdLst>
                      <a:gd name="connsiteX0" fmla="*/ 626 w 17770"/>
                      <a:gd name="connsiteY0" fmla="*/ 437 h 6575"/>
                      <a:gd name="connsiteX1" fmla="*/ 17771 w 17770"/>
                      <a:gd name="connsiteY1" fmla="*/ 6152 h 6575"/>
                      <a:gd name="connsiteX2" fmla="*/ 17771 w 17770"/>
                      <a:gd name="connsiteY2" fmla="*/ 6152 h 6575"/>
                      <a:gd name="connsiteX3" fmla="*/ 10151 w 17770"/>
                      <a:gd name="connsiteY3" fmla="*/ 2342 h 6575"/>
                      <a:gd name="connsiteX4" fmla="*/ 1578 w 17770"/>
                      <a:gd name="connsiteY4" fmla="*/ 1390 h 6575"/>
                      <a:gd name="connsiteX5" fmla="*/ 626 w 17770"/>
                      <a:gd name="connsiteY5" fmla="*/ 437 h 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0" h="6575">
                        <a:moveTo>
                          <a:pt x="626" y="437"/>
                        </a:moveTo>
                        <a:cubicBezTo>
                          <a:pt x="6341" y="-1468"/>
                          <a:pt x="13008" y="3295"/>
                          <a:pt x="17771" y="6152"/>
                        </a:cubicBezTo>
                        <a:cubicBezTo>
                          <a:pt x="17771" y="6152"/>
                          <a:pt x="17771" y="7105"/>
                          <a:pt x="17771" y="6152"/>
                        </a:cubicBezTo>
                        <a:cubicBezTo>
                          <a:pt x="14913" y="4247"/>
                          <a:pt x="13008" y="3295"/>
                          <a:pt x="10151" y="2342"/>
                        </a:cubicBezTo>
                        <a:cubicBezTo>
                          <a:pt x="7293" y="1390"/>
                          <a:pt x="4436" y="1390"/>
                          <a:pt x="1578" y="1390"/>
                        </a:cubicBezTo>
                        <a:cubicBezTo>
                          <a:pt x="-327" y="1390"/>
                          <a:pt x="-327" y="437"/>
                          <a:pt x="626" y="437"/>
                        </a:cubicBezTo>
                        <a:close/>
                      </a:path>
                    </a:pathLst>
                  </a:custGeom>
                  <a:solidFill>
                    <a:srgbClr val="FFFFFF"/>
                  </a:solidFill>
                  <a:ln w="9525" cap="flat">
                    <a:noFill/>
                    <a:prstDash val="solid"/>
                    <a:miter/>
                  </a:ln>
                </p:spPr>
                <p:txBody>
                  <a:bodyPr rtlCol="0" anchor="ctr"/>
                  <a:lstStyle/>
                  <a:p>
                    <a:endParaRPr lang="en-US"/>
                  </a:p>
                </p:txBody>
              </p:sp>
              <p:sp>
                <p:nvSpPr>
                  <p:cNvPr id="3373" name="Freeform: Shape 3372">
                    <a:extLst>
                      <a:ext uri="{FF2B5EF4-FFF2-40B4-BE49-F238E27FC236}">
                        <a16:creationId xmlns:a16="http://schemas.microsoft.com/office/drawing/2014/main" id="{5FBC91A8-2D05-4CEC-AFD5-D6E76BD5E7AB}"/>
                      </a:ext>
                    </a:extLst>
                  </p:cNvPr>
                  <p:cNvSpPr/>
                  <p:nvPr/>
                </p:nvSpPr>
                <p:spPr>
                  <a:xfrm>
                    <a:off x="1697354" y="668009"/>
                    <a:ext cx="28575" cy="24245"/>
                  </a:xfrm>
                  <a:custGeom>
                    <a:avLst/>
                    <a:gdLst>
                      <a:gd name="connsiteX0" fmla="*/ 0 w 28575"/>
                      <a:gd name="connsiteY0" fmla="*/ 2867 h 24245"/>
                      <a:gd name="connsiteX1" fmla="*/ 16192 w 28575"/>
                      <a:gd name="connsiteY1" fmla="*/ 5725 h 24245"/>
                      <a:gd name="connsiteX2" fmla="*/ 24765 w 28575"/>
                      <a:gd name="connsiteY2" fmla="*/ 16202 h 24245"/>
                      <a:gd name="connsiteX3" fmla="*/ 28575 w 28575"/>
                      <a:gd name="connsiteY3" fmla="*/ 23822 h 24245"/>
                      <a:gd name="connsiteX4" fmla="*/ 27623 w 28575"/>
                      <a:gd name="connsiteY4" fmla="*/ 23822 h 24245"/>
                      <a:gd name="connsiteX5" fmla="*/ 18098 w 28575"/>
                      <a:gd name="connsiteY5" fmla="*/ 9535 h 24245"/>
                      <a:gd name="connsiteX6" fmla="*/ 8573 w 28575"/>
                      <a:gd name="connsiteY6" fmla="*/ 2867 h 24245"/>
                      <a:gd name="connsiteX7" fmla="*/ 953 w 28575"/>
                      <a:gd name="connsiteY7" fmla="*/ 3820 h 24245"/>
                      <a:gd name="connsiteX8" fmla="*/ 0 w 28575"/>
                      <a:gd name="connsiteY8" fmla="*/ 2867 h 2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4245">
                        <a:moveTo>
                          <a:pt x="0" y="2867"/>
                        </a:moveTo>
                        <a:cubicBezTo>
                          <a:pt x="3810" y="-3800"/>
                          <a:pt x="12383" y="2867"/>
                          <a:pt x="16192" y="5725"/>
                        </a:cubicBezTo>
                        <a:cubicBezTo>
                          <a:pt x="20003" y="8582"/>
                          <a:pt x="21908" y="12392"/>
                          <a:pt x="24765" y="16202"/>
                        </a:cubicBezTo>
                        <a:cubicBezTo>
                          <a:pt x="26670" y="19060"/>
                          <a:pt x="27623" y="20965"/>
                          <a:pt x="28575" y="23822"/>
                        </a:cubicBezTo>
                        <a:cubicBezTo>
                          <a:pt x="28575" y="23822"/>
                          <a:pt x="27623" y="24775"/>
                          <a:pt x="27623" y="23822"/>
                        </a:cubicBezTo>
                        <a:cubicBezTo>
                          <a:pt x="25717" y="18107"/>
                          <a:pt x="21908" y="13345"/>
                          <a:pt x="18098" y="9535"/>
                        </a:cubicBezTo>
                        <a:cubicBezTo>
                          <a:pt x="15240" y="6677"/>
                          <a:pt x="12383" y="4772"/>
                          <a:pt x="8573" y="2867"/>
                        </a:cubicBezTo>
                        <a:cubicBezTo>
                          <a:pt x="5715" y="1915"/>
                          <a:pt x="3810" y="2867"/>
                          <a:pt x="953" y="3820"/>
                        </a:cubicBezTo>
                        <a:cubicBezTo>
                          <a:pt x="953" y="4772"/>
                          <a:pt x="0" y="3820"/>
                          <a:pt x="0" y="2867"/>
                        </a:cubicBezTo>
                        <a:close/>
                      </a:path>
                    </a:pathLst>
                  </a:custGeom>
                  <a:solidFill>
                    <a:srgbClr val="FFFFFF"/>
                  </a:solidFill>
                  <a:ln w="9525" cap="flat">
                    <a:noFill/>
                    <a:prstDash val="solid"/>
                    <a:miter/>
                  </a:ln>
                </p:spPr>
                <p:txBody>
                  <a:bodyPr rtlCol="0" anchor="ctr"/>
                  <a:lstStyle/>
                  <a:p>
                    <a:endParaRPr lang="en-US"/>
                  </a:p>
                </p:txBody>
              </p:sp>
              <p:sp>
                <p:nvSpPr>
                  <p:cNvPr id="3374" name="Freeform: Shape 3373">
                    <a:extLst>
                      <a:ext uri="{FF2B5EF4-FFF2-40B4-BE49-F238E27FC236}">
                        <a16:creationId xmlns:a16="http://schemas.microsoft.com/office/drawing/2014/main" id="{3DF82CE7-30FD-44B9-B7CF-344BAC34C427}"/>
                      </a:ext>
                    </a:extLst>
                  </p:cNvPr>
                  <p:cNvSpPr/>
                  <p:nvPr/>
                </p:nvSpPr>
                <p:spPr>
                  <a:xfrm>
                    <a:off x="1714076" y="727312"/>
                    <a:ext cx="33760" cy="108770"/>
                  </a:xfrm>
                  <a:custGeom>
                    <a:avLst/>
                    <a:gdLst>
                      <a:gd name="connsiteX0" fmla="*/ 423 w 33760"/>
                      <a:gd name="connsiteY0" fmla="*/ 714 h 108770"/>
                      <a:gd name="connsiteX1" fmla="*/ 4233 w 33760"/>
                      <a:gd name="connsiteY1" fmla="*/ 30242 h 108770"/>
                      <a:gd name="connsiteX2" fmla="*/ 11853 w 33760"/>
                      <a:gd name="connsiteY2" fmla="*/ 58817 h 108770"/>
                      <a:gd name="connsiteX3" fmla="*/ 20426 w 33760"/>
                      <a:gd name="connsiteY3" fmla="*/ 85487 h 108770"/>
                      <a:gd name="connsiteX4" fmla="*/ 26141 w 33760"/>
                      <a:gd name="connsiteY4" fmla="*/ 96917 h 108770"/>
                      <a:gd name="connsiteX5" fmla="*/ 33761 w 33760"/>
                      <a:gd name="connsiteY5" fmla="*/ 108347 h 108770"/>
                      <a:gd name="connsiteX6" fmla="*/ 33761 w 33760"/>
                      <a:gd name="connsiteY6" fmla="*/ 108347 h 108770"/>
                      <a:gd name="connsiteX7" fmla="*/ 26141 w 33760"/>
                      <a:gd name="connsiteY7" fmla="*/ 97869 h 108770"/>
                      <a:gd name="connsiteX8" fmla="*/ 19473 w 33760"/>
                      <a:gd name="connsiteY8" fmla="*/ 85487 h 108770"/>
                      <a:gd name="connsiteX9" fmla="*/ 9948 w 33760"/>
                      <a:gd name="connsiteY9" fmla="*/ 57864 h 108770"/>
                      <a:gd name="connsiteX10" fmla="*/ 3281 w 33760"/>
                      <a:gd name="connsiteY10" fmla="*/ 30242 h 108770"/>
                      <a:gd name="connsiteX11" fmla="*/ 423 w 33760"/>
                      <a:gd name="connsiteY11" fmla="*/ 714 h 108770"/>
                      <a:gd name="connsiteX12" fmla="*/ 423 w 33760"/>
                      <a:gd name="connsiteY12" fmla="*/ 714 h 1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0" h="108770">
                        <a:moveTo>
                          <a:pt x="423" y="714"/>
                        </a:moveTo>
                        <a:cubicBezTo>
                          <a:pt x="1376" y="11192"/>
                          <a:pt x="2328" y="20717"/>
                          <a:pt x="4233" y="30242"/>
                        </a:cubicBezTo>
                        <a:cubicBezTo>
                          <a:pt x="6138" y="39767"/>
                          <a:pt x="8996" y="49292"/>
                          <a:pt x="11853" y="58817"/>
                        </a:cubicBezTo>
                        <a:cubicBezTo>
                          <a:pt x="14711" y="67389"/>
                          <a:pt x="16616" y="76914"/>
                          <a:pt x="20426" y="85487"/>
                        </a:cubicBezTo>
                        <a:cubicBezTo>
                          <a:pt x="22331" y="89297"/>
                          <a:pt x="24236" y="93107"/>
                          <a:pt x="26141" y="96917"/>
                        </a:cubicBezTo>
                        <a:cubicBezTo>
                          <a:pt x="28046" y="100727"/>
                          <a:pt x="30903" y="104537"/>
                          <a:pt x="33761" y="108347"/>
                        </a:cubicBezTo>
                        <a:cubicBezTo>
                          <a:pt x="33761" y="108347"/>
                          <a:pt x="33761" y="109299"/>
                          <a:pt x="33761" y="108347"/>
                        </a:cubicBezTo>
                        <a:cubicBezTo>
                          <a:pt x="30903" y="105489"/>
                          <a:pt x="28046" y="101679"/>
                          <a:pt x="26141" y="97869"/>
                        </a:cubicBezTo>
                        <a:cubicBezTo>
                          <a:pt x="23283" y="94059"/>
                          <a:pt x="21378" y="89297"/>
                          <a:pt x="19473" y="85487"/>
                        </a:cubicBezTo>
                        <a:cubicBezTo>
                          <a:pt x="15663" y="76914"/>
                          <a:pt x="12806" y="67389"/>
                          <a:pt x="9948" y="57864"/>
                        </a:cubicBezTo>
                        <a:cubicBezTo>
                          <a:pt x="7091" y="48339"/>
                          <a:pt x="5186" y="39767"/>
                          <a:pt x="3281" y="30242"/>
                        </a:cubicBezTo>
                        <a:cubicBezTo>
                          <a:pt x="423" y="20717"/>
                          <a:pt x="-529" y="10239"/>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grpSp>
            <p:grpSp>
              <p:nvGrpSpPr>
                <p:cNvPr id="3375" name="Graphic 4">
                  <a:extLst>
                    <a:ext uri="{FF2B5EF4-FFF2-40B4-BE49-F238E27FC236}">
                      <a16:creationId xmlns:a16="http://schemas.microsoft.com/office/drawing/2014/main" id="{A3CE03C6-97B1-4150-A695-1289FD2909FB}"/>
                    </a:ext>
                  </a:extLst>
                </p:cNvPr>
                <p:cNvGrpSpPr/>
                <p:nvPr/>
              </p:nvGrpSpPr>
              <p:grpSpPr>
                <a:xfrm>
                  <a:off x="1702117" y="845322"/>
                  <a:ext cx="266461" cy="287190"/>
                  <a:chOff x="1702117" y="845322"/>
                  <a:chExt cx="266461" cy="287190"/>
                </a:xfrm>
              </p:grpSpPr>
              <p:sp>
                <p:nvSpPr>
                  <p:cNvPr id="3376" name="Freeform: Shape 3375">
                    <a:extLst>
                      <a:ext uri="{FF2B5EF4-FFF2-40B4-BE49-F238E27FC236}">
                        <a16:creationId xmlns:a16="http://schemas.microsoft.com/office/drawing/2014/main" id="{529FEB9F-E226-4F91-A0AD-8418687EDD69}"/>
                      </a:ext>
                    </a:extLst>
                  </p:cNvPr>
                  <p:cNvSpPr/>
                  <p:nvPr/>
                </p:nvSpPr>
                <p:spPr>
                  <a:xfrm>
                    <a:off x="1704975" y="845322"/>
                    <a:ext cx="260746" cy="284288"/>
                  </a:xfrm>
                  <a:custGeom>
                    <a:avLst/>
                    <a:gdLst>
                      <a:gd name="connsiteX0" fmla="*/ 0 w 260746"/>
                      <a:gd name="connsiteY0" fmla="*/ 219890 h 284288"/>
                      <a:gd name="connsiteX1" fmla="*/ 12383 w 260746"/>
                      <a:gd name="connsiteY1" fmla="*/ 207507 h 284288"/>
                      <a:gd name="connsiteX2" fmla="*/ 14288 w 260746"/>
                      <a:gd name="connsiteY2" fmla="*/ 204650 h 284288"/>
                      <a:gd name="connsiteX3" fmla="*/ 21908 w 260746"/>
                      <a:gd name="connsiteY3" fmla="*/ 191315 h 284288"/>
                      <a:gd name="connsiteX4" fmla="*/ 21908 w 260746"/>
                      <a:gd name="connsiteY4" fmla="*/ 191315 h 284288"/>
                      <a:gd name="connsiteX5" fmla="*/ 24765 w 260746"/>
                      <a:gd name="connsiteY5" fmla="*/ 179885 h 284288"/>
                      <a:gd name="connsiteX6" fmla="*/ 40958 w 260746"/>
                      <a:gd name="connsiteY6" fmla="*/ 137975 h 284288"/>
                      <a:gd name="connsiteX7" fmla="*/ 60008 w 260746"/>
                      <a:gd name="connsiteY7" fmla="*/ 100827 h 284288"/>
                      <a:gd name="connsiteX8" fmla="*/ 62865 w 260746"/>
                      <a:gd name="connsiteY8" fmla="*/ 95112 h 284288"/>
                      <a:gd name="connsiteX9" fmla="*/ 62865 w 260746"/>
                      <a:gd name="connsiteY9" fmla="*/ 94160 h 284288"/>
                      <a:gd name="connsiteX10" fmla="*/ 58103 w 260746"/>
                      <a:gd name="connsiteY10" fmla="*/ 86540 h 284288"/>
                      <a:gd name="connsiteX11" fmla="*/ 47625 w 260746"/>
                      <a:gd name="connsiteY11" fmla="*/ 76062 h 284288"/>
                      <a:gd name="connsiteX12" fmla="*/ 28575 w 260746"/>
                      <a:gd name="connsiteY12" fmla="*/ 60822 h 284288"/>
                      <a:gd name="connsiteX13" fmla="*/ 18097 w 260746"/>
                      <a:gd name="connsiteY13" fmla="*/ 48440 h 284288"/>
                      <a:gd name="connsiteX14" fmla="*/ 24765 w 260746"/>
                      <a:gd name="connsiteY14" fmla="*/ 25580 h 284288"/>
                      <a:gd name="connsiteX15" fmla="*/ 64770 w 260746"/>
                      <a:gd name="connsiteY15" fmla="*/ 815 h 284288"/>
                      <a:gd name="connsiteX16" fmla="*/ 64770 w 260746"/>
                      <a:gd name="connsiteY16" fmla="*/ 1767 h 284288"/>
                      <a:gd name="connsiteX17" fmla="*/ 65722 w 260746"/>
                      <a:gd name="connsiteY17" fmla="*/ 1767 h 284288"/>
                      <a:gd name="connsiteX18" fmla="*/ 74295 w 260746"/>
                      <a:gd name="connsiteY18" fmla="*/ 10340 h 284288"/>
                      <a:gd name="connsiteX19" fmla="*/ 87630 w 260746"/>
                      <a:gd name="connsiteY19" fmla="*/ 25580 h 284288"/>
                      <a:gd name="connsiteX20" fmla="*/ 116205 w 260746"/>
                      <a:gd name="connsiteY20" fmla="*/ 53202 h 284288"/>
                      <a:gd name="connsiteX21" fmla="*/ 150495 w 260746"/>
                      <a:gd name="connsiteY21" fmla="*/ 71300 h 284288"/>
                      <a:gd name="connsiteX22" fmla="*/ 180022 w 260746"/>
                      <a:gd name="connsiteY22" fmla="*/ 88445 h 284288"/>
                      <a:gd name="connsiteX23" fmla="*/ 180022 w 260746"/>
                      <a:gd name="connsiteY23" fmla="*/ 88445 h 284288"/>
                      <a:gd name="connsiteX24" fmla="*/ 189547 w 260746"/>
                      <a:gd name="connsiteY24" fmla="*/ 86540 h 284288"/>
                      <a:gd name="connsiteX25" fmla="*/ 213360 w 260746"/>
                      <a:gd name="connsiteY25" fmla="*/ 84635 h 284288"/>
                      <a:gd name="connsiteX26" fmla="*/ 239078 w 260746"/>
                      <a:gd name="connsiteY26" fmla="*/ 84635 h 284288"/>
                      <a:gd name="connsiteX27" fmla="*/ 240030 w 260746"/>
                      <a:gd name="connsiteY27" fmla="*/ 84635 h 284288"/>
                      <a:gd name="connsiteX28" fmla="*/ 244792 w 260746"/>
                      <a:gd name="connsiteY28" fmla="*/ 82730 h 284288"/>
                      <a:gd name="connsiteX29" fmla="*/ 257175 w 260746"/>
                      <a:gd name="connsiteY29" fmla="*/ 90350 h 284288"/>
                      <a:gd name="connsiteX30" fmla="*/ 260033 w 260746"/>
                      <a:gd name="connsiteY30" fmla="*/ 106542 h 284288"/>
                      <a:gd name="connsiteX31" fmla="*/ 260033 w 260746"/>
                      <a:gd name="connsiteY31" fmla="*/ 127497 h 284288"/>
                      <a:gd name="connsiteX32" fmla="*/ 248603 w 260746"/>
                      <a:gd name="connsiteY32" fmla="*/ 159882 h 284288"/>
                      <a:gd name="connsiteX33" fmla="*/ 231458 w 260746"/>
                      <a:gd name="connsiteY33" fmla="*/ 157977 h 284288"/>
                      <a:gd name="connsiteX34" fmla="*/ 207645 w 260746"/>
                      <a:gd name="connsiteY34" fmla="*/ 157025 h 284288"/>
                      <a:gd name="connsiteX35" fmla="*/ 210503 w 260746"/>
                      <a:gd name="connsiteY35" fmla="*/ 202745 h 284288"/>
                      <a:gd name="connsiteX36" fmla="*/ 205740 w 260746"/>
                      <a:gd name="connsiteY36" fmla="*/ 222747 h 284288"/>
                      <a:gd name="connsiteX37" fmla="*/ 204788 w 260746"/>
                      <a:gd name="connsiteY37" fmla="*/ 224652 h 284288"/>
                      <a:gd name="connsiteX38" fmla="*/ 212408 w 260746"/>
                      <a:gd name="connsiteY38" fmla="*/ 238940 h 284288"/>
                      <a:gd name="connsiteX39" fmla="*/ 206692 w 260746"/>
                      <a:gd name="connsiteY39" fmla="*/ 249417 h 284288"/>
                      <a:gd name="connsiteX40" fmla="*/ 210503 w 260746"/>
                      <a:gd name="connsiteY40" fmla="*/ 259895 h 284288"/>
                      <a:gd name="connsiteX41" fmla="*/ 212408 w 260746"/>
                      <a:gd name="connsiteY41" fmla="*/ 277040 h 284288"/>
                      <a:gd name="connsiteX42" fmla="*/ 197167 w 260746"/>
                      <a:gd name="connsiteY42" fmla="*/ 282755 h 284288"/>
                      <a:gd name="connsiteX43" fmla="*/ 196215 w 260746"/>
                      <a:gd name="connsiteY43" fmla="*/ 281802 h 284288"/>
                      <a:gd name="connsiteX44" fmla="*/ 191453 w 260746"/>
                      <a:gd name="connsiteY44" fmla="*/ 276087 h 284288"/>
                      <a:gd name="connsiteX45" fmla="*/ 181928 w 260746"/>
                      <a:gd name="connsiteY45" fmla="*/ 269420 h 284288"/>
                      <a:gd name="connsiteX46" fmla="*/ 163830 w 260746"/>
                      <a:gd name="connsiteY46" fmla="*/ 260847 h 284288"/>
                      <a:gd name="connsiteX47" fmla="*/ 100965 w 260746"/>
                      <a:gd name="connsiteY47" fmla="*/ 257990 h 284288"/>
                      <a:gd name="connsiteX48" fmla="*/ 41910 w 260746"/>
                      <a:gd name="connsiteY48" fmla="*/ 259895 h 284288"/>
                      <a:gd name="connsiteX49" fmla="*/ 953 w 260746"/>
                      <a:gd name="connsiteY49" fmla="*/ 228462 h 284288"/>
                      <a:gd name="connsiteX50" fmla="*/ 0 w 260746"/>
                      <a:gd name="connsiteY50" fmla="*/ 219890 h 284288"/>
                      <a:gd name="connsiteX51" fmla="*/ 0 w 260746"/>
                      <a:gd name="connsiteY51" fmla="*/ 219890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0746" h="284288">
                        <a:moveTo>
                          <a:pt x="0" y="219890"/>
                        </a:moveTo>
                        <a:cubicBezTo>
                          <a:pt x="953" y="213222"/>
                          <a:pt x="3810" y="204650"/>
                          <a:pt x="12383" y="207507"/>
                        </a:cubicBezTo>
                        <a:cubicBezTo>
                          <a:pt x="13335" y="206555"/>
                          <a:pt x="14288" y="205602"/>
                          <a:pt x="14288" y="204650"/>
                        </a:cubicBezTo>
                        <a:cubicBezTo>
                          <a:pt x="17145" y="200840"/>
                          <a:pt x="20955" y="196077"/>
                          <a:pt x="21908" y="191315"/>
                        </a:cubicBezTo>
                        <a:cubicBezTo>
                          <a:pt x="21908" y="191315"/>
                          <a:pt x="21908" y="191315"/>
                          <a:pt x="21908" y="191315"/>
                        </a:cubicBezTo>
                        <a:cubicBezTo>
                          <a:pt x="22860" y="187505"/>
                          <a:pt x="23813" y="183695"/>
                          <a:pt x="24765" y="179885"/>
                        </a:cubicBezTo>
                        <a:cubicBezTo>
                          <a:pt x="29528" y="165597"/>
                          <a:pt x="34290" y="152262"/>
                          <a:pt x="40958" y="137975"/>
                        </a:cubicBezTo>
                        <a:cubicBezTo>
                          <a:pt x="46672" y="125592"/>
                          <a:pt x="53340" y="113210"/>
                          <a:pt x="60008" y="100827"/>
                        </a:cubicBezTo>
                        <a:cubicBezTo>
                          <a:pt x="60960" y="98922"/>
                          <a:pt x="61913" y="97017"/>
                          <a:pt x="62865" y="95112"/>
                        </a:cubicBezTo>
                        <a:cubicBezTo>
                          <a:pt x="62865" y="95112"/>
                          <a:pt x="62865" y="95112"/>
                          <a:pt x="62865" y="94160"/>
                        </a:cubicBezTo>
                        <a:cubicBezTo>
                          <a:pt x="63817" y="92255"/>
                          <a:pt x="59055" y="88445"/>
                          <a:pt x="58103" y="86540"/>
                        </a:cubicBezTo>
                        <a:cubicBezTo>
                          <a:pt x="55245" y="82730"/>
                          <a:pt x="51435" y="79872"/>
                          <a:pt x="47625" y="76062"/>
                        </a:cubicBezTo>
                        <a:cubicBezTo>
                          <a:pt x="41910" y="70347"/>
                          <a:pt x="35242" y="64632"/>
                          <a:pt x="28575" y="60822"/>
                        </a:cubicBezTo>
                        <a:cubicBezTo>
                          <a:pt x="22860" y="61775"/>
                          <a:pt x="19050" y="54155"/>
                          <a:pt x="18097" y="48440"/>
                        </a:cubicBezTo>
                        <a:cubicBezTo>
                          <a:pt x="17145" y="40820"/>
                          <a:pt x="20955" y="32247"/>
                          <a:pt x="24765" y="25580"/>
                        </a:cubicBezTo>
                        <a:cubicBezTo>
                          <a:pt x="32385" y="13197"/>
                          <a:pt x="48578" y="-3948"/>
                          <a:pt x="64770" y="815"/>
                        </a:cubicBezTo>
                        <a:cubicBezTo>
                          <a:pt x="64770" y="815"/>
                          <a:pt x="65722" y="815"/>
                          <a:pt x="64770" y="1767"/>
                        </a:cubicBezTo>
                        <a:cubicBezTo>
                          <a:pt x="64770" y="1767"/>
                          <a:pt x="65722" y="1767"/>
                          <a:pt x="65722" y="1767"/>
                        </a:cubicBezTo>
                        <a:cubicBezTo>
                          <a:pt x="68580" y="4625"/>
                          <a:pt x="71438" y="7482"/>
                          <a:pt x="74295" y="10340"/>
                        </a:cubicBezTo>
                        <a:cubicBezTo>
                          <a:pt x="79058" y="15102"/>
                          <a:pt x="82867" y="20817"/>
                          <a:pt x="87630" y="25580"/>
                        </a:cubicBezTo>
                        <a:cubicBezTo>
                          <a:pt x="96203" y="36057"/>
                          <a:pt x="105728" y="45582"/>
                          <a:pt x="116205" y="53202"/>
                        </a:cubicBezTo>
                        <a:cubicBezTo>
                          <a:pt x="126683" y="61775"/>
                          <a:pt x="138113" y="66537"/>
                          <a:pt x="150495" y="71300"/>
                        </a:cubicBezTo>
                        <a:cubicBezTo>
                          <a:pt x="160972" y="75110"/>
                          <a:pt x="172403" y="78920"/>
                          <a:pt x="180022" y="88445"/>
                        </a:cubicBezTo>
                        <a:cubicBezTo>
                          <a:pt x="180022" y="88445"/>
                          <a:pt x="180022" y="88445"/>
                          <a:pt x="180022" y="88445"/>
                        </a:cubicBezTo>
                        <a:cubicBezTo>
                          <a:pt x="182880" y="87492"/>
                          <a:pt x="186690" y="87492"/>
                          <a:pt x="189547" y="86540"/>
                        </a:cubicBezTo>
                        <a:cubicBezTo>
                          <a:pt x="197167" y="85587"/>
                          <a:pt x="205740" y="85587"/>
                          <a:pt x="213360" y="84635"/>
                        </a:cubicBezTo>
                        <a:cubicBezTo>
                          <a:pt x="221933" y="84635"/>
                          <a:pt x="231458" y="88445"/>
                          <a:pt x="239078" y="84635"/>
                        </a:cubicBezTo>
                        <a:cubicBezTo>
                          <a:pt x="239078" y="84635"/>
                          <a:pt x="239078" y="84635"/>
                          <a:pt x="240030" y="84635"/>
                        </a:cubicBezTo>
                        <a:cubicBezTo>
                          <a:pt x="240983" y="83682"/>
                          <a:pt x="242888" y="82730"/>
                          <a:pt x="244792" y="82730"/>
                        </a:cubicBezTo>
                        <a:cubicBezTo>
                          <a:pt x="250508" y="81777"/>
                          <a:pt x="255270" y="84635"/>
                          <a:pt x="257175" y="90350"/>
                        </a:cubicBezTo>
                        <a:cubicBezTo>
                          <a:pt x="259080" y="95112"/>
                          <a:pt x="259080" y="101780"/>
                          <a:pt x="260033" y="106542"/>
                        </a:cubicBezTo>
                        <a:cubicBezTo>
                          <a:pt x="260985" y="113210"/>
                          <a:pt x="260985" y="120830"/>
                          <a:pt x="260033" y="127497"/>
                        </a:cubicBezTo>
                        <a:cubicBezTo>
                          <a:pt x="259080" y="137975"/>
                          <a:pt x="257175" y="152262"/>
                          <a:pt x="248603" y="159882"/>
                        </a:cubicBezTo>
                        <a:cubicBezTo>
                          <a:pt x="241935" y="165597"/>
                          <a:pt x="235267" y="162740"/>
                          <a:pt x="231458" y="157977"/>
                        </a:cubicBezTo>
                        <a:cubicBezTo>
                          <a:pt x="223838" y="157025"/>
                          <a:pt x="215265" y="157977"/>
                          <a:pt x="207645" y="157025"/>
                        </a:cubicBezTo>
                        <a:cubicBezTo>
                          <a:pt x="207645" y="172265"/>
                          <a:pt x="210503" y="187505"/>
                          <a:pt x="210503" y="202745"/>
                        </a:cubicBezTo>
                        <a:cubicBezTo>
                          <a:pt x="210503" y="209412"/>
                          <a:pt x="208597" y="216080"/>
                          <a:pt x="205740" y="222747"/>
                        </a:cubicBezTo>
                        <a:cubicBezTo>
                          <a:pt x="205740" y="223700"/>
                          <a:pt x="205740" y="223700"/>
                          <a:pt x="204788" y="224652"/>
                        </a:cubicBezTo>
                        <a:cubicBezTo>
                          <a:pt x="208597" y="227510"/>
                          <a:pt x="217170" y="234177"/>
                          <a:pt x="212408" y="238940"/>
                        </a:cubicBezTo>
                        <a:cubicBezTo>
                          <a:pt x="209550" y="241797"/>
                          <a:pt x="206692" y="244655"/>
                          <a:pt x="206692" y="249417"/>
                        </a:cubicBezTo>
                        <a:cubicBezTo>
                          <a:pt x="206692" y="253227"/>
                          <a:pt x="208597" y="256085"/>
                          <a:pt x="210503" y="259895"/>
                        </a:cubicBezTo>
                        <a:cubicBezTo>
                          <a:pt x="213360" y="265610"/>
                          <a:pt x="215265" y="271325"/>
                          <a:pt x="212408" y="277040"/>
                        </a:cubicBezTo>
                        <a:cubicBezTo>
                          <a:pt x="209550" y="282755"/>
                          <a:pt x="202883" y="286565"/>
                          <a:pt x="197167" y="282755"/>
                        </a:cubicBezTo>
                        <a:cubicBezTo>
                          <a:pt x="197167" y="282755"/>
                          <a:pt x="196215" y="282755"/>
                          <a:pt x="196215" y="281802"/>
                        </a:cubicBezTo>
                        <a:cubicBezTo>
                          <a:pt x="196215" y="279897"/>
                          <a:pt x="193358" y="277992"/>
                          <a:pt x="191453" y="276087"/>
                        </a:cubicBezTo>
                        <a:cubicBezTo>
                          <a:pt x="188595" y="274182"/>
                          <a:pt x="185738" y="271325"/>
                          <a:pt x="181928" y="269420"/>
                        </a:cubicBezTo>
                        <a:cubicBezTo>
                          <a:pt x="176213" y="265610"/>
                          <a:pt x="170497" y="262752"/>
                          <a:pt x="163830" y="260847"/>
                        </a:cubicBezTo>
                        <a:cubicBezTo>
                          <a:pt x="143828" y="254180"/>
                          <a:pt x="121920" y="255132"/>
                          <a:pt x="100965" y="257990"/>
                        </a:cubicBezTo>
                        <a:cubicBezTo>
                          <a:pt x="80963" y="260847"/>
                          <a:pt x="61913" y="263705"/>
                          <a:pt x="41910" y="259895"/>
                        </a:cubicBezTo>
                        <a:cubicBezTo>
                          <a:pt x="23813" y="256085"/>
                          <a:pt x="7620" y="246560"/>
                          <a:pt x="953" y="228462"/>
                        </a:cubicBezTo>
                        <a:cubicBezTo>
                          <a:pt x="0" y="227510"/>
                          <a:pt x="0" y="223700"/>
                          <a:pt x="0" y="219890"/>
                        </a:cubicBezTo>
                        <a:cubicBezTo>
                          <a:pt x="0" y="220842"/>
                          <a:pt x="0" y="220842"/>
                          <a:pt x="0" y="219890"/>
                        </a:cubicBezTo>
                        <a:close/>
                      </a:path>
                    </a:pathLst>
                  </a:custGeom>
                  <a:solidFill>
                    <a:srgbClr val="B60006"/>
                  </a:solidFill>
                  <a:ln w="9525" cap="flat">
                    <a:noFill/>
                    <a:prstDash val="solid"/>
                    <a:miter/>
                  </a:ln>
                </p:spPr>
                <p:txBody>
                  <a:bodyPr rtlCol="0" anchor="ctr"/>
                  <a:lstStyle/>
                  <a:p>
                    <a:endParaRPr lang="en-US"/>
                  </a:p>
                </p:txBody>
              </p:sp>
              <p:sp>
                <p:nvSpPr>
                  <p:cNvPr id="3377" name="Freeform: Shape 3376">
                    <a:extLst>
                      <a:ext uri="{FF2B5EF4-FFF2-40B4-BE49-F238E27FC236}">
                        <a16:creationId xmlns:a16="http://schemas.microsoft.com/office/drawing/2014/main" id="{37AB5965-90E5-4319-88E0-C0E0D7D0883C}"/>
                      </a:ext>
                    </a:extLst>
                  </p:cNvPr>
                  <p:cNvSpPr/>
                  <p:nvPr/>
                </p:nvSpPr>
                <p:spPr>
                  <a:xfrm>
                    <a:off x="1702117" y="846375"/>
                    <a:ext cx="266461" cy="286137"/>
                  </a:xfrm>
                  <a:custGeom>
                    <a:avLst/>
                    <a:gdLst>
                      <a:gd name="connsiteX0" fmla="*/ 200025 w 266461"/>
                      <a:gd name="connsiteY0" fmla="*/ 282654 h 286137"/>
                      <a:gd name="connsiteX1" fmla="*/ 200025 w 266461"/>
                      <a:gd name="connsiteY1" fmla="*/ 282654 h 286137"/>
                      <a:gd name="connsiteX2" fmla="*/ 199073 w 266461"/>
                      <a:gd name="connsiteY2" fmla="*/ 281702 h 286137"/>
                      <a:gd name="connsiteX3" fmla="*/ 195263 w 266461"/>
                      <a:gd name="connsiteY3" fmla="*/ 276939 h 286137"/>
                      <a:gd name="connsiteX4" fmla="*/ 194310 w 266461"/>
                      <a:gd name="connsiteY4" fmla="*/ 276939 h 286137"/>
                      <a:gd name="connsiteX5" fmla="*/ 184785 w 266461"/>
                      <a:gd name="connsiteY5" fmla="*/ 270272 h 286137"/>
                      <a:gd name="connsiteX6" fmla="*/ 166688 w 266461"/>
                      <a:gd name="connsiteY6" fmla="*/ 261699 h 286137"/>
                      <a:gd name="connsiteX7" fmla="*/ 135255 w 266461"/>
                      <a:gd name="connsiteY7" fmla="*/ 256937 h 286137"/>
                      <a:gd name="connsiteX8" fmla="*/ 131445 w 266461"/>
                      <a:gd name="connsiteY8" fmla="*/ 256937 h 286137"/>
                      <a:gd name="connsiteX9" fmla="*/ 103823 w 266461"/>
                      <a:gd name="connsiteY9" fmla="*/ 258842 h 286137"/>
                      <a:gd name="connsiteX10" fmla="*/ 99060 w 266461"/>
                      <a:gd name="connsiteY10" fmla="*/ 259794 h 286137"/>
                      <a:gd name="connsiteX11" fmla="*/ 44767 w 266461"/>
                      <a:gd name="connsiteY11" fmla="*/ 260747 h 286137"/>
                      <a:gd name="connsiteX12" fmla="*/ 20003 w 266461"/>
                      <a:gd name="connsiteY12" fmla="*/ 250269 h 286137"/>
                      <a:gd name="connsiteX13" fmla="*/ 3810 w 266461"/>
                      <a:gd name="connsiteY13" fmla="*/ 229314 h 286137"/>
                      <a:gd name="connsiteX14" fmla="*/ 1905 w 266461"/>
                      <a:gd name="connsiteY14" fmla="*/ 219789 h 286137"/>
                      <a:gd name="connsiteX15" fmla="*/ 1905 w 266461"/>
                      <a:gd name="connsiteY15" fmla="*/ 219789 h 286137"/>
                      <a:gd name="connsiteX16" fmla="*/ 1905 w 266461"/>
                      <a:gd name="connsiteY16" fmla="*/ 219789 h 286137"/>
                      <a:gd name="connsiteX17" fmla="*/ 1905 w 266461"/>
                      <a:gd name="connsiteY17" fmla="*/ 219789 h 286137"/>
                      <a:gd name="connsiteX18" fmla="*/ 7620 w 266461"/>
                      <a:gd name="connsiteY18" fmla="*/ 208359 h 286137"/>
                      <a:gd name="connsiteX19" fmla="*/ 14288 w 266461"/>
                      <a:gd name="connsiteY19" fmla="*/ 207407 h 286137"/>
                      <a:gd name="connsiteX20" fmla="*/ 16192 w 266461"/>
                      <a:gd name="connsiteY20" fmla="*/ 204549 h 286137"/>
                      <a:gd name="connsiteX21" fmla="*/ 17145 w 266461"/>
                      <a:gd name="connsiteY21" fmla="*/ 203597 h 286137"/>
                      <a:gd name="connsiteX22" fmla="*/ 24765 w 266461"/>
                      <a:gd name="connsiteY22" fmla="*/ 191214 h 286137"/>
                      <a:gd name="connsiteX23" fmla="*/ 24765 w 266461"/>
                      <a:gd name="connsiteY23" fmla="*/ 191214 h 286137"/>
                      <a:gd name="connsiteX24" fmla="*/ 27623 w 266461"/>
                      <a:gd name="connsiteY24" fmla="*/ 179784 h 286137"/>
                      <a:gd name="connsiteX25" fmla="*/ 43815 w 266461"/>
                      <a:gd name="connsiteY25" fmla="*/ 137874 h 286137"/>
                      <a:gd name="connsiteX26" fmla="*/ 62865 w 266461"/>
                      <a:gd name="connsiteY26" fmla="*/ 100727 h 286137"/>
                      <a:gd name="connsiteX27" fmla="*/ 65723 w 266461"/>
                      <a:gd name="connsiteY27" fmla="*/ 95012 h 286137"/>
                      <a:gd name="connsiteX28" fmla="*/ 65723 w 266461"/>
                      <a:gd name="connsiteY28" fmla="*/ 94059 h 286137"/>
                      <a:gd name="connsiteX29" fmla="*/ 61913 w 266461"/>
                      <a:gd name="connsiteY29" fmla="*/ 87392 h 286137"/>
                      <a:gd name="connsiteX30" fmla="*/ 60960 w 266461"/>
                      <a:gd name="connsiteY30" fmla="*/ 86439 h 286137"/>
                      <a:gd name="connsiteX31" fmla="*/ 50483 w 266461"/>
                      <a:gd name="connsiteY31" fmla="*/ 75962 h 286137"/>
                      <a:gd name="connsiteX32" fmla="*/ 48578 w 266461"/>
                      <a:gd name="connsiteY32" fmla="*/ 75009 h 286137"/>
                      <a:gd name="connsiteX33" fmla="*/ 31433 w 266461"/>
                      <a:gd name="connsiteY33" fmla="*/ 60722 h 286137"/>
                      <a:gd name="connsiteX34" fmla="*/ 26670 w 266461"/>
                      <a:gd name="connsiteY34" fmla="*/ 59769 h 286137"/>
                      <a:gd name="connsiteX35" fmla="*/ 20955 w 266461"/>
                      <a:gd name="connsiteY35" fmla="*/ 48339 h 286137"/>
                      <a:gd name="connsiteX36" fmla="*/ 27623 w 266461"/>
                      <a:gd name="connsiteY36" fmla="*/ 25479 h 286137"/>
                      <a:gd name="connsiteX37" fmla="*/ 43815 w 266461"/>
                      <a:gd name="connsiteY37" fmla="*/ 6429 h 286137"/>
                      <a:gd name="connsiteX38" fmla="*/ 55245 w 266461"/>
                      <a:gd name="connsiteY38" fmla="*/ 714 h 286137"/>
                      <a:gd name="connsiteX39" fmla="*/ 67628 w 266461"/>
                      <a:gd name="connsiteY39" fmla="*/ 714 h 286137"/>
                      <a:gd name="connsiteX40" fmla="*/ 68580 w 266461"/>
                      <a:gd name="connsiteY40" fmla="*/ 1667 h 286137"/>
                      <a:gd name="connsiteX41" fmla="*/ 68580 w 266461"/>
                      <a:gd name="connsiteY41" fmla="*/ 1667 h 286137"/>
                      <a:gd name="connsiteX42" fmla="*/ 69533 w 266461"/>
                      <a:gd name="connsiteY42" fmla="*/ 1667 h 286137"/>
                      <a:gd name="connsiteX43" fmla="*/ 69533 w 266461"/>
                      <a:gd name="connsiteY43" fmla="*/ 1667 h 286137"/>
                      <a:gd name="connsiteX44" fmla="*/ 74295 w 266461"/>
                      <a:gd name="connsiteY44" fmla="*/ 6429 h 286137"/>
                      <a:gd name="connsiteX45" fmla="*/ 78105 w 266461"/>
                      <a:gd name="connsiteY45" fmla="*/ 10239 h 286137"/>
                      <a:gd name="connsiteX46" fmla="*/ 88583 w 266461"/>
                      <a:gd name="connsiteY46" fmla="*/ 21669 h 286137"/>
                      <a:gd name="connsiteX47" fmla="*/ 92392 w 266461"/>
                      <a:gd name="connsiteY47" fmla="*/ 25479 h 286137"/>
                      <a:gd name="connsiteX48" fmla="*/ 120967 w 266461"/>
                      <a:gd name="connsiteY48" fmla="*/ 53102 h 286137"/>
                      <a:gd name="connsiteX49" fmla="*/ 155258 w 266461"/>
                      <a:gd name="connsiteY49" fmla="*/ 71199 h 286137"/>
                      <a:gd name="connsiteX50" fmla="*/ 184785 w 266461"/>
                      <a:gd name="connsiteY50" fmla="*/ 88344 h 286137"/>
                      <a:gd name="connsiteX51" fmla="*/ 184785 w 266461"/>
                      <a:gd name="connsiteY51" fmla="*/ 88344 h 286137"/>
                      <a:gd name="connsiteX52" fmla="*/ 194310 w 266461"/>
                      <a:gd name="connsiteY52" fmla="*/ 86439 h 286137"/>
                      <a:gd name="connsiteX53" fmla="*/ 218123 w 266461"/>
                      <a:gd name="connsiteY53" fmla="*/ 84534 h 286137"/>
                      <a:gd name="connsiteX54" fmla="*/ 219075 w 266461"/>
                      <a:gd name="connsiteY54" fmla="*/ 84534 h 286137"/>
                      <a:gd name="connsiteX55" fmla="*/ 227648 w 266461"/>
                      <a:gd name="connsiteY55" fmla="*/ 85487 h 286137"/>
                      <a:gd name="connsiteX56" fmla="*/ 244792 w 266461"/>
                      <a:gd name="connsiteY56" fmla="*/ 84534 h 286137"/>
                      <a:gd name="connsiteX57" fmla="*/ 245745 w 266461"/>
                      <a:gd name="connsiteY57" fmla="*/ 84534 h 286137"/>
                      <a:gd name="connsiteX58" fmla="*/ 250508 w 266461"/>
                      <a:gd name="connsiteY58" fmla="*/ 82629 h 286137"/>
                      <a:gd name="connsiteX59" fmla="*/ 258128 w 266461"/>
                      <a:gd name="connsiteY59" fmla="*/ 83582 h 286137"/>
                      <a:gd name="connsiteX60" fmla="*/ 262890 w 266461"/>
                      <a:gd name="connsiteY60" fmla="*/ 89297 h 286137"/>
                      <a:gd name="connsiteX61" fmla="*/ 265748 w 266461"/>
                      <a:gd name="connsiteY61" fmla="*/ 104537 h 286137"/>
                      <a:gd name="connsiteX62" fmla="*/ 265748 w 266461"/>
                      <a:gd name="connsiteY62" fmla="*/ 105489 h 286137"/>
                      <a:gd name="connsiteX63" fmla="*/ 265748 w 266461"/>
                      <a:gd name="connsiteY63" fmla="*/ 126444 h 286137"/>
                      <a:gd name="connsiteX64" fmla="*/ 254317 w 266461"/>
                      <a:gd name="connsiteY64" fmla="*/ 158829 h 286137"/>
                      <a:gd name="connsiteX65" fmla="*/ 236220 w 266461"/>
                      <a:gd name="connsiteY65" fmla="*/ 156924 h 286137"/>
                      <a:gd name="connsiteX66" fmla="*/ 218123 w 266461"/>
                      <a:gd name="connsiteY66" fmla="*/ 155972 h 286137"/>
                      <a:gd name="connsiteX67" fmla="*/ 212408 w 266461"/>
                      <a:gd name="connsiteY67" fmla="*/ 155972 h 286137"/>
                      <a:gd name="connsiteX68" fmla="*/ 213360 w 266461"/>
                      <a:gd name="connsiteY68" fmla="*/ 175974 h 286137"/>
                      <a:gd name="connsiteX69" fmla="*/ 214313 w 266461"/>
                      <a:gd name="connsiteY69" fmla="*/ 201692 h 286137"/>
                      <a:gd name="connsiteX70" fmla="*/ 209550 w 266461"/>
                      <a:gd name="connsiteY70" fmla="*/ 221694 h 286137"/>
                      <a:gd name="connsiteX71" fmla="*/ 208598 w 266461"/>
                      <a:gd name="connsiteY71" fmla="*/ 223599 h 286137"/>
                      <a:gd name="connsiteX72" fmla="*/ 209550 w 266461"/>
                      <a:gd name="connsiteY72" fmla="*/ 223599 h 286137"/>
                      <a:gd name="connsiteX73" fmla="*/ 218123 w 266461"/>
                      <a:gd name="connsiteY73" fmla="*/ 234077 h 286137"/>
                      <a:gd name="connsiteX74" fmla="*/ 217170 w 266461"/>
                      <a:gd name="connsiteY74" fmla="*/ 237887 h 286137"/>
                      <a:gd name="connsiteX75" fmla="*/ 216217 w 266461"/>
                      <a:gd name="connsiteY75" fmla="*/ 238839 h 286137"/>
                      <a:gd name="connsiteX76" fmla="*/ 211455 w 266461"/>
                      <a:gd name="connsiteY76" fmla="*/ 248364 h 286137"/>
                      <a:gd name="connsiteX77" fmla="*/ 214313 w 266461"/>
                      <a:gd name="connsiteY77" fmla="*/ 256937 h 286137"/>
                      <a:gd name="connsiteX78" fmla="*/ 215265 w 266461"/>
                      <a:gd name="connsiteY78" fmla="*/ 257889 h 286137"/>
                      <a:gd name="connsiteX79" fmla="*/ 217170 w 266461"/>
                      <a:gd name="connsiteY79" fmla="*/ 275034 h 286137"/>
                      <a:gd name="connsiteX80" fmla="*/ 209550 w 266461"/>
                      <a:gd name="connsiteY80" fmla="*/ 281702 h 286137"/>
                      <a:gd name="connsiteX81" fmla="*/ 206692 w 266461"/>
                      <a:gd name="connsiteY81" fmla="*/ 281702 h 286137"/>
                      <a:gd name="connsiteX82" fmla="*/ 200025 w 266461"/>
                      <a:gd name="connsiteY82" fmla="*/ 282654 h 286137"/>
                      <a:gd name="connsiteX83" fmla="*/ 210503 w 266461"/>
                      <a:gd name="connsiteY83" fmla="*/ 157877 h 286137"/>
                      <a:gd name="connsiteX84" fmla="*/ 216217 w 266461"/>
                      <a:gd name="connsiteY84" fmla="*/ 157877 h 286137"/>
                      <a:gd name="connsiteX85" fmla="*/ 234315 w 266461"/>
                      <a:gd name="connsiteY85" fmla="*/ 158829 h 286137"/>
                      <a:gd name="connsiteX86" fmla="*/ 234315 w 266461"/>
                      <a:gd name="connsiteY86" fmla="*/ 158829 h 286137"/>
                      <a:gd name="connsiteX87" fmla="*/ 251460 w 266461"/>
                      <a:gd name="connsiteY87" fmla="*/ 160734 h 286137"/>
                      <a:gd name="connsiteX88" fmla="*/ 262890 w 266461"/>
                      <a:gd name="connsiteY88" fmla="*/ 128349 h 286137"/>
                      <a:gd name="connsiteX89" fmla="*/ 262890 w 266461"/>
                      <a:gd name="connsiteY89" fmla="*/ 107394 h 286137"/>
                      <a:gd name="connsiteX90" fmla="*/ 262890 w 266461"/>
                      <a:gd name="connsiteY90" fmla="*/ 106442 h 286137"/>
                      <a:gd name="connsiteX91" fmla="*/ 260033 w 266461"/>
                      <a:gd name="connsiteY91" fmla="*/ 91202 h 286137"/>
                      <a:gd name="connsiteX92" fmla="*/ 255270 w 266461"/>
                      <a:gd name="connsiteY92" fmla="*/ 85487 h 286137"/>
                      <a:gd name="connsiteX93" fmla="*/ 247650 w 266461"/>
                      <a:gd name="connsiteY93" fmla="*/ 84534 h 286137"/>
                      <a:gd name="connsiteX94" fmla="*/ 242888 w 266461"/>
                      <a:gd name="connsiteY94" fmla="*/ 86439 h 286137"/>
                      <a:gd name="connsiteX95" fmla="*/ 242888 w 266461"/>
                      <a:gd name="connsiteY95" fmla="*/ 86439 h 286137"/>
                      <a:gd name="connsiteX96" fmla="*/ 241935 w 266461"/>
                      <a:gd name="connsiteY96" fmla="*/ 86439 h 286137"/>
                      <a:gd name="connsiteX97" fmla="*/ 224790 w 266461"/>
                      <a:gd name="connsiteY97" fmla="*/ 87392 h 286137"/>
                      <a:gd name="connsiteX98" fmla="*/ 216217 w 266461"/>
                      <a:gd name="connsiteY98" fmla="*/ 86439 h 286137"/>
                      <a:gd name="connsiteX99" fmla="*/ 215265 w 266461"/>
                      <a:gd name="connsiteY99" fmla="*/ 86439 h 286137"/>
                      <a:gd name="connsiteX100" fmla="*/ 191453 w 266461"/>
                      <a:gd name="connsiteY100" fmla="*/ 88344 h 286137"/>
                      <a:gd name="connsiteX101" fmla="*/ 181928 w 266461"/>
                      <a:gd name="connsiteY101" fmla="*/ 90249 h 286137"/>
                      <a:gd name="connsiteX102" fmla="*/ 181928 w 266461"/>
                      <a:gd name="connsiteY102" fmla="*/ 90249 h 286137"/>
                      <a:gd name="connsiteX103" fmla="*/ 181928 w 266461"/>
                      <a:gd name="connsiteY103" fmla="*/ 90249 h 286137"/>
                      <a:gd name="connsiteX104" fmla="*/ 181928 w 266461"/>
                      <a:gd name="connsiteY104" fmla="*/ 90249 h 286137"/>
                      <a:gd name="connsiteX105" fmla="*/ 152400 w 266461"/>
                      <a:gd name="connsiteY105" fmla="*/ 73104 h 286137"/>
                      <a:gd name="connsiteX106" fmla="*/ 118110 w 266461"/>
                      <a:gd name="connsiteY106" fmla="*/ 55007 h 286137"/>
                      <a:gd name="connsiteX107" fmla="*/ 89535 w 266461"/>
                      <a:gd name="connsiteY107" fmla="*/ 27384 h 286137"/>
                      <a:gd name="connsiteX108" fmla="*/ 85725 w 266461"/>
                      <a:gd name="connsiteY108" fmla="*/ 23574 h 286137"/>
                      <a:gd name="connsiteX109" fmla="*/ 75248 w 266461"/>
                      <a:gd name="connsiteY109" fmla="*/ 12144 h 286137"/>
                      <a:gd name="connsiteX110" fmla="*/ 71438 w 266461"/>
                      <a:gd name="connsiteY110" fmla="*/ 8334 h 286137"/>
                      <a:gd name="connsiteX111" fmla="*/ 66675 w 266461"/>
                      <a:gd name="connsiteY111" fmla="*/ 3572 h 286137"/>
                      <a:gd name="connsiteX112" fmla="*/ 65723 w 266461"/>
                      <a:gd name="connsiteY112" fmla="*/ 3572 h 286137"/>
                      <a:gd name="connsiteX113" fmla="*/ 65723 w 266461"/>
                      <a:gd name="connsiteY113" fmla="*/ 3572 h 286137"/>
                      <a:gd name="connsiteX114" fmla="*/ 65723 w 266461"/>
                      <a:gd name="connsiteY114" fmla="*/ 3572 h 286137"/>
                      <a:gd name="connsiteX115" fmla="*/ 65723 w 266461"/>
                      <a:gd name="connsiteY115" fmla="*/ 2619 h 286137"/>
                      <a:gd name="connsiteX116" fmla="*/ 53340 w 266461"/>
                      <a:gd name="connsiteY116" fmla="*/ 2619 h 286137"/>
                      <a:gd name="connsiteX117" fmla="*/ 41910 w 266461"/>
                      <a:gd name="connsiteY117" fmla="*/ 8334 h 286137"/>
                      <a:gd name="connsiteX118" fmla="*/ 25717 w 266461"/>
                      <a:gd name="connsiteY118" fmla="*/ 27384 h 286137"/>
                      <a:gd name="connsiteX119" fmla="*/ 19050 w 266461"/>
                      <a:gd name="connsiteY119" fmla="*/ 50244 h 286137"/>
                      <a:gd name="connsiteX120" fmla="*/ 24765 w 266461"/>
                      <a:gd name="connsiteY120" fmla="*/ 61674 h 286137"/>
                      <a:gd name="connsiteX121" fmla="*/ 29528 w 266461"/>
                      <a:gd name="connsiteY121" fmla="*/ 62627 h 286137"/>
                      <a:gd name="connsiteX122" fmla="*/ 29528 w 266461"/>
                      <a:gd name="connsiteY122" fmla="*/ 62627 h 286137"/>
                      <a:gd name="connsiteX123" fmla="*/ 46673 w 266461"/>
                      <a:gd name="connsiteY123" fmla="*/ 76914 h 286137"/>
                      <a:gd name="connsiteX124" fmla="*/ 48578 w 266461"/>
                      <a:gd name="connsiteY124" fmla="*/ 77867 h 286137"/>
                      <a:gd name="connsiteX125" fmla="*/ 59055 w 266461"/>
                      <a:gd name="connsiteY125" fmla="*/ 88344 h 286137"/>
                      <a:gd name="connsiteX126" fmla="*/ 60008 w 266461"/>
                      <a:gd name="connsiteY126" fmla="*/ 89297 h 286137"/>
                      <a:gd name="connsiteX127" fmla="*/ 63817 w 266461"/>
                      <a:gd name="connsiteY127" fmla="*/ 95964 h 286137"/>
                      <a:gd name="connsiteX128" fmla="*/ 63817 w 266461"/>
                      <a:gd name="connsiteY128" fmla="*/ 96917 h 286137"/>
                      <a:gd name="connsiteX129" fmla="*/ 63817 w 266461"/>
                      <a:gd name="connsiteY129" fmla="*/ 96917 h 286137"/>
                      <a:gd name="connsiteX130" fmla="*/ 60960 w 266461"/>
                      <a:gd name="connsiteY130" fmla="*/ 102632 h 286137"/>
                      <a:gd name="connsiteX131" fmla="*/ 41910 w 266461"/>
                      <a:gd name="connsiteY131" fmla="*/ 139779 h 286137"/>
                      <a:gd name="connsiteX132" fmla="*/ 25717 w 266461"/>
                      <a:gd name="connsiteY132" fmla="*/ 181689 h 286137"/>
                      <a:gd name="connsiteX133" fmla="*/ 22860 w 266461"/>
                      <a:gd name="connsiteY133" fmla="*/ 193119 h 286137"/>
                      <a:gd name="connsiteX134" fmla="*/ 22860 w 266461"/>
                      <a:gd name="connsiteY134" fmla="*/ 193119 h 286137"/>
                      <a:gd name="connsiteX135" fmla="*/ 22860 w 266461"/>
                      <a:gd name="connsiteY135" fmla="*/ 193119 h 286137"/>
                      <a:gd name="connsiteX136" fmla="*/ 15240 w 266461"/>
                      <a:gd name="connsiteY136" fmla="*/ 205502 h 286137"/>
                      <a:gd name="connsiteX137" fmla="*/ 14288 w 266461"/>
                      <a:gd name="connsiteY137" fmla="*/ 206454 h 286137"/>
                      <a:gd name="connsiteX138" fmla="*/ 12383 w 266461"/>
                      <a:gd name="connsiteY138" fmla="*/ 209312 h 286137"/>
                      <a:gd name="connsiteX139" fmla="*/ 12383 w 266461"/>
                      <a:gd name="connsiteY139" fmla="*/ 209312 h 286137"/>
                      <a:gd name="connsiteX140" fmla="*/ 5715 w 266461"/>
                      <a:gd name="connsiteY140" fmla="*/ 210264 h 286137"/>
                      <a:gd name="connsiteX141" fmla="*/ 0 w 266461"/>
                      <a:gd name="connsiteY141" fmla="*/ 221694 h 286137"/>
                      <a:gd name="connsiteX142" fmla="*/ 0 w 266461"/>
                      <a:gd name="connsiteY142" fmla="*/ 221694 h 286137"/>
                      <a:gd name="connsiteX143" fmla="*/ 0 w 266461"/>
                      <a:gd name="connsiteY143" fmla="*/ 221694 h 286137"/>
                      <a:gd name="connsiteX144" fmla="*/ 0 w 266461"/>
                      <a:gd name="connsiteY144" fmla="*/ 221694 h 286137"/>
                      <a:gd name="connsiteX145" fmla="*/ 1905 w 266461"/>
                      <a:gd name="connsiteY145" fmla="*/ 231219 h 286137"/>
                      <a:gd name="connsiteX146" fmla="*/ 18098 w 266461"/>
                      <a:gd name="connsiteY146" fmla="*/ 252174 h 286137"/>
                      <a:gd name="connsiteX147" fmla="*/ 42863 w 266461"/>
                      <a:gd name="connsiteY147" fmla="*/ 262652 h 286137"/>
                      <a:gd name="connsiteX148" fmla="*/ 97155 w 266461"/>
                      <a:gd name="connsiteY148" fmla="*/ 261699 h 286137"/>
                      <a:gd name="connsiteX149" fmla="*/ 101917 w 266461"/>
                      <a:gd name="connsiteY149" fmla="*/ 260747 h 286137"/>
                      <a:gd name="connsiteX150" fmla="*/ 129540 w 266461"/>
                      <a:gd name="connsiteY150" fmla="*/ 258842 h 286137"/>
                      <a:gd name="connsiteX151" fmla="*/ 133350 w 266461"/>
                      <a:gd name="connsiteY151" fmla="*/ 258842 h 286137"/>
                      <a:gd name="connsiteX152" fmla="*/ 164783 w 266461"/>
                      <a:gd name="connsiteY152" fmla="*/ 263604 h 286137"/>
                      <a:gd name="connsiteX153" fmla="*/ 182880 w 266461"/>
                      <a:gd name="connsiteY153" fmla="*/ 272177 h 286137"/>
                      <a:gd name="connsiteX154" fmla="*/ 192405 w 266461"/>
                      <a:gd name="connsiteY154" fmla="*/ 278844 h 286137"/>
                      <a:gd name="connsiteX155" fmla="*/ 193358 w 266461"/>
                      <a:gd name="connsiteY155" fmla="*/ 278844 h 286137"/>
                      <a:gd name="connsiteX156" fmla="*/ 197167 w 266461"/>
                      <a:gd name="connsiteY156" fmla="*/ 283607 h 286137"/>
                      <a:gd name="connsiteX157" fmla="*/ 197167 w 266461"/>
                      <a:gd name="connsiteY157" fmla="*/ 284559 h 286137"/>
                      <a:gd name="connsiteX158" fmla="*/ 198120 w 266461"/>
                      <a:gd name="connsiteY158" fmla="*/ 284559 h 286137"/>
                      <a:gd name="connsiteX159" fmla="*/ 198120 w 266461"/>
                      <a:gd name="connsiteY159" fmla="*/ 284559 h 286137"/>
                      <a:gd name="connsiteX160" fmla="*/ 205740 w 266461"/>
                      <a:gd name="connsiteY160" fmla="*/ 285512 h 286137"/>
                      <a:gd name="connsiteX161" fmla="*/ 213360 w 266461"/>
                      <a:gd name="connsiteY161" fmla="*/ 278844 h 286137"/>
                      <a:gd name="connsiteX162" fmla="*/ 211455 w 266461"/>
                      <a:gd name="connsiteY162" fmla="*/ 261699 h 286137"/>
                      <a:gd name="connsiteX163" fmla="*/ 210503 w 266461"/>
                      <a:gd name="connsiteY163" fmla="*/ 260747 h 286137"/>
                      <a:gd name="connsiteX164" fmla="*/ 207645 w 266461"/>
                      <a:gd name="connsiteY164" fmla="*/ 252174 h 286137"/>
                      <a:gd name="connsiteX165" fmla="*/ 212408 w 266461"/>
                      <a:gd name="connsiteY165" fmla="*/ 242649 h 286137"/>
                      <a:gd name="connsiteX166" fmla="*/ 213360 w 266461"/>
                      <a:gd name="connsiteY166" fmla="*/ 241697 h 286137"/>
                      <a:gd name="connsiteX167" fmla="*/ 214313 w 266461"/>
                      <a:gd name="connsiteY167" fmla="*/ 237887 h 286137"/>
                      <a:gd name="connsiteX168" fmla="*/ 205740 w 266461"/>
                      <a:gd name="connsiteY168" fmla="*/ 227409 h 286137"/>
                      <a:gd name="connsiteX169" fmla="*/ 204788 w 266461"/>
                      <a:gd name="connsiteY169" fmla="*/ 227409 h 286137"/>
                      <a:gd name="connsiteX170" fmla="*/ 204788 w 266461"/>
                      <a:gd name="connsiteY170" fmla="*/ 227409 h 286137"/>
                      <a:gd name="connsiteX171" fmla="*/ 205740 w 266461"/>
                      <a:gd name="connsiteY171" fmla="*/ 225504 h 286137"/>
                      <a:gd name="connsiteX172" fmla="*/ 210503 w 266461"/>
                      <a:gd name="connsiteY172" fmla="*/ 205502 h 286137"/>
                      <a:gd name="connsiteX173" fmla="*/ 209550 w 266461"/>
                      <a:gd name="connsiteY173" fmla="*/ 179784 h 286137"/>
                      <a:gd name="connsiteX174" fmla="*/ 210503 w 266461"/>
                      <a:gd name="connsiteY174" fmla="*/ 157877 h 286137"/>
                      <a:gd name="connsiteX175" fmla="*/ 210503 w 266461"/>
                      <a:gd name="connsiteY175" fmla="*/ 157877 h 286137"/>
                      <a:gd name="connsiteX176" fmla="*/ 210503 w 266461"/>
                      <a:gd name="connsiteY176" fmla="*/ 157877 h 286137"/>
                      <a:gd name="connsiteX177" fmla="*/ 210503 w 266461"/>
                      <a:gd name="connsiteY177" fmla="*/ 157877 h 2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66461" h="286137">
                        <a:moveTo>
                          <a:pt x="200025" y="282654"/>
                        </a:moveTo>
                        <a:cubicBezTo>
                          <a:pt x="200025" y="282654"/>
                          <a:pt x="199073" y="282654"/>
                          <a:pt x="200025" y="282654"/>
                        </a:cubicBezTo>
                        <a:cubicBezTo>
                          <a:pt x="199073" y="282654"/>
                          <a:pt x="199073" y="282654"/>
                          <a:pt x="199073" y="281702"/>
                        </a:cubicBezTo>
                        <a:cubicBezTo>
                          <a:pt x="199073" y="279797"/>
                          <a:pt x="197167" y="277892"/>
                          <a:pt x="195263" y="276939"/>
                        </a:cubicBezTo>
                        <a:cubicBezTo>
                          <a:pt x="195263" y="276939"/>
                          <a:pt x="195263" y="276939"/>
                          <a:pt x="194310" y="276939"/>
                        </a:cubicBezTo>
                        <a:cubicBezTo>
                          <a:pt x="191453" y="275034"/>
                          <a:pt x="188595" y="272177"/>
                          <a:pt x="184785" y="270272"/>
                        </a:cubicBezTo>
                        <a:cubicBezTo>
                          <a:pt x="180023" y="267414"/>
                          <a:pt x="174308" y="263604"/>
                          <a:pt x="166688" y="261699"/>
                        </a:cubicBezTo>
                        <a:cubicBezTo>
                          <a:pt x="157163" y="258842"/>
                          <a:pt x="146685" y="256937"/>
                          <a:pt x="135255" y="256937"/>
                        </a:cubicBezTo>
                        <a:cubicBezTo>
                          <a:pt x="134303" y="256937"/>
                          <a:pt x="132398" y="256937"/>
                          <a:pt x="131445" y="256937"/>
                        </a:cubicBezTo>
                        <a:cubicBezTo>
                          <a:pt x="122873" y="256937"/>
                          <a:pt x="114300" y="257889"/>
                          <a:pt x="103823" y="258842"/>
                        </a:cubicBezTo>
                        <a:cubicBezTo>
                          <a:pt x="101917" y="258842"/>
                          <a:pt x="100965" y="258842"/>
                          <a:pt x="99060" y="259794"/>
                        </a:cubicBezTo>
                        <a:cubicBezTo>
                          <a:pt x="80963" y="261699"/>
                          <a:pt x="62865" y="264557"/>
                          <a:pt x="44767" y="260747"/>
                        </a:cubicBezTo>
                        <a:cubicBezTo>
                          <a:pt x="35242" y="258842"/>
                          <a:pt x="26670" y="255032"/>
                          <a:pt x="20003" y="250269"/>
                        </a:cubicBezTo>
                        <a:cubicBezTo>
                          <a:pt x="12383" y="244554"/>
                          <a:pt x="6667" y="237887"/>
                          <a:pt x="3810" y="229314"/>
                        </a:cubicBezTo>
                        <a:cubicBezTo>
                          <a:pt x="2858" y="226457"/>
                          <a:pt x="1905" y="223599"/>
                          <a:pt x="1905" y="219789"/>
                        </a:cubicBezTo>
                        <a:lnTo>
                          <a:pt x="1905" y="219789"/>
                        </a:lnTo>
                        <a:cubicBezTo>
                          <a:pt x="1905" y="219789"/>
                          <a:pt x="1905" y="219789"/>
                          <a:pt x="1905" y="219789"/>
                        </a:cubicBezTo>
                        <a:cubicBezTo>
                          <a:pt x="1905" y="219789"/>
                          <a:pt x="1905" y="219789"/>
                          <a:pt x="1905" y="219789"/>
                        </a:cubicBezTo>
                        <a:cubicBezTo>
                          <a:pt x="1905" y="216932"/>
                          <a:pt x="2858" y="210264"/>
                          <a:pt x="7620" y="208359"/>
                        </a:cubicBezTo>
                        <a:cubicBezTo>
                          <a:pt x="9525" y="207407"/>
                          <a:pt x="11430" y="206454"/>
                          <a:pt x="14288" y="207407"/>
                        </a:cubicBezTo>
                        <a:cubicBezTo>
                          <a:pt x="15240" y="206454"/>
                          <a:pt x="16192" y="205502"/>
                          <a:pt x="16192" y="204549"/>
                        </a:cubicBezTo>
                        <a:cubicBezTo>
                          <a:pt x="16192" y="204549"/>
                          <a:pt x="17145" y="203597"/>
                          <a:pt x="17145" y="203597"/>
                        </a:cubicBezTo>
                        <a:cubicBezTo>
                          <a:pt x="20003" y="199787"/>
                          <a:pt x="22860" y="195977"/>
                          <a:pt x="24765" y="191214"/>
                        </a:cubicBezTo>
                        <a:cubicBezTo>
                          <a:pt x="24765" y="191214"/>
                          <a:pt x="24765" y="191214"/>
                          <a:pt x="24765" y="191214"/>
                        </a:cubicBezTo>
                        <a:cubicBezTo>
                          <a:pt x="25717" y="187404"/>
                          <a:pt x="26670" y="183594"/>
                          <a:pt x="27623" y="179784"/>
                        </a:cubicBezTo>
                        <a:cubicBezTo>
                          <a:pt x="32385" y="165497"/>
                          <a:pt x="38100" y="151209"/>
                          <a:pt x="43815" y="137874"/>
                        </a:cubicBezTo>
                        <a:cubicBezTo>
                          <a:pt x="49530" y="124539"/>
                          <a:pt x="57150" y="111204"/>
                          <a:pt x="62865" y="100727"/>
                        </a:cubicBezTo>
                        <a:cubicBezTo>
                          <a:pt x="63817" y="98822"/>
                          <a:pt x="64770" y="96917"/>
                          <a:pt x="65723" y="95012"/>
                        </a:cubicBezTo>
                        <a:cubicBezTo>
                          <a:pt x="65723" y="95012"/>
                          <a:pt x="65723" y="95012"/>
                          <a:pt x="65723" y="94059"/>
                        </a:cubicBezTo>
                        <a:cubicBezTo>
                          <a:pt x="66675" y="92154"/>
                          <a:pt x="62865" y="89297"/>
                          <a:pt x="61913" y="87392"/>
                        </a:cubicBezTo>
                        <a:cubicBezTo>
                          <a:pt x="61913" y="87392"/>
                          <a:pt x="60960" y="86439"/>
                          <a:pt x="60960" y="86439"/>
                        </a:cubicBezTo>
                        <a:cubicBezTo>
                          <a:pt x="57150" y="82629"/>
                          <a:pt x="54292" y="78819"/>
                          <a:pt x="50483" y="75962"/>
                        </a:cubicBezTo>
                        <a:cubicBezTo>
                          <a:pt x="49530" y="75962"/>
                          <a:pt x="49530" y="75009"/>
                          <a:pt x="48578" y="75009"/>
                        </a:cubicBezTo>
                        <a:cubicBezTo>
                          <a:pt x="42863" y="70247"/>
                          <a:pt x="37148" y="64532"/>
                          <a:pt x="31433" y="60722"/>
                        </a:cubicBezTo>
                        <a:cubicBezTo>
                          <a:pt x="29528" y="60722"/>
                          <a:pt x="28575" y="60722"/>
                          <a:pt x="26670" y="59769"/>
                        </a:cubicBezTo>
                        <a:cubicBezTo>
                          <a:pt x="23813" y="57864"/>
                          <a:pt x="20955" y="52149"/>
                          <a:pt x="20955" y="48339"/>
                        </a:cubicBezTo>
                        <a:cubicBezTo>
                          <a:pt x="20003" y="41672"/>
                          <a:pt x="22860" y="34052"/>
                          <a:pt x="27623" y="25479"/>
                        </a:cubicBezTo>
                        <a:cubicBezTo>
                          <a:pt x="31433" y="17859"/>
                          <a:pt x="38100" y="11192"/>
                          <a:pt x="43815" y="6429"/>
                        </a:cubicBezTo>
                        <a:cubicBezTo>
                          <a:pt x="47625" y="3572"/>
                          <a:pt x="51435" y="1667"/>
                          <a:pt x="55245" y="714"/>
                        </a:cubicBezTo>
                        <a:cubicBezTo>
                          <a:pt x="59055" y="-238"/>
                          <a:pt x="63817" y="-238"/>
                          <a:pt x="67628" y="714"/>
                        </a:cubicBezTo>
                        <a:cubicBezTo>
                          <a:pt x="67628" y="714"/>
                          <a:pt x="68580" y="714"/>
                          <a:pt x="68580" y="1667"/>
                        </a:cubicBezTo>
                        <a:cubicBezTo>
                          <a:pt x="68580" y="1667"/>
                          <a:pt x="68580" y="1667"/>
                          <a:pt x="68580" y="1667"/>
                        </a:cubicBezTo>
                        <a:cubicBezTo>
                          <a:pt x="68580" y="1667"/>
                          <a:pt x="68580" y="1667"/>
                          <a:pt x="69533" y="1667"/>
                        </a:cubicBezTo>
                        <a:cubicBezTo>
                          <a:pt x="69533" y="1667"/>
                          <a:pt x="69533" y="1667"/>
                          <a:pt x="69533" y="1667"/>
                        </a:cubicBezTo>
                        <a:cubicBezTo>
                          <a:pt x="71438" y="3572"/>
                          <a:pt x="72390" y="4524"/>
                          <a:pt x="74295" y="6429"/>
                        </a:cubicBezTo>
                        <a:cubicBezTo>
                          <a:pt x="75248" y="7382"/>
                          <a:pt x="77153" y="8334"/>
                          <a:pt x="78105" y="10239"/>
                        </a:cubicBezTo>
                        <a:cubicBezTo>
                          <a:pt x="81915" y="14049"/>
                          <a:pt x="84773" y="17859"/>
                          <a:pt x="88583" y="21669"/>
                        </a:cubicBezTo>
                        <a:cubicBezTo>
                          <a:pt x="89535" y="22622"/>
                          <a:pt x="90488" y="24527"/>
                          <a:pt x="92392" y="25479"/>
                        </a:cubicBezTo>
                        <a:cubicBezTo>
                          <a:pt x="100013" y="34052"/>
                          <a:pt x="109538" y="44529"/>
                          <a:pt x="120967" y="53102"/>
                        </a:cubicBezTo>
                        <a:cubicBezTo>
                          <a:pt x="130492" y="59769"/>
                          <a:pt x="140970" y="65484"/>
                          <a:pt x="155258" y="71199"/>
                        </a:cubicBezTo>
                        <a:cubicBezTo>
                          <a:pt x="165735" y="75009"/>
                          <a:pt x="177165" y="78819"/>
                          <a:pt x="184785" y="88344"/>
                        </a:cubicBezTo>
                        <a:cubicBezTo>
                          <a:pt x="184785" y="88344"/>
                          <a:pt x="184785" y="88344"/>
                          <a:pt x="184785" y="88344"/>
                        </a:cubicBezTo>
                        <a:cubicBezTo>
                          <a:pt x="187642" y="87392"/>
                          <a:pt x="191453" y="87392"/>
                          <a:pt x="194310" y="86439"/>
                        </a:cubicBezTo>
                        <a:cubicBezTo>
                          <a:pt x="201930" y="85487"/>
                          <a:pt x="209550" y="85487"/>
                          <a:pt x="218123" y="84534"/>
                        </a:cubicBezTo>
                        <a:cubicBezTo>
                          <a:pt x="218123" y="84534"/>
                          <a:pt x="219075" y="84534"/>
                          <a:pt x="219075" y="84534"/>
                        </a:cubicBezTo>
                        <a:cubicBezTo>
                          <a:pt x="221933" y="84534"/>
                          <a:pt x="224790" y="84534"/>
                          <a:pt x="227648" y="85487"/>
                        </a:cubicBezTo>
                        <a:cubicBezTo>
                          <a:pt x="233363" y="86439"/>
                          <a:pt x="239078" y="87392"/>
                          <a:pt x="244792" y="84534"/>
                        </a:cubicBezTo>
                        <a:cubicBezTo>
                          <a:pt x="244792" y="84534"/>
                          <a:pt x="244792" y="84534"/>
                          <a:pt x="245745" y="84534"/>
                        </a:cubicBezTo>
                        <a:cubicBezTo>
                          <a:pt x="246698" y="83582"/>
                          <a:pt x="248603" y="82629"/>
                          <a:pt x="250508" y="82629"/>
                        </a:cubicBezTo>
                        <a:cubicBezTo>
                          <a:pt x="253365" y="81677"/>
                          <a:pt x="256223" y="82629"/>
                          <a:pt x="258128" y="83582"/>
                        </a:cubicBezTo>
                        <a:cubicBezTo>
                          <a:pt x="260033" y="84534"/>
                          <a:pt x="261938" y="87392"/>
                          <a:pt x="262890" y="89297"/>
                        </a:cubicBezTo>
                        <a:cubicBezTo>
                          <a:pt x="264795" y="94059"/>
                          <a:pt x="264795" y="99774"/>
                          <a:pt x="265748" y="104537"/>
                        </a:cubicBezTo>
                        <a:cubicBezTo>
                          <a:pt x="265748" y="104537"/>
                          <a:pt x="265748" y="105489"/>
                          <a:pt x="265748" y="105489"/>
                        </a:cubicBezTo>
                        <a:cubicBezTo>
                          <a:pt x="266700" y="112157"/>
                          <a:pt x="266700" y="119777"/>
                          <a:pt x="265748" y="126444"/>
                        </a:cubicBezTo>
                        <a:cubicBezTo>
                          <a:pt x="264795" y="138827"/>
                          <a:pt x="262890" y="151209"/>
                          <a:pt x="254317" y="158829"/>
                        </a:cubicBezTo>
                        <a:cubicBezTo>
                          <a:pt x="248603" y="163592"/>
                          <a:pt x="241935" y="162639"/>
                          <a:pt x="236220" y="156924"/>
                        </a:cubicBezTo>
                        <a:cubicBezTo>
                          <a:pt x="230505" y="155972"/>
                          <a:pt x="223838" y="155972"/>
                          <a:pt x="218123" y="155972"/>
                        </a:cubicBezTo>
                        <a:cubicBezTo>
                          <a:pt x="216217" y="155972"/>
                          <a:pt x="214313" y="155972"/>
                          <a:pt x="212408" y="155972"/>
                        </a:cubicBezTo>
                        <a:cubicBezTo>
                          <a:pt x="212408" y="162639"/>
                          <a:pt x="213360" y="169307"/>
                          <a:pt x="213360" y="175974"/>
                        </a:cubicBezTo>
                        <a:cubicBezTo>
                          <a:pt x="214313" y="184547"/>
                          <a:pt x="215265" y="193119"/>
                          <a:pt x="214313" y="201692"/>
                        </a:cubicBezTo>
                        <a:cubicBezTo>
                          <a:pt x="214313" y="209312"/>
                          <a:pt x="212408" y="215979"/>
                          <a:pt x="209550" y="221694"/>
                        </a:cubicBezTo>
                        <a:cubicBezTo>
                          <a:pt x="209550" y="222647"/>
                          <a:pt x="208598" y="222647"/>
                          <a:pt x="208598" y="223599"/>
                        </a:cubicBezTo>
                        <a:cubicBezTo>
                          <a:pt x="208598" y="223599"/>
                          <a:pt x="208598" y="223599"/>
                          <a:pt x="209550" y="223599"/>
                        </a:cubicBezTo>
                        <a:cubicBezTo>
                          <a:pt x="212408" y="226457"/>
                          <a:pt x="218123" y="230267"/>
                          <a:pt x="218123" y="234077"/>
                        </a:cubicBezTo>
                        <a:cubicBezTo>
                          <a:pt x="218123" y="235029"/>
                          <a:pt x="218123" y="236934"/>
                          <a:pt x="217170" y="237887"/>
                        </a:cubicBezTo>
                        <a:cubicBezTo>
                          <a:pt x="217170" y="237887"/>
                          <a:pt x="217170" y="237887"/>
                          <a:pt x="216217" y="238839"/>
                        </a:cubicBezTo>
                        <a:cubicBezTo>
                          <a:pt x="213360" y="241697"/>
                          <a:pt x="211455" y="244554"/>
                          <a:pt x="211455" y="248364"/>
                        </a:cubicBezTo>
                        <a:cubicBezTo>
                          <a:pt x="211455" y="251222"/>
                          <a:pt x="213360" y="255032"/>
                          <a:pt x="214313" y="256937"/>
                        </a:cubicBezTo>
                        <a:cubicBezTo>
                          <a:pt x="214313" y="256937"/>
                          <a:pt x="214313" y="257889"/>
                          <a:pt x="215265" y="257889"/>
                        </a:cubicBezTo>
                        <a:cubicBezTo>
                          <a:pt x="218123" y="264557"/>
                          <a:pt x="220028" y="269319"/>
                          <a:pt x="217170" y="275034"/>
                        </a:cubicBezTo>
                        <a:cubicBezTo>
                          <a:pt x="215265" y="278844"/>
                          <a:pt x="212408" y="280749"/>
                          <a:pt x="209550" y="281702"/>
                        </a:cubicBezTo>
                        <a:cubicBezTo>
                          <a:pt x="208598" y="281702"/>
                          <a:pt x="207645" y="281702"/>
                          <a:pt x="206692" y="281702"/>
                        </a:cubicBezTo>
                        <a:cubicBezTo>
                          <a:pt x="202883" y="284559"/>
                          <a:pt x="201930" y="283607"/>
                          <a:pt x="200025" y="282654"/>
                        </a:cubicBezTo>
                        <a:close/>
                        <a:moveTo>
                          <a:pt x="210503" y="157877"/>
                        </a:moveTo>
                        <a:cubicBezTo>
                          <a:pt x="212408" y="157877"/>
                          <a:pt x="214313" y="157877"/>
                          <a:pt x="216217" y="157877"/>
                        </a:cubicBezTo>
                        <a:cubicBezTo>
                          <a:pt x="221933" y="157877"/>
                          <a:pt x="228600" y="157877"/>
                          <a:pt x="234315" y="158829"/>
                        </a:cubicBezTo>
                        <a:cubicBezTo>
                          <a:pt x="234315" y="158829"/>
                          <a:pt x="234315" y="158829"/>
                          <a:pt x="234315" y="158829"/>
                        </a:cubicBezTo>
                        <a:cubicBezTo>
                          <a:pt x="241935" y="166449"/>
                          <a:pt x="248603" y="163592"/>
                          <a:pt x="251460" y="160734"/>
                        </a:cubicBezTo>
                        <a:cubicBezTo>
                          <a:pt x="260033" y="154067"/>
                          <a:pt x="261938" y="140732"/>
                          <a:pt x="262890" y="128349"/>
                        </a:cubicBezTo>
                        <a:cubicBezTo>
                          <a:pt x="262890" y="121682"/>
                          <a:pt x="262890" y="114062"/>
                          <a:pt x="262890" y="107394"/>
                        </a:cubicBezTo>
                        <a:cubicBezTo>
                          <a:pt x="262890" y="107394"/>
                          <a:pt x="262890" y="106442"/>
                          <a:pt x="262890" y="106442"/>
                        </a:cubicBezTo>
                        <a:cubicBezTo>
                          <a:pt x="262890" y="101679"/>
                          <a:pt x="261938" y="95964"/>
                          <a:pt x="260033" y="91202"/>
                        </a:cubicBezTo>
                        <a:cubicBezTo>
                          <a:pt x="259080" y="88344"/>
                          <a:pt x="257175" y="86439"/>
                          <a:pt x="255270" y="85487"/>
                        </a:cubicBezTo>
                        <a:cubicBezTo>
                          <a:pt x="253365" y="83582"/>
                          <a:pt x="250508" y="83582"/>
                          <a:pt x="247650" y="84534"/>
                        </a:cubicBezTo>
                        <a:cubicBezTo>
                          <a:pt x="245745" y="84534"/>
                          <a:pt x="244792" y="85487"/>
                          <a:pt x="242888" y="86439"/>
                        </a:cubicBezTo>
                        <a:cubicBezTo>
                          <a:pt x="242888" y="86439"/>
                          <a:pt x="242888" y="86439"/>
                          <a:pt x="242888" y="86439"/>
                        </a:cubicBezTo>
                        <a:cubicBezTo>
                          <a:pt x="242888" y="86439"/>
                          <a:pt x="242888" y="86439"/>
                          <a:pt x="241935" y="86439"/>
                        </a:cubicBezTo>
                        <a:cubicBezTo>
                          <a:pt x="236220" y="89297"/>
                          <a:pt x="230505" y="88344"/>
                          <a:pt x="224790" y="87392"/>
                        </a:cubicBezTo>
                        <a:cubicBezTo>
                          <a:pt x="221933" y="87392"/>
                          <a:pt x="219075" y="86439"/>
                          <a:pt x="216217" y="86439"/>
                        </a:cubicBezTo>
                        <a:cubicBezTo>
                          <a:pt x="216217" y="86439"/>
                          <a:pt x="215265" y="86439"/>
                          <a:pt x="215265" y="86439"/>
                        </a:cubicBezTo>
                        <a:cubicBezTo>
                          <a:pt x="206692" y="86439"/>
                          <a:pt x="199073" y="87392"/>
                          <a:pt x="191453" y="88344"/>
                        </a:cubicBezTo>
                        <a:cubicBezTo>
                          <a:pt x="188595" y="88344"/>
                          <a:pt x="185738" y="89297"/>
                          <a:pt x="181928" y="90249"/>
                        </a:cubicBezTo>
                        <a:cubicBezTo>
                          <a:pt x="181928" y="90249"/>
                          <a:pt x="181928" y="90249"/>
                          <a:pt x="181928" y="90249"/>
                        </a:cubicBezTo>
                        <a:cubicBezTo>
                          <a:pt x="181928" y="90249"/>
                          <a:pt x="181928" y="90249"/>
                          <a:pt x="181928" y="90249"/>
                        </a:cubicBezTo>
                        <a:lnTo>
                          <a:pt x="181928" y="90249"/>
                        </a:lnTo>
                        <a:cubicBezTo>
                          <a:pt x="174308" y="80724"/>
                          <a:pt x="162878" y="76914"/>
                          <a:pt x="152400" y="73104"/>
                        </a:cubicBezTo>
                        <a:cubicBezTo>
                          <a:pt x="137160" y="67389"/>
                          <a:pt x="126683" y="62627"/>
                          <a:pt x="118110" y="55007"/>
                        </a:cubicBezTo>
                        <a:cubicBezTo>
                          <a:pt x="106680" y="46434"/>
                          <a:pt x="98108" y="35957"/>
                          <a:pt x="89535" y="27384"/>
                        </a:cubicBezTo>
                        <a:cubicBezTo>
                          <a:pt x="88583" y="26432"/>
                          <a:pt x="87630" y="24527"/>
                          <a:pt x="85725" y="23574"/>
                        </a:cubicBezTo>
                        <a:cubicBezTo>
                          <a:pt x="82867" y="19764"/>
                          <a:pt x="79058" y="15954"/>
                          <a:pt x="75248" y="12144"/>
                        </a:cubicBezTo>
                        <a:cubicBezTo>
                          <a:pt x="74295" y="11192"/>
                          <a:pt x="72390" y="9287"/>
                          <a:pt x="71438" y="8334"/>
                        </a:cubicBezTo>
                        <a:cubicBezTo>
                          <a:pt x="69533" y="6429"/>
                          <a:pt x="68580" y="5477"/>
                          <a:pt x="66675" y="3572"/>
                        </a:cubicBezTo>
                        <a:cubicBezTo>
                          <a:pt x="66675" y="3572"/>
                          <a:pt x="66675" y="3572"/>
                          <a:pt x="65723" y="3572"/>
                        </a:cubicBezTo>
                        <a:cubicBezTo>
                          <a:pt x="65723" y="3572"/>
                          <a:pt x="65723" y="3572"/>
                          <a:pt x="65723" y="3572"/>
                        </a:cubicBezTo>
                        <a:cubicBezTo>
                          <a:pt x="65723" y="3572"/>
                          <a:pt x="65723" y="3572"/>
                          <a:pt x="65723" y="3572"/>
                        </a:cubicBezTo>
                        <a:cubicBezTo>
                          <a:pt x="65723" y="3572"/>
                          <a:pt x="65723" y="2619"/>
                          <a:pt x="65723" y="2619"/>
                        </a:cubicBezTo>
                        <a:cubicBezTo>
                          <a:pt x="61913" y="1667"/>
                          <a:pt x="58103" y="1667"/>
                          <a:pt x="53340" y="2619"/>
                        </a:cubicBezTo>
                        <a:cubicBezTo>
                          <a:pt x="49530" y="3572"/>
                          <a:pt x="45720" y="5477"/>
                          <a:pt x="41910" y="8334"/>
                        </a:cubicBezTo>
                        <a:cubicBezTo>
                          <a:pt x="35242" y="13097"/>
                          <a:pt x="29528" y="19764"/>
                          <a:pt x="25717" y="27384"/>
                        </a:cubicBezTo>
                        <a:cubicBezTo>
                          <a:pt x="20955" y="35957"/>
                          <a:pt x="19050" y="43577"/>
                          <a:pt x="19050" y="50244"/>
                        </a:cubicBezTo>
                        <a:cubicBezTo>
                          <a:pt x="19050" y="54054"/>
                          <a:pt x="21908" y="59769"/>
                          <a:pt x="24765" y="61674"/>
                        </a:cubicBezTo>
                        <a:cubicBezTo>
                          <a:pt x="25717" y="62627"/>
                          <a:pt x="27623" y="62627"/>
                          <a:pt x="29528" y="62627"/>
                        </a:cubicBezTo>
                        <a:cubicBezTo>
                          <a:pt x="29528" y="62627"/>
                          <a:pt x="29528" y="62627"/>
                          <a:pt x="29528" y="62627"/>
                        </a:cubicBezTo>
                        <a:cubicBezTo>
                          <a:pt x="36195" y="66437"/>
                          <a:pt x="41910" y="71199"/>
                          <a:pt x="46673" y="76914"/>
                        </a:cubicBezTo>
                        <a:cubicBezTo>
                          <a:pt x="47625" y="76914"/>
                          <a:pt x="47625" y="77867"/>
                          <a:pt x="48578" y="77867"/>
                        </a:cubicBezTo>
                        <a:cubicBezTo>
                          <a:pt x="52388" y="80724"/>
                          <a:pt x="56198" y="84534"/>
                          <a:pt x="59055" y="88344"/>
                        </a:cubicBezTo>
                        <a:cubicBezTo>
                          <a:pt x="59055" y="88344"/>
                          <a:pt x="59055" y="88344"/>
                          <a:pt x="60008" y="89297"/>
                        </a:cubicBezTo>
                        <a:cubicBezTo>
                          <a:pt x="61913" y="91202"/>
                          <a:pt x="64770" y="94059"/>
                          <a:pt x="63817" y="95964"/>
                        </a:cubicBezTo>
                        <a:cubicBezTo>
                          <a:pt x="63817" y="95964"/>
                          <a:pt x="63817" y="95964"/>
                          <a:pt x="63817" y="96917"/>
                        </a:cubicBezTo>
                        <a:cubicBezTo>
                          <a:pt x="63817" y="96917"/>
                          <a:pt x="63817" y="96917"/>
                          <a:pt x="63817" y="96917"/>
                        </a:cubicBezTo>
                        <a:cubicBezTo>
                          <a:pt x="62865" y="98822"/>
                          <a:pt x="61913" y="100727"/>
                          <a:pt x="60960" y="102632"/>
                        </a:cubicBezTo>
                        <a:cubicBezTo>
                          <a:pt x="54292" y="113109"/>
                          <a:pt x="47625" y="126444"/>
                          <a:pt x="41910" y="139779"/>
                        </a:cubicBezTo>
                        <a:cubicBezTo>
                          <a:pt x="36195" y="153114"/>
                          <a:pt x="30480" y="166449"/>
                          <a:pt x="25717" y="181689"/>
                        </a:cubicBezTo>
                        <a:cubicBezTo>
                          <a:pt x="24765" y="186452"/>
                          <a:pt x="22860" y="190262"/>
                          <a:pt x="22860" y="193119"/>
                        </a:cubicBezTo>
                        <a:lnTo>
                          <a:pt x="22860" y="193119"/>
                        </a:lnTo>
                        <a:cubicBezTo>
                          <a:pt x="22860" y="193119"/>
                          <a:pt x="22860" y="193119"/>
                          <a:pt x="22860" y="193119"/>
                        </a:cubicBezTo>
                        <a:cubicBezTo>
                          <a:pt x="21908" y="197882"/>
                          <a:pt x="18098" y="201692"/>
                          <a:pt x="15240" y="205502"/>
                        </a:cubicBezTo>
                        <a:cubicBezTo>
                          <a:pt x="15240" y="205502"/>
                          <a:pt x="14288" y="206454"/>
                          <a:pt x="14288" y="206454"/>
                        </a:cubicBezTo>
                        <a:cubicBezTo>
                          <a:pt x="13335" y="207407"/>
                          <a:pt x="12383" y="208359"/>
                          <a:pt x="12383" y="209312"/>
                        </a:cubicBezTo>
                        <a:cubicBezTo>
                          <a:pt x="12383" y="209312"/>
                          <a:pt x="12383" y="209312"/>
                          <a:pt x="12383" y="209312"/>
                        </a:cubicBezTo>
                        <a:cubicBezTo>
                          <a:pt x="9525" y="208359"/>
                          <a:pt x="7620" y="208359"/>
                          <a:pt x="5715" y="210264"/>
                        </a:cubicBezTo>
                        <a:cubicBezTo>
                          <a:pt x="1905" y="213122"/>
                          <a:pt x="953" y="219789"/>
                          <a:pt x="0" y="221694"/>
                        </a:cubicBezTo>
                        <a:cubicBezTo>
                          <a:pt x="0" y="221694"/>
                          <a:pt x="0" y="221694"/>
                          <a:pt x="0" y="221694"/>
                        </a:cubicBezTo>
                        <a:cubicBezTo>
                          <a:pt x="0" y="221694"/>
                          <a:pt x="0" y="221694"/>
                          <a:pt x="0" y="221694"/>
                        </a:cubicBezTo>
                        <a:cubicBezTo>
                          <a:pt x="0" y="221694"/>
                          <a:pt x="0" y="221694"/>
                          <a:pt x="0" y="221694"/>
                        </a:cubicBezTo>
                        <a:cubicBezTo>
                          <a:pt x="0" y="224552"/>
                          <a:pt x="953" y="228362"/>
                          <a:pt x="1905" y="231219"/>
                        </a:cubicBezTo>
                        <a:cubicBezTo>
                          <a:pt x="4763" y="239792"/>
                          <a:pt x="10478" y="246459"/>
                          <a:pt x="18098" y="252174"/>
                        </a:cubicBezTo>
                        <a:cubicBezTo>
                          <a:pt x="24765" y="256937"/>
                          <a:pt x="33338" y="260747"/>
                          <a:pt x="42863" y="262652"/>
                        </a:cubicBezTo>
                        <a:cubicBezTo>
                          <a:pt x="60960" y="266462"/>
                          <a:pt x="79058" y="263604"/>
                          <a:pt x="97155" y="261699"/>
                        </a:cubicBezTo>
                        <a:cubicBezTo>
                          <a:pt x="99060" y="261699"/>
                          <a:pt x="100013" y="261699"/>
                          <a:pt x="101917" y="260747"/>
                        </a:cubicBezTo>
                        <a:cubicBezTo>
                          <a:pt x="112395" y="259794"/>
                          <a:pt x="120967" y="258842"/>
                          <a:pt x="129540" y="258842"/>
                        </a:cubicBezTo>
                        <a:cubicBezTo>
                          <a:pt x="130492" y="258842"/>
                          <a:pt x="132398" y="258842"/>
                          <a:pt x="133350" y="258842"/>
                        </a:cubicBezTo>
                        <a:cubicBezTo>
                          <a:pt x="144780" y="258842"/>
                          <a:pt x="155258" y="260747"/>
                          <a:pt x="164783" y="263604"/>
                        </a:cubicBezTo>
                        <a:cubicBezTo>
                          <a:pt x="168592" y="264557"/>
                          <a:pt x="173355" y="266462"/>
                          <a:pt x="182880" y="272177"/>
                        </a:cubicBezTo>
                        <a:cubicBezTo>
                          <a:pt x="185738" y="274082"/>
                          <a:pt x="189548" y="275987"/>
                          <a:pt x="192405" y="278844"/>
                        </a:cubicBezTo>
                        <a:cubicBezTo>
                          <a:pt x="192405" y="278844"/>
                          <a:pt x="192405" y="278844"/>
                          <a:pt x="193358" y="278844"/>
                        </a:cubicBezTo>
                        <a:cubicBezTo>
                          <a:pt x="195263" y="279797"/>
                          <a:pt x="197167" y="281702"/>
                          <a:pt x="197167" y="283607"/>
                        </a:cubicBezTo>
                        <a:cubicBezTo>
                          <a:pt x="197167" y="283607"/>
                          <a:pt x="197167" y="284559"/>
                          <a:pt x="197167" y="284559"/>
                        </a:cubicBezTo>
                        <a:cubicBezTo>
                          <a:pt x="197167" y="284559"/>
                          <a:pt x="198120" y="284559"/>
                          <a:pt x="198120" y="284559"/>
                        </a:cubicBezTo>
                        <a:cubicBezTo>
                          <a:pt x="198120" y="284559"/>
                          <a:pt x="198120" y="284559"/>
                          <a:pt x="198120" y="284559"/>
                        </a:cubicBezTo>
                        <a:cubicBezTo>
                          <a:pt x="200025" y="286464"/>
                          <a:pt x="202883" y="286464"/>
                          <a:pt x="205740" y="285512"/>
                        </a:cubicBezTo>
                        <a:cubicBezTo>
                          <a:pt x="208598" y="284559"/>
                          <a:pt x="212408" y="281702"/>
                          <a:pt x="213360" y="278844"/>
                        </a:cubicBezTo>
                        <a:cubicBezTo>
                          <a:pt x="216217" y="273129"/>
                          <a:pt x="214313" y="267414"/>
                          <a:pt x="211455" y="261699"/>
                        </a:cubicBezTo>
                        <a:cubicBezTo>
                          <a:pt x="211455" y="261699"/>
                          <a:pt x="211455" y="260747"/>
                          <a:pt x="210503" y="260747"/>
                        </a:cubicBezTo>
                        <a:cubicBezTo>
                          <a:pt x="209550" y="257889"/>
                          <a:pt x="207645" y="255032"/>
                          <a:pt x="207645" y="252174"/>
                        </a:cubicBezTo>
                        <a:cubicBezTo>
                          <a:pt x="207645" y="248364"/>
                          <a:pt x="209550" y="245507"/>
                          <a:pt x="212408" y="242649"/>
                        </a:cubicBezTo>
                        <a:cubicBezTo>
                          <a:pt x="212408" y="242649"/>
                          <a:pt x="212408" y="242649"/>
                          <a:pt x="213360" y="241697"/>
                        </a:cubicBezTo>
                        <a:cubicBezTo>
                          <a:pt x="214313" y="240744"/>
                          <a:pt x="215265" y="238839"/>
                          <a:pt x="214313" y="237887"/>
                        </a:cubicBezTo>
                        <a:cubicBezTo>
                          <a:pt x="214313" y="234077"/>
                          <a:pt x="209550" y="230267"/>
                          <a:pt x="205740" y="227409"/>
                        </a:cubicBezTo>
                        <a:cubicBezTo>
                          <a:pt x="205740" y="227409"/>
                          <a:pt x="205740" y="227409"/>
                          <a:pt x="204788" y="227409"/>
                        </a:cubicBezTo>
                        <a:cubicBezTo>
                          <a:pt x="204788" y="227409"/>
                          <a:pt x="204788" y="227409"/>
                          <a:pt x="204788" y="227409"/>
                        </a:cubicBezTo>
                        <a:cubicBezTo>
                          <a:pt x="204788" y="227409"/>
                          <a:pt x="204788" y="226457"/>
                          <a:pt x="205740" y="225504"/>
                        </a:cubicBezTo>
                        <a:cubicBezTo>
                          <a:pt x="208598" y="219789"/>
                          <a:pt x="209550" y="213122"/>
                          <a:pt x="210503" y="205502"/>
                        </a:cubicBezTo>
                        <a:cubicBezTo>
                          <a:pt x="210503" y="196929"/>
                          <a:pt x="210503" y="188357"/>
                          <a:pt x="209550" y="179784"/>
                        </a:cubicBezTo>
                        <a:cubicBezTo>
                          <a:pt x="211455" y="171212"/>
                          <a:pt x="210503" y="164544"/>
                          <a:pt x="210503" y="157877"/>
                        </a:cubicBezTo>
                        <a:cubicBezTo>
                          <a:pt x="210503" y="157877"/>
                          <a:pt x="210503" y="157877"/>
                          <a:pt x="210503" y="157877"/>
                        </a:cubicBezTo>
                        <a:cubicBezTo>
                          <a:pt x="210503" y="157877"/>
                          <a:pt x="210503" y="157877"/>
                          <a:pt x="210503" y="157877"/>
                        </a:cubicBezTo>
                        <a:lnTo>
                          <a:pt x="210503" y="157877"/>
                        </a:lnTo>
                        <a:close/>
                      </a:path>
                    </a:pathLst>
                  </a:custGeom>
                  <a:solidFill>
                    <a:srgbClr val="520005"/>
                  </a:solidFill>
                  <a:ln w="9525" cap="flat">
                    <a:noFill/>
                    <a:prstDash val="solid"/>
                    <a:miter/>
                  </a:ln>
                </p:spPr>
                <p:txBody>
                  <a:bodyPr rtlCol="0" anchor="ctr"/>
                  <a:lstStyle/>
                  <a:p>
                    <a:endParaRPr lang="en-US"/>
                  </a:p>
                </p:txBody>
              </p:sp>
            </p:grpSp>
            <p:sp>
              <p:nvSpPr>
                <p:cNvPr id="3378" name="Freeform: Shape 3377">
                  <a:extLst>
                    <a:ext uri="{FF2B5EF4-FFF2-40B4-BE49-F238E27FC236}">
                      <a16:creationId xmlns:a16="http://schemas.microsoft.com/office/drawing/2014/main" id="{6BE2763C-6D6A-4D90-AC84-43B3294D5EB0}"/>
                    </a:ext>
                  </a:extLst>
                </p:cNvPr>
                <p:cNvSpPr/>
                <p:nvPr/>
              </p:nvSpPr>
              <p:spPr>
                <a:xfrm>
                  <a:off x="1863619" y="935672"/>
                  <a:ext cx="71986" cy="30480"/>
                </a:xfrm>
                <a:custGeom>
                  <a:avLst/>
                  <a:gdLst>
                    <a:gd name="connsiteX0" fmla="*/ 8996 w 71986"/>
                    <a:gd name="connsiteY0" fmla="*/ 10477 h 30480"/>
                    <a:gd name="connsiteX1" fmla="*/ 26141 w 71986"/>
                    <a:gd name="connsiteY1" fmla="*/ 1905 h 30480"/>
                    <a:gd name="connsiteX2" fmla="*/ 46143 w 71986"/>
                    <a:gd name="connsiteY2" fmla="*/ 0 h 30480"/>
                    <a:gd name="connsiteX3" fmla="*/ 57573 w 71986"/>
                    <a:gd name="connsiteY3" fmla="*/ 0 h 30480"/>
                    <a:gd name="connsiteX4" fmla="*/ 67098 w 71986"/>
                    <a:gd name="connsiteY4" fmla="*/ 952 h 30480"/>
                    <a:gd name="connsiteX5" fmla="*/ 71861 w 71986"/>
                    <a:gd name="connsiteY5" fmla="*/ 2857 h 30480"/>
                    <a:gd name="connsiteX6" fmla="*/ 67098 w 71986"/>
                    <a:gd name="connsiteY6" fmla="*/ 13335 h 30480"/>
                    <a:gd name="connsiteX7" fmla="*/ 62336 w 71986"/>
                    <a:gd name="connsiteY7" fmla="*/ 30480 h 30480"/>
                    <a:gd name="connsiteX8" fmla="*/ 61383 w 71986"/>
                    <a:gd name="connsiteY8" fmla="*/ 30480 h 30480"/>
                    <a:gd name="connsiteX9" fmla="*/ 63288 w 71986"/>
                    <a:gd name="connsiteY9" fmla="*/ 6668 h 30480"/>
                    <a:gd name="connsiteX10" fmla="*/ 49953 w 71986"/>
                    <a:gd name="connsiteY10" fmla="*/ 2857 h 30480"/>
                    <a:gd name="connsiteX11" fmla="*/ 29951 w 71986"/>
                    <a:gd name="connsiteY11" fmla="*/ 4763 h 30480"/>
                    <a:gd name="connsiteX12" fmla="*/ 423 w 71986"/>
                    <a:gd name="connsiteY12" fmla="*/ 24765 h 30480"/>
                    <a:gd name="connsiteX13" fmla="*/ 423 w 71986"/>
                    <a:gd name="connsiteY13" fmla="*/ 24765 h 30480"/>
                    <a:gd name="connsiteX14" fmla="*/ 8996 w 71986"/>
                    <a:gd name="connsiteY14" fmla="*/ 1047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986" h="30480">
                      <a:moveTo>
                        <a:pt x="8996" y="10477"/>
                      </a:moveTo>
                      <a:cubicBezTo>
                        <a:pt x="13758" y="5715"/>
                        <a:pt x="19473" y="3810"/>
                        <a:pt x="26141" y="1905"/>
                      </a:cubicBezTo>
                      <a:cubicBezTo>
                        <a:pt x="32808" y="0"/>
                        <a:pt x="39476" y="0"/>
                        <a:pt x="46143" y="0"/>
                      </a:cubicBezTo>
                      <a:cubicBezTo>
                        <a:pt x="49953" y="0"/>
                        <a:pt x="53763" y="0"/>
                        <a:pt x="57573" y="0"/>
                      </a:cubicBezTo>
                      <a:cubicBezTo>
                        <a:pt x="60431" y="0"/>
                        <a:pt x="64241" y="0"/>
                        <a:pt x="67098" y="952"/>
                      </a:cubicBezTo>
                      <a:cubicBezTo>
                        <a:pt x="68051" y="952"/>
                        <a:pt x="72813" y="1905"/>
                        <a:pt x="71861" y="2857"/>
                      </a:cubicBezTo>
                      <a:cubicBezTo>
                        <a:pt x="70908" y="6668"/>
                        <a:pt x="69003" y="9525"/>
                        <a:pt x="67098" y="13335"/>
                      </a:cubicBezTo>
                      <a:cubicBezTo>
                        <a:pt x="65193" y="19050"/>
                        <a:pt x="62336" y="24765"/>
                        <a:pt x="62336" y="30480"/>
                      </a:cubicBezTo>
                      <a:cubicBezTo>
                        <a:pt x="62336" y="30480"/>
                        <a:pt x="61383" y="30480"/>
                        <a:pt x="61383" y="30480"/>
                      </a:cubicBezTo>
                      <a:cubicBezTo>
                        <a:pt x="60431" y="20955"/>
                        <a:pt x="65193" y="11430"/>
                        <a:pt x="63288" y="6668"/>
                      </a:cubicBezTo>
                      <a:cubicBezTo>
                        <a:pt x="61383" y="1905"/>
                        <a:pt x="54716" y="2857"/>
                        <a:pt x="49953" y="2857"/>
                      </a:cubicBezTo>
                      <a:cubicBezTo>
                        <a:pt x="43286" y="2857"/>
                        <a:pt x="36618" y="3810"/>
                        <a:pt x="29951" y="4763"/>
                      </a:cubicBezTo>
                      <a:cubicBezTo>
                        <a:pt x="17568" y="6668"/>
                        <a:pt x="7091" y="14288"/>
                        <a:pt x="423" y="24765"/>
                      </a:cubicBezTo>
                      <a:cubicBezTo>
                        <a:pt x="423" y="24765"/>
                        <a:pt x="-529" y="24765"/>
                        <a:pt x="423" y="24765"/>
                      </a:cubicBezTo>
                      <a:cubicBezTo>
                        <a:pt x="1376" y="18098"/>
                        <a:pt x="5186" y="13335"/>
                        <a:pt x="8996" y="10477"/>
                      </a:cubicBezTo>
                      <a:close/>
                    </a:path>
                  </a:pathLst>
                </a:custGeom>
                <a:solidFill>
                  <a:srgbClr val="E9B2B4">
                    <a:alpha val="60000"/>
                  </a:srgbClr>
                </a:solidFill>
                <a:ln w="9525" cap="flat">
                  <a:noFill/>
                  <a:prstDash val="solid"/>
                  <a:miter/>
                </a:ln>
              </p:spPr>
              <p:txBody>
                <a:bodyPr rtlCol="0" anchor="ctr"/>
                <a:lstStyle/>
                <a:p>
                  <a:endParaRPr lang="en-US"/>
                </a:p>
              </p:txBody>
            </p:sp>
            <p:sp>
              <p:nvSpPr>
                <p:cNvPr id="3379" name="Freeform: Shape 3378">
                  <a:extLst>
                    <a:ext uri="{FF2B5EF4-FFF2-40B4-BE49-F238E27FC236}">
                      <a16:creationId xmlns:a16="http://schemas.microsoft.com/office/drawing/2014/main" id="{7C068568-C94E-4510-A818-905EF3D25FA8}"/>
                    </a:ext>
                  </a:extLst>
                </p:cNvPr>
                <p:cNvSpPr/>
                <p:nvPr/>
              </p:nvSpPr>
              <p:spPr>
                <a:xfrm>
                  <a:off x="1828376" y="944244"/>
                  <a:ext cx="27093" cy="7800"/>
                </a:xfrm>
                <a:custGeom>
                  <a:avLst/>
                  <a:gdLst>
                    <a:gd name="connsiteX0" fmla="*/ 423 w 27093"/>
                    <a:gd name="connsiteY0" fmla="*/ 0 h 7800"/>
                    <a:gd name="connsiteX1" fmla="*/ 14711 w 27093"/>
                    <a:gd name="connsiteY1" fmla="*/ 5715 h 7800"/>
                    <a:gd name="connsiteX2" fmla="*/ 27093 w 27093"/>
                    <a:gd name="connsiteY2" fmla="*/ 1905 h 7800"/>
                    <a:gd name="connsiteX3" fmla="*/ 27093 w 27093"/>
                    <a:gd name="connsiteY3" fmla="*/ 1905 h 7800"/>
                    <a:gd name="connsiteX4" fmla="*/ 10901 w 27093"/>
                    <a:gd name="connsiteY4" fmla="*/ 7620 h 7800"/>
                    <a:gd name="connsiteX5" fmla="*/ 423 w 27093"/>
                    <a:gd name="connsiteY5" fmla="*/ 0 h 7800"/>
                    <a:gd name="connsiteX6" fmla="*/ 423 w 27093"/>
                    <a:gd name="connsiteY6" fmla="*/ 0 h 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3" h="7800">
                      <a:moveTo>
                        <a:pt x="423" y="0"/>
                      </a:moveTo>
                      <a:cubicBezTo>
                        <a:pt x="4233" y="4763"/>
                        <a:pt x="8996" y="5715"/>
                        <a:pt x="14711" y="5715"/>
                      </a:cubicBezTo>
                      <a:cubicBezTo>
                        <a:pt x="19473" y="4763"/>
                        <a:pt x="23283" y="3810"/>
                        <a:pt x="27093" y="1905"/>
                      </a:cubicBezTo>
                      <a:cubicBezTo>
                        <a:pt x="27093" y="1905"/>
                        <a:pt x="27093" y="1905"/>
                        <a:pt x="27093" y="1905"/>
                      </a:cubicBezTo>
                      <a:cubicBezTo>
                        <a:pt x="22331" y="3810"/>
                        <a:pt x="16616" y="6667"/>
                        <a:pt x="10901" y="7620"/>
                      </a:cubicBezTo>
                      <a:cubicBezTo>
                        <a:pt x="6138" y="8572"/>
                        <a:pt x="1376" y="5715"/>
                        <a:pt x="423" y="0"/>
                      </a:cubicBezTo>
                      <a:cubicBezTo>
                        <a:pt x="-529" y="0"/>
                        <a:pt x="423" y="0"/>
                        <a:pt x="423" y="0"/>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0" name="Freeform: Shape 3379">
                  <a:extLst>
                    <a:ext uri="{FF2B5EF4-FFF2-40B4-BE49-F238E27FC236}">
                      <a16:creationId xmlns:a16="http://schemas.microsoft.com/office/drawing/2014/main" id="{2BF428F6-6300-4E23-9954-AC418DC47999}"/>
                    </a:ext>
                  </a:extLst>
                </p:cNvPr>
                <p:cNvSpPr/>
                <p:nvPr/>
              </p:nvSpPr>
              <p:spPr>
                <a:xfrm>
                  <a:off x="1760749" y="1075266"/>
                  <a:ext cx="108479" cy="15663"/>
                </a:xfrm>
                <a:custGeom>
                  <a:avLst/>
                  <a:gdLst>
                    <a:gd name="connsiteX0" fmla="*/ 423 w 108479"/>
                    <a:gd name="connsiteY0" fmla="*/ 423 h 15663"/>
                    <a:gd name="connsiteX1" fmla="*/ 8043 w 108479"/>
                    <a:gd name="connsiteY1" fmla="*/ 8043 h 15663"/>
                    <a:gd name="connsiteX2" fmla="*/ 21378 w 108479"/>
                    <a:gd name="connsiteY2" fmla="*/ 10901 h 15663"/>
                    <a:gd name="connsiteX3" fmla="*/ 50906 w 108479"/>
                    <a:gd name="connsiteY3" fmla="*/ 12806 h 15663"/>
                    <a:gd name="connsiteX4" fmla="*/ 108056 w 108479"/>
                    <a:gd name="connsiteY4" fmla="*/ 2328 h 15663"/>
                    <a:gd name="connsiteX5" fmla="*/ 108056 w 108479"/>
                    <a:gd name="connsiteY5" fmla="*/ 3281 h 15663"/>
                    <a:gd name="connsiteX6" fmla="*/ 49953 w 108479"/>
                    <a:gd name="connsiteY6" fmla="*/ 15663 h 15663"/>
                    <a:gd name="connsiteX7" fmla="*/ 20426 w 108479"/>
                    <a:gd name="connsiteY7" fmla="*/ 12806 h 15663"/>
                    <a:gd name="connsiteX8" fmla="*/ 423 w 108479"/>
                    <a:gd name="connsiteY8" fmla="*/ 423 h 15663"/>
                    <a:gd name="connsiteX9" fmla="*/ 423 w 108479"/>
                    <a:gd name="connsiteY9" fmla="*/ 423 h 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79" h="15663">
                      <a:moveTo>
                        <a:pt x="423" y="423"/>
                      </a:moveTo>
                      <a:cubicBezTo>
                        <a:pt x="2328" y="4233"/>
                        <a:pt x="4233" y="6138"/>
                        <a:pt x="8043" y="8043"/>
                      </a:cubicBezTo>
                      <a:cubicBezTo>
                        <a:pt x="11853" y="9948"/>
                        <a:pt x="17568" y="9948"/>
                        <a:pt x="21378" y="10901"/>
                      </a:cubicBezTo>
                      <a:cubicBezTo>
                        <a:pt x="30903" y="12806"/>
                        <a:pt x="40428" y="12806"/>
                        <a:pt x="50906" y="12806"/>
                      </a:cubicBezTo>
                      <a:cubicBezTo>
                        <a:pt x="70908" y="12806"/>
                        <a:pt x="89958" y="10901"/>
                        <a:pt x="108056" y="2328"/>
                      </a:cubicBezTo>
                      <a:cubicBezTo>
                        <a:pt x="108056" y="2328"/>
                        <a:pt x="109008" y="2328"/>
                        <a:pt x="108056" y="3281"/>
                      </a:cubicBezTo>
                      <a:cubicBezTo>
                        <a:pt x="90911" y="13758"/>
                        <a:pt x="69956" y="15663"/>
                        <a:pt x="49953" y="15663"/>
                      </a:cubicBezTo>
                      <a:cubicBezTo>
                        <a:pt x="40428" y="15663"/>
                        <a:pt x="29951" y="14711"/>
                        <a:pt x="20426" y="12806"/>
                      </a:cubicBezTo>
                      <a:cubicBezTo>
                        <a:pt x="12806" y="11853"/>
                        <a:pt x="2328" y="8043"/>
                        <a:pt x="423" y="423"/>
                      </a:cubicBezTo>
                      <a:cubicBezTo>
                        <a:pt x="-529" y="423"/>
                        <a:pt x="423" y="-529"/>
                        <a:pt x="423"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1" name="Freeform: Shape 3380">
                  <a:extLst>
                    <a:ext uri="{FF2B5EF4-FFF2-40B4-BE49-F238E27FC236}">
                      <a16:creationId xmlns:a16="http://schemas.microsoft.com/office/drawing/2014/main" id="{44E3FFA7-037B-48E9-B5F5-9ACCF1746E61}"/>
                    </a:ext>
                  </a:extLst>
                </p:cNvPr>
                <p:cNvSpPr/>
                <p:nvPr/>
              </p:nvSpPr>
              <p:spPr>
                <a:xfrm>
                  <a:off x="1732597" y="923289"/>
                  <a:ext cx="63288" cy="135255"/>
                </a:xfrm>
                <a:custGeom>
                  <a:avLst/>
                  <a:gdLst>
                    <a:gd name="connsiteX0" fmla="*/ 62865 w 63288"/>
                    <a:gd name="connsiteY0" fmla="*/ 0 h 135255"/>
                    <a:gd name="connsiteX1" fmla="*/ 62865 w 63288"/>
                    <a:gd name="connsiteY1" fmla="*/ 0 h 135255"/>
                    <a:gd name="connsiteX2" fmla="*/ 21908 w 63288"/>
                    <a:gd name="connsiteY2" fmla="*/ 60960 h 135255"/>
                    <a:gd name="connsiteX3" fmla="*/ 7620 w 63288"/>
                    <a:gd name="connsiteY3" fmla="*/ 96202 h 135255"/>
                    <a:gd name="connsiteX4" fmla="*/ 0 w 63288"/>
                    <a:gd name="connsiteY4" fmla="*/ 135255 h 135255"/>
                    <a:gd name="connsiteX5" fmla="*/ 0 w 63288"/>
                    <a:gd name="connsiteY5" fmla="*/ 135255 h 135255"/>
                    <a:gd name="connsiteX6" fmla="*/ 62865 w 63288"/>
                    <a:gd name="connsiteY6"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88" h="135255">
                      <a:moveTo>
                        <a:pt x="62865" y="0"/>
                      </a:moveTo>
                      <a:cubicBezTo>
                        <a:pt x="62865" y="0"/>
                        <a:pt x="63818" y="0"/>
                        <a:pt x="62865" y="0"/>
                      </a:cubicBezTo>
                      <a:cubicBezTo>
                        <a:pt x="47625" y="19050"/>
                        <a:pt x="33338" y="39052"/>
                        <a:pt x="21908" y="60960"/>
                      </a:cubicBezTo>
                      <a:cubicBezTo>
                        <a:pt x="16193" y="72390"/>
                        <a:pt x="11430" y="83820"/>
                        <a:pt x="7620" y="96202"/>
                      </a:cubicBezTo>
                      <a:cubicBezTo>
                        <a:pt x="3810" y="108585"/>
                        <a:pt x="0" y="121920"/>
                        <a:pt x="0" y="135255"/>
                      </a:cubicBezTo>
                      <a:cubicBezTo>
                        <a:pt x="0" y="135255"/>
                        <a:pt x="0" y="135255"/>
                        <a:pt x="0" y="135255"/>
                      </a:cubicBezTo>
                      <a:cubicBezTo>
                        <a:pt x="0" y="83820"/>
                        <a:pt x="28575" y="36195"/>
                        <a:pt x="62865" y="0"/>
                      </a:cubicBezTo>
                      <a:close/>
                    </a:path>
                  </a:pathLst>
                </a:custGeom>
                <a:solidFill>
                  <a:srgbClr val="E9B2B4">
                    <a:alpha val="80000"/>
                  </a:srgbClr>
                </a:solidFill>
                <a:ln w="9525" cap="flat">
                  <a:noFill/>
                  <a:prstDash val="solid"/>
                  <a:miter/>
                </a:ln>
              </p:spPr>
              <p:txBody>
                <a:bodyPr rtlCol="0" anchor="ctr"/>
                <a:lstStyle/>
                <a:p>
                  <a:endParaRPr lang="en-US"/>
                </a:p>
              </p:txBody>
            </p:sp>
            <p:sp>
              <p:nvSpPr>
                <p:cNvPr id="3382" name="Freeform: Shape 3381">
                  <a:extLst>
                    <a:ext uri="{FF2B5EF4-FFF2-40B4-BE49-F238E27FC236}">
                      <a16:creationId xmlns:a16="http://schemas.microsoft.com/office/drawing/2014/main" id="{AE1FFEEF-14D2-4A56-BA95-F470BFA59E15}"/>
                    </a:ext>
                  </a:extLst>
                </p:cNvPr>
                <p:cNvSpPr/>
                <p:nvPr/>
              </p:nvSpPr>
              <p:spPr>
                <a:xfrm>
                  <a:off x="1732597" y="854286"/>
                  <a:ext cx="26431" cy="30903"/>
                </a:xfrm>
                <a:custGeom>
                  <a:avLst/>
                  <a:gdLst>
                    <a:gd name="connsiteX0" fmla="*/ 25718 w 26431"/>
                    <a:gd name="connsiteY0" fmla="*/ 423 h 30903"/>
                    <a:gd name="connsiteX1" fmla="*/ 25718 w 26431"/>
                    <a:gd name="connsiteY1" fmla="*/ 423 h 30903"/>
                    <a:gd name="connsiteX2" fmla="*/ 12383 w 26431"/>
                    <a:gd name="connsiteY2" fmla="*/ 13758 h 30903"/>
                    <a:gd name="connsiteX3" fmla="*/ 953 w 26431"/>
                    <a:gd name="connsiteY3" fmla="*/ 30903 h 30903"/>
                    <a:gd name="connsiteX4" fmla="*/ 0 w 26431"/>
                    <a:gd name="connsiteY4" fmla="*/ 30903 h 30903"/>
                    <a:gd name="connsiteX5" fmla="*/ 25718 w 26431"/>
                    <a:gd name="connsiteY5" fmla="*/ 423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1" h="30903">
                      <a:moveTo>
                        <a:pt x="25718" y="423"/>
                      </a:moveTo>
                      <a:cubicBezTo>
                        <a:pt x="26670" y="-529"/>
                        <a:pt x="26670" y="423"/>
                        <a:pt x="25718" y="423"/>
                      </a:cubicBezTo>
                      <a:cubicBezTo>
                        <a:pt x="20955" y="4233"/>
                        <a:pt x="16193" y="8996"/>
                        <a:pt x="12383" y="13758"/>
                      </a:cubicBezTo>
                      <a:cubicBezTo>
                        <a:pt x="8573" y="19473"/>
                        <a:pt x="5715" y="26141"/>
                        <a:pt x="953" y="30903"/>
                      </a:cubicBezTo>
                      <a:cubicBezTo>
                        <a:pt x="953" y="30903"/>
                        <a:pt x="0" y="30903"/>
                        <a:pt x="0" y="30903"/>
                      </a:cubicBezTo>
                      <a:cubicBezTo>
                        <a:pt x="2858" y="17568"/>
                        <a:pt x="14288" y="6138"/>
                        <a:pt x="25718"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3" name="Freeform: Shape 3382">
                  <a:extLst>
                    <a:ext uri="{FF2B5EF4-FFF2-40B4-BE49-F238E27FC236}">
                      <a16:creationId xmlns:a16="http://schemas.microsoft.com/office/drawing/2014/main" id="{0EDCE230-1AF7-482F-B141-098F4936FD03}"/>
                    </a:ext>
                  </a:extLst>
                </p:cNvPr>
                <p:cNvSpPr/>
                <p:nvPr/>
              </p:nvSpPr>
              <p:spPr>
                <a:xfrm>
                  <a:off x="1704975" y="865186"/>
                  <a:ext cx="263604" cy="264423"/>
                </a:xfrm>
                <a:custGeom>
                  <a:avLst/>
                  <a:gdLst>
                    <a:gd name="connsiteX0" fmla="*/ 0 w 263604"/>
                    <a:gd name="connsiteY0" fmla="*/ 200025 h 264423"/>
                    <a:gd name="connsiteX1" fmla="*/ 12383 w 263604"/>
                    <a:gd name="connsiteY1" fmla="*/ 187643 h 264423"/>
                    <a:gd name="connsiteX2" fmla="*/ 14288 w 263604"/>
                    <a:gd name="connsiteY2" fmla="*/ 184785 h 264423"/>
                    <a:gd name="connsiteX3" fmla="*/ 21908 w 263604"/>
                    <a:gd name="connsiteY3" fmla="*/ 171450 h 264423"/>
                    <a:gd name="connsiteX4" fmla="*/ 21908 w 263604"/>
                    <a:gd name="connsiteY4" fmla="*/ 171450 h 264423"/>
                    <a:gd name="connsiteX5" fmla="*/ 24765 w 263604"/>
                    <a:gd name="connsiteY5" fmla="*/ 160020 h 264423"/>
                    <a:gd name="connsiteX6" fmla="*/ 40958 w 263604"/>
                    <a:gd name="connsiteY6" fmla="*/ 118110 h 264423"/>
                    <a:gd name="connsiteX7" fmla="*/ 60008 w 263604"/>
                    <a:gd name="connsiteY7" fmla="*/ 80963 h 264423"/>
                    <a:gd name="connsiteX8" fmla="*/ 62865 w 263604"/>
                    <a:gd name="connsiteY8" fmla="*/ 75248 h 264423"/>
                    <a:gd name="connsiteX9" fmla="*/ 62865 w 263604"/>
                    <a:gd name="connsiteY9" fmla="*/ 74295 h 264423"/>
                    <a:gd name="connsiteX10" fmla="*/ 58103 w 263604"/>
                    <a:gd name="connsiteY10" fmla="*/ 66675 h 264423"/>
                    <a:gd name="connsiteX11" fmla="*/ 47625 w 263604"/>
                    <a:gd name="connsiteY11" fmla="*/ 56198 h 264423"/>
                    <a:gd name="connsiteX12" fmla="*/ 28575 w 263604"/>
                    <a:gd name="connsiteY12" fmla="*/ 40958 h 264423"/>
                    <a:gd name="connsiteX13" fmla="*/ 18097 w 263604"/>
                    <a:gd name="connsiteY13" fmla="*/ 28575 h 264423"/>
                    <a:gd name="connsiteX14" fmla="*/ 24765 w 263604"/>
                    <a:gd name="connsiteY14" fmla="*/ 5715 h 264423"/>
                    <a:gd name="connsiteX15" fmla="*/ 28575 w 263604"/>
                    <a:gd name="connsiteY15" fmla="*/ 0 h 264423"/>
                    <a:gd name="connsiteX16" fmla="*/ 22860 w 263604"/>
                    <a:gd name="connsiteY16" fmla="*/ 19050 h 264423"/>
                    <a:gd name="connsiteX17" fmla="*/ 26670 w 263604"/>
                    <a:gd name="connsiteY17" fmla="*/ 28575 h 264423"/>
                    <a:gd name="connsiteX18" fmla="*/ 33338 w 263604"/>
                    <a:gd name="connsiteY18" fmla="*/ 25718 h 264423"/>
                    <a:gd name="connsiteX19" fmla="*/ 40958 w 263604"/>
                    <a:gd name="connsiteY19" fmla="*/ 17145 h 264423"/>
                    <a:gd name="connsiteX20" fmla="*/ 52388 w 263604"/>
                    <a:gd name="connsiteY20" fmla="*/ 37148 h 264423"/>
                    <a:gd name="connsiteX21" fmla="*/ 79058 w 263604"/>
                    <a:gd name="connsiteY21" fmla="*/ 43815 h 264423"/>
                    <a:gd name="connsiteX22" fmla="*/ 85725 w 263604"/>
                    <a:gd name="connsiteY22" fmla="*/ 39053 h 264423"/>
                    <a:gd name="connsiteX23" fmla="*/ 91440 w 263604"/>
                    <a:gd name="connsiteY23" fmla="*/ 36195 h 264423"/>
                    <a:gd name="connsiteX24" fmla="*/ 96203 w 263604"/>
                    <a:gd name="connsiteY24" fmla="*/ 27623 h 264423"/>
                    <a:gd name="connsiteX25" fmla="*/ 92392 w 263604"/>
                    <a:gd name="connsiteY25" fmla="*/ 9525 h 264423"/>
                    <a:gd name="connsiteX26" fmla="*/ 117158 w 263604"/>
                    <a:gd name="connsiteY26" fmla="*/ 33338 h 264423"/>
                    <a:gd name="connsiteX27" fmla="*/ 151447 w 263604"/>
                    <a:gd name="connsiteY27" fmla="*/ 51435 h 264423"/>
                    <a:gd name="connsiteX28" fmla="*/ 180975 w 263604"/>
                    <a:gd name="connsiteY28" fmla="*/ 68580 h 264423"/>
                    <a:gd name="connsiteX29" fmla="*/ 180975 w 263604"/>
                    <a:gd name="connsiteY29" fmla="*/ 68580 h 264423"/>
                    <a:gd name="connsiteX30" fmla="*/ 183833 w 263604"/>
                    <a:gd name="connsiteY30" fmla="*/ 67628 h 264423"/>
                    <a:gd name="connsiteX31" fmla="*/ 170497 w 263604"/>
                    <a:gd name="connsiteY31" fmla="*/ 73343 h 264423"/>
                    <a:gd name="connsiteX32" fmla="*/ 154305 w 263604"/>
                    <a:gd name="connsiteY32" fmla="*/ 91440 h 264423"/>
                    <a:gd name="connsiteX33" fmla="*/ 160020 w 263604"/>
                    <a:gd name="connsiteY33" fmla="*/ 75248 h 264423"/>
                    <a:gd name="connsiteX34" fmla="*/ 159067 w 263604"/>
                    <a:gd name="connsiteY34" fmla="*/ 74295 h 264423"/>
                    <a:gd name="connsiteX35" fmla="*/ 138113 w 263604"/>
                    <a:gd name="connsiteY35" fmla="*/ 80010 h 264423"/>
                    <a:gd name="connsiteX36" fmla="*/ 120967 w 263604"/>
                    <a:gd name="connsiteY36" fmla="*/ 69533 h 264423"/>
                    <a:gd name="connsiteX37" fmla="*/ 120015 w 263604"/>
                    <a:gd name="connsiteY37" fmla="*/ 69533 h 264423"/>
                    <a:gd name="connsiteX38" fmla="*/ 143828 w 263604"/>
                    <a:gd name="connsiteY38" fmla="*/ 85725 h 264423"/>
                    <a:gd name="connsiteX39" fmla="*/ 127635 w 263604"/>
                    <a:gd name="connsiteY39" fmla="*/ 87630 h 264423"/>
                    <a:gd name="connsiteX40" fmla="*/ 114300 w 263604"/>
                    <a:gd name="connsiteY40" fmla="*/ 72390 h 264423"/>
                    <a:gd name="connsiteX41" fmla="*/ 103822 w 263604"/>
                    <a:gd name="connsiteY41" fmla="*/ 49530 h 264423"/>
                    <a:gd name="connsiteX42" fmla="*/ 89535 w 263604"/>
                    <a:gd name="connsiteY42" fmla="*/ 48578 h 264423"/>
                    <a:gd name="connsiteX43" fmla="*/ 81915 w 263604"/>
                    <a:gd name="connsiteY43" fmla="*/ 59055 h 264423"/>
                    <a:gd name="connsiteX44" fmla="*/ 72390 w 263604"/>
                    <a:gd name="connsiteY44" fmla="*/ 71438 h 264423"/>
                    <a:gd name="connsiteX45" fmla="*/ 56197 w 263604"/>
                    <a:gd name="connsiteY45" fmla="*/ 100013 h 264423"/>
                    <a:gd name="connsiteX46" fmla="*/ 28575 w 263604"/>
                    <a:gd name="connsiteY46" fmla="*/ 168593 h 264423"/>
                    <a:gd name="connsiteX47" fmla="*/ 30480 w 263604"/>
                    <a:gd name="connsiteY47" fmla="*/ 209550 h 264423"/>
                    <a:gd name="connsiteX48" fmla="*/ 17145 w 263604"/>
                    <a:gd name="connsiteY48" fmla="*/ 183833 h 264423"/>
                    <a:gd name="connsiteX49" fmla="*/ 16192 w 263604"/>
                    <a:gd name="connsiteY49" fmla="*/ 183833 h 264423"/>
                    <a:gd name="connsiteX50" fmla="*/ 7620 w 263604"/>
                    <a:gd name="connsiteY50" fmla="*/ 194310 h 264423"/>
                    <a:gd name="connsiteX51" fmla="*/ 5715 w 263604"/>
                    <a:gd name="connsiteY51" fmla="*/ 192405 h 264423"/>
                    <a:gd name="connsiteX52" fmla="*/ 4763 w 263604"/>
                    <a:gd name="connsiteY52" fmla="*/ 192405 h 264423"/>
                    <a:gd name="connsiteX53" fmla="*/ 953 w 263604"/>
                    <a:gd name="connsiteY53" fmla="*/ 200978 h 264423"/>
                    <a:gd name="connsiteX54" fmla="*/ 22860 w 263604"/>
                    <a:gd name="connsiteY54" fmla="*/ 225743 h 264423"/>
                    <a:gd name="connsiteX55" fmla="*/ 73342 w 263604"/>
                    <a:gd name="connsiteY55" fmla="*/ 232410 h 264423"/>
                    <a:gd name="connsiteX56" fmla="*/ 143828 w 263604"/>
                    <a:gd name="connsiteY56" fmla="*/ 229553 h 264423"/>
                    <a:gd name="connsiteX57" fmla="*/ 172403 w 263604"/>
                    <a:gd name="connsiteY57" fmla="*/ 235268 h 264423"/>
                    <a:gd name="connsiteX58" fmla="*/ 193358 w 263604"/>
                    <a:gd name="connsiteY58" fmla="*/ 245745 h 264423"/>
                    <a:gd name="connsiteX59" fmla="*/ 199072 w 263604"/>
                    <a:gd name="connsiteY59" fmla="*/ 239078 h 264423"/>
                    <a:gd name="connsiteX60" fmla="*/ 200978 w 263604"/>
                    <a:gd name="connsiteY60" fmla="*/ 225743 h 264423"/>
                    <a:gd name="connsiteX61" fmla="*/ 210503 w 263604"/>
                    <a:gd name="connsiteY61" fmla="*/ 214313 h 264423"/>
                    <a:gd name="connsiteX62" fmla="*/ 207645 w 263604"/>
                    <a:gd name="connsiteY62" fmla="*/ 210503 h 264423"/>
                    <a:gd name="connsiteX63" fmla="*/ 189547 w 263604"/>
                    <a:gd name="connsiteY63" fmla="*/ 225743 h 264423"/>
                    <a:gd name="connsiteX64" fmla="*/ 185738 w 263604"/>
                    <a:gd name="connsiteY64" fmla="*/ 225743 h 264423"/>
                    <a:gd name="connsiteX65" fmla="*/ 184785 w 263604"/>
                    <a:gd name="connsiteY65" fmla="*/ 223838 h 264423"/>
                    <a:gd name="connsiteX66" fmla="*/ 186690 w 263604"/>
                    <a:gd name="connsiteY66" fmla="*/ 220028 h 264423"/>
                    <a:gd name="connsiteX67" fmla="*/ 192405 w 263604"/>
                    <a:gd name="connsiteY67" fmla="*/ 211455 h 264423"/>
                    <a:gd name="connsiteX68" fmla="*/ 200025 w 263604"/>
                    <a:gd name="connsiteY68" fmla="*/ 192405 h 264423"/>
                    <a:gd name="connsiteX69" fmla="*/ 199072 w 263604"/>
                    <a:gd name="connsiteY69" fmla="*/ 184785 h 264423"/>
                    <a:gd name="connsiteX70" fmla="*/ 195263 w 263604"/>
                    <a:gd name="connsiteY70" fmla="*/ 180975 h 264423"/>
                    <a:gd name="connsiteX71" fmla="*/ 180022 w 263604"/>
                    <a:gd name="connsiteY71" fmla="*/ 193358 h 264423"/>
                    <a:gd name="connsiteX72" fmla="*/ 171450 w 263604"/>
                    <a:gd name="connsiteY72" fmla="*/ 202883 h 264423"/>
                    <a:gd name="connsiteX73" fmla="*/ 159067 w 263604"/>
                    <a:gd name="connsiteY73" fmla="*/ 210503 h 264423"/>
                    <a:gd name="connsiteX74" fmla="*/ 124778 w 263604"/>
                    <a:gd name="connsiteY74" fmla="*/ 219075 h 264423"/>
                    <a:gd name="connsiteX75" fmla="*/ 102870 w 263604"/>
                    <a:gd name="connsiteY75" fmla="*/ 216218 h 264423"/>
                    <a:gd name="connsiteX76" fmla="*/ 137160 w 263604"/>
                    <a:gd name="connsiteY76" fmla="*/ 205740 h 264423"/>
                    <a:gd name="connsiteX77" fmla="*/ 164783 w 263604"/>
                    <a:gd name="connsiteY77" fmla="*/ 174308 h 264423"/>
                    <a:gd name="connsiteX78" fmla="*/ 173355 w 263604"/>
                    <a:gd name="connsiteY78" fmla="*/ 140018 h 264423"/>
                    <a:gd name="connsiteX79" fmla="*/ 164783 w 263604"/>
                    <a:gd name="connsiteY79" fmla="*/ 121920 h 264423"/>
                    <a:gd name="connsiteX80" fmla="*/ 162878 w 263604"/>
                    <a:gd name="connsiteY80" fmla="*/ 100013 h 264423"/>
                    <a:gd name="connsiteX81" fmla="*/ 190500 w 263604"/>
                    <a:gd name="connsiteY81" fmla="*/ 116205 h 264423"/>
                    <a:gd name="connsiteX82" fmla="*/ 217170 w 263604"/>
                    <a:gd name="connsiteY82" fmla="*/ 117158 h 264423"/>
                    <a:gd name="connsiteX83" fmla="*/ 225742 w 263604"/>
                    <a:gd name="connsiteY83" fmla="*/ 101918 h 264423"/>
                    <a:gd name="connsiteX84" fmla="*/ 232410 w 263604"/>
                    <a:gd name="connsiteY84" fmla="*/ 80963 h 264423"/>
                    <a:gd name="connsiteX85" fmla="*/ 229553 w 263604"/>
                    <a:gd name="connsiteY85" fmla="*/ 104775 h 264423"/>
                    <a:gd name="connsiteX86" fmla="*/ 235267 w 263604"/>
                    <a:gd name="connsiteY86" fmla="*/ 125730 h 264423"/>
                    <a:gd name="connsiteX87" fmla="*/ 236220 w 263604"/>
                    <a:gd name="connsiteY87" fmla="*/ 125730 h 264423"/>
                    <a:gd name="connsiteX88" fmla="*/ 237172 w 263604"/>
                    <a:gd name="connsiteY88" fmla="*/ 90488 h 264423"/>
                    <a:gd name="connsiteX89" fmla="*/ 256222 w 263604"/>
                    <a:gd name="connsiteY89" fmla="*/ 67628 h 264423"/>
                    <a:gd name="connsiteX90" fmla="*/ 257175 w 263604"/>
                    <a:gd name="connsiteY90" fmla="*/ 66675 h 264423"/>
                    <a:gd name="connsiteX91" fmla="*/ 257175 w 263604"/>
                    <a:gd name="connsiteY91" fmla="*/ 65723 h 264423"/>
                    <a:gd name="connsiteX92" fmla="*/ 260033 w 263604"/>
                    <a:gd name="connsiteY92" fmla="*/ 70485 h 264423"/>
                    <a:gd name="connsiteX93" fmla="*/ 262890 w 263604"/>
                    <a:gd name="connsiteY93" fmla="*/ 86678 h 264423"/>
                    <a:gd name="connsiteX94" fmla="*/ 262890 w 263604"/>
                    <a:gd name="connsiteY94" fmla="*/ 107633 h 264423"/>
                    <a:gd name="connsiteX95" fmla="*/ 251460 w 263604"/>
                    <a:gd name="connsiteY95" fmla="*/ 140018 h 264423"/>
                    <a:gd name="connsiteX96" fmla="*/ 234315 w 263604"/>
                    <a:gd name="connsiteY96" fmla="*/ 138113 h 264423"/>
                    <a:gd name="connsiteX97" fmla="*/ 210503 w 263604"/>
                    <a:gd name="connsiteY97" fmla="*/ 137160 h 264423"/>
                    <a:gd name="connsiteX98" fmla="*/ 213360 w 263604"/>
                    <a:gd name="connsiteY98" fmla="*/ 182880 h 264423"/>
                    <a:gd name="connsiteX99" fmla="*/ 208597 w 263604"/>
                    <a:gd name="connsiteY99" fmla="*/ 202883 h 264423"/>
                    <a:gd name="connsiteX100" fmla="*/ 207645 w 263604"/>
                    <a:gd name="connsiteY100" fmla="*/ 204788 h 264423"/>
                    <a:gd name="connsiteX101" fmla="*/ 215265 w 263604"/>
                    <a:gd name="connsiteY101" fmla="*/ 219075 h 264423"/>
                    <a:gd name="connsiteX102" fmla="*/ 209550 w 263604"/>
                    <a:gd name="connsiteY102" fmla="*/ 229553 h 264423"/>
                    <a:gd name="connsiteX103" fmla="*/ 213360 w 263604"/>
                    <a:gd name="connsiteY103" fmla="*/ 240030 h 264423"/>
                    <a:gd name="connsiteX104" fmla="*/ 215265 w 263604"/>
                    <a:gd name="connsiteY104" fmla="*/ 257175 h 264423"/>
                    <a:gd name="connsiteX105" fmla="*/ 200025 w 263604"/>
                    <a:gd name="connsiteY105" fmla="*/ 262890 h 264423"/>
                    <a:gd name="connsiteX106" fmla="*/ 199072 w 263604"/>
                    <a:gd name="connsiteY106" fmla="*/ 261938 h 264423"/>
                    <a:gd name="connsiteX107" fmla="*/ 194310 w 263604"/>
                    <a:gd name="connsiteY107" fmla="*/ 256223 h 264423"/>
                    <a:gd name="connsiteX108" fmla="*/ 184785 w 263604"/>
                    <a:gd name="connsiteY108" fmla="*/ 249555 h 264423"/>
                    <a:gd name="connsiteX109" fmla="*/ 166688 w 263604"/>
                    <a:gd name="connsiteY109" fmla="*/ 240983 h 264423"/>
                    <a:gd name="connsiteX110" fmla="*/ 103822 w 263604"/>
                    <a:gd name="connsiteY110" fmla="*/ 238125 h 264423"/>
                    <a:gd name="connsiteX111" fmla="*/ 44767 w 263604"/>
                    <a:gd name="connsiteY111" fmla="*/ 240030 h 264423"/>
                    <a:gd name="connsiteX112" fmla="*/ 3810 w 263604"/>
                    <a:gd name="connsiteY112" fmla="*/ 208598 h 264423"/>
                    <a:gd name="connsiteX113" fmla="*/ 0 w 263604"/>
                    <a:gd name="connsiteY113" fmla="*/ 200025 h 264423"/>
                    <a:gd name="connsiteX114" fmla="*/ 0 w 263604"/>
                    <a:gd name="connsiteY114" fmla="*/ 200025 h 26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3604" h="264423">
                      <a:moveTo>
                        <a:pt x="0" y="200025"/>
                      </a:moveTo>
                      <a:cubicBezTo>
                        <a:pt x="953" y="193358"/>
                        <a:pt x="3810" y="184785"/>
                        <a:pt x="12383" y="187643"/>
                      </a:cubicBezTo>
                      <a:cubicBezTo>
                        <a:pt x="13335" y="186690"/>
                        <a:pt x="14288" y="185738"/>
                        <a:pt x="14288" y="184785"/>
                      </a:cubicBezTo>
                      <a:cubicBezTo>
                        <a:pt x="17145" y="180975"/>
                        <a:pt x="20955" y="176213"/>
                        <a:pt x="21908" y="171450"/>
                      </a:cubicBezTo>
                      <a:cubicBezTo>
                        <a:pt x="21908" y="171450"/>
                        <a:pt x="21908" y="171450"/>
                        <a:pt x="21908" y="171450"/>
                      </a:cubicBezTo>
                      <a:cubicBezTo>
                        <a:pt x="22860" y="167640"/>
                        <a:pt x="23813" y="163830"/>
                        <a:pt x="24765" y="160020"/>
                      </a:cubicBezTo>
                      <a:cubicBezTo>
                        <a:pt x="29528" y="145733"/>
                        <a:pt x="34290" y="132398"/>
                        <a:pt x="40958" y="118110"/>
                      </a:cubicBezTo>
                      <a:cubicBezTo>
                        <a:pt x="46672" y="105728"/>
                        <a:pt x="53340" y="93345"/>
                        <a:pt x="60008" y="80963"/>
                      </a:cubicBezTo>
                      <a:cubicBezTo>
                        <a:pt x="60960" y="79058"/>
                        <a:pt x="61913" y="77153"/>
                        <a:pt x="62865" y="75248"/>
                      </a:cubicBezTo>
                      <a:cubicBezTo>
                        <a:pt x="62865" y="75248"/>
                        <a:pt x="62865" y="75248"/>
                        <a:pt x="62865" y="74295"/>
                      </a:cubicBezTo>
                      <a:cubicBezTo>
                        <a:pt x="63817" y="72390"/>
                        <a:pt x="59055" y="68580"/>
                        <a:pt x="58103" y="66675"/>
                      </a:cubicBezTo>
                      <a:cubicBezTo>
                        <a:pt x="55245" y="62865"/>
                        <a:pt x="51435" y="60008"/>
                        <a:pt x="47625" y="56198"/>
                      </a:cubicBezTo>
                      <a:cubicBezTo>
                        <a:pt x="41910" y="50483"/>
                        <a:pt x="35242" y="44768"/>
                        <a:pt x="28575" y="40958"/>
                      </a:cubicBezTo>
                      <a:cubicBezTo>
                        <a:pt x="22860" y="41910"/>
                        <a:pt x="19050" y="34290"/>
                        <a:pt x="18097" y="28575"/>
                      </a:cubicBezTo>
                      <a:cubicBezTo>
                        <a:pt x="17145" y="20955"/>
                        <a:pt x="20955" y="12383"/>
                        <a:pt x="24765" y="5715"/>
                      </a:cubicBezTo>
                      <a:cubicBezTo>
                        <a:pt x="25717" y="3810"/>
                        <a:pt x="27622" y="1905"/>
                        <a:pt x="28575" y="0"/>
                      </a:cubicBezTo>
                      <a:cubicBezTo>
                        <a:pt x="25717" y="5715"/>
                        <a:pt x="23813" y="12383"/>
                        <a:pt x="22860" y="19050"/>
                      </a:cubicBezTo>
                      <a:cubicBezTo>
                        <a:pt x="22860" y="21908"/>
                        <a:pt x="21908" y="28575"/>
                        <a:pt x="26670" y="28575"/>
                      </a:cubicBezTo>
                      <a:cubicBezTo>
                        <a:pt x="29528" y="28575"/>
                        <a:pt x="32385" y="27623"/>
                        <a:pt x="33338" y="25718"/>
                      </a:cubicBezTo>
                      <a:cubicBezTo>
                        <a:pt x="36195" y="22860"/>
                        <a:pt x="37147" y="18098"/>
                        <a:pt x="40958" y="17145"/>
                      </a:cubicBezTo>
                      <a:cubicBezTo>
                        <a:pt x="39053" y="26670"/>
                        <a:pt x="44767" y="32385"/>
                        <a:pt x="52388" y="37148"/>
                      </a:cubicBezTo>
                      <a:cubicBezTo>
                        <a:pt x="59055" y="41910"/>
                        <a:pt x="71438" y="52388"/>
                        <a:pt x="79058" y="43815"/>
                      </a:cubicBezTo>
                      <a:cubicBezTo>
                        <a:pt x="80963" y="41910"/>
                        <a:pt x="82867" y="40005"/>
                        <a:pt x="85725" y="39053"/>
                      </a:cubicBezTo>
                      <a:cubicBezTo>
                        <a:pt x="87630" y="38100"/>
                        <a:pt x="89535" y="37148"/>
                        <a:pt x="91440" y="36195"/>
                      </a:cubicBezTo>
                      <a:cubicBezTo>
                        <a:pt x="94297" y="34290"/>
                        <a:pt x="96203" y="31433"/>
                        <a:pt x="96203" y="27623"/>
                      </a:cubicBezTo>
                      <a:cubicBezTo>
                        <a:pt x="96203" y="21908"/>
                        <a:pt x="94297" y="15240"/>
                        <a:pt x="92392" y="9525"/>
                      </a:cubicBezTo>
                      <a:cubicBezTo>
                        <a:pt x="100013" y="18098"/>
                        <a:pt x="107633" y="26670"/>
                        <a:pt x="117158" y="33338"/>
                      </a:cubicBezTo>
                      <a:cubicBezTo>
                        <a:pt x="127635" y="41910"/>
                        <a:pt x="139065" y="46673"/>
                        <a:pt x="151447" y="51435"/>
                      </a:cubicBezTo>
                      <a:cubicBezTo>
                        <a:pt x="161925" y="55245"/>
                        <a:pt x="173355" y="59055"/>
                        <a:pt x="180975" y="68580"/>
                      </a:cubicBezTo>
                      <a:cubicBezTo>
                        <a:pt x="180975" y="68580"/>
                        <a:pt x="180975" y="68580"/>
                        <a:pt x="180975" y="68580"/>
                      </a:cubicBezTo>
                      <a:cubicBezTo>
                        <a:pt x="181928" y="68580"/>
                        <a:pt x="182880" y="68580"/>
                        <a:pt x="183833" y="67628"/>
                      </a:cubicBezTo>
                      <a:cubicBezTo>
                        <a:pt x="179070" y="69533"/>
                        <a:pt x="174308" y="71438"/>
                        <a:pt x="170497" y="73343"/>
                      </a:cubicBezTo>
                      <a:cubicBezTo>
                        <a:pt x="162878" y="78105"/>
                        <a:pt x="158115" y="84773"/>
                        <a:pt x="154305" y="91440"/>
                      </a:cubicBezTo>
                      <a:cubicBezTo>
                        <a:pt x="155258" y="85725"/>
                        <a:pt x="157163" y="80963"/>
                        <a:pt x="160020" y="75248"/>
                      </a:cubicBezTo>
                      <a:cubicBezTo>
                        <a:pt x="160020" y="74295"/>
                        <a:pt x="160020" y="74295"/>
                        <a:pt x="159067" y="74295"/>
                      </a:cubicBezTo>
                      <a:cubicBezTo>
                        <a:pt x="152400" y="77153"/>
                        <a:pt x="145733" y="80010"/>
                        <a:pt x="138113" y="80010"/>
                      </a:cubicBezTo>
                      <a:cubicBezTo>
                        <a:pt x="130492" y="80010"/>
                        <a:pt x="124778" y="76200"/>
                        <a:pt x="120967" y="69533"/>
                      </a:cubicBezTo>
                      <a:cubicBezTo>
                        <a:pt x="120967" y="68580"/>
                        <a:pt x="120015" y="68580"/>
                        <a:pt x="120015" y="69533"/>
                      </a:cubicBezTo>
                      <a:cubicBezTo>
                        <a:pt x="119063" y="80963"/>
                        <a:pt x="133350" y="85725"/>
                        <a:pt x="143828" y="85725"/>
                      </a:cubicBezTo>
                      <a:cubicBezTo>
                        <a:pt x="139065" y="88583"/>
                        <a:pt x="132397" y="89535"/>
                        <a:pt x="127635" y="87630"/>
                      </a:cubicBezTo>
                      <a:cubicBezTo>
                        <a:pt x="120015" y="85725"/>
                        <a:pt x="116205" y="79058"/>
                        <a:pt x="114300" y="72390"/>
                      </a:cubicBezTo>
                      <a:cubicBezTo>
                        <a:pt x="111442" y="64770"/>
                        <a:pt x="110490" y="55245"/>
                        <a:pt x="103822" y="49530"/>
                      </a:cubicBezTo>
                      <a:cubicBezTo>
                        <a:pt x="99060" y="44768"/>
                        <a:pt x="94297" y="43815"/>
                        <a:pt x="89535" y="48578"/>
                      </a:cubicBezTo>
                      <a:cubicBezTo>
                        <a:pt x="86678" y="51435"/>
                        <a:pt x="84772" y="55245"/>
                        <a:pt x="81915" y="59055"/>
                      </a:cubicBezTo>
                      <a:cubicBezTo>
                        <a:pt x="79058" y="62865"/>
                        <a:pt x="75247" y="66675"/>
                        <a:pt x="72390" y="71438"/>
                      </a:cubicBezTo>
                      <a:cubicBezTo>
                        <a:pt x="66675" y="80963"/>
                        <a:pt x="61913" y="90488"/>
                        <a:pt x="56197" y="100013"/>
                      </a:cubicBezTo>
                      <a:cubicBezTo>
                        <a:pt x="46672" y="118110"/>
                        <a:pt x="32385" y="148590"/>
                        <a:pt x="28575" y="168593"/>
                      </a:cubicBezTo>
                      <a:cubicBezTo>
                        <a:pt x="25717" y="181928"/>
                        <a:pt x="21908" y="192405"/>
                        <a:pt x="30480" y="209550"/>
                      </a:cubicBezTo>
                      <a:cubicBezTo>
                        <a:pt x="24765" y="207645"/>
                        <a:pt x="18097" y="187643"/>
                        <a:pt x="17145" y="183833"/>
                      </a:cubicBezTo>
                      <a:cubicBezTo>
                        <a:pt x="17145" y="182880"/>
                        <a:pt x="16192" y="183833"/>
                        <a:pt x="16192" y="183833"/>
                      </a:cubicBezTo>
                      <a:cubicBezTo>
                        <a:pt x="13335" y="187643"/>
                        <a:pt x="10478" y="191453"/>
                        <a:pt x="7620" y="194310"/>
                      </a:cubicBezTo>
                      <a:cubicBezTo>
                        <a:pt x="6667" y="193358"/>
                        <a:pt x="6667" y="192405"/>
                        <a:pt x="5715" y="192405"/>
                      </a:cubicBezTo>
                      <a:cubicBezTo>
                        <a:pt x="5715" y="192405"/>
                        <a:pt x="4763" y="192405"/>
                        <a:pt x="4763" y="192405"/>
                      </a:cubicBezTo>
                      <a:cubicBezTo>
                        <a:pt x="2858" y="194310"/>
                        <a:pt x="1905" y="197168"/>
                        <a:pt x="953" y="200978"/>
                      </a:cubicBezTo>
                      <a:cubicBezTo>
                        <a:pt x="953" y="212408"/>
                        <a:pt x="13335" y="220980"/>
                        <a:pt x="22860" y="225743"/>
                      </a:cubicBezTo>
                      <a:cubicBezTo>
                        <a:pt x="38100" y="233363"/>
                        <a:pt x="56197" y="233363"/>
                        <a:pt x="73342" y="232410"/>
                      </a:cubicBezTo>
                      <a:cubicBezTo>
                        <a:pt x="97155" y="231458"/>
                        <a:pt x="120015" y="226695"/>
                        <a:pt x="143828" y="229553"/>
                      </a:cubicBezTo>
                      <a:cubicBezTo>
                        <a:pt x="153353" y="230505"/>
                        <a:pt x="162878" y="232410"/>
                        <a:pt x="172403" y="235268"/>
                      </a:cubicBezTo>
                      <a:cubicBezTo>
                        <a:pt x="180022" y="238125"/>
                        <a:pt x="186690" y="241935"/>
                        <a:pt x="193358" y="245745"/>
                      </a:cubicBezTo>
                      <a:cubicBezTo>
                        <a:pt x="200025" y="249555"/>
                        <a:pt x="199072" y="240030"/>
                        <a:pt x="199072" y="239078"/>
                      </a:cubicBezTo>
                      <a:cubicBezTo>
                        <a:pt x="198120" y="235268"/>
                        <a:pt x="195263" y="231458"/>
                        <a:pt x="200978" y="225743"/>
                      </a:cubicBezTo>
                      <a:cubicBezTo>
                        <a:pt x="205740" y="220980"/>
                        <a:pt x="206692" y="220980"/>
                        <a:pt x="210503" y="214313"/>
                      </a:cubicBezTo>
                      <a:cubicBezTo>
                        <a:pt x="212408" y="211455"/>
                        <a:pt x="207645" y="210503"/>
                        <a:pt x="207645" y="210503"/>
                      </a:cubicBezTo>
                      <a:cubicBezTo>
                        <a:pt x="200978" y="212408"/>
                        <a:pt x="196215" y="223838"/>
                        <a:pt x="189547" y="225743"/>
                      </a:cubicBezTo>
                      <a:cubicBezTo>
                        <a:pt x="188595" y="225743"/>
                        <a:pt x="186690" y="226695"/>
                        <a:pt x="185738" y="225743"/>
                      </a:cubicBezTo>
                      <a:cubicBezTo>
                        <a:pt x="183833" y="225743"/>
                        <a:pt x="183833" y="225743"/>
                        <a:pt x="184785" y="223838"/>
                      </a:cubicBezTo>
                      <a:cubicBezTo>
                        <a:pt x="185738" y="222885"/>
                        <a:pt x="185738" y="220980"/>
                        <a:pt x="186690" y="220028"/>
                      </a:cubicBezTo>
                      <a:cubicBezTo>
                        <a:pt x="188595" y="217170"/>
                        <a:pt x="190500" y="214313"/>
                        <a:pt x="192405" y="211455"/>
                      </a:cubicBezTo>
                      <a:cubicBezTo>
                        <a:pt x="196215" y="205740"/>
                        <a:pt x="199072" y="199073"/>
                        <a:pt x="200025" y="192405"/>
                      </a:cubicBezTo>
                      <a:cubicBezTo>
                        <a:pt x="200025" y="189548"/>
                        <a:pt x="200025" y="186690"/>
                        <a:pt x="199072" y="184785"/>
                      </a:cubicBezTo>
                      <a:cubicBezTo>
                        <a:pt x="198120" y="182880"/>
                        <a:pt x="197167" y="180023"/>
                        <a:pt x="195263" y="180975"/>
                      </a:cubicBezTo>
                      <a:cubicBezTo>
                        <a:pt x="188595" y="181928"/>
                        <a:pt x="183833" y="188595"/>
                        <a:pt x="180022" y="193358"/>
                      </a:cubicBezTo>
                      <a:cubicBezTo>
                        <a:pt x="177165" y="196215"/>
                        <a:pt x="174308" y="200025"/>
                        <a:pt x="171450" y="202883"/>
                      </a:cubicBezTo>
                      <a:cubicBezTo>
                        <a:pt x="167640" y="205740"/>
                        <a:pt x="163830" y="208598"/>
                        <a:pt x="159067" y="210503"/>
                      </a:cubicBezTo>
                      <a:cubicBezTo>
                        <a:pt x="148590" y="215265"/>
                        <a:pt x="136208" y="218123"/>
                        <a:pt x="124778" y="219075"/>
                      </a:cubicBezTo>
                      <a:cubicBezTo>
                        <a:pt x="118110" y="219075"/>
                        <a:pt x="108585" y="220980"/>
                        <a:pt x="102870" y="216218"/>
                      </a:cubicBezTo>
                      <a:cubicBezTo>
                        <a:pt x="116205" y="217170"/>
                        <a:pt x="125730" y="213360"/>
                        <a:pt x="137160" y="205740"/>
                      </a:cubicBezTo>
                      <a:cubicBezTo>
                        <a:pt x="146685" y="200025"/>
                        <a:pt x="159067" y="184785"/>
                        <a:pt x="164783" y="174308"/>
                      </a:cubicBezTo>
                      <a:cubicBezTo>
                        <a:pt x="170497" y="164783"/>
                        <a:pt x="176213" y="151448"/>
                        <a:pt x="173355" y="140018"/>
                      </a:cubicBezTo>
                      <a:cubicBezTo>
                        <a:pt x="171450" y="133350"/>
                        <a:pt x="167640" y="127635"/>
                        <a:pt x="164783" y="121920"/>
                      </a:cubicBezTo>
                      <a:cubicBezTo>
                        <a:pt x="161925" y="114300"/>
                        <a:pt x="160020" y="107633"/>
                        <a:pt x="162878" y="100013"/>
                      </a:cubicBezTo>
                      <a:cubicBezTo>
                        <a:pt x="171450" y="105728"/>
                        <a:pt x="180022" y="112395"/>
                        <a:pt x="190500" y="116205"/>
                      </a:cubicBezTo>
                      <a:cubicBezTo>
                        <a:pt x="198120" y="119063"/>
                        <a:pt x="209550" y="121920"/>
                        <a:pt x="217170" y="117158"/>
                      </a:cubicBezTo>
                      <a:cubicBezTo>
                        <a:pt x="222885" y="113348"/>
                        <a:pt x="223838" y="107633"/>
                        <a:pt x="225742" y="101918"/>
                      </a:cubicBezTo>
                      <a:cubicBezTo>
                        <a:pt x="226695" y="95250"/>
                        <a:pt x="227647" y="87630"/>
                        <a:pt x="232410" y="80963"/>
                      </a:cubicBezTo>
                      <a:cubicBezTo>
                        <a:pt x="231458" y="88583"/>
                        <a:pt x="229553" y="97155"/>
                        <a:pt x="229553" y="104775"/>
                      </a:cubicBezTo>
                      <a:cubicBezTo>
                        <a:pt x="229553" y="111443"/>
                        <a:pt x="229553" y="120015"/>
                        <a:pt x="235267" y="125730"/>
                      </a:cubicBezTo>
                      <a:cubicBezTo>
                        <a:pt x="235267" y="125730"/>
                        <a:pt x="236220" y="125730"/>
                        <a:pt x="236220" y="125730"/>
                      </a:cubicBezTo>
                      <a:cubicBezTo>
                        <a:pt x="236220" y="114300"/>
                        <a:pt x="236220" y="102870"/>
                        <a:pt x="237172" y="90488"/>
                      </a:cubicBezTo>
                      <a:cubicBezTo>
                        <a:pt x="239078" y="80010"/>
                        <a:pt x="241935" y="64770"/>
                        <a:pt x="256222" y="67628"/>
                      </a:cubicBezTo>
                      <a:cubicBezTo>
                        <a:pt x="256222" y="67628"/>
                        <a:pt x="257175" y="67628"/>
                        <a:pt x="257175" y="66675"/>
                      </a:cubicBezTo>
                      <a:cubicBezTo>
                        <a:pt x="257175" y="66675"/>
                        <a:pt x="257175" y="65723"/>
                        <a:pt x="257175" y="65723"/>
                      </a:cubicBezTo>
                      <a:cubicBezTo>
                        <a:pt x="258128" y="66675"/>
                        <a:pt x="259080" y="68580"/>
                        <a:pt x="260033" y="70485"/>
                      </a:cubicBezTo>
                      <a:cubicBezTo>
                        <a:pt x="261938" y="75248"/>
                        <a:pt x="261938" y="81915"/>
                        <a:pt x="262890" y="86678"/>
                      </a:cubicBezTo>
                      <a:cubicBezTo>
                        <a:pt x="263842" y="93345"/>
                        <a:pt x="263842" y="100965"/>
                        <a:pt x="262890" y="107633"/>
                      </a:cubicBezTo>
                      <a:cubicBezTo>
                        <a:pt x="261938" y="118110"/>
                        <a:pt x="260033" y="132398"/>
                        <a:pt x="251460" y="140018"/>
                      </a:cubicBezTo>
                      <a:cubicBezTo>
                        <a:pt x="244792" y="145733"/>
                        <a:pt x="238125" y="142875"/>
                        <a:pt x="234315" y="138113"/>
                      </a:cubicBezTo>
                      <a:cubicBezTo>
                        <a:pt x="226695" y="137160"/>
                        <a:pt x="218122" y="138113"/>
                        <a:pt x="210503" y="137160"/>
                      </a:cubicBezTo>
                      <a:cubicBezTo>
                        <a:pt x="210503" y="152400"/>
                        <a:pt x="213360" y="167640"/>
                        <a:pt x="213360" y="182880"/>
                      </a:cubicBezTo>
                      <a:cubicBezTo>
                        <a:pt x="213360" y="189548"/>
                        <a:pt x="211455" y="196215"/>
                        <a:pt x="208597" y="202883"/>
                      </a:cubicBezTo>
                      <a:cubicBezTo>
                        <a:pt x="208597" y="203835"/>
                        <a:pt x="208597" y="203835"/>
                        <a:pt x="207645" y="204788"/>
                      </a:cubicBezTo>
                      <a:cubicBezTo>
                        <a:pt x="211455" y="207645"/>
                        <a:pt x="220028" y="214313"/>
                        <a:pt x="215265" y="219075"/>
                      </a:cubicBezTo>
                      <a:cubicBezTo>
                        <a:pt x="212408" y="221933"/>
                        <a:pt x="209550" y="224790"/>
                        <a:pt x="209550" y="229553"/>
                      </a:cubicBezTo>
                      <a:cubicBezTo>
                        <a:pt x="209550" y="233363"/>
                        <a:pt x="211455" y="236220"/>
                        <a:pt x="213360" y="240030"/>
                      </a:cubicBezTo>
                      <a:cubicBezTo>
                        <a:pt x="216217" y="245745"/>
                        <a:pt x="218122" y="251460"/>
                        <a:pt x="215265" y="257175"/>
                      </a:cubicBezTo>
                      <a:cubicBezTo>
                        <a:pt x="212408" y="262890"/>
                        <a:pt x="205740" y="266700"/>
                        <a:pt x="200025" y="262890"/>
                      </a:cubicBezTo>
                      <a:cubicBezTo>
                        <a:pt x="200025" y="262890"/>
                        <a:pt x="199072" y="262890"/>
                        <a:pt x="199072" y="261938"/>
                      </a:cubicBezTo>
                      <a:cubicBezTo>
                        <a:pt x="199072" y="260033"/>
                        <a:pt x="196215" y="258128"/>
                        <a:pt x="194310" y="256223"/>
                      </a:cubicBezTo>
                      <a:cubicBezTo>
                        <a:pt x="191453" y="254318"/>
                        <a:pt x="188595" y="251460"/>
                        <a:pt x="184785" y="249555"/>
                      </a:cubicBezTo>
                      <a:cubicBezTo>
                        <a:pt x="179070" y="245745"/>
                        <a:pt x="173355" y="242888"/>
                        <a:pt x="166688" y="240983"/>
                      </a:cubicBezTo>
                      <a:cubicBezTo>
                        <a:pt x="146685" y="234315"/>
                        <a:pt x="124778" y="235268"/>
                        <a:pt x="103822" y="238125"/>
                      </a:cubicBezTo>
                      <a:cubicBezTo>
                        <a:pt x="83820" y="240983"/>
                        <a:pt x="64770" y="243840"/>
                        <a:pt x="44767" y="240030"/>
                      </a:cubicBezTo>
                      <a:cubicBezTo>
                        <a:pt x="26670" y="236220"/>
                        <a:pt x="10478" y="226695"/>
                        <a:pt x="3810" y="208598"/>
                      </a:cubicBezTo>
                      <a:cubicBezTo>
                        <a:pt x="0" y="207645"/>
                        <a:pt x="0" y="203835"/>
                        <a:pt x="0" y="200025"/>
                      </a:cubicBezTo>
                      <a:cubicBezTo>
                        <a:pt x="0" y="200978"/>
                        <a:pt x="0" y="200978"/>
                        <a:pt x="0" y="200025"/>
                      </a:cubicBezTo>
                      <a:close/>
                    </a:path>
                  </a:pathLst>
                </a:custGeom>
                <a:solidFill>
                  <a:srgbClr val="B60006"/>
                </a:solidFill>
                <a:ln w="9525" cap="flat">
                  <a:noFill/>
                  <a:prstDash val="solid"/>
                  <a:miter/>
                </a:ln>
              </p:spPr>
              <p:txBody>
                <a:bodyPr rtlCol="0" anchor="ctr"/>
                <a:lstStyle/>
                <a:p>
                  <a:endParaRPr lang="en-US"/>
                </a:p>
              </p:txBody>
            </p:sp>
            <p:sp>
              <p:nvSpPr>
                <p:cNvPr id="3384" name="Freeform: Shape 3383">
                  <a:extLst>
                    <a:ext uri="{FF2B5EF4-FFF2-40B4-BE49-F238E27FC236}">
                      <a16:creationId xmlns:a16="http://schemas.microsoft.com/office/drawing/2014/main" id="{7C6D4A6F-C97E-4A94-BC54-7CD996D59033}"/>
                    </a:ext>
                  </a:extLst>
                </p:cNvPr>
                <p:cNvSpPr/>
                <p:nvPr/>
              </p:nvSpPr>
              <p:spPr>
                <a:xfrm>
                  <a:off x="1704975" y="847227"/>
                  <a:ext cx="260984" cy="284288"/>
                </a:xfrm>
                <a:custGeom>
                  <a:avLst/>
                  <a:gdLst>
                    <a:gd name="connsiteX0" fmla="*/ 0 w 260984"/>
                    <a:gd name="connsiteY0" fmla="*/ 218937 h 284288"/>
                    <a:gd name="connsiteX1" fmla="*/ 1905 w 260984"/>
                    <a:gd name="connsiteY1" fmla="*/ 228462 h 284288"/>
                    <a:gd name="connsiteX2" fmla="*/ 42863 w 260984"/>
                    <a:gd name="connsiteY2" fmla="*/ 259895 h 284288"/>
                    <a:gd name="connsiteX3" fmla="*/ 101917 w 260984"/>
                    <a:gd name="connsiteY3" fmla="*/ 257990 h 284288"/>
                    <a:gd name="connsiteX4" fmla="*/ 164783 w 260984"/>
                    <a:gd name="connsiteY4" fmla="*/ 260847 h 284288"/>
                    <a:gd name="connsiteX5" fmla="*/ 182880 w 260984"/>
                    <a:gd name="connsiteY5" fmla="*/ 269420 h 284288"/>
                    <a:gd name="connsiteX6" fmla="*/ 192405 w 260984"/>
                    <a:gd name="connsiteY6" fmla="*/ 276087 h 284288"/>
                    <a:gd name="connsiteX7" fmla="*/ 197167 w 260984"/>
                    <a:gd name="connsiteY7" fmla="*/ 281802 h 284288"/>
                    <a:gd name="connsiteX8" fmla="*/ 198120 w 260984"/>
                    <a:gd name="connsiteY8" fmla="*/ 282755 h 284288"/>
                    <a:gd name="connsiteX9" fmla="*/ 213360 w 260984"/>
                    <a:gd name="connsiteY9" fmla="*/ 277040 h 284288"/>
                    <a:gd name="connsiteX10" fmla="*/ 211455 w 260984"/>
                    <a:gd name="connsiteY10" fmla="*/ 259895 h 284288"/>
                    <a:gd name="connsiteX11" fmla="*/ 207645 w 260984"/>
                    <a:gd name="connsiteY11" fmla="*/ 249417 h 284288"/>
                    <a:gd name="connsiteX12" fmla="*/ 213360 w 260984"/>
                    <a:gd name="connsiteY12" fmla="*/ 238940 h 284288"/>
                    <a:gd name="connsiteX13" fmla="*/ 205740 w 260984"/>
                    <a:gd name="connsiteY13" fmla="*/ 224652 h 284288"/>
                    <a:gd name="connsiteX14" fmla="*/ 206692 w 260984"/>
                    <a:gd name="connsiteY14" fmla="*/ 222747 h 284288"/>
                    <a:gd name="connsiteX15" fmla="*/ 211455 w 260984"/>
                    <a:gd name="connsiteY15" fmla="*/ 202745 h 284288"/>
                    <a:gd name="connsiteX16" fmla="*/ 208597 w 260984"/>
                    <a:gd name="connsiteY16" fmla="*/ 157025 h 284288"/>
                    <a:gd name="connsiteX17" fmla="*/ 232410 w 260984"/>
                    <a:gd name="connsiteY17" fmla="*/ 157977 h 284288"/>
                    <a:gd name="connsiteX18" fmla="*/ 249555 w 260984"/>
                    <a:gd name="connsiteY18" fmla="*/ 159882 h 284288"/>
                    <a:gd name="connsiteX19" fmla="*/ 260985 w 260984"/>
                    <a:gd name="connsiteY19" fmla="*/ 127497 h 284288"/>
                    <a:gd name="connsiteX20" fmla="*/ 260985 w 260984"/>
                    <a:gd name="connsiteY20" fmla="*/ 106542 h 284288"/>
                    <a:gd name="connsiteX21" fmla="*/ 258128 w 260984"/>
                    <a:gd name="connsiteY21" fmla="*/ 90350 h 284288"/>
                    <a:gd name="connsiteX22" fmla="*/ 245745 w 260984"/>
                    <a:gd name="connsiteY22" fmla="*/ 82730 h 284288"/>
                    <a:gd name="connsiteX23" fmla="*/ 240983 w 260984"/>
                    <a:gd name="connsiteY23" fmla="*/ 84635 h 284288"/>
                    <a:gd name="connsiteX24" fmla="*/ 240030 w 260984"/>
                    <a:gd name="connsiteY24" fmla="*/ 84635 h 284288"/>
                    <a:gd name="connsiteX25" fmla="*/ 214313 w 260984"/>
                    <a:gd name="connsiteY25" fmla="*/ 84635 h 284288"/>
                    <a:gd name="connsiteX26" fmla="*/ 190500 w 260984"/>
                    <a:gd name="connsiteY26" fmla="*/ 86540 h 284288"/>
                    <a:gd name="connsiteX27" fmla="*/ 180975 w 260984"/>
                    <a:gd name="connsiteY27" fmla="*/ 88445 h 284288"/>
                    <a:gd name="connsiteX28" fmla="*/ 180975 w 260984"/>
                    <a:gd name="connsiteY28" fmla="*/ 88445 h 284288"/>
                    <a:gd name="connsiteX29" fmla="*/ 151447 w 260984"/>
                    <a:gd name="connsiteY29" fmla="*/ 71300 h 284288"/>
                    <a:gd name="connsiteX30" fmla="*/ 117158 w 260984"/>
                    <a:gd name="connsiteY30" fmla="*/ 53202 h 284288"/>
                    <a:gd name="connsiteX31" fmla="*/ 88583 w 260984"/>
                    <a:gd name="connsiteY31" fmla="*/ 25580 h 284288"/>
                    <a:gd name="connsiteX32" fmla="*/ 75247 w 260984"/>
                    <a:gd name="connsiteY32" fmla="*/ 10340 h 284288"/>
                    <a:gd name="connsiteX33" fmla="*/ 66675 w 260984"/>
                    <a:gd name="connsiteY33" fmla="*/ 1767 h 284288"/>
                    <a:gd name="connsiteX34" fmla="*/ 65722 w 260984"/>
                    <a:gd name="connsiteY34" fmla="*/ 1767 h 284288"/>
                    <a:gd name="connsiteX35" fmla="*/ 65722 w 260984"/>
                    <a:gd name="connsiteY35" fmla="*/ 815 h 284288"/>
                    <a:gd name="connsiteX36" fmla="*/ 25717 w 260984"/>
                    <a:gd name="connsiteY36" fmla="*/ 25580 h 284288"/>
                    <a:gd name="connsiteX37" fmla="*/ 19050 w 260984"/>
                    <a:gd name="connsiteY37" fmla="*/ 48440 h 284288"/>
                    <a:gd name="connsiteX38" fmla="*/ 29528 w 260984"/>
                    <a:gd name="connsiteY38" fmla="*/ 60822 h 284288"/>
                    <a:gd name="connsiteX39" fmla="*/ 48578 w 260984"/>
                    <a:gd name="connsiteY39" fmla="*/ 76062 h 284288"/>
                    <a:gd name="connsiteX40" fmla="*/ 59055 w 260984"/>
                    <a:gd name="connsiteY40" fmla="*/ 86540 h 284288"/>
                    <a:gd name="connsiteX41" fmla="*/ 63817 w 260984"/>
                    <a:gd name="connsiteY41" fmla="*/ 94160 h 284288"/>
                    <a:gd name="connsiteX42" fmla="*/ 63817 w 260984"/>
                    <a:gd name="connsiteY42" fmla="*/ 95112 h 284288"/>
                    <a:gd name="connsiteX43" fmla="*/ 60960 w 260984"/>
                    <a:gd name="connsiteY43" fmla="*/ 100827 h 284288"/>
                    <a:gd name="connsiteX44" fmla="*/ 41910 w 260984"/>
                    <a:gd name="connsiteY44" fmla="*/ 137975 h 284288"/>
                    <a:gd name="connsiteX45" fmla="*/ 25717 w 260984"/>
                    <a:gd name="connsiteY45" fmla="*/ 179885 h 284288"/>
                    <a:gd name="connsiteX46" fmla="*/ 22860 w 260984"/>
                    <a:gd name="connsiteY46" fmla="*/ 191315 h 284288"/>
                    <a:gd name="connsiteX47" fmla="*/ 22860 w 260984"/>
                    <a:gd name="connsiteY47" fmla="*/ 191315 h 284288"/>
                    <a:gd name="connsiteX48" fmla="*/ 15240 w 260984"/>
                    <a:gd name="connsiteY48" fmla="*/ 204650 h 284288"/>
                    <a:gd name="connsiteX49" fmla="*/ 13335 w 260984"/>
                    <a:gd name="connsiteY49" fmla="*/ 207507 h 284288"/>
                    <a:gd name="connsiteX50" fmla="*/ 0 w 260984"/>
                    <a:gd name="connsiteY50" fmla="*/ 218937 h 284288"/>
                    <a:gd name="connsiteX51" fmla="*/ 0 w 260984"/>
                    <a:gd name="connsiteY51" fmla="*/ 218937 h 284288"/>
                    <a:gd name="connsiteX52" fmla="*/ 953 w 260984"/>
                    <a:gd name="connsiteY52" fmla="*/ 218937 h 284288"/>
                    <a:gd name="connsiteX53" fmla="*/ 10478 w 260984"/>
                    <a:gd name="connsiteY53" fmla="*/ 207507 h 284288"/>
                    <a:gd name="connsiteX54" fmla="*/ 9525 w 260984"/>
                    <a:gd name="connsiteY54" fmla="*/ 208460 h 284288"/>
                    <a:gd name="connsiteX55" fmla="*/ 7620 w 260984"/>
                    <a:gd name="connsiteY55" fmla="*/ 210365 h 284288"/>
                    <a:gd name="connsiteX56" fmla="*/ 7620 w 260984"/>
                    <a:gd name="connsiteY56" fmla="*/ 211317 h 284288"/>
                    <a:gd name="connsiteX57" fmla="*/ 6667 w 260984"/>
                    <a:gd name="connsiteY57" fmla="*/ 212270 h 284288"/>
                    <a:gd name="connsiteX58" fmla="*/ 20003 w 260984"/>
                    <a:gd name="connsiteY58" fmla="*/ 195125 h 284288"/>
                    <a:gd name="connsiteX59" fmla="*/ 21908 w 260984"/>
                    <a:gd name="connsiteY59" fmla="*/ 217985 h 284288"/>
                    <a:gd name="connsiteX60" fmla="*/ 20955 w 260984"/>
                    <a:gd name="connsiteY60" fmla="*/ 213222 h 284288"/>
                    <a:gd name="connsiteX61" fmla="*/ 25717 w 260984"/>
                    <a:gd name="connsiteY61" fmla="*/ 176075 h 284288"/>
                    <a:gd name="connsiteX62" fmla="*/ 40005 w 260984"/>
                    <a:gd name="connsiteY62" fmla="*/ 137975 h 284288"/>
                    <a:gd name="connsiteX63" fmla="*/ 59055 w 260984"/>
                    <a:gd name="connsiteY63" fmla="*/ 100827 h 284288"/>
                    <a:gd name="connsiteX64" fmla="*/ 84772 w 260984"/>
                    <a:gd name="connsiteY64" fmla="*/ 67490 h 284288"/>
                    <a:gd name="connsiteX65" fmla="*/ 81915 w 260984"/>
                    <a:gd name="connsiteY65" fmla="*/ 69395 h 284288"/>
                    <a:gd name="connsiteX66" fmla="*/ 62865 w 260984"/>
                    <a:gd name="connsiteY66" fmla="*/ 91302 h 284288"/>
                    <a:gd name="connsiteX67" fmla="*/ 60008 w 260984"/>
                    <a:gd name="connsiteY67" fmla="*/ 86540 h 284288"/>
                    <a:gd name="connsiteX68" fmla="*/ 49530 w 260984"/>
                    <a:gd name="connsiteY68" fmla="*/ 76062 h 284288"/>
                    <a:gd name="connsiteX69" fmla="*/ 36195 w 260984"/>
                    <a:gd name="connsiteY69" fmla="*/ 64632 h 284288"/>
                    <a:gd name="connsiteX70" fmla="*/ 28575 w 260984"/>
                    <a:gd name="connsiteY70" fmla="*/ 58917 h 284288"/>
                    <a:gd name="connsiteX71" fmla="*/ 30480 w 260984"/>
                    <a:gd name="connsiteY71" fmla="*/ 57012 h 284288"/>
                    <a:gd name="connsiteX72" fmla="*/ 31433 w 260984"/>
                    <a:gd name="connsiteY72" fmla="*/ 55107 h 284288"/>
                    <a:gd name="connsiteX73" fmla="*/ 18097 w 260984"/>
                    <a:gd name="connsiteY73" fmla="*/ 47487 h 284288"/>
                    <a:gd name="connsiteX74" fmla="*/ 19050 w 260984"/>
                    <a:gd name="connsiteY74" fmla="*/ 37962 h 284288"/>
                    <a:gd name="connsiteX75" fmla="*/ 28575 w 260984"/>
                    <a:gd name="connsiteY75" fmla="*/ 18912 h 284288"/>
                    <a:gd name="connsiteX76" fmla="*/ 62865 w 260984"/>
                    <a:gd name="connsiteY76" fmla="*/ 815 h 284288"/>
                    <a:gd name="connsiteX77" fmla="*/ 62865 w 260984"/>
                    <a:gd name="connsiteY77" fmla="*/ 815 h 284288"/>
                    <a:gd name="connsiteX78" fmla="*/ 71438 w 260984"/>
                    <a:gd name="connsiteY78" fmla="*/ 8435 h 284288"/>
                    <a:gd name="connsiteX79" fmla="*/ 85725 w 260984"/>
                    <a:gd name="connsiteY79" fmla="*/ 24627 h 284288"/>
                    <a:gd name="connsiteX80" fmla="*/ 112395 w 260984"/>
                    <a:gd name="connsiteY80" fmla="*/ 51297 h 284288"/>
                    <a:gd name="connsiteX81" fmla="*/ 145733 w 260984"/>
                    <a:gd name="connsiteY81" fmla="*/ 69395 h 284288"/>
                    <a:gd name="connsiteX82" fmla="*/ 178117 w 260984"/>
                    <a:gd name="connsiteY82" fmla="*/ 86540 h 284288"/>
                    <a:gd name="connsiteX83" fmla="*/ 166688 w 260984"/>
                    <a:gd name="connsiteY83" fmla="*/ 91302 h 284288"/>
                    <a:gd name="connsiteX84" fmla="*/ 155258 w 260984"/>
                    <a:gd name="connsiteY84" fmla="*/ 105590 h 284288"/>
                    <a:gd name="connsiteX85" fmla="*/ 155258 w 260984"/>
                    <a:gd name="connsiteY85" fmla="*/ 106542 h 284288"/>
                    <a:gd name="connsiteX86" fmla="*/ 174308 w 260984"/>
                    <a:gd name="connsiteY86" fmla="*/ 89397 h 284288"/>
                    <a:gd name="connsiteX87" fmla="*/ 198120 w 260984"/>
                    <a:gd name="connsiteY87" fmla="*/ 85587 h 284288"/>
                    <a:gd name="connsiteX88" fmla="*/ 221933 w 260984"/>
                    <a:gd name="connsiteY88" fmla="*/ 85587 h 284288"/>
                    <a:gd name="connsiteX89" fmla="*/ 238125 w 260984"/>
                    <a:gd name="connsiteY89" fmla="*/ 85587 h 284288"/>
                    <a:gd name="connsiteX90" fmla="*/ 232410 w 260984"/>
                    <a:gd name="connsiteY90" fmla="*/ 97017 h 284288"/>
                    <a:gd name="connsiteX91" fmla="*/ 233363 w 260984"/>
                    <a:gd name="connsiteY91" fmla="*/ 97017 h 284288"/>
                    <a:gd name="connsiteX92" fmla="*/ 244792 w 260984"/>
                    <a:gd name="connsiteY92" fmla="*/ 83682 h 284288"/>
                    <a:gd name="connsiteX93" fmla="*/ 258128 w 260984"/>
                    <a:gd name="connsiteY93" fmla="*/ 96065 h 284288"/>
                    <a:gd name="connsiteX94" fmla="*/ 259080 w 260984"/>
                    <a:gd name="connsiteY94" fmla="*/ 125592 h 284288"/>
                    <a:gd name="connsiteX95" fmla="*/ 251460 w 260984"/>
                    <a:gd name="connsiteY95" fmla="*/ 155120 h 284288"/>
                    <a:gd name="connsiteX96" fmla="*/ 235267 w 260984"/>
                    <a:gd name="connsiteY96" fmla="*/ 158930 h 284288"/>
                    <a:gd name="connsiteX97" fmla="*/ 233363 w 260984"/>
                    <a:gd name="connsiteY97" fmla="*/ 157025 h 284288"/>
                    <a:gd name="connsiteX98" fmla="*/ 232410 w 260984"/>
                    <a:gd name="connsiteY98" fmla="*/ 156072 h 284288"/>
                    <a:gd name="connsiteX99" fmla="*/ 225742 w 260984"/>
                    <a:gd name="connsiteY99" fmla="*/ 142737 h 284288"/>
                    <a:gd name="connsiteX100" fmla="*/ 225742 w 260984"/>
                    <a:gd name="connsiteY100" fmla="*/ 142737 h 284288"/>
                    <a:gd name="connsiteX101" fmla="*/ 230505 w 260984"/>
                    <a:gd name="connsiteY101" fmla="*/ 156072 h 284288"/>
                    <a:gd name="connsiteX102" fmla="*/ 201930 w 260984"/>
                    <a:gd name="connsiteY102" fmla="*/ 155120 h 284288"/>
                    <a:gd name="connsiteX103" fmla="*/ 184785 w 260984"/>
                    <a:gd name="connsiteY103" fmla="*/ 152262 h 284288"/>
                    <a:gd name="connsiteX104" fmla="*/ 170497 w 260984"/>
                    <a:gd name="connsiteY104" fmla="*/ 148452 h 284288"/>
                    <a:gd name="connsiteX105" fmla="*/ 173355 w 260984"/>
                    <a:gd name="connsiteY105" fmla="*/ 150357 h 284288"/>
                    <a:gd name="connsiteX106" fmla="*/ 197167 w 260984"/>
                    <a:gd name="connsiteY106" fmla="*/ 157025 h 284288"/>
                    <a:gd name="connsiteX107" fmla="*/ 205740 w 260984"/>
                    <a:gd name="connsiteY107" fmla="*/ 157025 h 284288"/>
                    <a:gd name="connsiteX108" fmla="*/ 208597 w 260984"/>
                    <a:gd name="connsiteY108" fmla="*/ 197030 h 284288"/>
                    <a:gd name="connsiteX109" fmla="*/ 205740 w 260984"/>
                    <a:gd name="connsiteY109" fmla="*/ 218937 h 284288"/>
                    <a:gd name="connsiteX110" fmla="*/ 203835 w 260984"/>
                    <a:gd name="connsiteY110" fmla="*/ 223700 h 284288"/>
                    <a:gd name="connsiteX111" fmla="*/ 202883 w 260984"/>
                    <a:gd name="connsiteY111" fmla="*/ 224652 h 284288"/>
                    <a:gd name="connsiteX112" fmla="*/ 195263 w 260984"/>
                    <a:gd name="connsiteY112" fmla="*/ 235130 h 284288"/>
                    <a:gd name="connsiteX113" fmla="*/ 195263 w 260984"/>
                    <a:gd name="connsiteY113" fmla="*/ 236082 h 284288"/>
                    <a:gd name="connsiteX114" fmla="*/ 204788 w 260984"/>
                    <a:gd name="connsiteY114" fmla="*/ 225605 h 284288"/>
                    <a:gd name="connsiteX115" fmla="*/ 211455 w 260984"/>
                    <a:gd name="connsiteY115" fmla="*/ 232272 h 284288"/>
                    <a:gd name="connsiteX116" fmla="*/ 211455 w 260984"/>
                    <a:gd name="connsiteY116" fmla="*/ 237987 h 284288"/>
                    <a:gd name="connsiteX117" fmla="*/ 209550 w 260984"/>
                    <a:gd name="connsiteY117" fmla="*/ 239892 h 284288"/>
                    <a:gd name="connsiteX118" fmla="*/ 206692 w 260984"/>
                    <a:gd name="connsiteY118" fmla="*/ 253227 h 284288"/>
                    <a:gd name="connsiteX119" fmla="*/ 212408 w 260984"/>
                    <a:gd name="connsiteY119" fmla="*/ 267515 h 284288"/>
                    <a:gd name="connsiteX120" fmla="*/ 197167 w 260984"/>
                    <a:gd name="connsiteY120" fmla="*/ 280850 h 284288"/>
                    <a:gd name="connsiteX121" fmla="*/ 195263 w 260984"/>
                    <a:gd name="connsiteY121" fmla="*/ 277992 h 284288"/>
                    <a:gd name="connsiteX122" fmla="*/ 180022 w 260984"/>
                    <a:gd name="connsiteY122" fmla="*/ 267515 h 284288"/>
                    <a:gd name="connsiteX123" fmla="*/ 160972 w 260984"/>
                    <a:gd name="connsiteY123" fmla="*/ 259895 h 284288"/>
                    <a:gd name="connsiteX124" fmla="*/ 100013 w 260984"/>
                    <a:gd name="connsiteY124" fmla="*/ 257990 h 284288"/>
                    <a:gd name="connsiteX125" fmla="*/ 39053 w 260984"/>
                    <a:gd name="connsiteY125" fmla="*/ 258942 h 284288"/>
                    <a:gd name="connsiteX126" fmla="*/ 953 w 260984"/>
                    <a:gd name="connsiteY126" fmla="*/ 218937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60984" h="284288">
                      <a:moveTo>
                        <a:pt x="0" y="218937"/>
                      </a:moveTo>
                      <a:cubicBezTo>
                        <a:pt x="0" y="221795"/>
                        <a:pt x="953" y="225605"/>
                        <a:pt x="1905" y="228462"/>
                      </a:cubicBezTo>
                      <a:cubicBezTo>
                        <a:pt x="8572" y="246560"/>
                        <a:pt x="24765" y="256085"/>
                        <a:pt x="42863" y="259895"/>
                      </a:cubicBezTo>
                      <a:cubicBezTo>
                        <a:pt x="62865" y="263705"/>
                        <a:pt x="81915" y="260847"/>
                        <a:pt x="101917" y="257990"/>
                      </a:cubicBezTo>
                      <a:cubicBezTo>
                        <a:pt x="122872" y="255132"/>
                        <a:pt x="144780" y="254180"/>
                        <a:pt x="164783" y="260847"/>
                      </a:cubicBezTo>
                      <a:cubicBezTo>
                        <a:pt x="171450" y="262752"/>
                        <a:pt x="177165" y="265610"/>
                        <a:pt x="182880" y="269420"/>
                      </a:cubicBezTo>
                      <a:cubicBezTo>
                        <a:pt x="185738" y="271325"/>
                        <a:pt x="189547" y="273230"/>
                        <a:pt x="192405" y="276087"/>
                      </a:cubicBezTo>
                      <a:cubicBezTo>
                        <a:pt x="193358" y="277040"/>
                        <a:pt x="197167" y="278945"/>
                        <a:pt x="197167" y="281802"/>
                      </a:cubicBezTo>
                      <a:cubicBezTo>
                        <a:pt x="197167" y="282755"/>
                        <a:pt x="198120" y="282755"/>
                        <a:pt x="198120" y="282755"/>
                      </a:cubicBezTo>
                      <a:cubicBezTo>
                        <a:pt x="203835" y="286565"/>
                        <a:pt x="210503" y="282755"/>
                        <a:pt x="213360" y="277040"/>
                      </a:cubicBezTo>
                      <a:cubicBezTo>
                        <a:pt x="216217" y="271325"/>
                        <a:pt x="214313" y="265610"/>
                        <a:pt x="211455" y="259895"/>
                      </a:cubicBezTo>
                      <a:cubicBezTo>
                        <a:pt x="209550" y="257037"/>
                        <a:pt x="207645" y="253227"/>
                        <a:pt x="207645" y="249417"/>
                      </a:cubicBezTo>
                      <a:cubicBezTo>
                        <a:pt x="207645" y="244655"/>
                        <a:pt x="210503" y="242750"/>
                        <a:pt x="213360" y="238940"/>
                      </a:cubicBezTo>
                      <a:cubicBezTo>
                        <a:pt x="218122" y="233225"/>
                        <a:pt x="209550" y="227510"/>
                        <a:pt x="205740" y="224652"/>
                      </a:cubicBezTo>
                      <a:cubicBezTo>
                        <a:pt x="205740" y="223700"/>
                        <a:pt x="206692" y="223700"/>
                        <a:pt x="206692" y="222747"/>
                      </a:cubicBezTo>
                      <a:cubicBezTo>
                        <a:pt x="209550" y="216080"/>
                        <a:pt x="210503" y="209412"/>
                        <a:pt x="211455" y="202745"/>
                      </a:cubicBezTo>
                      <a:cubicBezTo>
                        <a:pt x="212408" y="187505"/>
                        <a:pt x="209550" y="172265"/>
                        <a:pt x="208597" y="157025"/>
                      </a:cubicBezTo>
                      <a:cubicBezTo>
                        <a:pt x="216217" y="157025"/>
                        <a:pt x="224790" y="157025"/>
                        <a:pt x="232410" y="157977"/>
                      </a:cubicBezTo>
                      <a:cubicBezTo>
                        <a:pt x="237172" y="162740"/>
                        <a:pt x="242888" y="165597"/>
                        <a:pt x="249555" y="159882"/>
                      </a:cubicBezTo>
                      <a:cubicBezTo>
                        <a:pt x="258128" y="152262"/>
                        <a:pt x="260033" y="137975"/>
                        <a:pt x="260985" y="127497"/>
                      </a:cubicBezTo>
                      <a:cubicBezTo>
                        <a:pt x="260985" y="120830"/>
                        <a:pt x="260985" y="113210"/>
                        <a:pt x="260985" y="106542"/>
                      </a:cubicBezTo>
                      <a:cubicBezTo>
                        <a:pt x="260985" y="100827"/>
                        <a:pt x="260033" y="95112"/>
                        <a:pt x="258128" y="90350"/>
                      </a:cubicBezTo>
                      <a:cubicBezTo>
                        <a:pt x="256222" y="85587"/>
                        <a:pt x="251460" y="81777"/>
                        <a:pt x="245745" y="82730"/>
                      </a:cubicBezTo>
                      <a:cubicBezTo>
                        <a:pt x="243840" y="82730"/>
                        <a:pt x="242888" y="83682"/>
                        <a:pt x="240983" y="84635"/>
                      </a:cubicBezTo>
                      <a:cubicBezTo>
                        <a:pt x="240983" y="84635"/>
                        <a:pt x="240983" y="84635"/>
                        <a:pt x="240030" y="84635"/>
                      </a:cubicBezTo>
                      <a:cubicBezTo>
                        <a:pt x="232410" y="88445"/>
                        <a:pt x="221933" y="84635"/>
                        <a:pt x="214313" y="84635"/>
                      </a:cubicBezTo>
                      <a:cubicBezTo>
                        <a:pt x="206692" y="84635"/>
                        <a:pt x="198120" y="84635"/>
                        <a:pt x="190500" y="86540"/>
                      </a:cubicBezTo>
                      <a:cubicBezTo>
                        <a:pt x="187642" y="86540"/>
                        <a:pt x="184785" y="87492"/>
                        <a:pt x="180975" y="88445"/>
                      </a:cubicBezTo>
                      <a:cubicBezTo>
                        <a:pt x="180975" y="88445"/>
                        <a:pt x="180975" y="88445"/>
                        <a:pt x="180975" y="88445"/>
                      </a:cubicBezTo>
                      <a:cubicBezTo>
                        <a:pt x="173355" y="79872"/>
                        <a:pt x="161925" y="75110"/>
                        <a:pt x="151447" y="71300"/>
                      </a:cubicBezTo>
                      <a:cubicBezTo>
                        <a:pt x="139065" y="66537"/>
                        <a:pt x="127635" y="61775"/>
                        <a:pt x="117158" y="53202"/>
                      </a:cubicBezTo>
                      <a:cubicBezTo>
                        <a:pt x="106680" y="45582"/>
                        <a:pt x="97155" y="35105"/>
                        <a:pt x="88583" y="25580"/>
                      </a:cubicBezTo>
                      <a:cubicBezTo>
                        <a:pt x="83820" y="20817"/>
                        <a:pt x="80010" y="15102"/>
                        <a:pt x="75247" y="10340"/>
                      </a:cubicBezTo>
                      <a:cubicBezTo>
                        <a:pt x="72390" y="7482"/>
                        <a:pt x="69533" y="4625"/>
                        <a:pt x="66675" y="1767"/>
                      </a:cubicBezTo>
                      <a:cubicBezTo>
                        <a:pt x="66675" y="1767"/>
                        <a:pt x="65722" y="1767"/>
                        <a:pt x="65722" y="1767"/>
                      </a:cubicBezTo>
                      <a:cubicBezTo>
                        <a:pt x="65722" y="1767"/>
                        <a:pt x="65722" y="815"/>
                        <a:pt x="65722" y="815"/>
                      </a:cubicBezTo>
                      <a:cubicBezTo>
                        <a:pt x="49530" y="-3948"/>
                        <a:pt x="33338" y="13197"/>
                        <a:pt x="25717" y="25580"/>
                      </a:cubicBezTo>
                      <a:cubicBezTo>
                        <a:pt x="21908" y="32247"/>
                        <a:pt x="18097" y="39867"/>
                        <a:pt x="19050" y="48440"/>
                      </a:cubicBezTo>
                      <a:cubicBezTo>
                        <a:pt x="19050" y="54155"/>
                        <a:pt x="23813" y="61775"/>
                        <a:pt x="29528" y="60822"/>
                      </a:cubicBezTo>
                      <a:cubicBezTo>
                        <a:pt x="36195" y="64632"/>
                        <a:pt x="42863" y="70347"/>
                        <a:pt x="48578" y="76062"/>
                      </a:cubicBezTo>
                      <a:cubicBezTo>
                        <a:pt x="52388" y="78920"/>
                        <a:pt x="56197" y="82730"/>
                        <a:pt x="59055" y="86540"/>
                      </a:cubicBezTo>
                      <a:cubicBezTo>
                        <a:pt x="60008" y="87492"/>
                        <a:pt x="64770" y="92255"/>
                        <a:pt x="63817" y="94160"/>
                      </a:cubicBezTo>
                      <a:cubicBezTo>
                        <a:pt x="63817" y="94160"/>
                        <a:pt x="63817" y="94160"/>
                        <a:pt x="63817" y="95112"/>
                      </a:cubicBezTo>
                      <a:cubicBezTo>
                        <a:pt x="62865" y="97017"/>
                        <a:pt x="61913" y="98922"/>
                        <a:pt x="60960" y="100827"/>
                      </a:cubicBezTo>
                      <a:cubicBezTo>
                        <a:pt x="54292" y="113210"/>
                        <a:pt x="47625" y="125592"/>
                        <a:pt x="41910" y="137975"/>
                      </a:cubicBezTo>
                      <a:cubicBezTo>
                        <a:pt x="36195" y="151310"/>
                        <a:pt x="30480" y="165597"/>
                        <a:pt x="25717" y="179885"/>
                      </a:cubicBezTo>
                      <a:cubicBezTo>
                        <a:pt x="24765" y="183695"/>
                        <a:pt x="22860" y="187505"/>
                        <a:pt x="22860" y="191315"/>
                      </a:cubicBezTo>
                      <a:cubicBezTo>
                        <a:pt x="22860" y="191315"/>
                        <a:pt x="22860" y="191315"/>
                        <a:pt x="22860" y="191315"/>
                      </a:cubicBezTo>
                      <a:cubicBezTo>
                        <a:pt x="21908" y="196077"/>
                        <a:pt x="18097" y="200840"/>
                        <a:pt x="15240" y="204650"/>
                      </a:cubicBezTo>
                      <a:cubicBezTo>
                        <a:pt x="14288" y="205602"/>
                        <a:pt x="13335" y="206555"/>
                        <a:pt x="13335" y="207507"/>
                      </a:cubicBezTo>
                      <a:cubicBezTo>
                        <a:pt x="3810" y="202745"/>
                        <a:pt x="953" y="211317"/>
                        <a:pt x="0" y="218937"/>
                      </a:cubicBezTo>
                      <a:cubicBezTo>
                        <a:pt x="0" y="218937"/>
                        <a:pt x="0" y="218937"/>
                        <a:pt x="0" y="218937"/>
                      </a:cubicBezTo>
                      <a:close/>
                      <a:moveTo>
                        <a:pt x="953" y="218937"/>
                      </a:moveTo>
                      <a:cubicBezTo>
                        <a:pt x="1905" y="213222"/>
                        <a:pt x="3810" y="205602"/>
                        <a:pt x="10478" y="207507"/>
                      </a:cubicBezTo>
                      <a:cubicBezTo>
                        <a:pt x="10478" y="207507"/>
                        <a:pt x="10478" y="208460"/>
                        <a:pt x="9525" y="208460"/>
                      </a:cubicBezTo>
                      <a:cubicBezTo>
                        <a:pt x="8572" y="209412"/>
                        <a:pt x="8572" y="209412"/>
                        <a:pt x="7620" y="210365"/>
                      </a:cubicBezTo>
                      <a:cubicBezTo>
                        <a:pt x="6667" y="211317"/>
                        <a:pt x="7620" y="210365"/>
                        <a:pt x="7620" y="211317"/>
                      </a:cubicBezTo>
                      <a:cubicBezTo>
                        <a:pt x="6667" y="210365"/>
                        <a:pt x="5715" y="211317"/>
                        <a:pt x="6667" y="212270"/>
                      </a:cubicBezTo>
                      <a:cubicBezTo>
                        <a:pt x="8572" y="214175"/>
                        <a:pt x="16192" y="201792"/>
                        <a:pt x="20003" y="195125"/>
                      </a:cubicBezTo>
                      <a:cubicBezTo>
                        <a:pt x="19050" y="202745"/>
                        <a:pt x="19050" y="210365"/>
                        <a:pt x="21908" y="217985"/>
                      </a:cubicBezTo>
                      <a:cubicBezTo>
                        <a:pt x="21908" y="218937"/>
                        <a:pt x="21908" y="213222"/>
                        <a:pt x="20955" y="213222"/>
                      </a:cubicBezTo>
                      <a:cubicBezTo>
                        <a:pt x="18097" y="195125"/>
                        <a:pt x="21908" y="189410"/>
                        <a:pt x="25717" y="176075"/>
                      </a:cubicBezTo>
                      <a:cubicBezTo>
                        <a:pt x="29528" y="163692"/>
                        <a:pt x="34290" y="150357"/>
                        <a:pt x="40005" y="137975"/>
                      </a:cubicBezTo>
                      <a:cubicBezTo>
                        <a:pt x="45720" y="125592"/>
                        <a:pt x="52388" y="113210"/>
                        <a:pt x="59055" y="100827"/>
                      </a:cubicBezTo>
                      <a:cubicBezTo>
                        <a:pt x="65722" y="88445"/>
                        <a:pt x="74295" y="77015"/>
                        <a:pt x="84772" y="67490"/>
                      </a:cubicBezTo>
                      <a:cubicBezTo>
                        <a:pt x="85725" y="66537"/>
                        <a:pt x="82867" y="68442"/>
                        <a:pt x="81915" y="69395"/>
                      </a:cubicBezTo>
                      <a:cubicBezTo>
                        <a:pt x="73342" y="77015"/>
                        <a:pt x="68580" y="82730"/>
                        <a:pt x="62865" y="91302"/>
                      </a:cubicBezTo>
                      <a:cubicBezTo>
                        <a:pt x="61913" y="89397"/>
                        <a:pt x="60960" y="87492"/>
                        <a:pt x="60008" y="86540"/>
                      </a:cubicBezTo>
                      <a:cubicBezTo>
                        <a:pt x="57150" y="82730"/>
                        <a:pt x="53340" y="78920"/>
                        <a:pt x="49530" y="76062"/>
                      </a:cubicBezTo>
                      <a:cubicBezTo>
                        <a:pt x="45720" y="72252"/>
                        <a:pt x="40958" y="68442"/>
                        <a:pt x="36195" y="64632"/>
                      </a:cubicBezTo>
                      <a:cubicBezTo>
                        <a:pt x="33338" y="62727"/>
                        <a:pt x="31433" y="60822"/>
                        <a:pt x="28575" y="58917"/>
                      </a:cubicBezTo>
                      <a:cubicBezTo>
                        <a:pt x="29528" y="58917"/>
                        <a:pt x="29528" y="57965"/>
                        <a:pt x="30480" y="57012"/>
                      </a:cubicBezTo>
                      <a:cubicBezTo>
                        <a:pt x="31433" y="56060"/>
                        <a:pt x="32385" y="55107"/>
                        <a:pt x="31433" y="55107"/>
                      </a:cubicBezTo>
                      <a:cubicBezTo>
                        <a:pt x="25717" y="60822"/>
                        <a:pt x="19050" y="56060"/>
                        <a:pt x="18097" y="47487"/>
                      </a:cubicBezTo>
                      <a:cubicBezTo>
                        <a:pt x="18097" y="44630"/>
                        <a:pt x="18097" y="41772"/>
                        <a:pt x="19050" y="37962"/>
                      </a:cubicBezTo>
                      <a:cubicBezTo>
                        <a:pt x="20955" y="31295"/>
                        <a:pt x="23813" y="24627"/>
                        <a:pt x="28575" y="18912"/>
                      </a:cubicBezTo>
                      <a:cubicBezTo>
                        <a:pt x="36195" y="9387"/>
                        <a:pt x="49530" y="-2995"/>
                        <a:pt x="62865" y="815"/>
                      </a:cubicBezTo>
                      <a:cubicBezTo>
                        <a:pt x="62865" y="815"/>
                        <a:pt x="62865" y="815"/>
                        <a:pt x="62865" y="815"/>
                      </a:cubicBezTo>
                      <a:cubicBezTo>
                        <a:pt x="65722" y="3672"/>
                        <a:pt x="68580" y="6530"/>
                        <a:pt x="71438" y="8435"/>
                      </a:cubicBezTo>
                      <a:cubicBezTo>
                        <a:pt x="76200" y="13197"/>
                        <a:pt x="80963" y="18912"/>
                        <a:pt x="85725" y="24627"/>
                      </a:cubicBezTo>
                      <a:cubicBezTo>
                        <a:pt x="94297" y="34152"/>
                        <a:pt x="102870" y="43677"/>
                        <a:pt x="112395" y="51297"/>
                      </a:cubicBezTo>
                      <a:cubicBezTo>
                        <a:pt x="122872" y="58917"/>
                        <a:pt x="133350" y="64632"/>
                        <a:pt x="145733" y="69395"/>
                      </a:cubicBezTo>
                      <a:cubicBezTo>
                        <a:pt x="157163" y="73205"/>
                        <a:pt x="169545" y="77015"/>
                        <a:pt x="178117" y="86540"/>
                      </a:cubicBezTo>
                      <a:cubicBezTo>
                        <a:pt x="174308" y="87492"/>
                        <a:pt x="169545" y="88445"/>
                        <a:pt x="166688" y="91302"/>
                      </a:cubicBezTo>
                      <a:cubicBezTo>
                        <a:pt x="160972" y="95112"/>
                        <a:pt x="158115" y="98922"/>
                        <a:pt x="155258" y="105590"/>
                      </a:cubicBezTo>
                      <a:cubicBezTo>
                        <a:pt x="155258" y="106542"/>
                        <a:pt x="155258" y="107495"/>
                        <a:pt x="155258" y="106542"/>
                      </a:cubicBezTo>
                      <a:cubicBezTo>
                        <a:pt x="159067" y="97970"/>
                        <a:pt x="164783" y="92255"/>
                        <a:pt x="174308" y="89397"/>
                      </a:cubicBezTo>
                      <a:cubicBezTo>
                        <a:pt x="181928" y="86540"/>
                        <a:pt x="189547" y="85587"/>
                        <a:pt x="198120" y="85587"/>
                      </a:cubicBezTo>
                      <a:cubicBezTo>
                        <a:pt x="205740" y="84635"/>
                        <a:pt x="214313" y="84635"/>
                        <a:pt x="221933" y="85587"/>
                      </a:cubicBezTo>
                      <a:cubicBezTo>
                        <a:pt x="227647" y="86540"/>
                        <a:pt x="233363" y="87492"/>
                        <a:pt x="238125" y="85587"/>
                      </a:cubicBezTo>
                      <a:cubicBezTo>
                        <a:pt x="235267" y="88445"/>
                        <a:pt x="234315" y="93207"/>
                        <a:pt x="232410" y="97017"/>
                      </a:cubicBezTo>
                      <a:cubicBezTo>
                        <a:pt x="231458" y="97970"/>
                        <a:pt x="232410" y="97017"/>
                        <a:pt x="233363" y="97017"/>
                      </a:cubicBezTo>
                      <a:cubicBezTo>
                        <a:pt x="237172" y="92255"/>
                        <a:pt x="238125" y="86540"/>
                        <a:pt x="244792" y="83682"/>
                      </a:cubicBezTo>
                      <a:cubicBezTo>
                        <a:pt x="253365" y="80825"/>
                        <a:pt x="257175" y="89397"/>
                        <a:pt x="258128" y="96065"/>
                      </a:cubicBezTo>
                      <a:cubicBezTo>
                        <a:pt x="259080" y="105590"/>
                        <a:pt x="260033" y="116067"/>
                        <a:pt x="259080" y="125592"/>
                      </a:cubicBezTo>
                      <a:cubicBezTo>
                        <a:pt x="258128" y="135117"/>
                        <a:pt x="257175" y="146547"/>
                        <a:pt x="251460" y="155120"/>
                      </a:cubicBezTo>
                      <a:cubicBezTo>
                        <a:pt x="247650" y="159882"/>
                        <a:pt x="240983" y="163692"/>
                        <a:pt x="235267" y="158930"/>
                      </a:cubicBezTo>
                      <a:cubicBezTo>
                        <a:pt x="234315" y="157977"/>
                        <a:pt x="233363" y="157977"/>
                        <a:pt x="233363" y="157025"/>
                      </a:cubicBezTo>
                      <a:cubicBezTo>
                        <a:pt x="233363" y="157025"/>
                        <a:pt x="233363" y="157025"/>
                        <a:pt x="232410" y="156072"/>
                      </a:cubicBezTo>
                      <a:cubicBezTo>
                        <a:pt x="229553" y="152262"/>
                        <a:pt x="226695" y="147500"/>
                        <a:pt x="225742" y="142737"/>
                      </a:cubicBezTo>
                      <a:cubicBezTo>
                        <a:pt x="225742" y="141785"/>
                        <a:pt x="225742" y="141785"/>
                        <a:pt x="225742" y="142737"/>
                      </a:cubicBezTo>
                      <a:cubicBezTo>
                        <a:pt x="226695" y="146547"/>
                        <a:pt x="227647" y="152262"/>
                        <a:pt x="230505" y="156072"/>
                      </a:cubicBezTo>
                      <a:cubicBezTo>
                        <a:pt x="220980" y="155120"/>
                        <a:pt x="211455" y="156072"/>
                        <a:pt x="201930" y="155120"/>
                      </a:cubicBezTo>
                      <a:cubicBezTo>
                        <a:pt x="196215" y="155120"/>
                        <a:pt x="189547" y="154167"/>
                        <a:pt x="184785" y="152262"/>
                      </a:cubicBezTo>
                      <a:cubicBezTo>
                        <a:pt x="180975" y="151310"/>
                        <a:pt x="174308" y="149405"/>
                        <a:pt x="170497" y="148452"/>
                      </a:cubicBezTo>
                      <a:cubicBezTo>
                        <a:pt x="169545" y="148452"/>
                        <a:pt x="172403" y="149405"/>
                        <a:pt x="173355" y="150357"/>
                      </a:cubicBezTo>
                      <a:cubicBezTo>
                        <a:pt x="180975" y="153215"/>
                        <a:pt x="188595" y="156072"/>
                        <a:pt x="197167" y="157025"/>
                      </a:cubicBezTo>
                      <a:cubicBezTo>
                        <a:pt x="200025" y="157025"/>
                        <a:pt x="202883" y="157025"/>
                        <a:pt x="205740" y="157025"/>
                      </a:cubicBezTo>
                      <a:cubicBezTo>
                        <a:pt x="205740" y="170360"/>
                        <a:pt x="208597" y="183695"/>
                        <a:pt x="208597" y="197030"/>
                      </a:cubicBezTo>
                      <a:cubicBezTo>
                        <a:pt x="208597" y="204650"/>
                        <a:pt x="207645" y="212270"/>
                        <a:pt x="205740" y="218937"/>
                      </a:cubicBezTo>
                      <a:cubicBezTo>
                        <a:pt x="204788" y="219890"/>
                        <a:pt x="204788" y="221795"/>
                        <a:pt x="203835" y="223700"/>
                      </a:cubicBezTo>
                      <a:cubicBezTo>
                        <a:pt x="203835" y="223700"/>
                        <a:pt x="202883" y="224652"/>
                        <a:pt x="202883" y="224652"/>
                      </a:cubicBezTo>
                      <a:cubicBezTo>
                        <a:pt x="200978" y="229415"/>
                        <a:pt x="199072" y="233225"/>
                        <a:pt x="195263" y="235130"/>
                      </a:cubicBezTo>
                      <a:cubicBezTo>
                        <a:pt x="194310" y="235130"/>
                        <a:pt x="194310" y="236082"/>
                        <a:pt x="195263" y="236082"/>
                      </a:cubicBezTo>
                      <a:cubicBezTo>
                        <a:pt x="200025" y="234177"/>
                        <a:pt x="201930" y="230367"/>
                        <a:pt x="204788" y="225605"/>
                      </a:cubicBezTo>
                      <a:cubicBezTo>
                        <a:pt x="207645" y="227510"/>
                        <a:pt x="210503" y="229415"/>
                        <a:pt x="211455" y="232272"/>
                      </a:cubicBezTo>
                      <a:cubicBezTo>
                        <a:pt x="212408" y="234177"/>
                        <a:pt x="213360" y="236082"/>
                        <a:pt x="211455" y="237987"/>
                      </a:cubicBezTo>
                      <a:cubicBezTo>
                        <a:pt x="210503" y="238940"/>
                        <a:pt x="210503" y="238940"/>
                        <a:pt x="209550" y="239892"/>
                      </a:cubicBezTo>
                      <a:cubicBezTo>
                        <a:pt x="206692" y="243702"/>
                        <a:pt x="205740" y="248465"/>
                        <a:pt x="206692" y="253227"/>
                      </a:cubicBezTo>
                      <a:cubicBezTo>
                        <a:pt x="208597" y="257990"/>
                        <a:pt x="211455" y="262752"/>
                        <a:pt x="212408" y="267515"/>
                      </a:cubicBezTo>
                      <a:cubicBezTo>
                        <a:pt x="213360" y="275135"/>
                        <a:pt x="205740" y="287517"/>
                        <a:pt x="197167" y="280850"/>
                      </a:cubicBezTo>
                      <a:cubicBezTo>
                        <a:pt x="197167" y="279897"/>
                        <a:pt x="196215" y="278945"/>
                        <a:pt x="195263" y="277992"/>
                      </a:cubicBezTo>
                      <a:cubicBezTo>
                        <a:pt x="190500" y="274182"/>
                        <a:pt x="185738" y="270372"/>
                        <a:pt x="180022" y="267515"/>
                      </a:cubicBezTo>
                      <a:cubicBezTo>
                        <a:pt x="174308" y="263705"/>
                        <a:pt x="167640" y="260847"/>
                        <a:pt x="160972" y="259895"/>
                      </a:cubicBezTo>
                      <a:cubicBezTo>
                        <a:pt x="140970" y="254180"/>
                        <a:pt x="120015" y="255132"/>
                        <a:pt x="100013" y="257990"/>
                      </a:cubicBezTo>
                      <a:cubicBezTo>
                        <a:pt x="80010" y="260847"/>
                        <a:pt x="59055" y="263705"/>
                        <a:pt x="39053" y="258942"/>
                      </a:cubicBezTo>
                      <a:cubicBezTo>
                        <a:pt x="20955" y="252275"/>
                        <a:pt x="1905" y="238940"/>
                        <a:pt x="953" y="218937"/>
                      </a:cubicBezTo>
                      <a:close/>
                    </a:path>
                  </a:pathLst>
                </a:custGeom>
                <a:solidFill>
                  <a:srgbClr val="520005"/>
                </a:solidFill>
                <a:ln w="9525" cap="flat">
                  <a:noFill/>
                  <a:prstDash val="solid"/>
                  <a:miter/>
                </a:ln>
              </p:spPr>
              <p:txBody>
                <a:bodyPr rtlCol="0" anchor="ctr"/>
                <a:lstStyle/>
                <a:p>
                  <a:endParaRPr lang="en-US"/>
                </a:p>
              </p:txBody>
            </p:sp>
            <p:grpSp>
              <p:nvGrpSpPr>
                <p:cNvPr id="3385" name="Graphic 4">
                  <a:extLst>
                    <a:ext uri="{FF2B5EF4-FFF2-40B4-BE49-F238E27FC236}">
                      <a16:creationId xmlns:a16="http://schemas.microsoft.com/office/drawing/2014/main" id="{A115EFA3-EBF4-4134-B7B2-462A165DE074}"/>
                    </a:ext>
                  </a:extLst>
                </p:cNvPr>
                <p:cNvGrpSpPr/>
                <p:nvPr/>
              </p:nvGrpSpPr>
              <p:grpSpPr>
                <a:xfrm>
                  <a:off x="1827847" y="897572"/>
                  <a:ext cx="45027" cy="50007"/>
                  <a:chOff x="1827847" y="897572"/>
                  <a:chExt cx="45027" cy="50007"/>
                </a:xfrm>
              </p:grpSpPr>
              <p:sp>
                <p:nvSpPr>
                  <p:cNvPr id="3386" name="Freeform: Shape 3385">
                    <a:extLst>
                      <a:ext uri="{FF2B5EF4-FFF2-40B4-BE49-F238E27FC236}">
                        <a16:creationId xmlns:a16="http://schemas.microsoft.com/office/drawing/2014/main" id="{6F669B91-DCD7-43B5-BF39-96F7A33B8D8C}"/>
                      </a:ext>
                    </a:extLst>
                  </p:cNvPr>
                  <p:cNvSpPr/>
                  <p:nvPr/>
                </p:nvSpPr>
                <p:spPr>
                  <a:xfrm>
                    <a:off x="1828800" y="898524"/>
                    <a:ext cx="40004" cy="48724"/>
                  </a:xfrm>
                  <a:custGeom>
                    <a:avLst/>
                    <a:gdLst>
                      <a:gd name="connsiteX0" fmla="*/ 0 w 40004"/>
                      <a:gd name="connsiteY0" fmla="*/ 36195 h 48724"/>
                      <a:gd name="connsiteX1" fmla="*/ 3810 w 40004"/>
                      <a:gd name="connsiteY1" fmla="*/ 33338 h 48724"/>
                      <a:gd name="connsiteX2" fmla="*/ 3810 w 40004"/>
                      <a:gd name="connsiteY2" fmla="*/ 33338 h 48724"/>
                      <a:gd name="connsiteX3" fmla="*/ 3810 w 40004"/>
                      <a:gd name="connsiteY3" fmla="*/ 32385 h 48724"/>
                      <a:gd name="connsiteX4" fmla="*/ 3810 w 40004"/>
                      <a:gd name="connsiteY4" fmla="*/ 31433 h 48724"/>
                      <a:gd name="connsiteX5" fmla="*/ 3810 w 40004"/>
                      <a:gd name="connsiteY5" fmla="*/ 7620 h 48724"/>
                      <a:gd name="connsiteX6" fmla="*/ 22860 w 40004"/>
                      <a:gd name="connsiteY6" fmla="*/ 0 h 48724"/>
                      <a:gd name="connsiteX7" fmla="*/ 40005 w 40004"/>
                      <a:gd name="connsiteY7" fmla="*/ 9525 h 48724"/>
                      <a:gd name="connsiteX8" fmla="*/ 40005 w 40004"/>
                      <a:gd name="connsiteY8" fmla="*/ 9525 h 48724"/>
                      <a:gd name="connsiteX9" fmla="*/ 37147 w 40004"/>
                      <a:gd name="connsiteY9" fmla="*/ 37148 h 48724"/>
                      <a:gd name="connsiteX10" fmla="*/ 19050 w 40004"/>
                      <a:gd name="connsiteY10" fmla="*/ 47625 h 48724"/>
                      <a:gd name="connsiteX11" fmla="*/ 5715 w 40004"/>
                      <a:gd name="connsiteY11" fmla="*/ 47625 h 48724"/>
                      <a:gd name="connsiteX12" fmla="*/ 0 w 40004"/>
                      <a:gd name="connsiteY12" fmla="*/ 36195 h 4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4" h="48724">
                        <a:moveTo>
                          <a:pt x="0" y="36195"/>
                        </a:moveTo>
                        <a:cubicBezTo>
                          <a:pt x="1905" y="35243"/>
                          <a:pt x="2858" y="34290"/>
                          <a:pt x="3810" y="33338"/>
                        </a:cubicBezTo>
                        <a:cubicBezTo>
                          <a:pt x="3810" y="33338"/>
                          <a:pt x="3810" y="33338"/>
                          <a:pt x="3810" y="33338"/>
                        </a:cubicBezTo>
                        <a:cubicBezTo>
                          <a:pt x="3810" y="33338"/>
                          <a:pt x="3810" y="32385"/>
                          <a:pt x="3810" y="32385"/>
                        </a:cubicBezTo>
                        <a:cubicBezTo>
                          <a:pt x="3810" y="32385"/>
                          <a:pt x="3810" y="32385"/>
                          <a:pt x="3810" y="31433"/>
                        </a:cubicBezTo>
                        <a:cubicBezTo>
                          <a:pt x="3810" y="23813"/>
                          <a:pt x="4763" y="15240"/>
                          <a:pt x="3810" y="7620"/>
                        </a:cubicBezTo>
                        <a:cubicBezTo>
                          <a:pt x="5715" y="0"/>
                          <a:pt x="16192" y="0"/>
                          <a:pt x="22860" y="0"/>
                        </a:cubicBezTo>
                        <a:cubicBezTo>
                          <a:pt x="28575" y="953"/>
                          <a:pt x="39053" y="2858"/>
                          <a:pt x="40005" y="9525"/>
                        </a:cubicBezTo>
                        <a:cubicBezTo>
                          <a:pt x="40005" y="9525"/>
                          <a:pt x="40005" y="9525"/>
                          <a:pt x="40005" y="9525"/>
                        </a:cubicBezTo>
                        <a:cubicBezTo>
                          <a:pt x="38100" y="18098"/>
                          <a:pt x="37147" y="27623"/>
                          <a:pt x="37147" y="37148"/>
                        </a:cubicBezTo>
                        <a:cubicBezTo>
                          <a:pt x="31433" y="41910"/>
                          <a:pt x="25717" y="45720"/>
                          <a:pt x="19050" y="47625"/>
                        </a:cubicBezTo>
                        <a:cubicBezTo>
                          <a:pt x="15240" y="48578"/>
                          <a:pt x="9525" y="49530"/>
                          <a:pt x="5715" y="47625"/>
                        </a:cubicBezTo>
                        <a:cubicBezTo>
                          <a:pt x="2858" y="45720"/>
                          <a:pt x="0" y="40958"/>
                          <a:pt x="0" y="36195"/>
                        </a:cubicBezTo>
                        <a:close/>
                      </a:path>
                    </a:pathLst>
                  </a:custGeom>
                  <a:solidFill>
                    <a:srgbClr val="EC9148"/>
                  </a:solidFill>
                  <a:ln w="9525" cap="flat">
                    <a:noFill/>
                    <a:prstDash val="solid"/>
                    <a:miter/>
                  </a:ln>
                </p:spPr>
                <p:txBody>
                  <a:bodyPr rtlCol="0" anchor="ctr"/>
                  <a:lstStyle/>
                  <a:p>
                    <a:endParaRPr lang="en-US"/>
                  </a:p>
                </p:txBody>
              </p:sp>
              <p:sp>
                <p:nvSpPr>
                  <p:cNvPr id="3387" name="Freeform: Shape 3386">
                    <a:extLst>
                      <a:ext uri="{FF2B5EF4-FFF2-40B4-BE49-F238E27FC236}">
                        <a16:creationId xmlns:a16="http://schemas.microsoft.com/office/drawing/2014/main" id="{84C454C1-33C8-4935-85B6-B2D69E34C607}"/>
                      </a:ext>
                    </a:extLst>
                  </p:cNvPr>
                  <p:cNvSpPr/>
                  <p:nvPr/>
                </p:nvSpPr>
                <p:spPr>
                  <a:xfrm>
                    <a:off x="1832609" y="897572"/>
                    <a:ext cx="36195" cy="46672"/>
                  </a:xfrm>
                  <a:custGeom>
                    <a:avLst/>
                    <a:gdLst>
                      <a:gd name="connsiteX0" fmla="*/ 27623 w 36195"/>
                      <a:gd name="connsiteY0" fmla="*/ 40005 h 46672"/>
                      <a:gd name="connsiteX1" fmla="*/ 23813 w 36195"/>
                      <a:gd name="connsiteY1" fmla="*/ 34290 h 46672"/>
                      <a:gd name="connsiteX2" fmla="*/ 0 w 36195"/>
                      <a:gd name="connsiteY2" fmla="*/ 23813 h 46672"/>
                      <a:gd name="connsiteX3" fmla="*/ 0 w 36195"/>
                      <a:gd name="connsiteY3" fmla="*/ 7620 h 46672"/>
                      <a:gd name="connsiteX4" fmla="*/ 19050 w 36195"/>
                      <a:gd name="connsiteY4" fmla="*/ 0 h 46672"/>
                      <a:gd name="connsiteX5" fmla="*/ 36195 w 36195"/>
                      <a:gd name="connsiteY5" fmla="*/ 9525 h 46672"/>
                      <a:gd name="connsiteX6" fmla="*/ 36195 w 36195"/>
                      <a:gd name="connsiteY6" fmla="*/ 9525 h 46672"/>
                      <a:gd name="connsiteX7" fmla="*/ 33338 w 36195"/>
                      <a:gd name="connsiteY7" fmla="*/ 37148 h 46672"/>
                      <a:gd name="connsiteX8" fmla="*/ 18098 w 36195"/>
                      <a:gd name="connsiteY8" fmla="*/ 46673 h 46672"/>
                      <a:gd name="connsiteX9" fmla="*/ 27623 w 36195"/>
                      <a:gd name="connsiteY9" fmla="*/ 40005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 h="46672">
                        <a:moveTo>
                          <a:pt x="27623" y="40005"/>
                        </a:moveTo>
                        <a:cubicBezTo>
                          <a:pt x="31433" y="35243"/>
                          <a:pt x="28575" y="35243"/>
                          <a:pt x="23813" y="34290"/>
                        </a:cubicBezTo>
                        <a:cubicBezTo>
                          <a:pt x="14288" y="34290"/>
                          <a:pt x="6668" y="29527"/>
                          <a:pt x="0" y="23813"/>
                        </a:cubicBezTo>
                        <a:cubicBezTo>
                          <a:pt x="0" y="18098"/>
                          <a:pt x="0" y="13335"/>
                          <a:pt x="0" y="7620"/>
                        </a:cubicBezTo>
                        <a:cubicBezTo>
                          <a:pt x="1905" y="0"/>
                          <a:pt x="12383" y="0"/>
                          <a:pt x="19050" y="0"/>
                        </a:cubicBezTo>
                        <a:cubicBezTo>
                          <a:pt x="24765" y="952"/>
                          <a:pt x="35243" y="2857"/>
                          <a:pt x="36195" y="9525"/>
                        </a:cubicBezTo>
                        <a:cubicBezTo>
                          <a:pt x="36195" y="9525"/>
                          <a:pt x="36195" y="9525"/>
                          <a:pt x="36195" y="9525"/>
                        </a:cubicBezTo>
                        <a:cubicBezTo>
                          <a:pt x="34290" y="18098"/>
                          <a:pt x="33338" y="27623"/>
                          <a:pt x="33338" y="37148"/>
                        </a:cubicBezTo>
                        <a:cubicBezTo>
                          <a:pt x="28575" y="40957"/>
                          <a:pt x="23813" y="44768"/>
                          <a:pt x="18098" y="46673"/>
                        </a:cubicBezTo>
                        <a:cubicBezTo>
                          <a:pt x="21908" y="45720"/>
                          <a:pt x="25718" y="43815"/>
                          <a:pt x="27623" y="40005"/>
                        </a:cubicBezTo>
                        <a:close/>
                      </a:path>
                    </a:pathLst>
                  </a:custGeom>
                  <a:solidFill>
                    <a:srgbClr val="E67A32"/>
                  </a:solidFill>
                  <a:ln w="9525" cap="flat">
                    <a:noFill/>
                    <a:prstDash val="solid"/>
                    <a:miter/>
                  </a:ln>
                </p:spPr>
                <p:txBody>
                  <a:bodyPr rtlCol="0" anchor="ctr"/>
                  <a:lstStyle/>
                  <a:p>
                    <a:endParaRPr lang="en-US"/>
                  </a:p>
                </p:txBody>
              </p:sp>
              <p:sp>
                <p:nvSpPr>
                  <p:cNvPr id="3388" name="Freeform: Shape 3387">
                    <a:extLst>
                      <a:ext uri="{FF2B5EF4-FFF2-40B4-BE49-F238E27FC236}">
                        <a16:creationId xmlns:a16="http://schemas.microsoft.com/office/drawing/2014/main" id="{A1FB96D7-7D01-4EBA-9C54-2D6DF51C0F83}"/>
                      </a:ext>
                    </a:extLst>
                  </p:cNvPr>
                  <p:cNvSpPr/>
                  <p:nvPr/>
                </p:nvSpPr>
                <p:spPr>
                  <a:xfrm>
                    <a:off x="1827847" y="898294"/>
                    <a:ext cx="40957" cy="39044"/>
                  </a:xfrm>
                  <a:custGeom>
                    <a:avLst/>
                    <a:gdLst>
                      <a:gd name="connsiteX0" fmla="*/ 953 w 40957"/>
                      <a:gd name="connsiteY0" fmla="*/ 34520 h 39044"/>
                      <a:gd name="connsiteX1" fmla="*/ 3810 w 40957"/>
                      <a:gd name="connsiteY1" fmla="*/ 32615 h 39044"/>
                      <a:gd name="connsiteX2" fmla="*/ 3810 w 40957"/>
                      <a:gd name="connsiteY2" fmla="*/ 8802 h 39044"/>
                      <a:gd name="connsiteX3" fmla="*/ 3810 w 40957"/>
                      <a:gd name="connsiteY3" fmla="*/ 8802 h 39044"/>
                      <a:gd name="connsiteX4" fmla="*/ 3810 w 40957"/>
                      <a:gd name="connsiteY4" fmla="*/ 8802 h 39044"/>
                      <a:gd name="connsiteX5" fmla="*/ 3810 w 40957"/>
                      <a:gd name="connsiteY5" fmla="*/ 7850 h 39044"/>
                      <a:gd name="connsiteX6" fmla="*/ 21908 w 40957"/>
                      <a:gd name="connsiteY6" fmla="*/ 230 h 39044"/>
                      <a:gd name="connsiteX7" fmla="*/ 40958 w 40957"/>
                      <a:gd name="connsiteY7" fmla="*/ 10707 h 39044"/>
                      <a:gd name="connsiteX8" fmla="*/ 40958 w 40957"/>
                      <a:gd name="connsiteY8" fmla="*/ 11660 h 39044"/>
                      <a:gd name="connsiteX9" fmla="*/ 38100 w 40957"/>
                      <a:gd name="connsiteY9" fmla="*/ 38330 h 39044"/>
                      <a:gd name="connsiteX10" fmla="*/ 36195 w 40957"/>
                      <a:gd name="connsiteY10" fmla="*/ 38330 h 39044"/>
                      <a:gd name="connsiteX11" fmla="*/ 39053 w 40957"/>
                      <a:gd name="connsiteY11" fmla="*/ 11660 h 39044"/>
                      <a:gd name="connsiteX12" fmla="*/ 39053 w 40957"/>
                      <a:gd name="connsiteY12" fmla="*/ 11660 h 39044"/>
                      <a:gd name="connsiteX13" fmla="*/ 21908 w 40957"/>
                      <a:gd name="connsiteY13" fmla="*/ 2135 h 39044"/>
                      <a:gd name="connsiteX14" fmla="*/ 3810 w 40957"/>
                      <a:gd name="connsiteY14" fmla="*/ 8802 h 39044"/>
                      <a:gd name="connsiteX15" fmla="*/ 3810 w 40957"/>
                      <a:gd name="connsiteY15" fmla="*/ 31662 h 39044"/>
                      <a:gd name="connsiteX16" fmla="*/ 3810 w 40957"/>
                      <a:gd name="connsiteY16" fmla="*/ 32615 h 39044"/>
                      <a:gd name="connsiteX17" fmla="*/ 3810 w 40957"/>
                      <a:gd name="connsiteY17" fmla="*/ 33567 h 39044"/>
                      <a:gd name="connsiteX18" fmla="*/ 3810 w 40957"/>
                      <a:gd name="connsiteY18" fmla="*/ 33567 h 39044"/>
                      <a:gd name="connsiteX19" fmla="*/ 0 w 40957"/>
                      <a:gd name="connsiteY19" fmla="*/ 36425 h 39044"/>
                      <a:gd name="connsiteX20" fmla="*/ 953 w 40957"/>
                      <a:gd name="connsiteY20" fmla="*/ 3452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57" h="39044">
                        <a:moveTo>
                          <a:pt x="953" y="34520"/>
                        </a:moveTo>
                        <a:cubicBezTo>
                          <a:pt x="1905" y="34520"/>
                          <a:pt x="3810" y="33567"/>
                          <a:pt x="3810" y="32615"/>
                        </a:cubicBezTo>
                        <a:cubicBezTo>
                          <a:pt x="3810" y="24995"/>
                          <a:pt x="4763" y="16422"/>
                          <a:pt x="3810" y="8802"/>
                        </a:cubicBezTo>
                        <a:cubicBezTo>
                          <a:pt x="3810" y="8802"/>
                          <a:pt x="3810" y="8802"/>
                          <a:pt x="3810" y="8802"/>
                        </a:cubicBezTo>
                        <a:lnTo>
                          <a:pt x="3810" y="8802"/>
                        </a:lnTo>
                        <a:cubicBezTo>
                          <a:pt x="3810" y="8802"/>
                          <a:pt x="3810" y="7850"/>
                          <a:pt x="3810" y="7850"/>
                        </a:cubicBezTo>
                        <a:cubicBezTo>
                          <a:pt x="6668" y="1182"/>
                          <a:pt x="15240" y="-723"/>
                          <a:pt x="21908" y="230"/>
                        </a:cubicBezTo>
                        <a:cubicBezTo>
                          <a:pt x="28575" y="230"/>
                          <a:pt x="39053" y="3087"/>
                          <a:pt x="40958" y="10707"/>
                        </a:cubicBezTo>
                        <a:cubicBezTo>
                          <a:pt x="40958" y="10707"/>
                          <a:pt x="40958" y="10707"/>
                          <a:pt x="40958" y="11660"/>
                        </a:cubicBezTo>
                        <a:cubicBezTo>
                          <a:pt x="39053" y="20232"/>
                          <a:pt x="38100" y="28805"/>
                          <a:pt x="38100" y="38330"/>
                        </a:cubicBezTo>
                        <a:cubicBezTo>
                          <a:pt x="38100" y="39282"/>
                          <a:pt x="36195" y="39282"/>
                          <a:pt x="36195" y="38330"/>
                        </a:cubicBezTo>
                        <a:cubicBezTo>
                          <a:pt x="36195" y="29757"/>
                          <a:pt x="37148" y="20232"/>
                          <a:pt x="39053" y="11660"/>
                        </a:cubicBezTo>
                        <a:cubicBezTo>
                          <a:pt x="39053" y="11660"/>
                          <a:pt x="39053" y="11660"/>
                          <a:pt x="39053" y="11660"/>
                        </a:cubicBezTo>
                        <a:cubicBezTo>
                          <a:pt x="37148" y="4992"/>
                          <a:pt x="27623" y="3087"/>
                          <a:pt x="21908" y="2135"/>
                        </a:cubicBezTo>
                        <a:cubicBezTo>
                          <a:pt x="16193" y="1182"/>
                          <a:pt x="5715" y="2135"/>
                          <a:pt x="3810" y="8802"/>
                        </a:cubicBezTo>
                        <a:cubicBezTo>
                          <a:pt x="4763" y="16422"/>
                          <a:pt x="3810" y="24042"/>
                          <a:pt x="3810" y="31662"/>
                        </a:cubicBezTo>
                        <a:cubicBezTo>
                          <a:pt x="3810" y="31662"/>
                          <a:pt x="3810" y="31662"/>
                          <a:pt x="3810" y="32615"/>
                        </a:cubicBezTo>
                        <a:cubicBezTo>
                          <a:pt x="3810" y="32615"/>
                          <a:pt x="3810" y="33567"/>
                          <a:pt x="3810" y="33567"/>
                        </a:cubicBezTo>
                        <a:cubicBezTo>
                          <a:pt x="3810" y="33567"/>
                          <a:pt x="3810" y="33567"/>
                          <a:pt x="3810" y="33567"/>
                        </a:cubicBezTo>
                        <a:cubicBezTo>
                          <a:pt x="2858" y="35472"/>
                          <a:pt x="1905" y="36425"/>
                          <a:pt x="0" y="36425"/>
                        </a:cubicBezTo>
                        <a:cubicBezTo>
                          <a:pt x="953" y="36425"/>
                          <a:pt x="0" y="35472"/>
                          <a:pt x="953" y="34520"/>
                        </a:cubicBezTo>
                        <a:close/>
                      </a:path>
                    </a:pathLst>
                  </a:custGeom>
                  <a:solidFill>
                    <a:srgbClr val="BC5318"/>
                  </a:solidFill>
                  <a:ln w="9525" cap="flat">
                    <a:noFill/>
                    <a:prstDash val="solid"/>
                    <a:miter/>
                  </a:ln>
                </p:spPr>
                <p:txBody>
                  <a:bodyPr rtlCol="0" anchor="ctr"/>
                  <a:lstStyle/>
                  <a:p>
                    <a:endParaRPr lang="en-US"/>
                  </a:p>
                </p:txBody>
              </p:sp>
              <p:sp>
                <p:nvSpPr>
                  <p:cNvPr id="3389" name="Freeform: Shape 3388">
                    <a:extLst>
                      <a:ext uri="{FF2B5EF4-FFF2-40B4-BE49-F238E27FC236}">
                        <a16:creationId xmlns:a16="http://schemas.microsoft.com/office/drawing/2014/main" id="{8CCC7CDA-F341-4915-9E10-27D529922803}"/>
                      </a:ext>
                    </a:extLst>
                  </p:cNvPr>
                  <p:cNvSpPr/>
                  <p:nvPr/>
                </p:nvSpPr>
                <p:spPr>
                  <a:xfrm>
                    <a:off x="1828197" y="926839"/>
                    <a:ext cx="44677" cy="20739"/>
                  </a:xfrm>
                  <a:custGeom>
                    <a:avLst/>
                    <a:gdLst>
                      <a:gd name="connsiteX0" fmla="*/ 603 w 44677"/>
                      <a:gd name="connsiteY0" fmla="*/ 2165 h 20739"/>
                      <a:gd name="connsiteX1" fmla="*/ 1555 w 44677"/>
                      <a:gd name="connsiteY1" fmla="*/ 260 h 20739"/>
                      <a:gd name="connsiteX2" fmla="*/ 8223 w 44677"/>
                      <a:gd name="connsiteY2" fmla="*/ 18357 h 20739"/>
                      <a:gd name="connsiteX3" fmla="*/ 20605 w 44677"/>
                      <a:gd name="connsiteY3" fmla="*/ 18357 h 20739"/>
                      <a:gd name="connsiteX4" fmla="*/ 44418 w 44677"/>
                      <a:gd name="connsiteY4" fmla="*/ 3117 h 20739"/>
                      <a:gd name="connsiteX5" fmla="*/ 42513 w 44677"/>
                      <a:gd name="connsiteY5" fmla="*/ 5975 h 20739"/>
                      <a:gd name="connsiteX6" fmla="*/ 16795 w 44677"/>
                      <a:gd name="connsiteY6" fmla="*/ 20262 h 20739"/>
                      <a:gd name="connsiteX7" fmla="*/ 603 w 44677"/>
                      <a:gd name="connsiteY7" fmla="*/ 2165 h 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7" h="20739">
                        <a:moveTo>
                          <a:pt x="603" y="2165"/>
                        </a:moveTo>
                        <a:cubicBezTo>
                          <a:pt x="603" y="1212"/>
                          <a:pt x="1555" y="-693"/>
                          <a:pt x="1555" y="260"/>
                        </a:cubicBezTo>
                        <a:cubicBezTo>
                          <a:pt x="-350" y="5975"/>
                          <a:pt x="2508" y="15500"/>
                          <a:pt x="8223" y="18357"/>
                        </a:cubicBezTo>
                        <a:cubicBezTo>
                          <a:pt x="12033" y="20262"/>
                          <a:pt x="16795" y="19310"/>
                          <a:pt x="20605" y="18357"/>
                        </a:cubicBezTo>
                        <a:cubicBezTo>
                          <a:pt x="28225" y="16452"/>
                          <a:pt x="38703" y="9785"/>
                          <a:pt x="44418" y="3117"/>
                        </a:cubicBezTo>
                        <a:cubicBezTo>
                          <a:pt x="45370" y="2165"/>
                          <a:pt x="43465" y="5022"/>
                          <a:pt x="42513" y="5975"/>
                        </a:cubicBezTo>
                        <a:cubicBezTo>
                          <a:pt x="35845" y="12642"/>
                          <a:pt x="26320" y="19310"/>
                          <a:pt x="16795" y="20262"/>
                        </a:cubicBezTo>
                        <a:cubicBezTo>
                          <a:pt x="5365" y="23120"/>
                          <a:pt x="-2255" y="12642"/>
                          <a:pt x="603" y="2165"/>
                        </a:cubicBezTo>
                        <a:close/>
                      </a:path>
                    </a:pathLst>
                  </a:custGeom>
                  <a:solidFill>
                    <a:srgbClr val="520005"/>
                  </a:solidFill>
                  <a:ln w="9525" cap="flat">
                    <a:noFill/>
                    <a:prstDash val="solid"/>
                    <a:miter/>
                  </a:ln>
                </p:spPr>
                <p:txBody>
                  <a:bodyPr rtlCol="0" anchor="ctr"/>
                  <a:lstStyle/>
                  <a:p>
                    <a:endParaRPr lang="en-US"/>
                  </a:p>
                </p:txBody>
              </p:sp>
            </p:grpSp>
            <p:sp>
              <p:nvSpPr>
                <p:cNvPr id="3390" name="Freeform: Shape 3389">
                  <a:extLst>
                    <a:ext uri="{FF2B5EF4-FFF2-40B4-BE49-F238E27FC236}">
                      <a16:creationId xmlns:a16="http://schemas.microsoft.com/office/drawing/2014/main" id="{46D9437E-9365-481D-B785-40499235E884}"/>
                    </a:ext>
                  </a:extLst>
                </p:cNvPr>
                <p:cNvSpPr/>
                <p:nvPr/>
              </p:nvSpPr>
              <p:spPr>
                <a:xfrm>
                  <a:off x="1942147" y="847190"/>
                  <a:ext cx="247650" cy="144939"/>
                </a:xfrm>
                <a:custGeom>
                  <a:avLst/>
                  <a:gdLst>
                    <a:gd name="connsiteX0" fmla="*/ 1905 w 247650"/>
                    <a:gd name="connsiteY0" fmla="*/ 116104 h 144939"/>
                    <a:gd name="connsiteX1" fmla="*/ 10478 w 247650"/>
                    <a:gd name="connsiteY1" fmla="*/ 92292 h 144939"/>
                    <a:gd name="connsiteX2" fmla="*/ 40958 w 247650"/>
                    <a:gd name="connsiteY2" fmla="*/ 92292 h 144939"/>
                    <a:gd name="connsiteX3" fmla="*/ 86678 w 247650"/>
                    <a:gd name="connsiteY3" fmla="*/ 86577 h 144939"/>
                    <a:gd name="connsiteX4" fmla="*/ 161925 w 247650"/>
                    <a:gd name="connsiteY4" fmla="*/ 58002 h 144939"/>
                    <a:gd name="connsiteX5" fmla="*/ 165735 w 247650"/>
                    <a:gd name="connsiteY5" fmla="*/ 45619 h 144939"/>
                    <a:gd name="connsiteX6" fmla="*/ 167640 w 247650"/>
                    <a:gd name="connsiteY6" fmla="*/ 41809 h 144939"/>
                    <a:gd name="connsiteX7" fmla="*/ 199073 w 247650"/>
                    <a:gd name="connsiteY7" fmla="*/ 6567 h 144939"/>
                    <a:gd name="connsiteX8" fmla="*/ 217170 w 247650"/>
                    <a:gd name="connsiteY8" fmla="*/ 852 h 144939"/>
                    <a:gd name="connsiteX9" fmla="*/ 232410 w 247650"/>
                    <a:gd name="connsiteY9" fmla="*/ 2757 h 144939"/>
                    <a:gd name="connsiteX10" fmla="*/ 232410 w 247650"/>
                    <a:gd name="connsiteY10" fmla="*/ 14187 h 144939"/>
                    <a:gd name="connsiteX11" fmla="*/ 209550 w 247650"/>
                    <a:gd name="connsiteY11" fmla="*/ 23712 h 144939"/>
                    <a:gd name="connsiteX12" fmla="*/ 208598 w 247650"/>
                    <a:gd name="connsiteY12" fmla="*/ 23712 h 144939"/>
                    <a:gd name="connsiteX13" fmla="*/ 207645 w 247650"/>
                    <a:gd name="connsiteY13" fmla="*/ 27522 h 144939"/>
                    <a:gd name="connsiteX14" fmla="*/ 230505 w 247650"/>
                    <a:gd name="connsiteY14" fmla="*/ 24664 h 144939"/>
                    <a:gd name="connsiteX15" fmla="*/ 246698 w 247650"/>
                    <a:gd name="connsiteY15" fmla="*/ 30379 h 144939"/>
                    <a:gd name="connsiteX16" fmla="*/ 246698 w 247650"/>
                    <a:gd name="connsiteY16" fmla="*/ 30379 h 144939"/>
                    <a:gd name="connsiteX17" fmla="*/ 246698 w 247650"/>
                    <a:gd name="connsiteY17" fmla="*/ 30379 h 144939"/>
                    <a:gd name="connsiteX18" fmla="*/ 247650 w 247650"/>
                    <a:gd name="connsiteY18" fmla="*/ 32284 h 144939"/>
                    <a:gd name="connsiteX19" fmla="*/ 247650 w 247650"/>
                    <a:gd name="connsiteY19" fmla="*/ 32284 h 144939"/>
                    <a:gd name="connsiteX20" fmla="*/ 243840 w 247650"/>
                    <a:gd name="connsiteY20" fmla="*/ 39904 h 144939"/>
                    <a:gd name="connsiteX21" fmla="*/ 233363 w 247650"/>
                    <a:gd name="connsiteY21" fmla="*/ 42762 h 144939"/>
                    <a:gd name="connsiteX22" fmla="*/ 217170 w 247650"/>
                    <a:gd name="connsiteY22" fmla="*/ 42762 h 144939"/>
                    <a:gd name="connsiteX23" fmla="*/ 207645 w 247650"/>
                    <a:gd name="connsiteY23" fmla="*/ 48477 h 144939"/>
                    <a:gd name="connsiteX24" fmla="*/ 222885 w 247650"/>
                    <a:gd name="connsiteY24" fmla="*/ 53239 h 144939"/>
                    <a:gd name="connsiteX25" fmla="*/ 232410 w 247650"/>
                    <a:gd name="connsiteY25" fmla="*/ 65622 h 144939"/>
                    <a:gd name="connsiteX26" fmla="*/ 221933 w 247650"/>
                    <a:gd name="connsiteY26" fmla="*/ 70384 h 144939"/>
                    <a:gd name="connsiteX27" fmla="*/ 214313 w 247650"/>
                    <a:gd name="connsiteY27" fmla="*/ 66574 h 144939"/>
                    <a:gd name="connsiteX28" fmla="*/ 200978 w 247650"/>
                    <a:gd name="connsiteY28" fmla="*/ 62764 h 144939"/>
                    <a:gd name="connsiteX29" fmla="*/ 211455 w 247650"/>
                    <a:gd name="connsiteY29" fmla="*/ 74194 h 144939"/>
                    <a:gd name="connsiteX30" fmla="*/ 211455 w 247650"/>
                    <a:gd name="connsiteY30" fmla="*/ 84672 h 144939"/>
                    <a:gd name="connsiteX31" fmla="*/ 203835 w 247650"/>
                    <a:gd name="connsiteY31" fmla="*/ 82767 h 144939"/>
                    <a:gd name="connsiteX32" fmla="*/ 192405 w 247650"/>
                    <a:gd name="connsiteY32" fmla="*/ 72289 h 144939"/>
                    <a:gd name="connsiteX33" fmla="*/ 184785 w 247650"/>
                    <a:gd name="connsiteY33" fmla="*/ 87529 h 144939"/>
                    <a:gd name="connsiteX34" fmla="*/ 179070 w 247650"/>
                    <a:gd name="connsiteY34" fmla="*/ 91339 h 144939"/>
                    <a:gd name="connsiteX35" fmla="*/ 168593 w 247650"/>
                    <a:gd name="connsiteY35" fmla="*/ 91339 h 144939"/>
                    <a:gd name="connsiteX36" fmla="*/ 128588 w 247650"/>
                    <a:gd name="connsiteY36" fmla="*/ 114199 h 144939"/>
                    <a:gd name="connsiteX37" fmla="*/ 105728 w 247650"/>
                    <a:gd name="connsiteY37" fmla="*/ 123724 h 144939"/>
                    <a:gd name="connsiteX38" fmla="*/ 82868 w 247650"/>
                    <a:gd name="connsiteY38" fmla="*/ 131344 h 144939"/>
                    <a:gd name="connsiteX39" fmla="*/ 38100 w 247650"/>
                    <a:gd name="connsiteY39" fmla="*/ 142774 h 144939"/>
                    <a:gd name="connsiteX40" fmla="*/ 0 w 247650"/>
                    <a:gd name="connsiteY40" fmla="*/ 144679 h 144939"/>
                    <a:gd name="connsiteX41" fmla="*/ 1905 w 247650"/>
                    <a:gd name="connsiteY41" fmla="*/ 116104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650" h="144939">
                      <a:moveTo>
                        <a:pt x="1905" y="116104"/>
                      </a:moveTo>
                      <a:cubicBezTo>
                        <a:pt x="2858" y="108484"/>
                        <a:pt x="4763" y="98007"/>
                        <a:pt x="10478" y="92292"/>
                      </a:cubicBezTo>
                      <a:cubicBezTo>
                        <a:pt x="20955" y="92292"/>
                        <a:pt x="31433" y="92292"/>
                        <a:pt x="40958" y="92292"/>
                      </a:cubicBezTo>
                      <a:cubicBezTo>
                        <a:pt x="56198" y="92292"/>
                        <a:pt x="71438" y="89434"/>
                        <a:pt x="86678" y="86577"/>
                      </a:cubicBezTo>
                      <a:cubicBezTo>
                        <a:pt x="113348" y="81814"/>
                        <a:pt x="140970" y="75147"/>
                        <a:pt x="161925" y="58002"/>
                      </a:cubicBezTo>
                      <a:cubicBezTo>
                        <a:pt x="161925" y="53239"/>
                        <a:pt x="163830" y="49429"/>
                        <a:pt x="165735" y="45619"/>
                      </a:cubicBezTo>
                      <a:cubicBezTo>
                        <a:pt x="166688" y="44667"/>
                        <a:pt x="166688" y="43714"/>
                        <a:pt x="167640" y="41809"/>
                      </a:cubicBezTo>
                      <a:cubicBezTo>
                        <a:pt x="172403" y="26569"/>
                        <a:pt x="184785" y="13234"/>
                        <a:pt x="199073" y="6567"/>
                      </a:cubicBezTo>
                      <a:cubicBezTo>
                        <a:pt x="204788" y="3709"/>
                        <a:pt x="210503" y="1804"/>
                        <a:pt x="217170" y="852"/>
                      </a:cubicBezTo>
                      <a:cubicBezTo>
                        <a:pt x="221933" y="-101"/>
                        <a:pt x="228600" y="-1053"/>
                        <a:pt x="232410" y="2757"/>
                      </a:cubicBezTo>
                      <a:cubicBezTo>
                        <a:pt x="236220" y="5614"/>
                        <a:pt x="236220" y="10377"/>
                        <a:pt x="232410" y="14187"/>
                      </a:cubicBezTo>
                      <a:cubicBezTo>
                        <a:pt x="225743" y="19902"/>
                        <a:pt x="215265" y="17044"/>
                        <a:pt x="209550" y="23712"/>
                      </a:cubicBezTo>
                      <a:cubicBezTo>
                        <a:pt x="209550" y="23712"/>
                        <a:pt x="209550" y="23712"/>
                        <a:pt x="208598" y="23712"/>
                      </a:cubicBezTo>
                      <a:cubicBezTo>
                        <a:pt x="208598" y="25617"/>
                        <a:pt x="207645" y="26569"/>
                        <a:pt x="207645" y="27522"/>
                      </a:cubicBezTo>
                      <a:cubicBezTo>
                        <a:pt x="214313" y="24664"/>
                        <a:pt x="222885" y="24664"/>
                        <a:pt x="230505" y="24664"/>
                      </a:cubicBezTo>
                      <a:cubicBezTo>
                        <a:pt x="235268" y="24664"/>
                        <a:pt x="244793" y="24664"/>
                        <a:pt x="246698" y="30379"/>
                      </a:cubicBezTo>
                      <a:cubicBezTo>
                        <a:pt x="246698" y="30379"/>
                        <a:pt x="246698" y="30379"/>
                        <a:pt x="246698" y="30379"/>
                      </a:cubicBezTo>
                      <a:cubicBezTo>
                        <a:pt x="246698" y="30379"/>
                        <a:pt x="246698" y="30379"/>
                        <a:pt x="246698" y="30379"/>
                      </a:cubicBezTo>
                      <a:cubicBezTo>
                        <a:pt x="246698" y="31332"/>
                        <a:pt x="246698" y="31332"/>
                        <a:pt x="247650" y="32284"/>
                      </a:cubicBezTo>
                      <a:cubicBezTo>
                        <a:pt x="247650" y="32284"/>
                        <a:pt x="247650" y="32284"/>
                        <a:pt x="247650" y="32284"/>
                      </a:cubicBezTo>
                      <a:cubicBezTo>
                        <a:pt x="247650" y="35142"/>
                        <a:pt x="245745" y="37999"/>
                        <a:pt x="243840" y="39904"/>
                      </a:cubicBezTo>
                      <a:cubicBezTo>
                        <a:pt x="240983" y="42762"/>
                        <a:pt x="237173" y="42762"/>
                        <a:pt x="233363" y="42762"/>
                      </a:cubicBezTo>
                      <a:cubicBezTo>
                        <a:pt x="227648" y="41809"/>
                        <a:pt x="222885" y="39904"/>
                        <a:pt x="217170" y="42762"/>
                      </a:cubicBezTo>
                      <a:cubicBezTo>
                        <a:pt x="213360" y="43714"/>
                        <a:pt x="210503" y="46572"/>
                        <a:pt x="207645" y="48477"/>
                      </a:cubicBezTo>
                      <a:cubicBezTo>
                        <a:pt x="213360" y="48477"/>
                        <a:pt x="218123" y="50382"/>
                        <a:pt x="222885" y="53239"/>
                      </a:cubicBezTo>
                      <a:cubicBezTo>
                        <a:pt x="227648" y="56097"/>
                        <a:pt x="232410" y="59907"/>
                        <a:pt x="232410" y="65622"/>
                      </a:cubicBezTo>
                      <a:cubicBezTo>
                        <a:pt x="232410" y="71337"/>
                        <a:pt x="225743" y="71337"/>
                        <a:pt x="221933" y="70384"/>
                      </a:cubicBezTo>
                      <a:cubicBezTo>
                        <a:pt x="219075" y="69432"/>
                        <a:pt x="216218" y="68479"/>
                        <a:pt x="214313" y="66574"/>
                      </a:cubicBezTo>
                      <a:cubicBezTo>
                        <a:pt x="210503" y="64669"/>
                        <a:pt x="205740" y="59907"/>
                        <a:pt x="200978" y="62764"/>
                      </a:cubicBezTo>
                      <a:cubicBezTo>
                        <a:pt x="204788" y="65622"/>
                        <a:pt x="209550" y="69432"/>
                        <a:pt x="211455" y="74194"/>
                      </a:cubicBezTo>
                      <a:cubicBezTo>
                        <a:pt x="212408" y="76099"/>
                        <a:pt x="215265" y="82767"/>
                        <a:pt x="211455" y="84672"/>
                      </a:cubicBezTo>
                      <a:cubicBezTo>
                        <a:pt x="208598" y="86577"/>
                        <a:pt x="205740" y="83719"/>
                        <a:pt x="203835" y="82767"/>
                      </a:cubicBezTo>
                      <a:cubicBezTo>
                        <a:pt x="200025" y="79909"/>
                        <a:pt x="196215" y="75147"/>
                        <a:pt x="192405" y="72289"/>
                      </a:cubicBezTo>
                      <a:cubicBezTo>
                        <a:pt x="190500" y="78004"/>
                        <a:pt x="188595" y="82767"/>
                        <a:pt x="184785" y="87529"/>
                      </a:cubicBezTo>
                      <a:cubicBezTo>
                        <a:pt x="183833" y="89434"/>
                        <a:pt x="180975" y="91339"/>
                        <a:pt x="179070" y="91339"/>
                      </a:cubicBezTo>
                      <a:cubicBezTo>
                        <a:pt x="175260" y="92292"/>
                        <a:pt x="172403" y="91339"/>
                        <a:pt x="168593" y="91339"/>
                      </a:cubicBezTo>
                      <a:cubicBezTo>
                        <a:pt x="155258" y="99912"/>
                        <a:pt x="142875" y="107532"/>
                        <a:pt x="128588" y="114199"/>
                      </a:cubicBezTo>
                      <a:cubicBezTo>
                        <a:pt x="120968" y="118009"/>
                        <a:pt x="113348" y="120867"/>
                        <a:pt x="105728" y="123724"/>
                      </a:cubicBezTo>
                      <a:cubicBezTo>
                        <a:pt x="98108" y="126582"/>
                        <a:pt x="90488" y="128487"/>
                        <a:pt x="82868" y="131344"/>
                      </a:cubicBezTo>
                      <a:cubicBezTo>
                        <a:pt x="68580" y="136107"/>
                        <a:pt x="54293" y="140869"/>
                        <a:pt x="38100" y="142774"/>
                      </a:cubicBezTo>
                      <a:cubicBezTo>
                        <a:pt x="25718" y="143727"/>
                        <a:pt x="12383" y="145632"/>
                        <a:pt x="0" y="144679"/>
                      </a:cubicBezTo>
                      <a:cubicBezTo>
                        <a:pt x="0" y="135154"/>
                        <a:pt x="953" y="124677"/>
                        <a:pt x="1905" y="116104"/>
                      </a:cubicBezTo>
                      <a:close/>
                    </a:path>
                  </a:pathLst>
                </a:custGeom>
                <a:solidFill>
                  <a:srgbClr val="FAD6BE"/>
                </a:solidFill>
                <a:ln w="9525" cap="flat">
                  <a:noFill/>
                  <a:prstDash val="solid"/>
                  <a:miter/>
                </a:ln>
              </p:spPr>
              <p:txBody>
                <a:bodyPr rtlCol="0" anchor="ctr"/>
                <a:lstStyle/>
                <a:p>
                  <a:endParaRPr lang="en-US"/>
                </a:p>
              </p:txBody>
            </p:sp>
            <p:sp>
              <p:nvSpPr>
                <p:cNvPr id="3391" name="Freeform: Shape 3390">
                  <a:extLst>
                    <a:ext uri="{FF2B5EF4-FFF2-40B4-BE49-F238E27FC236}">
                      <a16:creationId xmlns:a16="http://schemas.microsoft.com/office/drawing/2014/main" id="{86ED772B-370A-427B-AF2C-4E0CC55AA2E9}"/>
                    </a:ext>
                  </a:extLst>
                </p:cNvPr>
                <p:cNvSpPr/>
                <p:nvPr/>
              </p:nvSpPr>
              <p:spPr>
                <a:xfrm>
                  <a:off x="1943099" y="850899"/>
                  <a:ext cx="247650" cy="139324"/>
                </a:xfrm>
                <a:custGeom>
                  <a:avLst/>
                  <a:gdLst>
                    <a:gd name="connsiteX0" fmla="*/ 953 w 247650"/>
                    <a:gd name="connsiteY0" fmla="*/ 112395 h 139324"/>
                    <a:gd name="connsiteX1" fmla="*/ 9525 w 247650"/>
                    <a:gd name="connsiteY1" fmla="*/ 88583 h 139324"/>
                    <a:gd name="connsiteX2" fmla="*/ 12383 w 247650"/>
                    <a:gd name="connsiteY2" fmla="*/ 88583 h 139324"/>
                    <a:gd name="connsiteX3" fmla="*/ 4763 w 247650"/>
                    <a:gd name="connsiteY3" fmla="*/ 99060 h 139324"/>
                    <a:gd name="connsiteX4" fmla="*/ 10478 w 247650"/>
                    <a:gd name="connsiteY4" fmla="*/ 112395 h 139324"/>
                    <a:gd name="connsiteX5" fmla="*/ 31433 w 247650"/>
                    <a:gd name="connsiteY5" fmla="*/ 111443 h 139324"/>
                    <a:gd name="connsiteX6" fmla="*/ 64770 w 247650"/>
                    <a:gd name="connsiteY6" fmla="*/ 108585 h 139324"/>
                    <a:gd name="connsiteX7" fmla="*/ 128588 w 247650"/>
                    <a:gd name="connsiteY7" fmla="*/ 93345 h 139324"/>
                    <a:gd name="connsiteX8" fmla="*/ 157163 w 247650"/>
                    <a:gd name="connsiteY8" fmla="*/ 80963 h 139324"/>
                    <a:gd name="connsiteX9" fmla="*/ 165735 w 247650"/>
                    <a:gd name="connsiteY9" fmla="*/ 73343 h 139324"/>
                    <a:gd name="connsiteX10" fmla="*/ 166688 w 247650"/>
                    <a:gd name="connsiteY10" fmla="*/ 66675 h 139324"/>
                    <a:gd name="connsiteX11" fmla="*/ 170497 w 247650"/>
                    <a:gd name="connsiteY11" fmla="*/ 62865 h 139324"/>
                    <a:gd name="connsiteX12" fmla="*/ 175260 w 247650"/>
                    <a:gd name="connsiteY12" fmla="*/ 60960 h 139324"/>
                    <a:gd name="connsiteX13" fmla="*/ 183833 w 247650"/>
                    <a:gd name="connsiteY13" fmla="*/ 54293 h 139324"/>
                    <a:gd name="connsiteX14" fmla="*/ 187642 w 247650"/>
                    <a:gd name="connsiteY14" fmla="*/ 43815 h 139324"/>
                    <a:gd name="connsiteX15" fmla="*/ 187642 w 247650"/>
                    <a:gd name="connsiteY15" fmla="*/ 42863 h 139324"/>
                    <a:gd name="connsiteX16" fmla="*/ 186690 w 247650"/>
                    <a:gd name="connsiteY16" fmla="*/ 40005 h 139324"/>
                    <a:gd name="connsiteX17" fmla="*/ 184785 w 247650"/>
                    <a:gd name="connsiteY17" fmla="*/ 35243 h 139324"/>
                    <a:gd name="connsiteX18" fmla="*/ 184785 w 247650"/>
                    <a:gd name="connsiteY18" fmla="*/ 35243 h 139324"/>
                    <a:gd name="connsiteX19" fmla="*/ 186690 w 247650"/>
                    <a:gd name="connsiteY19" fmla="*/ 31433 h 139324"/>
                    <a:gd name="connsiteX20" fmla="*/ 200978 w 247650"/>
                    <a:gd name="connsiteY20" fmla="*/ 19050 h 139324"/>
                    <a:gd name="connsiteX21" fmla="*/ 203835 w 247650"/>
                    <a:gd name="connsiteY21" fmla="*/ 7620 h 139324"/>
                    <a:gd name="connsiteX22" fmla="*/ 207645 w 247650"/>
                    <a:gd name="connsiteY22" fmla="*/ 8573 h 139324"/>
                    <a:gd name="connsiteX23" fmla="*/ 216217 w 247650"/>
                    <a:gd name="connsiteY23" fmla="*/ 5715 h 139324"/>
                    <a:gd name="connsiteX24" fmla="*/ 226695 w 247650"/>
                    <a:gd name="connsiteY24" fmla="*/ 3810 h 139324"/>
                    <a:gd name="connsiteX25" fmla="*/ 233363 w 247650"/>
                    <a:gd name="connsiteY25" fmla="*/ 0 h 139324"/>
                    <a:gd name="connsiteX26" fmla="*/ 231458 w 247650"/>
                    <a:gd name="connsiteY26" fmla="*/ 9525 h 139324"/>
                    <a:gd name="connsiteX27" fmla="*/ 208597 w 247650"/>
                    <a:gd name="connsiteY27" fmla="*/ 19050 h 139324"/>
                    <a:gd name="connsiteX28" fmla="*/ 207645 w 247650"/>
                    <a:gd name="connsiteY28" fmla="*/ 19050 h 139324"/>
                    <a:gd name="connsiteX29" fmla="*/ 206692 w 247650"/>
                    <a:gd name="connsiteY29" fmla="*/ 22860 h 139324"/>
                    <a:gd name="connsiteX30" fmla="*/ 207645 w 247650"/>
                    <a:gd name="connsiteY30" fmla="*/ 22860 h 139324"/>
                    <a:gd name="connsiteX31" fmla="*/ 200978 w 247650"/>
                    <a:gd name="connsiteY31" fmla="*/ 28575 h 139324"/>
                    <a:gd name="connsiteX32" fmla="*/ 200978 w 247650"/>
                    <a:gd name="connsiteY32" fmla="*/ 29528 h 139324"/>
                    <a:gd name="connsiteX33" fmla="*/ 203835 w 247650"/>
                    <a:gd name="connsiteY33" fmla="*/ 33338 h 139324"/>
                    <a:gd name="connsiteX34" fmla="*/ 204788 w 247650"/>
                    <a:gd name="connsiteY34" fmla="*/ 33338 h 139324"/>
                    <a:gd name="connsiteX35" fmla="*/ 228600 w 247650"/>
                    <a:gd name="connsiteY35" fmla="*/ 28575 h 139324"/>
                    <a:gd name="connsiteX36" fmla="*/ 240030 w 247650"/>
                    <a:gd name="connsiteY36" fmla="*/ 28575 h 139324"/>
                    <a:gd name="connsiteX37" fmla="*/ 247650 w 247650"/>
                    <a:gd name="connsiteY37" fmla="*/ 25718 h 139324"/>
                    <a:gd name="connsiteX38" fmla="*/ 247650 w 247650"/>
                    <a:gd name="connsiteY38" fmla="*/ 26670 h 139324"/>
                    <a:gd name="connsiteX39" fmla="*/ 247650 w 247650"/>
                    <a:gd name="connsiteY39" fmla="*/ 26670 h 139324"/>
                    <a:gd name="connsiteX40" fmla="*/ 243840 w 247650"/>
                    <a:gd name="connsiteY40" fmla="*/ 34290 h 139324"/>
                    <a:gd name="connsiteX41" fmla="*/ 233363 w 247650"/>
                    <a:gd name="connsiteY41" fmla="*/ 37148 h 139324"/>
                    <a:gd name="connsiteX42" fmla="*/ 217170 w 247650"/>
                    <a:gd name="connsiteY42" fmla="*/ 37148 h 139324"/>
                    <a:gd name="connsiteX43" fmla="*/ 207645 w 247650"/>
                    <a:gd name="connsiteY43" fmla="*/ 42863 h 139324"/>
                    <a:gd name="connsiteX44" fmla="*/ 208597 w 247650"/>
                    <a:gd name="connsiteY44" fmla="*/ 42863 h 139324"/>
                    <a:gd name="connsiteX45" fmla="*/ 204788 w 247650"/>
                    <a:gd name="connsiteY45" fmla="*/ 45720 h 139324"/>
                    <a:gd name="connsiteX46" fmla="*/ 204788 w 247650"/>
                    <a:gd name="connsiteY46" fmla="*/ 46673 h 139324"/>
                    <a:gd name="connsiteX47" fmla="*/ 220028 w 247650"/>
                    <a:gd name="connsiteY47" fmla="*/ 51435 h 139324"/>
                    <a:gd name="connsiteX48" fmla="*/ 227647 w 247650"/>
                    <a:gd name="connsiteY48" fmla="*/ 58103 h 139324"/>
                    <a:gd name="connsiteX49" fmla="*/ 231458 w 247650"/>
                    <a:gd name="connsiteY49" fmla="*/ 56198 h 139324"/>
                    <a:gd name="connsiteX50" fmla="*/ 231458 w 247650"/>
                    <a:gd name="connsiteY50" fmla="*/ 55245 h 139324"/>
                    <a:gd name="connsiteX51" fmla="*/ 232410 w 247650"/>
                    <a:gd name="connsiteY51" fmla="*/ 60008 h 139324"/>
                    <a:gd name="connsiteX52" fmla="*/ 221933 w 247650"/>
                    <a:gd name="connsiteY52" fmla="*/ 64770 h 139324"/>
                    <a:gd name="connsiteX53" fmla="*/ 214313 w 247650"/>
                    <a:gd name="connsiteY53" fmla="*/ 60960 h 139324"/>
                    <a:gd name="connsiteX54" fmla="*/ 200978 w 247650"/>
                    <a:gd name="connsiteY54" fmla="*/ 57150 h 139324"/>
                    <a:gd name="connsiteX55" fmla="*/ 202883 w 247650"/>
                    <a:gd name="connsiteY55" fmla="*/ 58103 h 139324"/>
                    <a:gd name="connsiteX56" fmla="*/ 200025 w 247650"/>
                    <a:gd name="connsiteY56" fmla="*/ 59055 h 139324"/>
                    <a:gd name="connsiteX57" fmla="*/ 204788 w 247650"/>
                    <a:gd name="connsiteY57" fmla="*/ 64770 h 139324"/>
                    <a:gd name="connsiteX58" fmla="*/ 213360 w 247650"/>
                    <a:gd name="connsiteY58" fmla="*/ 76200 h 139324"/>
                    <a:gd name="connsiteX59" fmla="*/ 214313 w 247650"/>
                    <a:gd name="connsiteY59" fmla="*/ 76200 h 139324"/>
                    <a:gd name="connsiteX60" fmla="*/ 214313 w 247650"/>
                    <a:gd name="connsiteY60" fmla="*/ 75248 h 139324"/>
                    <a:gd name="connsiteX61" fmla="*/ 213360 w 247650"/>
                    <a:gd name="connsiteY61" fmla="*/ 79058 h 139324"/>
                    <a:gd name="connsiteX62" fmla="*/ 205740 w 247650"/>
                    <a:gd name="connsiteY62" fmla="*/ 77153 h 139324"/>
                    <a:gd name="connsiteX63" fmla="*/ 194310 w 247650"/>
                    <a:gd name="connsiteY63" fmla="*/ 66675 h 139324"/>
                    <a:gd name="connsiteX64" fmla="*/ 186690 w 247650"/>
                    <a:gd name="connsiteY64" fmla="*/ 81915 h 139324"/>
                    <a:gd name="connsiteX65" fmla="*/ 180975 w 247650"/>
                    <a:gd name="connsiteY65" fmla="*/ 85725 h 139324"/>
                    <a:gd name="connsiteX66" fmla="*/ 170497 w 247650"/>
                    <a:gd name="connsiteY66" fmla="*/ 85725 h 139324"/>
                    <a:gd name="connsiteX67" fmla="*/ 130492 w 247650"/>
                    <a:gd name="connsiteY67" fmla="*/ 108585 h 139324"/>
                    <a:gd name="connsiteX68" fmla="*/ 107633 w 247650"/>
                    <a:gd name="connsiteY68" fmla="*/ 118110 h 139324"/>
                    <a:gd name="connsiteX69" fmla="*/ 84772 w 247650"/>
                    <a:gd name="connsiteY69" fmla="*/ 125730 h 139324"/>
                    <a:gd name="connsiteX70" fmla="*/ 40005 w 247650"/>
                    <a:gd name="connsiteY70" fmla="*/ 137160 h 139324"/>
                    <a:gd name="connsiteX71" fmla="*/ 1905 w 247650"/>
                    <a:gd name="connsiteY71" fmla="*/ 139065 h 139324"/>
                    <a:gd name="connsiteX72" fmla="*/ 953 w 247650"/>
                    <a:gd name="connsiteY72" fmla="*/ 112395 h 1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7650" h="139324">
                      <a:moveTo>
                        <a:pt x="953" y="112395"/>
                      </a:moveTo>
                      <a:cubicBezTo>
                        <a:pt x="1905" y="104775"/>
                        <a:pt x="3810" y="94298"/>
                        <a:pt x="9525" y="88583"/>
                      </a:cubicBezTo>
                      <a:cubicBezTo>
                        <a:pt x="10478" y="88583"/>
                        <a:pt x="11430" y="88583"/>
                        <a:pt x="12383" y="88583"/>
                      </a:cubicBezTo>
                      <a:cubicBezTo>
                        <a:pt x="9525" y="91440"/>
                        <a:pt x="6667" y="95250"/>
                        <a:pt x="4763" y="99060"/>
                      </a:cubicBezTo>
                      <a:cubicBezTo>
                        <a:pt x="2858" y="104775"/>
                        <a:pt x="3810" y="111443"/>
                        <a:pt x="10478" y="112395"/>
                      </a:cubicBezTo>
                      <a:cubicBezTo>
                        <a:pt x="17145" y="114300"/>
                        <a:pt x="24765" y="112395"/>
                        <a:pt x="31433" y="111443"/>
                      </a:cubicBezTo>
                      <a:cubicBezTo>
                        <a:pt x="42863" y="110490"/>
                        <a:pt x="54292" y="110490"/>
                        <a:pt x="64770" y="108585"/>
                      </a:cubicBezTo>
                      <a:cubicBezTo>
                        <a:pt x="86678" y="105728"/>
                        <a:pt x="107633" y="100013"/>
                        <a:pt x="128588" y="93345"/>
                      </a:cubicBezTo>
                      <a:cubicBezTo>
                        <a:pt x="138113" y="90488"/>
                        <a:pt x="148590" y="86678"/>
                        <a:pt x="157163" y="80963"/>
                      </a:cubicBezTo>
                      <a:cubicBezTo>
                        <a:pt x="160020" y="79058"/>
                        <a:pt x="163830" y="76200"/>
                        <a:pt x="165735" y="73343"/>
                      </a:cubicBezTo>
                      <a:cubicBezTo>
                        <a:pt x="166688" y="71438"/>
                        <a:pt x="167640" y="68580"/>
                        <a:pt x="166688" y="66675"/>
                      </a:cubicBezTo>
                      <a:cubicBezTo>
                        <a:pt x="164783" y="63818"/>
                        <a:pt x="168592" y="63818"/>
                        <a:pt x="170497" y="62865"/>
                      </a:cubicBezTo>
                      <a:cubicBezTo>
                        <a:pt x="172403" y="62865"/>
                        <a:pt x="173355" y="61913"/>
                        <a:pt x="175260" y="60960"/>
                      </a:cubicBezTo>
                      <a:cubicBezTo>
                        <a:pt x="178117" y="59055"/>
                        <a:pt x="181928" y="57150"/>
                        <a:pt x="183833" y="54293"/>
                      </a:cubicBezTo>
                      <a:cubicBezTo>
                        <a:pt x="186690" y="51435"/>
                        <a:pt x="187642" y="47625"/>
                        <a:pt x="187642" y="43815"/>
                      </a:cubicBezTo>
                      <a:cubicBezTo>
                        <a:pt x="187642" y="43815"/>
                        <a:pt x="187642" y="42863"/>
                        <a:pt x="187642" y="42863"/>
                      </a:cubicBezTo>
                      <a:cubicBezTo>
                        <a:pt x="187642" y="41910"/>
                        <a:pt x="187642" y="40958"/>
                        <a:pt x="186690" y="40005"/>
                      </a:cubicBezTo>
                      <a:cubicBezTo>
                        <a:pt x="185738" y="38100"/>
                        <a:pt x="185738" y="37148"/>
                        <a:pt x="184785" y="35243"/>
                      </a:cubicBezTo>
                      <a:cubicBezTo>
                        <a:pt x="184785" y="35243"/>
                        <a:pt x="184785" y="35243"/>
                        <a:pt x="184785" y="35243"/>
                      </a:cubicBezTo>
                      <a:cubicBezTo>
                        <a:pt x="184785" y="34290"/>
                        <a:pt x="185738" y="33338"/>
                        <a:pt x="186690" y="31433"/>
                      </a:cubicBezTo>
                      <a:cubicBezTo>
                        <a:pt x="191453" y="27623"/>
                        <a:pt x="197167" y="23813"/>
                        <a:pt x="200978" y="19050"/>
                      </a:cubicBezTo>
                      <a:cubicBezTo>
                        <a:pt x="202883" y="17145"/>
                        <a:pt x="205740" y="9525"/>
                        <a:pt x="203835" y="7620"/>
                      </a:cubicBezTo>
                      <a:cubicBezTo>
                        <a:pt x="204788" y="7620"/>
                        <a:pt x="206692" y="8573"/>
                        <a:pt x="207645" y="8573"/>
                      </a:cubicBezTo>
                      <a:cubicBezTo>
                        <a:pt x="210503" y="7620"/>
                        <a:pt x="213360" y="5715"/>
                        <a:pt x="216217" y="5715"/>
                      </a:cubicBezTo>
                      <a:cubicBezTo>
                        <a:pt x="220028" y="4763"/>
                        <a:pt x="222885" y="4763"/>
                        <a:pt x="226695" y="3810"/>
                      </a:cubicBezTo>
                      <a:cubicBezTo>
                        <a:pt x="228600" y="2858"/>
                        <a:pt x="232410" y="1905"/>
                        <a:pt x="233363" y="0"/>
                      </a:cubicBezTo>
                      <a:cubicBezTo>
                        <a:pt x="235267" y="2858"/>
                        <a:pt x="235267" y="6668"/>
                        <a:pt x="231458" y="9525"/>
                      </a:cubicBezTo>
                      <a:cubicBezTo>
                        <a:pt x="224790" y="15240"/>
                        <a:pt x="214313" y="12383"/>
                        <a:pt x="208597" y="19050"/>
                      </a:cubicBezTo>
                      <a:cubicBezTo>
                        <a:pt x="208597" y="19050"/>
                        <a:pt x="208597" y="19050"/>
                        <a:pt x="207645" y="19050"/>
                      </a:cubicBezTo>
                      <a:cubicBezTo>
                        <a:pt x="207645" y="20955"/>
                        <a:pt x="206692" y="21908"/>
                        <a:pt x="206692" y="22860"/>
                      </a:cubicBezTo>
                      <a:cubicBezTo>
                        <a:pt x="206692" y="22860"/>
                        <a:pt x="207645" y="22860"/>
                        <a:pt x="207645" y="22860"/>
                      </a:cubicBezTo>
                      <a:cubicBezTo>
                        <a:pt x="204788" y="24765"/>
                        <a:pt x="202883" y="26670"/>
                        <a:pt x="200978" y="28575"/>
                      </a:cubicBezTo>
                      <a:cubicBezTo>
                        <a:pt x="200978" y="28575"/>
                        <a:pt x="200978" y="29528"/>
                        <a:pt x="200978" y="29528"/>
                      </a:cubicBezTo>
                      <a:cubicBezTo>
                        <a:pt x="201930" y="30480"/>
                        <a:pt x="202883" y="31433"/>
                        <a:pt x="203835" y="33338"/>
                      </a:cubicBezTo>
                      <a:cubicBezTo>
                        <a:pt x="203835" y="33338"/>
                        <a:pt x="204788" y="33338"/>
                        <a:pt x="204788" y="33338"/>
                      </a:cubicBezTo>
                      <a:cubicBezTo>
                        <a:pt x="212408" y="30480"/>
                        <a:pt x="220028" y="28575"/>
                        <a:pt x="228600" y="28575"/>
                      </a:cubicBezTo>
                      <a:cubicBezTo>
                        <a:pt x="232410" y="28575"/>
                        <a:pt x="236220" y="28575"/>
                        <a:pt x="240030" y="28575"/>
                      </a:cubicBezTo>
                      <a:cubicBezTo>
                        <a:pt x="242888" y="28575"/>
                        <a:pt x="246697" y="27623"/>
                        <a:pt x="247650" y="25718"/>
                      </a:cubicBezTo>
                      <a:cubicBezTo>
                        <a:pt x="247650" y="25718"/>
                        <a:pt x="247650" y="26670"/>
                        <a:pt x="247650" y="26670"/>
                      </a:cubicBezTo>
                      <a:cubicBezTo>
                        <a:pt x="247650" y="26670"/>
                        <a:pt x="247650" y="26670"/>
                        <a:pt x="247650" y="26670"/>
                      </a:cubicBezTo>
                      <a:cubicBezTo>
                        <a:pt x="247650" y="29528"/>
                        <a:pt x="245745" y="32385"/>
                        <a:pt x="243840" y="34290"/>
                      </a:cubicBezTo>
                      <a:cubicBezTo>
                        <a:pt x="240983" y="37148"/>
                        <a:pt x="237172" y="37148"/>
                        <a:pt x="233363" y="37148"/>
                      </a:cubicBezTo>
                      <a:cubicBezTo>
                        <a:pt x="227647" y="36195"/>
                        <a:pt x="222885" y="34290"/>
                        <a:pt x="217170" y="37148"/>
                      </a:cubicBezTo>
                      <a:cubicBezTo>
                        <a:pt x="213360" y="38100"/>
                        <a:pt x="210503" y="40958"/>
                        <a:pt x="207645" y="42863"/>
                      </a:cubicBezTo>
                      <a:cubicBezTo>
                        <a:pt x="207645" y="42863"/>
                        <a:pt x="207645" y="42863"/>
                        <a:pt x="208597" y="42863"/>
                      </a:cubicBezTo>
                      <a:cubicBezTo>
                        <a:pt x="206692" y="43815"/>
                        <a:pt x="205740" y="43815"/>
                        <a:pt x="204788" y="45720"/>
                      </a:cubicBezTo>
                      <a:cubicBezTo>
                        <a:pt x="204788" y="45720"/>
                        <a:pt x="204788" y="46673"/>
                        <a:pt x="204788" y="46673"/>
                      </a:cubicBezTo>
                      <a:cubicBezTo>
                        <a:pt x="209550" y="48578"/>
                        <a:pt x="215265" y="49530"/>
                        <a:pt x="220028" y="51435"/>
                      </a:cubicBezTo>
                      <a:cubicBezTo>
                        <a:pt x="222885" y="53340"/>
                        <a:pt x="224790" y="56198"/>
                        <a:pt x="227647" y="58103"/>
                      </a:cubicBezTo>
                      <a:cubicBezTo>
                        <a:pt x="228600" y="59055"/>
                        <a:pt x="231458" y="57150"/>
                        <a:pt x="231458" y="56198"/>
                      </a:cubicBezTo>
                      <a:cubicBezTo>
                        <a:pt x="231458" y="56198"/>
                        <a:pt x="231458" y="55245"/>
                        <a:pt x="231458" y="55245"/>
                      </a:cubicBezTo>
                      <a:cubicBezTo>
                        <a:pt x="232410" y="57150"/>
                        <a:pt x="233363" y="58103"/>
                        <a:pt x="232410" y="60008"/>
                      </a:cubicBezTo>
                      <a:cubicBezTo>
                        <a:pt x="232410" y="65723"/>
                        <a:pt x="225742" y="65723"/>
                        <a:pt x="221933" y="64770"/>
                      </a:cubicBezTo>
                      <a:cubicBezTo>
                        <a:pt x="219075" y="63818"/>
                        <a:pt x="216217" y="62865"/>
                        <a:pt x="214313" y="60960"/>
                      </a:cubicBezTo>
                      <a:cubicBezTo>
                        <a:pt x="210503" y="59055"/>
                        <a:pt x="205740" y="54293"/>
                        <a:pt x="200978" y="57150"/>
                      </a:cubicBezTo>
                      <a:cubicBezTo>
                        <a:pt x="201930" y="57150"/>
                        <a:pt x="201930" y="58103"/>
                        <a:pt x="202883" y="58103"/>
                      </a:cubicBezTo>
                      <a:cubicBezTo>
                        <a:pt x="201930" y="58103"/>
                        <a:pt x="200978" y="58103"/>
                        <a:pt x="200025" y="59055"/>
                      </a:cubicBezTo>
                      <a:cubicBezTo>
                        <a:pt x="198120" y="60960"/>
                        <a:pt x="203835" y="64770"/>
                        <a:pt x="204788" y="64770"/>
                      </a:cubicBezTo>
                      <a:cubicBezTo>
                        <a:pt x="207645" y="68580"/>
                        <a:pt x="209550" y="73343"/>
                        <a:pt x="213360" y="76200"/>
                      </a:cubicBezTo>
                      <a:cubicBezTo>
                        <a:pt x="213360" y="76200"/>
                        <a:pt x="214313" y="76200"/>
                        <a:pt x="214313" y="76200"/>
                      </a:cubicBezTo>
                      <a:cubicBezTo>
                        <a:pt x="214313" y="76200"/>
                        <a:pt x="214313" y="75248"/>
                        <a:pt x="214313" y="75248"/>
                      </a:cubicBezTo>
                      <a:cubicBezTo>
                        <a:pt x="214313" y="77153"/>
                        <a:pt x="214313" y="79058"/>
                        <a:pt x="213360" y="79058"/>
                      </a:cubicBezTo>
                      <a:cubicBezTo>
                        <a:pt x="210503" y="80963"/>
                        <a:pt x="207645" y="78105"/>
                        <a:pt x="205740" y="77153"/>
                      </a:cubicBezTo>
                      <a:cubicBezTo>
                        <a:pt x="201930" y="74295"/>
                        <a:pt x="198120" y="69533"/>
                        <a:pt x="194310" y="66675"/>
                      </a:cubicBezTo>
                      <a:cubicBezTo>
                        <a:pt x="192405" y="72390"/>
                        <a:pt x="190500" y="77153"/>
                        <a:pt x="186690" y="81915"/>
                      </a:cubicBezTo>
                      <a:cubicBezTo>
                        <a:pt x="185738" y="83820"/>
                        <a:pt x="182880" y="85725"/>
                        <a:pt x="180975" y="85725"/>
                      </a:cubicBezTo>
                      <a:cubicBezTo>
                        <a:pt x="177165" y="86678"/>
                        <a:pt x="174308" y="85725"/>
                        <a:pt x="170497" y="85725"/>
                      </a:cubicBezTo>
                      <a:cubicBezTo>
                        <a:pt x="157163" y="94298"/>
                        <a:pt x="144780" y="101918"/>
                        <a:pt x="130492" y="108585"/>
                      </a:cubicBezTo>
                      <a:cubicBezTo>
                        <a:pt x="122872" y="112395"/>
                        <a:pt x="115253" y="115253"/>
                        <a:pt x="107633" y="118110"/>
                      </a:cubicBezTo>
                      <a:cubicBezTo>
                        <a:pt x="100013" y="120968"/>
                        <a:pt x="92392" y="122873"/>
                        <a:pt x="84772" y="125730"/>
                      </a:cubicBezTo>
                      <a:cubicBezTo>
                        <a:pt x="70485" y="130493"/>
                        <a:pt x="56197" y="135255"/>
                        <a:pt x="40005" y="137160"/>
                      </a:cubicBezTo>
                      <a:cubicBezTo>
                        <a:pt x="27622" y="138113"/>
                        <a:pt x="14288" y="140018"/>
                        <a:pt x="1905" y="139065"/>
                      </a:cubicBezTo>
                      <a:cubicBezTo>
                        <a:pt x="-953" y="131445"/>
                        <a:pt x="0" y="120968"/>
                        <a:pt x="953" y="112395"/>
                      </a:cubicBezTo>
                      <a:close/>
                    </a:path>
                  </a:pathLst>
                </a:custGeom>
                <a:solidFill>
                  <a:srgbClr val="F9CEB2"/>
                </a:solidFill>
                <a:ln w="9525" cap="flat">
                  <a:noFill/>
                  <a:prstDash val="solid"/>
                  <a:miter/>
                </a:ln>
              </p:spPr>
              <p:txBody>
                <a:bodyPr rtlCol="0" anchor="ctr"/>
                <a:lstStyle/>
                <a:p>
                  <a:endParaRPr lang="en-US"/>
                </a:p>
              </p:txBody>
            </p:sp>
            <p:sp>
              <p:nvSpPr>
                <p:cNvPr id="3392" name="Freeform: Shape 3391">
                  <a:extLst>
                    <a:ext uri="{FF2B5EF4-FFF2-40B4-BE49-F238E27FC236}">
                      <a16:creationId xmlns:a16="http://schemas.microsoft.com/office/drawing/2014/main" id="{9BCF4C7B-D93C-4E35-9132-E9550F66FACF}"/>
                    </a:ext>
                  </a:extLst>
                </p:cNvPr>
                <p:cNvSpPr/>
                <p:nvPr/>
              </p:nvSpPr>
              <p:spPr>
                <a:xfrm>
                  <a:off x="1942952" y="882332"/>
                  <a:ext cx="217317" cy="108844"/>
                </a:xfrm>
                <a:custGeom>
                  <a:avLst/>
                  <a:gdLst>
                    <a:gd name="connsiteX0" fmla="*/ 1100 w 217317"/>
                    <a:gd name="connsiteY0" fmla="*/ 80963 h 108844"/>
                    <a:gd name="connsiteX1" fmla="*/ 2052 w 217317"/>
                    <a:gd name="connsiteY1" fmla="*/ 74295 h 108844"/>
                    <a:gd name="connsiteX2" fmla="*/ 2052 w 217317"/>
                    <a:gd name="connsiteY2" fmla="*/ 85725 h 108844"/>
                    <a:gd name="connsiteX3" fmla="*/ 5862 w 217317"/>
                    <a:gd name="connsiteY3" fmla="*/ 100013 h 108844"/>
                    <a:gd name="connsiteX4" fmla="*/ 15387 w 217317"/>
                    <a:gd name="connsiteY4" fmla="*/ 102870 h 108844"/>
                    <a:gd name="connsiteX5" fmla="*/ 76347 w 217317"/>
                    <a:gd name="connsiteY5" fmla="*/ 92392 h 108844"/>
                    <a:gd name="connsiteX6" fmla="*/ 138260 w 217317"/>
                    <a:gd name="connsiteY6" fmla="*/ 68580 h 108844"/>
                    <a:gd name="connsiteX7" fmla="*/ 162072 w 217317"/>
                    <a:gd name="connsiteY7" fmla="*/ 55245 h 108844"/>
                    <a:gd name="connsiteX8" fmla="*/ 166835 w 217317"/>
                    <a:gd name="connsiteY8" fmla="*/ 50482 h 108844"/>
                    <a:gd name="connsiteX9" fmla="*/ 173502 w 217317"/>
                    <a:gd name="connsiteY9" fmla="*/ 51435 h 108844"/>
                    <a:gd name="connsiteX10" fmla="*/ 181122 w 217317"/>
                    <a:gd name="connsiteY10" fmla="*/ 50482 h 108844"/>
                    <a:gd name="connsiteX11" fmla="*/ 186837 w 217317"/>
                    <a:gd name="connsiteY11" fmla="*/ 42863 h 108844"/>
                    <a:gd name="connsiteX12" fmla="*/ 189695 w 217317"/>
                    <a:gd name="connsiteY12" fmla="*/ 35242 h 108844"/>
                    <a:gd name="connsiteX13" fmla="*/ 185885 w 217317"/>
                    <a:gd name="connsiteY13" fmla="*/ 32385 h 108844"/>
                    <a:gd name="connsiteX14" fmla="*/ 177312 w 217317"/>
                    <a:gd name="connsiteY14" fmla="*/ 33338 h 108844"/>
                    <a:gd name="connsiteX15" fmla="*/ 186837 w 217317"/>
                    <a:gd name="connsiteY15" fmla="*/ 8572 h 108844"/>
                    <a:gd name="connsiteX16" fmla="*/ 196362 w 217317"/>
                    <a:gd name="connsiteY16" fmla="*/ 2857 h 108844"/>
                    <a:gd name="connsiteX17" fmla="*/ 200172 w 217317"/>
                    <a:gd name="connsiteY17" fmla="*/ 0 h 108844"/>
                    <a:gd name="connsiteX18" fmla="*/ 201125 w 217317"/>
                    <a:gd name="connsiteY18" fmla="*/ 0 h 108844"/>
                    <a:gd name="connsiteX19" fmla="*/ 201125 w 217317"/>
                    <a:gd name="connsiteY19" fmla="*/ 952 h 108844"/>
                    <a:gd name="connsiteX20" fmla="*/ 202077 w 217317"/>
                    <a:gd name="connsiteY20" fmla="*/ 2857 h 108844"/>
                    <a:gd name="connsiteX21" fmla="*/ 207792 w 217317"/>
                    <a:gd name="connsiteY21" fmla="*/ 11430 h 108844"/>
                    <a:gd name="connsiteX22" fmla="*/ 212555 w 217317"/>
                    <a:gd name="connsiteY22" fmla="*/ 10477 h 108844"/>
                    <a:gd name="connsiteX23" fmla="*/ 207792 w 217317"/>
                    <a:gd name="connsiteY23" fmla="*/ 13335 h 108844"/>
                    <a:gd name="connsiteX24" fmla="*/ 208745 w 217317"/>
                    <a:gd name="connsiteY24" fmla="*/ 13335 h 108844"/>
                    <a:gd name="connsiteX25" fmla="*/ 204935 w 217317"/>
                    <a:gd name="connsiteY25" fmla="*/ 16192 h 108844"/>
                    <a:gd name="connsiteX26" fmla="*/ 204935 w 217317"/>
                    <a:gd name="connsiteY26" fmla="*/ 17145 h 108844"/>
                    <a:gd name="connsiteX27" fmla="*/ 207792 w 217317"/>
                    <a:gd name="connsiteY27" fmla="*/ 24765 h 108844"/>
                    <a:gd name="connsiteX28" fmla="*/ 215412 w 217317"/>
                    <a:gd name="connsiteY28" fmla="*/ 30480 h 108844"/>
                    <a:gd name="connsiteX29" fmla="*/ 217317 w 217317"/>
                    <a:gd name="connsiteY29" fmla="*/ 33338 h 108844"/>
                    <a:gd name="connsiteX30" fmla="*/ 214460 w 217317"/>
                    <a:gd name="connsiteY30" fmla="*/ 31432 h 108844"/>
                    <a:gd name="connsiteX31" fmla="*/ 202077 w 217317"/>
                    <a:gd name="connsiteY31" fmla="*/ 26670 h 108844"/>
                    <a:gd name="connsiteX32" fmla="*/ 195410 w 217317"/>
                    <a:gd name="connsiteY32" fmla="*/ 30480 h 108844"/>
                    <a:gd name="connsiteX33" fmla="*/ 199220 w 217317"/>
                    <a:gd name="connsiteY33" fmla="*/ 38100 h 108844"/>
                    <a:gd name="connsiteX34" fmla="*/ 205887 w 217317"/>
                    <a:gd name="connsiteY34" fmla="*/ 47625 h 108844"/>
                    <a:gd name="connsiteX35" fmla="*/ 204935 w 217317"/>
                    <a:gd name="connsiteY35" fmla="*/ 46672 h 108844"/>
                    <a:gd name="connsiteX36" fmla="*/ 193505 w 217317"/>
                    <a:gd name="connsiteY36" fmla="*/ 36195 h 108844"/>
                    <a:gd name="connsiteX37" fmla="*/ 185885 w 217317"/>
                    <a:gd name="connsiteY37" fmla="*/ 51435 h 108844"/>
                    <a:gd name="connsiteX38" fmla="*/ 180170 w 217317"/>
                    <a:gd name="connsiteY38" fmla="*/ 55245 h 108844"/>
                    <a:gd name="connsiteX39" fmla="*/ 169692 w 217317"/>
                    <a:gd name="connsiteY39" fmla="*/ 55245 h 108844"/>
                    <a:gd name="connsiteX40" fmla="*/ 129687 w 217317"/>
                    <a:gd name="connsiteY40" fmla="*/ 78105 h 108844"/>
                    <a:gd name="connsiteX41" fmla="*/ 106827 w 217317"/>
                    <a:gd name="connsiteY41" fmla="*/ 87630 h 108844"/>
                    <a:gd name="connsiteX42" fmla="*/ 83967 w 217317"/>
                    <a:gd name="connsiteY42" fmla="*/ 95250 h 108844"/>
                    <a:gd name="connsiteX43" fmla="*/ 39200 w 217317"/>
                    <a:gd name="connsiteY43" fmla="*/ 106680 h 108844"/>
                    <a:gd name="connsiteX44" fmla="*/ 1100 w 217317"/>
                    <a:gd name="connsiteY44" fmla="*/ 108585 h 108844"/>
                    <a:gd name="connsiteX45" fmla="*/ 1100 w 217317"/>
                    <a:gd name="connsiteY45" fmla="*/ 80963 h 10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317" h="108844">
                      <a:moveTo>
                        <a:pt x="1100" y="80963"/>
                      </a:moveTo>
                      <a:cubicBezTo>
                        <a:pt x="1100" y="79057"/>
                        <a:pt x="2052" y="77152"/>
                        <a:pt x="2052" y="74295"/>
                      </a:cubicBezTo>
                      <a:cubicBezTo>
                        <a:pt x="2052" y="78105"/>
                        <a:pt x="2052" y="81915"/>
                        <a:pt x="2052" y="85725"/>
                      </a:cubicBezTo>
                      <a:cubicBezTo>
                        <a:pt x="2052" y="90488"/>
                        <a:pt x="3005" y="97155"/>
                        <a:pt x="5862" y="100013"/>
                      </a:cubicBezTo>
                      <a:cubicBezTo>
                        <a:pt x="8720" y="102870"/>
                        <a:pt x="12530" y="102870"/>
                        <a:pt x="15387" y="102870"/>
                      </a:cubicBezTo>
                      <a:cubicBezTo>
                        <a:pt x="36342" y="101917"/>
                        <a:pt x="57297" y="98107"/>
                        <a:pt x="76347" y="92392"/>
                      </a:cubicBezTo>
                      <a:cubicBezTo>
                        <a:pt x="98255" y="85725"/>
                        <a:pt x="118257" y="77152"/>
                        <a:pt x="138260" y="68580"/>
                      </a:cubicBezTo>
                      <a:cubicBezTo>
                        <a:pt x="146832" y="64770"/>
                        <a:pt x="156357" y="61913"/>
                        <a:pt x="162072" y="55245"/>
                      </a:cubicBezTo>
                      <a:cubicBezTo>
                        <a:pt x="163025" y="53340"/>
                        <a:pt x="164930" y="52388"/>
                        <a:pt x="166835" y="50482"/>
                      </a:cubicBezTo>
                      <a:cubicBezTo>
                        <a:pt x="168740" y="49530"/>
                        <a:pt x="171597" y="51435"/>
                        <a:pt x="173502" y="51435"/>
                      </a:cubicBezTo>
                      <a:cubicBezTo>
                        <a:pt x="176360" y="52388"/>
                        <a:pt x="179217" y="51435"/>
                        <a:pt x="181122" y="50482"/>
                      </a:cubicBezTo>
                      <a:cubicBezTo>
                        <a:pt x="183980" y="48577"/>
                        <a:pt x="185885" y="45720"/>
                        <a:pt x="186837" y="42863"/>
                      </a:cubicBezTo>
                      <a:cubicBezTo>
                        <a:pt x="187790" y="40957"/>
                        <a:pt x="189695" y="38100"/>
                        <a:pt x="189695" y="35242"/>
                      </a:cubicBezTo>
                      <a:cubicBezTo>
                        <a:pt x="189695" y="33338"/>
                        <a:pt x="187790" y="31432"/>
                        <a:pt x="185885" y="32385"/>
                      </a:cubicBezTo>
                      <a:cubicBezTo>
                        <a:pt x="182075" y="33338"/>
                        <a:pt x="180170" y="34290"/>
                        <a:pt x="177312" y="33338"/>
                      </a:cubicBezTo>
                      <a:cubicBezTo>
                        <a:pt x="187790" y="31432"/>
                        <a:pt x="194457" y="18097"/>
                        <a:pt x="186837" y="8572"/>
                      </a:cubicBezTo>
                      <a:cubicBezTo>
                        <a:pt x="189695" y="5715"/>
                        <a:pt x="192552" y="4763"/>
                        <a:pt x="196362" y="2857"/>
                      </a:cubicBezTo>
                      <a:cubicBezTo>
                        <a:pt x="198267" y="1905"/>
                        <a:pt x="199220" y="952"/>
                        <a:pt x="200172" y="0"/>
                      </a:cubicBezTo>
                      <a:cubicBezTo>
                        <a:pt x="200172" y="0"/>
                        <a:pt x="200172" y="0"/>
                        <a:pt x="201125" y="0"/>
                      </a:cubicBezTo>
                      <a:cubicBezTo>
                        <a:pt x="201125" y="0"/>
                        <a:pt x="201125" y="952"/>
                        <a:pt x="201125" y="952"/>
                      </a:cubicBezTo>
                      <a:cubicBezTo>
                        <a:pt x="201125" y="1905"/>
                        <a:pt x="202077" y="1905"/>
                        <a:pt x="202077" y="2857"/>
                      </a:cubicBezTo>
                      <a:cubicBezTo>
                        <a:pt x="203030" y="6667"/>
                        <a:pt x="203030" y="11430"/>
                        <a:pt x="207792" y="11430"/>
                      </a:cubicBezTo>
                      <a:cubicBezTo>
                        <a:pt x="209697" y="11430"/>
                        <a:pt x="211602" y="11430"/>
                        <a:pt x="212555" y="10477"/>
                      </a:cubicBezTo>
                      <a:cubicBezTo>
                        <a:pt x="210650" y="11430"/>
                        <a:pt x="209697" y="12382"/>
                        <a:pt x="207792" y="13335"/>
                      </a:cubicBezTo>
                      <a:cubicBezTo>
                        <a:pt x="207792" y="13335"/>
                        <a:pt x="207792" y="13335"/>
                        <a:pt x="208745" y="13335"/>
                      </a:cubicBezTo>
                      <a:cubicBezTo>
                        <a:pt x="206840" y="14288"/>
                        <a:pt x="205887" y="14288"/>
                        <a:pt x="204935" y="16192"/>
                      </a:cubicBezTo>
                      <a:cubicBezTo>
                        <a:pt x="204935" y="16192"/>
                        <a:pt x="204935" y="16192"/>
                        <a:pt x="204935" y="17145"/>
                      </a:cubicBezTo>
                      <a:cubicBezTo>
                        <a:pt x="203030" y="19050"/>
                        <a:pt x="204935" y="21907"/>
                        <a:pt x="207792" y="24765"/>
                      </a:cubicBezTo>
                      <a:cubicBezTo>
                        <a:pt x="210650" y="26670"/>
                        <a:pt x="213507" y="28575"/>
                        <a:pt x="215412" y="30480"/>
                      </a:cubicBezTo>
                      <a:cubicBezTo>
                        <a:pt x="216365" y="31432"/>
                        <a:pt x="217317" y="32385"/>
                        <a:pt x="217317" y="33338"/>
                      </a:cubicBezTo>
                      <a:cubicBezTo>
                        <a:pt x="216365" y="32385"/>
                        <a:pt x="215412" y="32385"/>
                        <a:pt x="214460" y="31432"/>
                      </a:cubicBezTo>
                      <a:cubicBezTo>
                        <a:pt x="210650" y="29527"/>
                        <a:pt x="206840" y="25717"/>
                        <a:pt x="202077" y="26670"/>
                      </a:cubicBezTo>
                      <a:cubicBezTo>
                        <a:pt x="199220" y="26670"/>
                        <a:pt x="197315" y="27622"/>
                        <a:pt x="195410" y="30480"/>
                      </a:cubicBezTo>
                      <a:cubicBezTo>
                        <a:pt x="193505" y="32385"/>
                        <a:pt x="198267" y="36195"/>
                        <a:pt x="199220" y="38100"/>
                      </a:cubicBezTo>
                      <a:cubicBezTo>
                        <a:pt x="201125" y="41910"/>
                        <a:pt x="203982" y="44767"/>
                        <a:pt x="205887" y="47625"/>
                      </a:cubicBezTo>
                      <a:cubicBezTo>
                        <a:pt x="205887" y="47625"/>
                        <a:pt x="204935" y="47625"/>
                        <a:pt x="204935" y="46672"/>
                      </a:cubicBezTo>
                      <a:cubicBezTo>
                        <a:pt x="201125" y="43815"/>
                        <a:pt x="197315" y="39052"/>
                        <a:pt x="193505" y="36195"/>
                      </a:cubicBezTo>
                      <a:cubicBezTo>
                        <a:pt x="191600" y="41910"/>
                        <a:pt x="189695" y="46672"/>
                        <a:pt x="185885" y="51435"/>
                      </a:cubicBezTo>
                      <a:cubicBezTo>
                        <a:pt x="184932" y="53340"/>
                        <a:pt x="182075" y="55245"/>
                        <a:pt x="180170" y="55245"/>
                      </a:cubicBezTo>
                      <a:cubicBezTo>
                        <a:pt x="176360" y="56197"/>
                        <a:pt x="173502" y="55245"/>
                        <a:pt x="169692" y="55245"/>
                      </a:cubicBezTo>
                      <a:cubicBezTo>
                        <a:pt x="156357" y="63817"/>
                        <a:pt x="143975" y="71438"/>
                        <a:pt x="129687" y="78105"/>
                      </a:cubicBezTo>
                      <a:cubicBezTo>
                        <a:pt x="122067" y="81915"/>
                        <a:pt x="114447" y="84772"/>
                        <a:pt x="106827" y="87630"/>
                      </a:cubicBezTo>
                      <a:cubicBezTo>
                        <a:pt x="99207" y="90488"/>
                        <a:pt x="91587" y="92392"/>
                        <a:pt x="83967" y="95250"/>
                      </a:cubicBezTo>
                      <a:cubicBezTo>
                        <a:pt x="69680" y="100013"/>
                        <a:pt x="55392" y="104775"/>
                        <a:pt x="39200" y="106680"/>
                      </a:cubicBezTo>
                      <a:cubicBezTo>
                        <a:pt x="26817" y="107632"/>
                        <a:pt x="13482" y="109538"/>
                        <a:pt x="1100" y="108585"/>
                      </a:cubicBezTo>
                      <a:cubicBezTo>
                        <a:pt x="-805" y="100013"/>
                        <a:pt x="147" y="89535"/>
                        <a:pt x="1100" y="80963"/>
                      </a:cubicBezTo>
                      <a:close/>
                    </a:path>
                  </a:pathLst>
                </a:custGeom>
                <a:solidFill>
                  <a:srgbClr val="F9CEB2"/>
                </a:solidFill>
                <a:ln w="9525" cap="flat">
                  <a:noFill/>
                  <a:prstDash val="solid"/>
                  <a:miter/>
                </a:ln>
              </p:spPr>
              <p:txBody>
                <a:bodyPr rtlCol="0" anchor="ctr"/>
                <a:lstStyle/>
                <a:p>
                  <a:endParaRPr lang="en-US"/>
                </a:p>
              </p:txBody>
            </p:sp>
            <p:sp>
              <p:nvSpPr>
                <p:cNvPr id="3393" name="Freeform: Shape 3392">
                  <a:extLst>
                    <a:ext uri="{FF2B5EF4-FFF2-40B4-BE49-F238E27FC236}">
                      <a16:creationId xmlns:a16="http://schemas.microsoft.com/office/drawing/2014/main" id="{55E1BE44-503B-42FE-AEAE-13DD458C0442}"/>
                    </a:ext>
                  </a:extLst>
                </p:cNvPr>
                <p:cNvSpPr/>
                <p:nvPr/>
              </p:nvSpPr>
              <p:spPr>
                <a:xfrm>
                  <a:off x="1944052" y="846237"/>
                  <a:ext cx="247650" cy="144939"/>
                </a:xfrm>
                <a:custGeom>
                  <a:avLst/>
                  <a:gdLst>
                    <a:gd name="connsiteX0" fmla="*/ 0 w 247650"/>
                    <a:gd name="connsiteY0" fmla="*/ 142774 h 144939"/>
                    <a:gd name="connsiteX1" fmla="*/ 0 w 247650"/>
                    <a:gd name="connsiteY1" fmla="*/ 144679 h 144939"/>
                    <a:gd name="connsiteX2" fmla="*/ 38100 w 247650"/>
                    <a:gd name="connsiteY2" fmla="*/ 142774 h 144939"/>
                    <a:gd name="connsiteX3" fmla="*/ 82867 w 247650"/>
                    <a:gd name="connsiteY3" fmla="*/ 131344 h 144939"/>
                    <a:gd name="connsiteX4" fmla="*/ 105727 w 247650"/>
                    <a:gd name="connsiteY4" fmla="*/ 123724 h 144939"/>
                    <a:gd name="connsiteX5" fmla="*/ 128588 w 247650"/>
                    <a:gd name="connsiteY5" fmla="*/ 114199 h 144939"/>
                    <a:gd name="connsiteX6" fmla="*/ 168592 w 247650"/>
                    <a:gd name="connsiteY6" fmla="*/ 91339 h 144939"/>
                    <a:gd name="connsiteX7" fmla="*/ 179070 w 247650"/>
                    <a:gd name="connsiteY7" fmla="*/ 91339 h 144939"/>
                    <a:gd name="connsiteX8" fmla="*/ 184785 w 247650"/>
                    <a:gd name="connsiteY8" fmla="*/ 87529 h 144939"/>
                    <a:gd name="connsiteX9" fmla="*/ 192405 w 247650"/>
                    <a:gd name="connsiteY9" fmla="*/ 72289 h 144939"/>
                    <a:gd name="connsiteX10" fmla="*/ 203835 w 247650"/>
                    <a:gd name="connsiteY10" fmla="*/ 82767 h 144939"/>
                    <a:gd name="connsiteX11" fmla="*/ 211455 w 247650"/>
                    <a:gd name="connsiteY11" fmla="*/ 84672 h 144939"/>
                    <a:gd name="connsiteX12" fmla="*/ 211455 w 247650"/>
                    <a:gd name="connsiteY12" fmla="*/ 74194 h 144939"/>
                    <a:gd name="connsiteX13" fmla="*/ 200977 w 247650"/>
                    <a:gd name="connsiteY13" fmla="*/ 62764 h 144939"/>
                    <a:gd name="connsiteX14" fmla="*/ 214313 w 247650"/>
                    <a:gd name="connsiteY14" fmla="*/ 66574 h 144939"/>
                    <a:gd name="connsiteX15" fmla="*/ 221932 w 247650"/>
                    <a:gd name="connsiteY15" fmla="*/ 70384 h 144939"/>
                    <a:gd name="connsiteX16" fmla="*/ 232410 w 247650"/>
                    <a:gd name="connsiteY16" fmla="*/ 65622 h 144939"/>
                    <a:gd name="connsiteX17" fmla="*/ 222885 w 247650"/>
                    <a:gd name="connsiteY17" fmla="*/ 53239 h 144939"/>
                    <a:gd name="connsiteX18" fmla="*/ 207645 w 247650"/>
                    <a:gd name="connsiteY18" fmla="*/ 48477 h 144939"/>
                    <a:gd name="connsiteX19" fmla="*/ 217170 w 247650"/>
                    <a:gd name="connsiteY19" fmla="*/ 42762 h 144939"/>
                    <a:gd name="connsiteX20" fmla="*/ 233363 w 247650"/>
                    <a:gd name="connsiteY20" fmla="*/ 42762 h 144939"/>
                    <a:gd name="connsiteX21" fmla="*/ 243840 w 247650"/>
                    <a:gd name="connsiteY21" fmla="*/ 39904 h 144939"/>
                    <a:gd name="connsiteX22" fmla="*/ 247650 w 247650"/>
                    <a:gd name="connsiteY22" fmla="*/ 32284 h 144939"/>
                    <a:gd name="connsiteX23" fmla="*/ 247650 w 247650"/>
                    <a:gd name="connsiteY23" fmla="*/ 32284 h 144939"/>
                    <a:gd name="connsiteX24" fmla="*/ 246697 w 247650"/>
                    <a:gd name="connsiteY24" fmla="*/ 30379 h 144939"/>
                    <a:gd name="connsiteX25" fmla="*/ 246697 w 247650"/>
                    <a:gd name="connsiteY25" fmla="*/ 30379 h 144939"/>
                    <a:gd name="connsiteX26" fmla="*/ 246697 w 247650"/>
                    <a:gd name="connsiteY26" fmla="*/ 30379 h 144939"/>
                    <a:gd name="connsiteX27" fmla="*/ 230505 w 247650"/>
                    <a:gd name="connsiteY27" fmla="*/ 24664 h 144939"/>
                    <a:gd name="connsiteX28" fmla="*/ 207645 w 247650"/>
                    <a:gd name="connsiteY28" fmla="*/ 27522 h 144939"/>
                    <a:gd name="connsiteX29" fmla="*/ 208597 w 247650"/>
                    <a:gd name="connsiteY29" fmla="*/ 23712 h 144939"/>
                    <a:gd name="connsiteX30" fmla="*/ 209550 w 247650"/>
                    <a:gd name="connsiteY30" fmla="*/ 23712 h 144939"/>
                    <a:gd name="connsiteX31" fmla="*/ 232410 w 247650"/>
                    <a:gd name="connsiteY31" fmla="*/ 14187 h 144939"/>
                    <a:gd name="connsiteX32" fmla="*/ 232410 w 247650"/>
                    <a:gd name="connsiteY32" fmla="*/ 2757 h 144939"/>
                    <a:gd name="connsiteX33" fmla="*/ 217170 w 247650"/>
                    <a:gd name="connsiteY33" fmla="*/ 852 h 144939"/>
                    <a:gd name="connsiteX34" fmla="*/ 199072 w 247650"/>
                    <a:gd name="connsiteY34" fmla="*/ 6567 h 144939"/>
                    <a:gd name="connsiteX35" fmla="*/ 167640 w 247650"/>
                    <a:gd name="connsiteY35" fmla="*/ 41809 h 144939"/>
                    <a:gd name="connsiteX36" fmla="*/ 165735 w 247650"/>
                    <a:gd name="connsiteY36" fmla="*/ 45619 h 144939"/>
                    <a:gd name="connsiteX37" fmla="*/ 161925 w 247650"/>
                    <a:gd name="connsiteY37" fmla="*/ 58002 h 144939"/>
                    <a:gd name="connsiteX38" fmla="*/ 86677 w 247650"/>
                    <a:gd name="connsiteY38" fmla="*/ 86577 h 144939"/>
                    <a:gd name="connsiteX39" fmla="*/ 40957 w 247650"/>
                    <a:gd name="connsiteY39" fmla="*/ 92292 h 144939"/>
                    <a:gd name="connsiteX40" fmla="*/ 10477 w 247650"/>
                    <a:gd name="connsiteY40" fmla="*/ 92292 h 144939"/>
                    <a:gd name="connsiteX41" fmla="*/ 9525 w 247650"/>
                    <a:gd name="connsiteY41" fmla="*/ 94197 h 144939"/>
                    <a:gd name="connsiteX42" fmla="*/ 42863 w 247650"/>
                    <a:gd name="connsiteY42" fmla="*/ 94197 h 144939"/>
                    <a:gd name="connsiteX43" fmla="*/ 87630 w 247650"/>
                    <a:gd name="connsiteY43" fmla="*/ 88482 h 144939"/>
                    <a:gd name="connsiteX44" fmla="*/ 162877 w 247650"/>
                    <a:gd name="connsiteY44" fmla="*/ 60859 h 144939"/>
                    <a:gd name="connsiteX45" fmla="*/ 162877 w 247650"/>
                    <a:gd name="connsiteY45" fmla="*/ 62764 h 144939"/>
                    <a:gd name="connsiteX46" fmla="*/ 163830 w 247650"/>
                    <a:gd name="connsiteY46" fmla="*/ 65622 h 144939"/>
                    <a:gd name="connsiteX47" fmla="*/ 168592 w 247650"/>
                    <a:gd name="connsiteY47" fmla="*/ 44667 h 144939"/>
                    <a:gd name="connsiteX48" fmla="*/ 169545 w 247650"/>
                    <a:gd name="connsiteY48" fmla="*/ 44667 h 144939"/>
                    <a:gd name="connsiteX49" fmla="*/ 169545 w 247650"/>
                    <a:gd name="connsiteY49" fmla="*/ 43714 h 144939"/>
                    <a:gd name="connsiteX50" fmla="*/ 180022 w 247650"/>
                    <a:gd name="connsiteY50" fmla="*/ 33237 h 144939"/>
                    <a:gd name="connsiteX51" fmla="*/ 194310 w 247650"/>
                    <a:gd name="connsiteY51" fmla="*/ 24664 h 144939"/>
                    <a:gd name="connsiteX52" fmla="*/ 200025 w 247650"/>
                    <a:gd name="connsiteY52" fmla="*/ 19902 h 144939"/>
                    <a:gd name="connsiteX53" fmla="*/ 204788 w 247650"/>
                    <a:gd name="connsiteY53" fmla="*/ 14187 h 144939"/>
                    <a:gd name="connsiteX54" fmla="*/ 204788 w 247650"/>
                    <a:gd name="connsiteY54" fmla="*/ 14187 h 144939"/>
                    <a:gd name="connsiteX55" fmla="*/ 208597 w 247650"/>
                    <a:gd name="connsiteY55" fmla="*/ 25617 h 144939"/>
                    <a:gd name="connsiteX56" fmla="*/ 202882 w 247650"/>
                    <a:gd name="connsiteY56" fmla="*/ 32284 h 144939"/>
                    <a:gd name="connsiteX57" fmla="*/ 189547 w 247650"/>
                    <a:gd name="connsiteY57" fmla="*/ 41809 h 144939"/>
                    <a:gd name="connsiteX58" fmla="*/ 189547 w 247650"/>
                    <a:gd name="connsiteY58" fmla="*/ 42762 h 144939"/>
                    <a:gd name="connsiteX59" fmla="*/ 189547 w 247650"/>
                    <a:gd name="connsiteY59" fmla="*/ 43714 h 144939"/>
                    <a:gd name="connsiteX60" fmla="*/ 180022 w 247650"/>
                    <a:gd name="connsiteY60" fmla="*/ 67527 h 144939"/>
                    <a:gd name="connsiteX61" fmla="*/ 182880 w 247650"/>
                    <a:gd name="connsiteY61" fmla="*/ 67527 h 144939"/>
                    <a:gd name="connsiteX62" fmla="*/ 190500 w 247650"/>
                    <a:gd name="connsiteY62" fmla="*/ 43714 h 144939"/>
                    <a:gd name="connsiteX63" fmla="*/ 190500 w 247650"/>
                    <a:gd name="connsiteY63" fmla="*/ 43714 h 144939"/>
                    <a:gd name="connsiteX64" fmla="*/ 201930 w 247650"/>
                    <a:gd name="connsiteY64" fmla="*/ 36094 h 144939"/>
                    <a:gd name="connsiteX65" fmla="*/ 202882 w 247650"/>
                    <a:gd name="connsiteY65" fmla="*/ 55144 h 144939"/>
                    <a:gd name="connsiteX66" fmla="*/ 201930 w 247650"/>
                    <a:gd name="connsiteY66" fmla="*/ 58002 h 144939"/>
                    <a:gd name="connsiteX67" fmla="*/ 205740 w 247650"/>
                    <a:gd name="connsiteY67" fmla="*/ 49429 h 144939"/>
                    <a:gd name="connsiteX68" fmla="*/ 205740 w 247650"/>
                    <a:gd name="connsiteY68" fmla="*/ 49429 h 144939"/>
                    <a:gd name="connsiteX69" fmla="*/ 206692 w 247650"/>
                    <a:gd name="connsiteY69" fmla="*/ 49429 h 144939"/>
                    <a:gd name="connsiteX70" fmla="*/ 206692 w 247650"/>
                    <a:gd name="connsiteY70" fmla="*/ 49429 h 144939"/>
                    <a:gd name="connsiteX71" fmla="*/ 220980 w 247650"/>
                    <a:gd name="connsiteY71" fmla="*/ 52287 h 144939"/>
                    <a:gd name="connsiteX72" fmla="*/ 229552 w 247650"/>
                    <a:gd name="connsiteY72" fmla="*/ 58002 h 144939"/>
                    <a:gd name="connsiteX73" fmla="*/ 232410 w 247650"/>
                    <a:gd name="connsiteY73" fmla="*/ 64669 h 144939"/>
                    <a:gd name="connsiteX74" fmla="*/ 227647 w 247650"/>
                    <a:gd name="connsiteY74" fmla="*/ 68479 h 144939"/>
                    <a:gd name="connsiteX75" fmla="*/ 213360 w 247650"/>
                    <a:gd name="connsiteY75" fmla="*/ 62764 h 144939"/>
                    <a:gd name="connsiteX76" fmla="*/ 200977 w 247650"/>
                    <a:gd name="connsiteY76" fmla="*/ 60859 h 144939"/>
                    <a:gd name="connsiteX77" fmla="*/ 200977 w 247650"/>
                    <a:gd name="connsiteY77" fmla="*/ 60859 h 144939"/>
                    <a:gd name="connsiteX78" fmla="*/ 200977 w 247650"/>
                    <a:gd name="connsiteY78" fmla="*/ 61812 h 144939"/>
                    <a:gd name="connsiteX79" fmla="*/ 211455 w 247650"/>
                    <a:gd name="connsiteY79" fmla="*/ 72289 h 144939"/>
                    <a:gd name="connsiteX80" fmla="*/ 209550 w 247650"/>
                    <a:gd name="connsiteY80" fmla="*/ 80862 h 144939"/>
                    <a:gd name="connsiteX81" fmla="*/ 194310 w 247650"/>
                    <a:gd name="connsiteY81" fmla="*/ 68479 h 144939"/>
                    <a:gd name="connsiteX82" fmla="*/ 193357 w 247650"/>
                    <a:gd name="connsiteY82" fmla="*/ 69432 h 144939"/>
                    <a:gd name="connsiteX83" fmla="*/ 193357 w 247650"/>
                    <a:gd name="connsiteY83" fmla="*/ 69432 h 144939"/>
                    <a:gd name="connsiteX84" fmla="*/ 187642 w 247650"/>
                    <a:gd name="connsiteY84" fmla="*/ 82767 h 144939"/>
                    <a:gd name="connsiteX85" fmla="*/ 180022 w 247650"/>
                    <a:gd name="connsiteY85" fmla="*/ 88482 h 144939"/>
                    <a:gd name="connsiteX86" fmla="*/ 170497 w 247650"/>
                    <a:gd name="connsiteY86" fmla="*/ 87529 h 144939"/>
                    <a:gd name="connsiteX87" fmla="*/ 169545 w 247650"/>
                    <a:gd name="connsiteY87" fmla="*/ 88482 h 144939"/>
                    <a:gd name="connsiteX88" fmla="*/ 128588 w 247650"/>
                    <a:gd name="connsiteY88" fmla="*/ 111342 h 144939"/>
                    <a:gd name="connsiteX89" fmla="*/ 105727 w 247650"/>
                    <a:gd name="connsiteY89" fmla="*/ 120867 h 144939"/>
                    <a:gd name="connsiteX90" fmla="*/ 83820 w 247650"/>
                    <a:gd name="connsiteY90" fmla="*/ 128487 h 144939"/>
                    <a:gd name="connsiteX91" fmla="*/ 40005 w 247650"/>
                    <a:gd name="connsiteY91" fmla="*/ 139917 h 144939"/>
                    <a:gd name="connsiteX92" fmla="*/ 0 w 247650"/>
                    <a:gd name="connsiteY92" fmla="*/ 142774 h 144939"/>
                    <a:gd name="connsiteX93" fmla="*/ 200977 w 247650"/>
                    <a:gd name="connsiteY93" fmla="*/ 13234 h 144939"/>
                    <a:gd name="connsiteX94" fmla="*/ 200977 w 247650"/>
                    <a:gd name="connsiteY94" fmla="*/ 13234 h 144939"/>
                    <a:gd name="connsiteX95" fmla="*/ 199072 w 247650"/>
                    <a:gd name="connsiteY95" fmla="*/ 15139 h 144939"/>
                    <a:gd name="connsiteX96" fmla="*/ 193357 w 247650"/>
                    <a:gd name="connsiteY96" fmla="*/ 22759 h 144939"/>
                    <a:gd name="connsiteX97" fmla="*/ 176213 w 247650"/>
                    <a:gd name="connsiteY97" fmla="*/ 33237 h 144939"/>
                    <a:gd name="connsiteX98" fmla="*/ 169545 w 247650"/>
                    <a:gd name="connsiteY98" fmla="*/ 38952 h 144939"/>
                    <a:gd name="connsiteX99" fmla="*/ 199072 w 247650"/>
                    <a:gd name="connsiteY99" fmla="*/ 8472 h 144939"/>
                    <a:gd name="connsiteX100" fmla="*/ 215265 w 247650"/>
                    <a:gd name="connsiteY100" fmla="*/ 3709 h 144939"/>
                    <a:gd name="connsiteX101" fmla="*/ 229552 w 247650"/>
                    <a:gd name="connsiteY101" fmla="*/ 3709 h 144939"/>
                    <a:gd name="connsiteX102" fmla="*/ 229552 w 247650"/>
                    <a:gd name="connsiteY102" fmla="*/ 3709 h 144939"/>
                    <a:gd name="connsiteX103" fmla="*/ 230505 w 247650"/>
                    <a:gd name="connsiteY103" fmla="*/ 4662 h 144939"/>
                    <a:gd name="connsiteX104" fmla="*/ 230505 w 247650"/>
                    <a:gd name="connsiteY104" fmla="*/ 4662 h 144939"/>
                    <a:gd name="connsiteX105" fmla="*/ 230505 w 247650"/>
                    <a:gd name="connsiteY105" fmla="*/ 4662 h 144939"/>
                    <a:gd name="connsiteX106" fmla="*/ 228600 w 247650"/>
                    <a:gd name="connsiteY106" fmla="*/ 15139 h 144939"/>
                    <a:gd name="connsiteX107" fmla="*/ 220027 w 247650"/>
                    <a:gd name="connsiteY107" fmla="*/ 17997 h 144939"/>
                    <a:gd name="connsiteX108" fmla="*/ 206692 w 247650"/>
                    <a:gd name="connsiteY108" fmla="*/ 23712 h 144939"/>
                    <a:gd name="connsiteX109" fmla="*/ 200977 w 247650"/>
                    <a:gd name="connsiteY109" fmla="*/ 13234 h 144939"/>
                    <a:gd name="connsiteX110" fmla="*/ 203835 w 247650"/>
                    <a:gd name="connsiteY110" fmla="*/ 48477 h 144939"/>
                    <a:gd name="connsiteX111" fmla="*/ 202882 w 247650"/>
                    <a:gd name="connsiteY111" fmla="*/ 48477 h 144939"/>
                    <a:gd name="connsiteX112" fmla="*/ 200025 w 247650"/>
                    <a:gd name="connsiteY112" fmla="*/ 35142 h 144939"/>
                    <a:gd name="connsiteX113" fmla="*/ 204788 w 247650"/>
                    <a:gd name="connsiteY113" fmla="*/ 31332 h 144939"/>
                    <a:gd name="connsiteX114" fmla="*/ 204788 w 247650"/>
                    <a:gd name="connsiteY114" fmla="*/ 31332 h 144939"/>
                    <a:gd name="connsiteX115" fmla="*/ 225742 w 247650"/>
                    <a:gd name="connsiteY115" fmla="*/ 27522 h 144939"/>
                    <a:gd name="connsiteX116" fmla="*/ 243840 w 247650"/>
                    <a:gd name="connsiteY116" fmla="*/ 32284 h 144939"/>
                    <a:gd name="connsiteX117" fmla="*/ 243840 w 247650"/>
                    <a:gd name="connsiteY117" fmla="*/ 32284 h 144939"/>
                    <a:gd name="connsiteX118" fmla="*/ 232410 w 247650"/>
                    <a:gd name="connsiteY118" fmla="*/ 42762 h 144939"/>
                    <a:gd name="connsiteX119" fmla="*/ 221932 w 247650"/>
                    <a:gd name="connsiteY119" fmla="*/ 40857 h 144939"/>
                    <a:gd name="connsiteX120" fmla="*/ 203835 w 247650"/>
                    <a:gd name="connsiteY120" fmla="*/ 48477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47650" h="144939">
                      <a:moveTo>
                        <a:pt x="0" y="142774"/>
                      </a:moveTo>
                      <a:cubicBezTo>
                        <a:pt x="0" y="143727"/>
                        <a:pt x="0" y="143727"/>
                        <a:pt x="0" y="144679"/>
                      </a:cubicBezTo>
                      <a:cubicBezTo>
                        <a:pt x="12382" y="145632"/>
                        <a:pt x="25717" y="143727"/>
                        <a:pt x="38100" y="142774"/>
                      </a:cubicBezTo>
                      <a:cubicBezTo>
                        <a:pt x="53340" y="140869"/>
                        <a:pt x="67627" y="136107"/>
                        <a:pt x="82867" y="131344"/>
                      </a:cubicBezTo>
                      <a:cubicBezTo>
                        <a:pt x="90488" y="128487"/>
                        <a:pt x="98107" y="126582"/>
                        <a:pt x="105727" y="123724"/>
                      </a:cubicBezTo>
                      <a:cubicBezTo>
                        <a:pt x="113347" y="120867"/>
                        <a:pt x="120967" y="117057"/>
                        <a:pt x="128588" y="114199"/>
                      </a:cubicBezTo>
                      <a:cubicBezTo>
                        <a:pt x="142875" y="107532"/>
                        <a:pt x="156210" y="99912"/>
                        <a:pt x="168592" y="91339"/>
                      </a:cubicBezTo>
                      <a:cubicBezTo>
                        <a:pt x="172402" y="91339"/>
                        <a:pt x="175260" y="92292"/>
                        <a:pt x="179070" y="91339"/>
                      </a:cubicBezTo>
                      <a:cubicBezTo>
                        <a:pt x="180975" y="90387"/>
                        <a:pt x="182880" y="89434"/>
                        <a:pt x="184785" y="87529"/>
                      </a:cubicBezTo>
                      <a:cubicBezTo>
                        <a:pt x="188595" y="82767"/>
                        <a:pt x="190500" y="78004"/>
                        <a:pt x="192405" y="72289"/>
                      </a:cubicBezTo>
                      <a:cubicBezTo>
                        <a:pt x="197167" y="74194"/>
                        <a:pt x="200025" y="78957"/>
                        <a:pt x="203835" y="82767"/>
                      </a:cubicBezTo>
                      <a:cubicBezTo>
                        <a:pt x="205740" y="83719"/>
                        <a:pt x="208597" y="86577"/>
                        <a:pt x="211455" y="84672"/>
                      </a:cubicBezTo>
                      <a:cubicBezTo>
                        <a:pt x="214313" y="82767"/>
                        <a:pt x="212407" y="76099"/>
                        <a:pt x="211455" y="74194"/>
                      </a:cubicBezTo>
                      <a:cubicBezTo>
                        <a:pt x="209550" y="69432"/>
                        <a:pt x="204788" y="65622"/>
                        <a:pt x="200977" y="62764"/>
                      </a:cubicBezTo>
                      <a:cubicBezTo>
                        <a:pt x="205740" y="60859"/>
                        <a:pt x="209550" y="64669"/>
                        <a:pt x="214313" y="66574"/>
                      </a:cubicBezTo>
                      <a:cubicBezTo>
                        <a:pt x="217170" y="67527"/>
                        <a:pt x="219075" y="69432"/>
                        <a:pt x="221932" y="70384"/>
                      </a:cubicBezTo>
                      <a:cubicBezTo>
                        <a:pt x="225742" y="71337"/>
                        <a:pt x="232410" y="70384"/>
                        <a:pt x="232410" y="65622"/>
                      </a:cubicBezTo>
                      <a:cubicBezTo>
                        <a:pt x="232410" y="59907"/>
                        <a:pt x="227647" y="56097"/>
                        <a:pt x="222885" y="53239"/>
                      </a:cubicBezTo>
                      <a:cubicBezTo>
                        <a:pt x="218122" y="50382"/>
                        <a:pt x="213360" y="48477"/>
                        <a:pt x="207645" y="48477"/>
                      </a:cubicBezTo>
                      <a:cubicBezTo>
                        <a:pt x="210502" y="46572"/>
                        <a:pt x="213360" y="44667"/>
                        <a:pt x="217170" y="42762"/>
                      </a:cubicBezTo>
                      <a:cubicBezTo>
                        <a:pt x="222885" y="40857"/>
                        <a:pt x="227647" y="42762"/>
                        <a:pt x="233363" y="42762"/>
                      </a:cubicBezTo>
                      <a:cubicBezTo>
                        <a:pt x="237172" y="42762"/>
                        <a:pt x="240982" y="42762"/>
                        <a:pt x="243840" y="39904"/>
                      </a:cubicBezTo>
                      <a:cubicBezTo>
                        <a:pt x="245745" y="37999"/>
                        <a:pt x="247650" y="35142"/>
                        <a:pt x="247650" y="32284"/>
                      </a:cubicBezTo>
                      <a:cubicBezTo>
                        <a:pt x="247650" y="32284"/>
                        <a:pt x="247650" y="32284"/>
                        <a:pt x="247650" y="32284"/>
                      </a:cubicBezTo>
                      <a:cubicBezTo>
                        <a:pt x="247650" y="31332"/>
                        <a:pt x="247650" y="31332"/>
                        <a:pt x="246697" y="30379"/>
                      </a:cubicBezTo>
                      <a:cubicBezTo>
                        <a:pt x="246697" y="30379"/>
                        <a:pt x="246697" y="30379"/>
                        <a:pt x="246697" y="30379"/>
                      </a:cubicBezTo>
                      <a:cubicBezTo>
                        <a:pt x="246697" y="30379"/>
                        <a:pt x="246697" y="30379"/>
                        <a:pt x="246697" y="30379"/>
                      </a:cubicBezTo>
                      <a:cubicBezTo>
                        <a:pt x="243840" y="25617"/>
                        <a:pt x="235267" y="24664"/>
                        <a:pt x="230505" y="24664"/>
                      </a:cubicBezTo>
                      <a:cubicBezTo>
                        <a:pt x="222885" y="24664"/>
                        <a:pt x="215265" y="25617"/>
                        <a:pt x="207645" y="27522"/>
                      </a:cubicBezTo>
                      <a:cubicBezTo>
                        <a:pt x="208597" y="26569"/>
                        <a:pt x="208597" y="24664"/>
                        <a:pt x="208597" y="23712"/>
                      </a:cubicBezTo>
                      <a:cubicBezTo>
                        <a:pt x="208597" y="23712"/>
                        <a:pt x="208597" y="23712"/>
                        <a:pt x="209550" y="23712"/>
                      </a:cubicBezTo>
                      <a:cubicBezTo>
                        <a:pt x="215265" y="17044"/>
                        <a:pt x="226695" y="19902"/>
                        <a:pt x="232410" y="14187"/>
                      </a:cubicBezTo>
                      <a:cubicBezTo>
                        <a:pt x="236220" y="10377"/>
                        <a:pt x="236220" y="5614"/>
                        <a:pt x="232410" y="2757"/>
                      </a:cubicBezTo>
                      <a:cubicBezTo>
                        <a:pt x="228600" y="-1053"/>
                        <a:pt x="221932" y="-101"/>
                        <a:pt x="217170" y="852"/>
                      </a:cubicBezTo>
                      <a:cubicBezTo>
                        <a:pt x="211455" y="1804"/>
                        <a:pt x="204788" y="3709"/>
                        <a:pt x="199072" y="6567"/>
                      </a:cubicBezTo>
                      <a:cubicBezTo>
                        <a:pt x="184785" y="13234"/>
                        <a:pt x="172402" y="26569"/>
                        <a:pt x="167640" y="41809"/>
                      </a:cubicBezTo>
                      <a:cubicBezTo>
                        <a:pt x="166688" y="42762"/>
                        <a:pt x="165735" y="43714"/>
                        <a:pt x="165735" y="45619"/>
                      </a:cubicBezTo>
                      <a:cubicBezTo>
                        <a:pt x="163830" y="49429"/>
                        <a:pt x="161925" y="53239"/>
                        <a:pt x="161925" y="58002"/>
                      </a:cubicBezTo>
                      <a:cubicBezTo>
                        <a:pt x="140970" y="75147"/>
                        <a:pt x="113347" y="80862"/>
                        <a:pt x="86677" y="86577"/>
                      </a:cubicBezTo>
                      <a:cubicBezTo>
                        <a:pt x="71438" y="89434"/>
                        <a:pt x="56197" y="92292"/>
                        <a:pt x="40957" y="92292"/>
                      </a:cubicBezTo>
                      <a:cubicBezTo>
                        <a:pt x="30480" y="92292"/>
                        <a:pt x="20002" y="93244"/>
                        <a:pt x="10477" y="92292"/>
                      </a:cubicBezTo>
                      <a:cubicBezTo>
                        <a:pt x="9525" y="92292"/>
                        <a:pt x="9525" y="93244"/>
                        <a:pt x="9525" y="94197"/>
                      </a:cubicBezTo>
                      <a:cubicBezTo>
                        <a:pt x="20955" y="95149"/>
                        <a:pt x="32385" y="94197"/>
                        <a:pt x="42863" y="94197"/>
                      </a:cubicBezTo>
                      <a:cubicBezTo>
                        <a:pt x="58102" y="94197"/>
                        <a:pt x="72390" y="91339"/>
                        <a:pt x="87630" y="88482"/>
                      </a:cubicBezTo>
                      <a:cubicBezTo>
                        <a:pt x="114300" y="83719"/>
                        <a:pt x="140970" y="77052"/>
                        <a:pt x="162877" y="60859"/>
                      </a:cubicBezTo>
                      <a:cubicBezTo>
                        <a:pt x="162877" y="61812"/>
                        <a:pt x="162877" y="61812"/>
                        <a:pt x="162877" y="62764"/>
                      </a:cubicBezTo>
                      <a:cubicBezTo>
                        <a:pt x="162877" y="63717"/>
                        <a:pt x="164782" y="66574"/>
                        <a:pt x="163830" y="65622"/>
                      </a:cubicBezTo>
                      <a:cubicBezTo>
                        <a:pt x="161925" y="59907"/>
                        <a:pt x="165735" y="49429"/>
                        <a:pt x="168592" y="44667"/>
                      </a:cubicBezTo>
                      <a:cubicBezTo>
                        <a:pt x="168592" y="44667"/>
                        <a:pt x="168592" y="44667"/>
                        <a:pt x="169545" y="44667"/>
                      </a:cubicBezTo>
                      <a:cubicBezTo>
                        <a:pt x="169545" y="44667"/>
                        <a:pt x="169545" y="44667"/>
                        <a:pt x="169545" y="43714"/>
                      </a:cubicBezTo>
                      <a:cubicBezTo>
                        <a:pt x="172402" y="39904"/>
                        <a:pt x="175260" y="36094"/>
                        <a:pt x="180022" y="33237"/>
                      </a:cubicBezTo>
                      <a:cubicBezTo>
                        <a:pt x="184785" y="30379"/>
                        <a:pt x="189547" y="27522"/>
                        <a:pt x="194310" y="24664"/>
                      </a:cubicBezTo>
                      <a:cubicBezTo>
                        <a:pt x="196215" y="23712"/>
                        <a:pt x="198120" y="21807"/>
                        <a:pt x="200025" y="19902"/>
                      </a:cubicBezTo>
                      <a:cubicBezTo>
                        <a:pt x="200977" y="18949"/>
                        <a:pt x="202882" y="14187"/>
                        <a:pt x="204788" y="14187"/>
                      </a:cubicBezTo>
                      <a:cubicBezTo>
                        <a:pt x="204788" y="14187"/>
                        <a:pt x="204788" y="14187"/>
                        <a:pt x="204788" y="14187"/>
                      </a:cubicBezTo>
                      <a:cubicBezTo>
                        <a:pt x="208597" y="15139"/>
                        <a:pt x="210502" y="21807"/>
                        <a:pt x="208597" y="25617"/>
                      </a:cubicBezTo>
                      <a:cubicBezTo>
                        <a:pt x="207645" y="28474"/>
                        <a:pt x="204788" y="30379"/>
                        <a:pt x="202882" y="32284"/>
                      </a:cubicBezTo>
                      <a:cubicBezTo>
                        <a:pt x="198120" y="35142"/>
                        <a:pt x="193357" y="37999"/>
                        <a:pt x="189547" y="41809"/>
                      </a:cubicBezTo>
                      <a:cubicBezTo>
                        <a:pt x="189547" y="41809"/>
                        <a:pt x="189547" y="41809"/>
                        <a:pt x="189547" y="42762"/>
                      </a:cubicBezTo>
                      <a:cubicBezTo>
                        <a:pt x="188595" y="42762"/>
                        <a:pt x="188595" y="43714"/>
                        <a:pt x="189547" y="43714"/>
                      </a:cubicBezTo>
                      <a:cubicBezTo>
                        <a:pt x="197167" y="50382"/>
                        <a:pt x="193357" y="64669"/>
                        <a:pt x="180022" y="67527"/>
                      </a:cubicBezTo>
                      <a:cubicBezTo>
                        <a:pt x="179070" y="67527"/>
                        <a:pt x="181927" y="67527"/>
                        <a:pt x="182880" y="67527"/>
                      </a:cubicBezTo>
                      <a:cubicBezTo>
                        <a:pt x="193357" y="65622"/>
                        <a:pt x="198120" y="51334"/>
                        <a:pt x="190500" y="43714"/>
                      </a:cubicBezTo>
                      <a:cubicBezTo>
                        <a:pt x="190500" y="43714"/>
                        <a:pt x="190500" y="43714"/>
                        <a:pt x="190500" y="43714"/>
                      </a:cubicBezTo>
                      <a:cubicBezTo>
                        <a:pt x="193357" y="40857"/>
                        <a:pt x="198120" y="37999"/>
                        <a:pt x="201930" y="36094"/>
                      </a:cubicBezTo>
                      <a:cubicBezTo>
                        <a:pt x="204788" y="41809"/>
                        <a:pt x="205740" y="49429"/>
                        <a:pt x="202882" y="55144"/>
                      </a:cubicBezTo>
                      <a:cubicBezTo>
                        <a:pt x="202882" y="56097"/>
                        <a:pt x="201930" y="58954"/>
                        <a:pt x="201930" y="58002"/>
                      </a:cubicBezTo>
                      <a:cubicBezTo>
                        <a:pt x="202882" y="56097"/>
                        <a:pt x="204788" y="51334"/>
                        <a:pt x="205740" y="49429"/>
                      </a:cubicBezTo>
                      <a:cubicBezTo>
                        <a:pt x="205740" y="49429"/>
                        <a:pt x="205740" y="49429"/>
                        <a:pt x="205740" y="49429"/>
                      </a:cubicBezTo>
                      <a:cubicBezTo>
                        <a:pt x="205740" y="49429"/>
                        <a:pt x="205740" y="49429"/>
                        <a:pt x="206692" y="49429"/>
                      </a:cubicBezTo>
                      <a:cubicBezTo>
                        <a:pt x="206692" y="49429"/>
                        <a:pt x="206692" y="49429"/>
                        <a:pt x="206692" y="49429"/>
                      </a:cubicBezTo>
                      <a:cubicBezTo>
                        <a:pt x="211455" y="49429"/>
                        <a:pt x="217170" y="50382"/>
                        <a:pt x="220980" y="52287"/>
                      </a:cubicBezTo>
                      <a:cubicBezTo>
                        <a:pt x="223838" y="54192"/>
                        <a:pt x="227647" y="55144"/>
                        <a:pt x="229552" y="58002"/>
                      </a:cubicBezTo>
                      <a:cubicBezTo>
                        <a:pt x="230505" y="59907"/>
                        <a:pt x="233363" y="62764"/>
                        <a:pt x="232410" y="64669"/>
                      </a:cubicBezTo>
                      <a:cubicBezTo>
                        <a:pt x="231457" y="66574"/>
                        <a:pt x="229552" y="68479"/>
                        <a:pt x="227647" y="68479"/>
                      </a:cubicBezTo>
                      <a:cubicBezTo>
                        <a:pt x="222885" y="68479"/>
                        <a:pt x="217170" y="65622"/>
                        <a:pt x="213360" y="62764"/>
                      </a:cubicBezTo>
                      <a:cubicBezTo>
                        <a:pt x="209550" y="59907"/>
                        <a:pt x="205740" y="58002"/>
                        <a:pt x="200977" y="60859"/>
                      </a:cubicBezTo>
                      <a:cubicBezTo>
                        <a:pt x="200977" y="60859"/>
                        <a:pt x="200977" y="60859"/>
                        <a:pt x="200977" y="60859"/>
                      </a:cubicBezTo>
                      <a:cubicBezTo>
                        <a:pt x="200977" y="60859"/>
                        <a:pt x="200977" y="61812"/>
                        <a:pt x="200977" y="61812"/>
                      </a:cubicBezTo>
                      <a:cubicBezTo>
                        <a:pt x="204788" y="64669"/>
                        <a:pt x="209550" y="68479"/>
                        <a:pt x="211455" y="72289"/>
                      </a:cubicBezTo>
                      <a:cubicBezTo>
                        <a:pt x="212407" y="75147"/>
                        <a:pt x="215265" y="84672"/>
                        <a:pt x="209550" y="80862"/>
                      </a:cubicBezTo>
                      <a:cubicBezTo>
                        <a:pt x="203835" y="78004"/>
                        <a:pt x="200025" y="70384"/>
                        <a:pt x="194310" y="68479"/>
                      </a:cubicBezTo>
                      <a:cubicBezTo>
                        <a:pt x="193357" y="68479"/>
                        <a:pt x="193357" y="68479"/>
                        <a:pt x="193357" y="69432"/>
                      </a:cubicBezTo>
                      <a:cubicBezTo>
                        <a:pt x="193357" y="69432"/>
                        <a:pt x="193357" y="69432"/>
                        <a:pt x="193357" y="69432"/>
                      </a:cubicBezTo>
                      <a:cubicBezTo>
                        <a:pt x="192405" y="74194"/>
                        <a:pt x="190500" y="78957"/>
                        <a:pt x="187642" y="82767"/>
                      </a:cubicBezTo>
                      <a:cubicBezTo>
                        <a:pt x="185738" y="84672"/>
                        <a:pt x="183832" y="87529"/>
                        <a:pt x="180022" y="88482"/>
                      </a:cubicBezTo>
                      <a:cubicBezTo>
                        <a:pt x="177165" y="88482"/>
                        <a:pt x="174307" y="87529"/>
                        <a:pt x="170497" y="87529"/>
                      </a:cubicBezTo>
                      <a:cubicBezTo>
                        <a:pt x="170497" y="87529"/>
                        <a:pt x="169545" y="87529"/>
                        <a:pt x="169545" y="88482"/>
                      </a:cubicBezTo>
                      <a:cubicBezTo>
                        <a:pt x="156210" y="97054"/>
                        <a:pt x="142875" y="104674"/>
                        <a:pt x="128588" y="111342"/>
                      </a:cubicBezTo>
                      <a:cubicBezTo>
                        <a:pt x="120967" y="115152"/>
                        <a:pt x="113347" y="118009"/>
                        <a:pt x="105727" y="120867"/>
                      </a:cubicBezTo>
                      <a:cubicBezTo>
                        <a:pt x="99060" y="123724"/>
                        <a:pt x="91440" y="125629"/>
                        <a:pt x="83820" y="128487"/>
                      </a:cubicBezTo>
                      <a:cubicBezTo>
                        <a:pt x="69532" y="133249"/>
                        <a:pt x="55245" y="138012"/>
                        <a:pt x="40005" y="139917"/>
                      </a:cubicBezTo>
                      <a:cubicBezTo>
                        <a:pt x="25717" y="142774"/>
                        <a:pt x="13335" y="144679"/>
                        <a:pt x="0" y="142774"/>
                      </a:cubicBezTo>
                      <a:close/>
                      <a:moveTo>
                        <a:pt x="200977" y="13234"/>
                      </a:moveTo>
                      <a:cubicBezTo>
                        <a:pt x="200025" y="13234"/>
                        <a:pt x="200025" y="13234"/>
                        <a:pt x="200977" y="13234"/>
                      </a:cubicBezTo>
                      <a:cubicBezTo>
                        <a:pt x="200025" y="14187"/>
                        <a:pt x="199072" y="14187"/>
                        <a:pt x="199072" y="15139"/>
                      </a:cubicBezTo>
                      <a:cubicBezTo>
                        <a:pt x="198120" y="17997"/>
                        <a:pt x="196215" y="20854"/>
                        <a:pt x="193357" y="22759"/>
                      </a:cubicBezTo>
                      <a:cubicBezTo>
                        <a:pt x="187642" y="26569"/>
                        <a:pt x="181927" y="29427"/>
                        <a:pt x="176213" y="33237"/>
                      </a:cubicBezTo>
                      <a:cubicBezTo>
                        <a:pt x="173355" y="35142"/>
                        <a:pt x="171450" y="37047"/>
                        <a:pt x="169545" y="38952"/>
                      </a:cubicBezTo>
                      <a:cubicBezTo>
                        <a:pt x="175260" y="25617"/>
                        <a:pt x="186690" y="14187"/>
                        <a:pt x="199072" y="8472"/>
                      </a:cubicBezTo>
                      <a:cubicBezTo>
                        <a:pt x="203835" y="6567"/>
                        <a:pt x="209550" y="4662"/>
                        <a:pt x="215265" y="3709"/>
                      </a:cubicBezTo>
                      <a:cubicBezTo>
                        <a:pt x="219075" y="2757"/>
                        <a:pt x="225742" y="852"/>
                        <a:pt x="229552" y="3709"/>
                      </a:cubicBezTo>
                      <a:cubicBezTo>
                        <a:pt x="229552" y="3709"/>
                        <a:pt x="229552" y="3709"/>
                        <a:pt x="229552" y="3709"/>
                      </a:cubicBezTo>
                      <a:cubicBezTo>
                        <a:pt x="229552" y="3709"/>
                        <a:pt x="230505" y="3709"/>
                        <a:pt x="230505" y="4662"/>
                      </a:cubicBezTo>
                      <a:cubicBezTo>
                        <a:pt x="230505" y="4662"/>
                        <a:pt x="230505" y="4662"/>
                        <a:pt x="230505" y="4662"/>
                      </a:cubicBezTo>
                      <a:cubicBezTo>
                        <a:pt x="230505" y="4662"/>
                        <a:pt x="230505" y="4662"/>
                        <a:pt x="230505" y="4662"/>
                      </a:cubicBezTo>
                      <a:cubicBezTo>
                        <a:pt x="233363" y="7519"/>
                        <a:pt x="233363" y="12282"/>
                        <a:pt x="228600" y="15139"/>
                      </a:cubicBezTo>
                      <a:cubicBezTo>
                        <a:pt x="225742" y="16092"/>
                        <a:pt x="222885" y="17044"/>
                        <a:pt x="220027" y="17997"/>
                      </a:cubicBezTo>
                      <a:cubicBezTo>
                        <a:pt x="215265" y="18949"/>
                        <a:pt x="210502" y="19902"/>
                        <a:pt x="206692" y="23712"/>
                      </a:cubicBezTo>
                      <a:cubicBezTo>
                        <a:pt x="207645" y="17997"/>
                        <a:pt x="205740" y="13234"/>
                        <a:pt x="200977" y="13234"/>
                      </a:cubicBezTo>
                      <a:close/>
                      <a:moveTo>
                        <a:pt x="203835" y="48477"/>
                      </a:moveTo>
                      <a:cubicBezTo>
                        <a:pt x="203835" y="48477"/>
                        <a:pt x="202882" y="48477"/>
                        <a:pt x="202882" y="48477"/>
                      </a:cubicBezTo>
                      <a:cubicBezTo>
                        <a:pt x="202882" y="43714"/>
                        <a:pt x="201930" y="38952"/>
                        <a:pt x="200025" y="35142"/>
                      </a:cubicBezTo>
                      <a:cubicBezTo>
                        <a:pt x="201930" y="34189"/>
                        <a:pt x="202882" y="32284"/>
                        <a:pt x="204788" y="31332"/>
                      </a:cubicBezTo>
                      <a:cubicBezTo>
                        <a:pt x="204788" y="31332"/>
                        <a:pt x="204788" y="31332"/>
                        <a:pt x="204788" y="31332"/>
                      </a:cubicBezTo>
                      <a:cubicBezTo>
                        <a:pt x="211455" y="28474"/>
                        <a:pt x="219075" y="27522"/>
                        <a:pt x="225742" y="27522"/>
                      </a:cubicBezTo>
                      <a:cubicBezTo>
                        <a:pt x="230505" y="27522"/>
                        <a:pt x="241935" y="26569"/>
                        <a:pt x="243840" y="32284"/>
                      </a:cubicBezTo>
                      <a:lnTo>
                        <a:pt x="243840" y="32284"/>
                      </a:lnTo>
                      <a:cubicBezTo>
                        <a:pt x="246697" y="38952"/>
                        <a:pt x="237172" y="43714"/>
                        <a:pt x="232410" y="42762"/>
                      </a:cubicBezTo>
                      <a:cubicBezTo>
                        <a:pt x="228600" y="41809"/>
                        <a:pt x="225742" y="40857"/>
                        <a:pt x="221932" y="40857"/>
                      </a:cubicBezTo>
                      <a:cubicBezTo>
                        <a:pt x="214313" y="40857"/>
                        <a:pt x="209550" y="45619"/>
                        <a:pt x="203835" y="48477"/>
                      </a:cubicBezTo>
                      <a:close/>
                    </a:path>
                  </a:pathLst>
                </a:custGeom>
                <a:solidFill>
                  <a:srgbClr val="BC5318"/>
                </a:solidFill>
                <a:ln w="9525" cap="flat">
                  <a:noFill/>
                  <a:prstDash val="solid"/>
                  <a:miter/>
                </a:ln>
              </p:spPr>
              <p:txBody>
                <a:bodyPr rtlCol="0" anchor="ctr"/>
                <a:lstStyle/>
                <a:p>
                  <a:endParaRPr lang="en-US"/>
                </a:p>
              </p:txBody>
            </p:sp>
            <p:sp>
              <p:nvSpPr>
                <p:cNvPr id="3394" name="Freeform: Shape 3393">
                  <a:extLst>
                    <a:ext uri="{FF2B5EF4-FFF2-40B4-BE49-F238E27FC236}">
                      <a16:creationId xmlns:a16="http://schemas.microsoft.com/office/drawing/2014/main" id="{D0E299DA-3148-498F-918C-30230E51833F}"/>
                    </a:ext>
                  </a:extLst>
                </p:cNvPr>
                <p:cNvSpPr/>
                <p:nvPr/>
              </p:nvSpPr>
              <p:spPr>
                <a:xfrm>
                  <a:off x="1941194" y="936624"/>
                  <a:ext cx="14682" cy="59246"/>
                </a:xfrm>
                <a:custGeom>
                  <a:avLst/>
                  <a:gdLst>
                    <a:gd name="connsiteX0" fmla="*/ 952 w 14682"/>
                    <a:gd name="connsiteY0" fmla="*/ 24765 h 59246"/>
                    <a:gd name="connsiteX1" fmla="*/ 13335 w 14682"/>
                    <a:gd name="connsiteY1" fmla="*/ 0 h 59246"/>
                    <a:gd name="connsiteX2" fmla="*/ 14288 w 14682"/>
                    <a:gd name="connsiteY2" fmla="*/ 0 h 59246"/>
                    <a:gd name="connsiteX3" fmla="*/ 1905 w 14682"/>
                    <a:gd name="connsiteY3" fmla="*/ 25718 h 59246"/>
                    <a:gd name="connsiteX4" fmla="*/ 3810 w 14682"/>
                    <a:gd name="connsiteY4" fmla="*/ 59055 h 59246"/>
                    <a:gd name="connsiteX5" fmla="*/ 1905 w 14682"/>
                    <a:gd name="connsiteY5" fmla="*/ 56198 h 59246"/>
                    <a:gd name="connsiteX6" fmla="*/ 952 w 14682"/>
                    <a:gd name="connsiteY6" fmla="*/ 24765 h 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2" h="59246">
                      <a:moveTo>
                        <a:pt x="952" y="24765"/>
                      </a:moveTo>
                      <a:cubicBezTo>
                        <a:pt x="1905" y="15240"/>
                        <a:pt x="3810" y="4763"/>
                        <a:pt x="13335" y="0"/>
                      </a:cubicBezTo>
                      <a:cubicBezTo>
                        <a:pt x="14288" y="0"/>
                        <a:pt x="15240" y="0"/>
                        <a:pt x="14288" y="0"/>
                      </a:cubicBezTo>
                      <a:cubicBezTo>
                        <a:pt x="4763" y="4763"/>
                        <a:pt x="2858" y="17145"/>
                        <a:pt x="1905" y="25718"/>
                      </a:cubicBezTo>
                      <a:cubicBezTo>
                        <a:pt x="952" y="36195"/>
                        <a:pt x="0" y="48578"/>
                        <a:pt x="3810" y="59055"/>
                      </a:cubicBezTo>
                      <a:cubicBezTo>
                        <a:pt x="3810" y="60008"/>
                        <a:pt x="1905" y="57150"/>
                        <a:pt x="1905" y="56198"/>
                      </a:cubicBezTo>
                      <a:cubicBezTo>
                        <a:pt x="-953" y="45720"/>
                        <a:pt x="0" y="36195"/>
                        <a:pt x="952" y="24765"/>
                      </a:cubicBezTo>
                      <a:close/>
                    </a:path>
                  </a:pathLst>
                </a:custGeom>
                <a:solidFill>
                  <a:srgbClr val="520005"/>
                </a:solidFill>
                <a:ln w="9525" cap="flat">
                  <a:noFill/>
                  <a:prstDash val="solid"/>
                  <a:miter/>
                </a:ln>
              </p:spPr>
              <p:txBody>
                <a:bodyPr rtlCol="0" anchor="ctr"/>
                <a:lstStyle/>
                <a:p>
                  <a:endParaRPr lang="en-US"/>
                </a:p>
              </p:txBody>
            </p:sp>
            <p:sp>
              <p:nvSpPr>
                <p:cNvPr id="3395" name="Freeform: Shape 3394">
                  <a:extLst>
                    <a:ext uri="{FF2B5EF4-FFF2-40B4-BE49-F238E27FC236}">
                      <a16:creationId xmlns:a16="http://schemas.microsoft.com/office/drawing/2014/main" id="{BEB9E37D-955F-4F26-87D8-CD06DB661A43}"/>
                    </a:ext>
                  </a:extLst>
                </p:cNvPr>
                <p:cNvSpPr/>
                <p:nvPr/>
              </p:nvSpPr>
              <p:spPr>
                <a:xfrm>
                  <a:off x="1821943" y="1034649"/>
                  <a:ext cx="69847" cy="49612"/>
                </a:xfrm>
                <a:custGeom>
                  <a:avLst/>
                  <a:gdLst>
                    <a:gd name="connsiteX0" fmla="*/ 189 w 69847"/>
                    <a:gd name="connsiteY0" fmla="*/ 49612 h 49612"/>
                    <a:gd name="connsiteX1" fmla="*/ 44004 w 69847"/>
                    <a:gd name="connsiteY1" fmla="*/ 34372 h 49612"/>
                    <a:gd name="connsiteX2" fmla="*/ 69722 w 69847"/>
                    <a:gd name="connsiteY2" fmla="*/ 82 h 49612"/>
                    <a:gd name="connsiteX3" fmla="*/ 65912 w 69847"/>
                    <a:gd name="connsiteY3" fmla="*/ 7702 h 49612"/>
                    <a:gd name="connsiteX4" fmla="*/ 45909 w 69847"/>
                    <a:gd name="connsiteY4" fmla="*/ 34372 h 49612"/>
                    <a:gd name="connsiteX5" fmla="*/ 3999 w 69847"/>
                    <a:gd name="connsiteY5" fmla="*/ 49612 h 49612"/>
                    <a:gd name="connsiteX6" fmla="*/ 189 w 69847"/>
                    <a:gd name="connsiteY6" fmla="*/ 49612 h 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7" h="49612">
                      <a:moveTo>
                        <a:pt x="189" y="49612"/>
                      </a:moveTo>
                      <a:cubicBezTo>
                        <a:pt x="15429" y="46755"/>
                        <a:pt x="30669" y="42945"/>
                        <a:pt x="44004" y="34372"/>
                      </a:cubicBezTo>
                      <a:cubicBezTo>
                        <a:pt x="55434" y="25800"/>
                        <a:pt x="62102" y="12465"/>
                        <a:pt x="69722" y="82"/>
                      </a:cubicBezTo>
                      <a:cubicBezTo>
                        <a:pt x="70674" y="-870"/>
                        <a:pt x="65912" y="6750"/>
                        <a:pt x="65912" y="7702"/>
                      </a:cubicBezTo>
                      <a:cubicBezTo>
                        <a:pt x="58292" y="19132"/>
                        <a:pt x="57339" y="25800"/>
                        <a:pt x="45909" y="34372"/>
                      </a:cubicBezTo>
                      <a:cubicBezTo>
                        <a:pt x="33527" y="44850"/>
                        <a:pt x="19239" y="46755"/>
                        <a:pt x="3999" y="49612"/>
                      </a:cubicBezTo>
                      <a:cubicBezTo>
                        <a:pt x="2094" y="49612"/>
                        <a:pt x="-763" y="49612"/>
                        <a:pt x="189" y="49612"/>
                      </a:cubicBezTo>
                      <a:close/>
                    </a:path>
                  </a:pathLst>
                </a:custGeom>
                <a:solidFill>
                  <a:srgbClr val="520005"/>
                </a:solidFill>
                <a:ln w="9525" cap="flat">
                  <a:noFill/>
                  <a:prstDash val="solid"/>
                  <a:miter/>
                </a:ln>
              </p:spPr>
              <p:txBody>
                <a:bodyPr rtlCol="0" anchor="ctr"/>
                <a:lstStyle/>
                <a:p>
                  <a:endParaRPr lang="en-US"/>
                </a:p>
              </p:txBody>
            </p:sp>
            <p:sp>
              <p:nvSpPr>
                <p:cNvPr id="3396" name="Freeform: Shape 3395">
                  <a:extLst>
                    <a:ext uri="{FF2B5EF4-FFF2-40B4-BE49-F238E27FC236}">
                      <a16:creationId xmlns:a16="http://schemas.microsoft.com/office/drawing/2014/main" id="{1F6A745D-B2F0-4A26-A9CB-BA7C2BE48807}"/>
                    </a:ext>
                  </a:extLst>
                </p:cNvPr>
                <p:cNvSpPr/>
                <p:nvPr/>
              </p:nvSpPr>
              <p:spPr>
                <a:xfrm>
                  <a:off x="1821179" y="940240"/>
                  <a:ext cx="26929" cy="14288"/>
                </a:xfrm>
                <a:custGeom>
                  <a:avLst/>
                  <a:gdLst>
                    <a:gd name="connsiteX0" fmla="*/ 0 w 26929"/>
                    <a:gd name="connsiteY0" fmla="*/ 194 h 14288"/>
                    <a:gd name="connsiteX1" fmla="*/ 26670 w 26929"/>
                    <a:gd name="connsiteY1" fmla="*/ 12577 h 14288"/>
                    <a:gd name="connsiteX2" fmla="*/ 24765 w 26929"/>
                    <a:gd name="connsiteY2" fmla="*/ 13529 h 14288"/>
                    <a:gd name="connsiteX3" fmla="*/ 953 w 26929"/>
                    <a:gd name="connsiteY3" fmla="*/ 2099 h 14288"/>
                    <a:gd name="connsiteX4" fmla="*/ 0 w 26929"/>
                    <a:gd name="connsiteY4" fmla="*/ 194 h 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9" h="14288">
                      <a:moveTo>
                        <a:pt x="0" y="194"/>
                      </a:moveTo>
                      <a:cubicBezTo>
                        <a:pt x="3810" y="14482"/>
                        <a:pt x="17145" y="14482"/>
                        <a:pt x="26670" y="12577"/>
                      </a:cubicBezTo>
                      <a:cubicBezTo>
                        <a:pt x="27623" y="12577"/>
                        <a:pt x="25717" y="13529"/>
                        <a:pt x="24765" y="13529"/>
                      </a:cubicBezTo>
                      <a:cubicBezTo>
                        <a:pt x="14288" y="15434"/>
                        <a:pt x="3810" y="14482"/>
                        <a:pt x="953" y="2099"/>
                      </a:cubicBezTo>
                      <a:cubicBezTo>
                        <a:pt x="0" y="2099"/>
                        <a:pt x="0" y="-758"/>
                        <a:pt x="0" y="194"/>
                      </a:cubicBezTo>
                      <a:close/>
                    </a:path>
                  </a:pathLst>
                </a:custGeom>
                <a:solidFill>
                  <a:srgbClr val="520005"/>
                </a:solidFill>
                <a:ln w="9525" cap="flat">
                  <a:noFill/>
                  <a:prstDash val="solid"/>
                  <a:miter/>
                </a:ln>
              </p:spPr>
              <p:txBody>
                <a:bodyPr rtlCol="0" anchor="ctr"/>
                <a:lstStyle/>
                <a:p>
                  <a:endParaRPr lang="en-US"/>
                </a:p>
              </p:txBody>
            </p:sp>
            <p:sp>
              <p:nvSpPr>
                <p:cNvPr id="3397" name="Freeform: Shape 3396">
                  <a:extLst>
                    <a:ext uri="{FF2B5EF4-FFF2-40B4-BE49-F238E27FC236}">
                      <a16:creationId xmlns:a16="http://schemas.microsoft.com/office/drawing/2014/main" id="{9B1743FF-79D7-490C-B1F1-F29AA6E508B1}"/>
                    </a:ext>
                  </a:extLst>
                </p:cNvPr>
                <p:cNvSpPr/>
                <p:nvPr/>
              </p:nvSpPr>
              <p:spPr>
                <a:xfrm>
                  <a:off x="2110316" y="861377"/>
                  <a:ext cx="36618" cy="32384"/>
                </a:xfrm>
                <a:custGeom>
                  <a:avLst/>
                  <a:gdLst>
                    <a:gd name="connsiteX0" fmla="*/ 18521 w 36618"/>
                    <a:gd name="connsiteY0" fmla="*/ 14288 h 32384"/>
                    <a:gd name="connsiteX1" fmla="*/ 29951 w 36618"/>
                    <a:gd name="connsiteY1" fmla="*/ 6668 h 32384"/>
                    <a:gd name="connsiteX2" fmla="*/ 35666 w 36618"/>
                    <a:gd name="connsiteY2" fmla="*/ 0 h 32384"/>
                    <a:gd name="connsiteX3" fmla="*/ 36618 w 36618"/>
                    <a:gd name="connsiteY3" fmla="*/ 952 h 32384"/>
                    <a:gd name="connsiteX4" fmla="*/ 29951 w 36618"/>
                    <a:gd name="connsiteY4" fmla="*/ 9525 h 32384"/>
                    <a:gd name="connsiteX5" fmla="*/ 20426 w 36618"/>
                    <a:gd name="connsiteY5" fmla="*/ 15240 h 32384"/>
                    <a:gd name="connsiteX6" fmla="*/ 9948 w 36618"/>
                    <a:gd name="connsiteY6" fmla="*/ 20955 h 32384"/>
                    <a:gd name="connsiteX7" fmla="*/ 423 w 36618"/>
                    <a:gd name="connsiteY7" fmla="*/ 32385 h 32384"/>
                    <a:gd name="connsiteX8" fmla="*/ 423 w 36618"/>
                    <a:gd name="connsiteY8" fmla="*/ 32385 h 32384"/>
                    <a:gd name="connsiteX9" fmla="*/ 18521 w 36618"/>
                    <a:gd name="connsiteY9" fmla="*/ 14288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18" h="32384">
                      <a:moveTo>
                        <a:pt x="18521" y="14288"/>
                      </a:moveTo>
                      <a:cubicBezTo>
                        <a:pt x="22331" y="12382"/>
                        <a:pt x="27093" y="10477"/>
                        <a:pt x="29951" y="6668"/>
                      </a:cubicBezTo>
                      <a:cubicBezTo>
                        <a:pt x="31856" y="3810"/>
                        <a:pt x="32808" y="952"/>
                        <a:pt x="35666" y="0"/>
                      </a:cubicBezTo>
                      <a:cubicBezTo>
                        <a:pt x="36618" y="0"/>
                        <a:pt x="36618" y="0"/>
                        <a:pt x="36618" y="952"/>
                      </a:cubicBezTo>
                      <a:cubicBezTo>
                        <a:pt x="34713" y="3810"/>
                        <a:pt x="32808" y="6668"/>
                        <a:pt x="29951" y="9525"/>
                      </a:cubicBezTo>
                      <a:cubicBezTo>
                        <a:pt x="27093" y="12382"/>
                        <a:pt x="24236" y="13335"/>
                        <a:pt x="20426" y="15240"/>
                      </a:cubicBezTo>
                      <a:cubicBezTo>
                        <a:pt x="16616" y="17145"/>
                        <a:pt x="12806" y="19050"/>
                        <a:pt x="9948" y="20955"/>
                      </a:cubicBezTo>
                      <a:cubicBezTo>
                        <a:pt x="5186" y="23813"/>
                        <a:pt x="3281" y="27622"/>
                        <a:pt x="423" y="32385"/>
                      </a:cubicBezTo>
                      <a:cubicBezTo>
                        <a:pt x="423" y="32385"/>
                        <a:pt x="-529" y="32385"/>
                        <a:pt x="423" y="32385"/>
                      </a:cubicBezTo>
                      <a:cubicBezTo>
                        <a:pt x="2328" y="23813"/>
                        <a:pt x="10901" y="19050"/>
                        <a:pt x="18521" y="14288"/>
                      </a:cubicBezTo>
                      <a:close/>
                    </a:path>
                  </a:pathLst>
                </a:custGeom>
                <a:solidFill>
                  <a:srgbClr val="FFFFFF"/>
                </a:solidFill>
                <a:ln w="9525" cap="flat">
                  <a:noFill/>
                  <a:prstDash val="solid"/>
                  <a:miter/>
                </a:ln>
              </p:spPr>
              <p:txBody>
                <a:bodyPr rtlCol="0" anchor="ctr"/>
                <a:lstStyle/>
                <a:p>
                  <a:endParaRPr lang="en-US"/>
                </a:p>
              </p:txBody>
            </p:sp>
            <p:sp>
              <p:nvSpPr>
                <p:cNvPr id="3398" name="Freeform: Shape 3397">
                  <a:extLst>
                    <a:ext uri="{FF2B5EF4-FFF2-40B4-BE49-F238E27FC236}">
                      <a16:creationId xmlns:a16="http://schemas.microsoft.com/office/drawing/2014/main" id="{B693A028-4390-4847-B577-0A35C8E96FFD}"/>
                    </a:ext>
                  </a:extLst>
                </p:cNvPr>
                <p:cNvSpPr/>
                <p:nvPr/>
              </p:nvSpPr>
              <p:spPr>
                <a:xfrm>
                  <a:off x="2156459" y="873759"/>
                  <a:ext cx="31432" cy="5714"/>
                </a:xfrm>
                <a:custGeom>
                  <a:avLst/>
                  <a:gdLst>
                    <a:gd name="connsiteX0" fmla="*/ 0 w 31432"/>
                    <a:gd name="connsiteY0" fmla="*/ 1905 h 5714"/>
                    <a:gd name="connsiteX1" fmla="*/ 19050 w 31432"/>
                    <a:gd name="connsiteY1" fmla="*/ 0 h 5714"/>
                    <a:gd name="connsiteX2" fmla="*/ 31433 w 31432"/>
                    <a:gd name="connsiteY2" fmla="*/ 4763 h 5714"/>
                    <a:gd name="connsiteX3" fmla="*/ 30480 w 31432"/>
                    <a:gd name="connsiteY3" fmla="*/ 5715 h 5714"/>
                    <a:gd name="connsiteX4" fmla="*/ 0 w 31432"/>
                    <a:gd name="connsiteY4" fmla="*/ 1905 h 5714"/>
                    <a:gd name="connsiteX5" fmla="*/ 0 w 31432"/>
                    <a:gd name="connsiteY5" fmla="*/ 1905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 h="5714">
                      <a:moveTo>
                        <a:pt x="0" y="1905"/>
                      </a:moveTo>
                      <a:cubicBezTo>
                        <a:pt x="5715" y="0"/>
                        <a:pt x="12383" y="0"/>
                        <a:pt x="19050" y="0"/>
                      </a:cubicBezTo>
                      <a:cubicBezTo>
                        <a:pt x="22860" y="0"/>
                        <a:pt x="30480" y="0"/>
                        <a:pt x="31433" y="4763"/>
                      </a:cubicBezTo>
                      <a:cubicBezTo>
                        <a:pt x="31433" y="5715"/>
                        <a:pt x="30480" y="5715"/>
                        <a:pt x="30480" y="5715"/>
                      </a:cubicBezTo>
                      <a:cubicBezTo>
                        <a:pt x="20955" y="-952"/>
                        <a:pt x="10478" y="952"/>
                        <a:pt x="0" y="1905"/>
                      </a:cubicBezTo>
                      <a:cubicBezTo>
                        <a:pt x="0" y="2857"/>
                        <a:pt x="0" y="2857"/>
                        <a:pt x="0" y="1905"/>
                      </a:cubicBezTo>
                      <a:close/>
                    </a:path>
                  </a:pathLst>
                </a:custGeom>
                <a:solidFill>
                  <a:srgbClr val="FFFFFF"/>
                </a:solidFill>
                <a:ln w="9525" cap="flat">
                  <a:noFill/>
                  <a:prstDash val="solid"/>
                  <a:miter/>
                </a:ln>
              </p:spPr>
              <p:txBody>
                <a:bodyPr rtlCol="0" anchor="ctr"/>
                <a:lstStyle/>
                <a:p>
                  <a:endParaRPr lang="en-US"/>
                </a:p>
              </p:txBody>
            </p:sp>
            <p:sp>
              <p:nvSpPr>
                <p:cNvPr id="3399" name="Freeform: Shape 3398">
                  <a:extLst>
                    <a:ext uri="{FF2B5EF4-FFF2-40B4-BE49-F238E27FC236}">
                      <a16:creationId xmlns:a16="http://schemas.microsoft.com/office/drawing/2014/main" id="{77D77E75-77A4-4018-8186-815EAEB73B1D}"/>
                    </a:ext>
                  </a:extLst>
                </p:cNvPr>
                <p:cNvSpPr/>
                <p:nvPr/>
              </p:nvSpPr>
              <p:spPr>
                <a:xfrm>
                  <a:off x="2151697" y="897426"/>
                  <a:ext cx="19050" cy="9141"/>
                </a:xfrm>
                <a:custGeom>
                  <a:avLst/>
                  <a:gdLst>
                    <a:gd name="connsiteX0" fmla="*/ 0 w 19050"/>
                    <a:gd name="connsiteY0" fmla="*/ 146 h 9141"/>
                    <a:gd name="connsiteX1" fmla="*/ 19050 w 19050"/>
                    <a:gd name="connsiteY1" fmla="*/ 8718 h 9141"/>
                    <a:gd name="connsiteX2" fmla="*/ 18098 w 19050"/>
                    <a:gd name="connsiteY2" fmla="*/ 8718 h 9141"/>
                    <a:gd name="connsiteX3" fmla="*/ 0 w 19050"/>
                    <a:gd name="connsiteY3" fmla="*/ 146 h 9141"/>
                    <a:gd name="connsiteX4" fmla="*/ 0 w 19050"/>
                    <a:gd name="connsiteY4" fmla="*/ 146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141">
                      <a:moveTo>
                        <a:pt x="0" y="146"/>
                      </a:moveTo>
                      <a:cubicBezTo>
                        <a:pt x="7620" y="-807"/>
                        <a:pt x="14288" y="3003"/>
                        <a:pt x="19050" y="8718"/>
                      </a:cubicBezTo>
                      <a:cubicBezTo>
                        <a:pt x="19050" y="8718"/>
                        <a:pt x="19050" y="9671"/>
                        <a:pt x="18098" y="8718"/>
                      </a:cubicBezTo>
                      <a:cubicBezTo>
                        <a:pt x="13335" y="3956"/>
                        <a:pt x="6668" y="1098"/>
                        <a:pt x="0" y="146"/>
                      </a:cubicBezTo>
                      <a:cubicBezTo>
                        <a:pt x="0" y="1098"/>
                        <a:pt x="0" y="146"/>
                        <a:pt x="0" y="146"/>
                      </a:cubicBezTo>
                      <a:close/>
                    </a:path>
                  </a:pathLst>
                </a:custGeom>
                <a:solidFill>
                  <a:srgbClr val="FFFFFF"/>
                </a:solidFill>
                <a:ln w="9525" cap="flat">
                  <a:noFill/>
                  <a:prstDash val="solid"/>
                  <a:miter/>
                </a:ln>
              </p:spPr>
              <p:txBody>
                <a:bodyPr rtlCol="0" anchor="ctr"/>
                <a:lstStyle/>
                <a:p>
                  <a:endParaRPr lang="en-US"/>
                </a:p>
              </p:txBody>
            </p:sp>
            <p:sp>
              <p:nvSpPr>
                <p:cNvPr id="3400" name="Freeform: Shape 3399">
                  <a:extLst>
                    <a:ext uri="{FF2B5EF4-FFF2-40B4-BE49-F238E27FC236}">
                      <a16:creationId xmlns:a16="http://schemas.microsoft.com/office/drawing/2014/main" id="{10EBBAD0-5B3B-4BD2-81B9-D9A7421BD0B9}"/>
                    </a:ext>
                  </a:extLst>
                </p:cNvPr>
                <p:cNvSpPr/>
                <p:nvPr/>
              </p:nvSpPr>
              <p:spPr>
                <a:xfrm>
                  <a:off x="2146934" y="886141"/>
                  <a:ext cx="9525" cy="423"/>
                </a:xfrm>
                <a:custGeom>
                  <a:avLst/>
                  <a:gdLst>
                    <a:gd name="connsiteX0" fmla="*/ 0 w 9525"/>
                    <a:gd name="connsiteY0" fmla="*/ 0 h 423"/>
                    <a:gd name="connsiteX1" fmla="*/ 0 w 9525"/>
                    <a:gd name="connsiteY1" fmla="*/ 0 h 423"/>
                    <a:gd name="connsiteX2" fmla="*/ 0 w 9525"/>
                    <a:gd name="connsiteY2" fmla="*/ 0 h 423"/>
                  </a:gdLst>
                  <a:ahLst/>
                  <a:cxnLst>
                    <a:cxn ang="0">
                      <a:pos x="connsiteX0" y="connsiteY0"/>
                    </a:cxn>
                    <a:cxn ang="0">
                      <a:pos x="connsiteX1" y="connsiteY1"/>
                    </a:cxn>
                    <a:cxn ang="0">
                      <a:pos x="connsiteX2" y="connsiteY2"/>
                    </a:cxn>
                  </a:cxnLst>
                  <a:rect l="l" t="t" r="r" b="b"/>
                  <a:pathLst>
                    <a:path w="9525" h="423">
                      <a:moveTo>
                        <a:pt x="0" y="0"/>
                      </a:moveTo>
                      <a:cubicBezTo>
                        <a:pt x="0" y="0"/>
                        <a:pt x="0" y="953"/>
                        <a:pt x="0" y="0"/>
                      </a:cubicBezTo>
                      <a:cubicBezTo>
                        <a:pt x="0" y="953"/>
                        <a:pt x="0" y="0"/>
                        <a:pt x="0" y="0"/>
                      </a:cubicBezTo>
                      <a:close/>
                    </a:path>
                  </a:pathLst>
                </a:custGeom>
                <a:solidFill>
                  <a:srgbClr val="FEE5A4"/>
                </a:solidFill>
                <a:ln w="9525" cap="flat">
                  <a:noFill/>
                  <a:prstDash val="solid"/>
                  <a:miter/>
                </a:ln>
              </p:spPr>
              <p:txBody>
                <a:bodyPr rtlCol="0" anchor="ctr"/>
                <a:lstStyle/>
                <a:p>
                  <a:endParaRPr lang="en-US"/>
                </a:p>
              </p:txBody>
            </p:sp>
            <p:sp>
              <p:nvSpPr>
                <p:cNvPr id="3401" name="Freeform: Shape 3400">
                  <a:extLst>
                    <a:ext uri="{FF2B5EF4-FFF2-40B4-BE49-F238E27FC236}">
                      <a16:creationId xmlns:a16="http://schemas.microsoft.com/office/drawing/2014/main" id="{363D9F0D-0D1B-46CE-B683-5CC9639E7372}"/>
                    </a:ext>
                  </a:extLst>
                </p:cNvPr>
                <p:cNvSpPr/>
                <p:nvPr/>
              </p:nvSpPr>
              <p:spPr>
                <a:xfrm>
                  <a:off x="2118359" y="848465"/>
                  <a:ext cx="56197" cy="30056"/>
                </a:xfrm>
                <a:custGeom>
                  <a:avLst/>
                  <a:gdLst>
                    <a:gd name="connsiteX0" fmla="*/ 0 w 56197"/>
                    <a:gd name="connsiteY0" fmla="*/ 30057 h 30056"/>
                    <a:gd name="connsiteX1" fmla="*/ 28575 w 56197"/>
                    <a:gd name="connsiteY1" fmla="*/ 5292 h 30056"/>
                    <a:gd name="connsiteX2" fmla="*/ 43815 w 56197"/>
                    <a:gd name="connsiteY2" fmla="*/ 529 h 30056"/>
                    <a:gd name="connsiteX3" fmla="*/ 56198 w 56197"/>
                    <a:gd name="connsiteY3" fmla="*/ 3387 h 30056"/>
                    <a:gd name="connsiteX4" fmla="*/ 55245 w 56197"/>
                    <a:gd name="connsiteY4" fmla="*/ 4339 h 30056"/>
                    <a:gd name="connsiteX5" fmla="*/ 30480 w 56197"/>
                    <a:gd name="connsiteY5" fmla="*/ 6244 h 30056"/>
                    <a:gd name="connsiteX6" fmla="*/ 0 w 56197"/>
                    <a:gd name="connsiteY6" fmla="*/ 30057 h 30056"/>
                    <a:gd name="connsiteX7" fmla="*/ 0 w 56197"/>
                    <a:gd name="connsiteY7" fmla="*/ 30057 h 3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97" h="30056">
                      <a:moveTo>
                        <a:pt x="0" y="30057"/>
                      </a:moveTo>
                      <a:cubicBezTo>
                        <a:pt x="5715" y="18627"/>
                        <a:pt x="17145" y="10054"/>
                        <a:pt x="28575" y="5292"/>
                      </a:cubicBezTo>
                      <a:cubicBezTo>
                        <a:pt x="33338" y="3387"/>
                        <a:pt x="39053" y="1482"/>
                        <a:pt x="43815" y="529"/>
                      </a:cubicBezTo>
                      <a:cubicBezTo>
                        <a:pt x="47625" y="-423"/>
                        <a:pt x="53340" y="-423"/>
                        <a:pt x="56198" y="3387"/>
                      </a:cubicBezTo>
                      <a:cubicBezTo>
                        <a:pt x="56198" y="4339"/>
                        <a:pt x="55245" y="5292"/>
                        <a:pt x="55245" y="4339"/>
                      </a:cubicBezTo>
                      <a:cubicBezTo>
                        <a:pt x="49530" y="-2328"/>
                        <a:pt x="37148" y="4339"/>
                        <a:pt x="30480" y="6244"/>
                      </a:cubicBezTo>
                      <a:cubicBezTo>
                        <a:pt x="17145" y="10054"/>
                        <a:pt x="7620" y="19579"/>
                        <a:pt x="0" y="30057"/>
                      </a:cubicBezTo>
                      <a:cubicBezTo>
                        <a:pt x="0" y="30057"/>
                        <a:pt x="0" y="30057"/>
                        <a:pt x="0" y="30057"/>
                      </a:cubicBezTo>
                      <a:close/>
                    </a:path>
                  </a:pathLst>
                </a:custGeom>
                <a:solidFill>
                  <a:srgbClr val="FFFFFF"/>
                </a:solidFill>
                <a:ln w="9525" cap="flat">
                  <a:noFill/>
                  <a:prstDash val="solid"/>
                  <a:miter/>
                </a:ln>
              </p:spPr>
              <p:txBody>
                <a:bodyPr rtlCol="0" anchor="ctr"/>
                <a:lstStyle/>
                <a:p>
                  <a:endParaRPr lang="en-US"/>
                </a:p>
              </p:txBody>
            </p:sp>
            <p:sp>
              <p:nvSpPr>
                <p:cNvPr id="3402" name="Freeform: Shape 3401">
                  <a:extLst>
                    <a:ext uri="{FF2B5EF4-FFF2-40B4-BE49-F238E27FC236}">
                      <a16:creationId xmlns:a16="http://schemas.microsoft.com/office/drawing/2014/main" id="{07DE785E-9F74-4645-BC21-08FA68346D77}"/>
                    </a:ext>
                  </a:extLst>
                </p:cNvPr>
                <p:cNvSpPr/>
                <p:nvPr/>
              </p:nvSpPr>
              <p:spPr>
                <a:xfrm>
                  <a:off x="1953904" y="911859"/>
                  <a:ext cx="147072" cy="33099"/>
                </a:xfrm>
                <a:custGeom>
                  <a:avLst/>
                  <a:gdLst>
                    <a:gd name="connsiteX0" fmla="*/ 1578 w 147072"/>
                    <a:gd name="connsiteY0" fmla="*/ 30480 h 33099"/>
                    <a:gd name="connsiteX1" fmla="*/ 19676 w 147072"/>
                    <a:gd name="connsiteY1" fmla="*/ 31432 h 33099"/>
                    <a:gd name="connsiteX2" fmla="*/ 38726 w 147072"/>
                    <a:gd name="connsiteY2" fmla="*/ 30480 h 33099"/>
                    <a:gd name="connsiteX3" fmla="*/ 76826 w 147072"/>
                    <a:gd name="connsiteY3" fmla="*/ 24765 h 33099"/>
                    <a:gd name="connsiteX4" fmla="*/ 146358 w 147072"/>
                    <a:gd name="connsiteY4" fmla="*/ 0 h 33099"/>
                    <a:gd name="connsiteX5" fmla="*/ 146358 w 147072"/>
                    <a:gd name="connsiteY5" fmla="*/ 952 h 33099"/>
                    <a:gd name="connsiteX6" fmla="*/ 76826 w 147072"/>
                    <a:gd name="connsiteY6" fmla="*/ 26670 h 33099"/>
                    <a:gd name="connsiteX7" fmla="*/ 39678 w 147072"/>
                    <a:gd name="connsiteY7" fmla="*/ 32385 h 33099"/>
                    <a:gd name="connsiteX8" fmla="*/ 626 w 147072"/>
                    <a:gd name="connsiteY8" fmla="*/ 32385 h 33099"/>
                    <a:gd name="connsiteX9" fmla="*/ 1578 w 147072"/>
                    <a:gd name="connsiteY9" fmla="*/ 30480 h 3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72" h="33099">
                      <a:moveTo>
                        <a:pt x="1578" y="30480"/>
                      </a:moveTo>
                      <a:cubicBezTo>
                        <a:pt x="7293" y="30480"/>
                        <a:pt x="13961" y="31432"/>
                        <a:pt x="19676" y="31432"/>
                      </a:cubicBezTo>
                      <a:cubicBezTo>
                        <a:pt x="26343" y="31432"/>
                        <a:pt x="33011" y="31432"/>
                        <a:pt x="38726" y="30480"/>
                      </a:cubicBezTo>
                      <a:cubicBezTo>
                        <a:pt x="51108" y="29527"/>
                        <a:pt x="64443" y="27623"/>
                        <a:pt x="76826" y="24765"/>
                      </a:cubicBezTo>
                      <a:cubicBezTo>
                        <a:pt x="100638" y="19050"/>
                        <a:pt x="125403" y="11430"/>
                        <a:pt x="146358" y="0"/>
                      </a:cubicBezTo>
                      <a:cubicBezTo>
                        <a:pt x="147311" y="0"/>
                        <a:pt x="147311" y="0"/>
                        <a:pt x="146358" y="952"/>
                      </a:cubicBezTo>
                      <a:cubicBezTo>
                        <a:pt x="124451" y="12382"/>
                        <a:pt x="101591" y="20955"/>
                        <a:pt x="76826" y="26670"/>
                      </a:cubicBezTo>
                      <a:cubicBezTo>
                        <a:pt x="64443" y="29527"/>
                        <a:pt x="52061" y="31432"/>
                        <a:pt x="39678" y="32385"/>
                      </a:cubicBezTo>
                      <a:cubicBezTo>
                        <a:pt x="27296" y="33338"/>
                        <a:pt x="13008" y="33338"/>
                        <a:pt x="626" y="32385"/>
                      </a:cubicBezTo>
                      <a:cubicBezTo>
                        <a:pt x="-327" y="32385"/>
                        <a:pt x="-327" y="30480"/>
                        <a:pt x="1578" y="30480"/>
                      </a:cubicBezTo>
                      <a:close/>
                    </a:path>
                  </a:pathLst>
                </a:custGeom>
                <a:solidFill>
                  <a:srgbClr val="FFFFFF"/>
                </a:solidFill>
                <a:ln w="9525" cap="flat">
                  <a:noFill/>
                  <a:prstDash val="solid"/>
                  <a:miter/>
                </a:ln>
              </p:spPr>
              <p:txBody>
                <a:bodyPr rtlCol="0" anchor="ctr"/>
                <a:lstStyle/>
                <a:p>
                  <a:endParaRPr lang="en-US"/>
                </a:p>
              </p:txBody>
            </p:sp>
            <p:sp>
              <p:nvSpPr>
                <p:cNvPr id="3403" name="Freeform: Shape 3402">
                  <a:extLst>
                    <a:ext uri="{FF2B5EF4-FFF2-40B4-BE49-F238E27FC236}">
                      <a16:creationId xmlns:a16="http://schemas.microsoft.com/office/drawing/2014/main" id="{BED1126A-4C23-4CF5-A9A1-5475D47C3945}"/>
                    </a:ext>
                  </a:extLst>
                </p:cNvPr>
                <p:cNvSpPr/>
                <p:nvPr/>
              </p:nvSpPr>
              <p:spPr>
                <a:xfrm>
                  <a:off x="1936432" y="930640"/>
                  <a:ext cx="18097" cy="46941"/>
                </a:xfrm>
                <a:custGeom>
                  <a:avLst/>
                  <a:gdLst>
                    <a:gd name="connsiteX0" fmla="*/ 1905 w 18097"/>
                    <a:gd name="connsiteY0" fmla="*/ 14557 h 46941"/>
                    <a:gd name="connsiteX1" fmla="*/ 18097 w 18097"/>
                    <a:gd name="connsiteY1" fmla="*/ 269 h 46941"/>
                    <a:gd name="connsiteX2" fmla="*/ 18097 w 18097"/>
                    <a:gd name="connsiteY2" fmla="*/ 1222 h 46941"/>
                    <a:gd name="connsiteX3" fmla="*/ 2858 w 18097"/>
                    <a:gd name="connsiteY3" fmla="*/ 23129 h 46941"/>
                    <a:gd name="connsiteX4" fmla="*/ 0 w 18097"/>
                    <a:gd name="connsiteY4" fmla="*/ 46942 h 46941"/>
                    <a:gd name="connsiteX5" fmla="*/ 0 w 18097"/>
                    <a:gd name="connsiteY5" fmla="*/ 46942 h 46941"/>
                    <a:gd name="connsiteX6" fmla="*/ 1905 w 18097"/>
                    <a:gd name="connsiteY6" fmla="*/ 14557 h 4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46941">
                      <a:moveTo>
                        <a:pt x="1905" y="14557"/>
                      </a:moveTo>
                      <a:cubicBezTo>
                        <a:pt x="3810" y="6937"/>
                        <a:pt x="9525" y="-1636"/>
                        <a:pt x="18097" y="269"/>
                      </a:cubicBezTo>
                      <a:cubicBezTo>
                        <a:pt x="18097" y="269"/>
                        <a:pt x="18097" y="1222"/>
                        <a:pt x="18097" y="1222"/>
                      </a:cubicBezTo>
                      <a:cubicBezTo>
                        <a:pt x="6667" y="1222"/>
                        <a:pt x="3810" y="14557"/>
                        <a:pt x="2858" y="23129"/>
                      </a:cubicBezTo>
                      <a:cubicBezTo>
                        <a:pt x="1905" y="30749"/>
                        <a:pt x="952" y="39322"/>
                        <a:pt x="0" y="46942"/>
                      </a:cubicBezTo>
                      <a:cubicBezTo>
                        <a:pt x="0" y="46942"/>
                        <a:pt x="0" y="46942"/>
                        <a:pt x="0" y="46942"/>
                      </a:cubicBezTo>
                      <a:cubicBezTo>
                        <a:pt x="952" y="36464"/>
                        <a:pt x="0" y="25987"/>
                        <a:pt x="1905" y="14557"/>
                      </a:cubicBezTo>
                      <a:close/>
                    </a:path>
                  </a:pathLst>
                </a:custGeom>
                <a:solidFill>
                  <a:srgbClr val="E9B2B4">
                    <a:alpha val="60000"/>
                  </a:srgbClr>
                </a:solidFill>
                <a:ln w="9525" cap="flat">
                  <a:noFill/>
                  <a:prstDash val="solid"/>
                  <a:miter/>
                </a:ln>
              </p:spPr>
              <p:txBody>
                <a:bodyPr rtlCol="0" anchor="ctr"/>
                <a:lstStyle/>
                <a:p>
                  <a:endParaRPr lang="en-US"/>
                </a:p>
              </p:txBody>
            </p:sp>
            <p:sp>
              <p:nvSpPr>
                <p:cNvPr id="3404" name="Freeform: Shape 3403">
                  <a:extLst>
                    <a:ext uri="{FF2B5EF4-FFF2-40B4-BE49-F238E27FC236}">
                      <a16:creationId xmlns:a16="http://schemas.microsoft.com/office/drawing/2014/main" id="{35A88A6F-13CC-451A-AEB2-3EDCE41D448E}"/>
                    </a:ext>
                  </a:extLst>
                </p:cNvPr>
                <p:cNvSpPr/>
                <p:nvPr/>
              </p:nvSpPr>
              <p:spPr>
                <a:xfrm>
                  <a:off x="1714500" y="1102359"/>
                  <a:ext cx="126682" cy="36442"/>
                </a:xfrm>
                <a:custGeom>
                  <a:avLst/>
                  <a:gdLst>
                    <a:gd name="connsiteX0" fmla="*/ 0 w 126682"/>
                    <a:gd name="connsiteY0" fmla="*/ 0 h 36442"/>
                    <a:gd name="connsiteX1" fmla="*/ 26670 w 126682"/>
                    <a:gd name="connsiteY1" fmla="*/ 19050 h 36442"/>
                    <a:gd name="connsiteX2" fmla="*/ 58103 w 126682"/>
                    <a:gd name="connsiteY2" fmla="*/ 30480 h 36442"/>
                    <a:gd name="connsiteX3" fmla="*/ 93345 w 126682"/>
                    <a:gd name="connsiteY3" fmla="*/ 34290 h 36442"/>
                    <a:gd name="connsiteX4" fmla="*/ 126683 w 126682"/>
                    <a:gd name="connsiteY4" fmla="*/ 29527 h 36442"/>
                    <a:gd name="connsiteX5" fmla="*/ 126683 w 126682"/>
                    <a:gd name="connsiteY5" fmla="*/ 29527 h 36442"/>
                    <a:gd name="connsiteX6" fmla="*/ 91440 w 126682"/>
                    <a:gd name="connsiteY6" fmla="*/ 36195 h 36442"/>
                    <a:gd name="connsiteX7" fmla="*/ 55245 w 126682"/>
                    <a:gd name="connsiteY7" fmla="*/ 32385 h 36442"/>
                    <a:gd name="connsiteX8" fmla="*/ 24765 w 126682"/>
                    <a:gd name="connsiteY8" fmla="*/ 20955 h 36442"/>
                    <a:gd name="connsiteX9" fmla="*/ 8572 w 126682"/>
                    <a:gd name="connsiteY9" fmla="*/ 9525 h 36442"/>
                    <a:gd name="connsiteX10" fmla="*/ 0 w 126682"/>
                    <a:gd name="connsiteY10" fmla="*/ 0 h 36442"/>
                    <a:gd name="connsiteX11" fmla="*/ 0 w 126682"/>
                    <a:gd name="connsiteY11" fmla="*/ 0 h 3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 h="36442">
                      <a:moveTo>
                        <a:pt x="0" y="0"/>
                      </a:moveTo>
                      <a:cubicBezTo>
                        <a:pt x="7620" y="7620"/>
                        <a:pt x="17145" y="14288"/>
                        <a:pt x="26670" y="19050"/>
                      </a:cubicBezTo>
                      <a:cubicBezTo>
                        <a:pt x="36195" y="23813"/>
                        <a:pt x="46672" y="27623"/>
                        <a:pt x="58103" y="30480"/>
                      </a:cubicBezTo>
                      <a:cubicBezTo>
                        <a:pt x="69533" y="33338"/>
                        <a:pt x="81915" y="34290"/>
                        <a:pt x="93345" y="34290"/>
                      </a:cubicBezTo>
                      <a:cubicBezTo>
                        <a:pt x="104775" y="34290"/>
                        <a:pt x="116205" y="31433"/>
                        <a:pt x="126683" y="29527"/>
                      </a:cubicBezTo>
                      <a:cubicBezTo>
                        <a:pt x="126683" y="29527"/>
                        <a:pt x="126683" y="29527"/>
                        <a:pt x="126683" y="29527"/>
                      </a:cubicBezTo>
                      <a:cubicBezTo>
                        <a:pt x="115253" y="33338"/>
                        <a:pt x="103822" y="35242"/>
                        <a:pt x="91440" y="36195"/>
                      </a:cubicBezTo>
                      <a:cubicBezTo>
                        <a:pt x="79058" y="37148"/>
                        <a:pt x="67628" y="35242"/>
                        <a:pt x="55245" y="32385"/>
                      </a:cubicBezTo>
                      <a:cubicBezTo>
                        <a:pt x="44767" y="30480"/>
                        <a:pt x="34290" y="26670"/>
                        <a:pt x="24765" y="20955"/>
                      </a:cubicBezTo>
                      <a:cubicBezTo>
                        <a:pt x="19050" y="18098"/>
                        <a:pt x="13335" y="14288"/>
                        <a:pt x="8572" y="9525"/>
                      </a:cubicBezTo>
                      <a:cubicBezTo>
                        <a:pt x="6667" y="7620"/>
                        <a:pt x="2858" y="4763"/>
                        <a:pt x="0" y="0"/>
                      </a:cubicBezTo>
                      <a:cubicBezTo>
                        <a:pt x="0" y="0"/>
                        <a:pt x="0" y="0"/>
                        <a:pt x="0" y="0"/>
                      </a:cubicBezTo>
                      <a:close/>
                    </a:path>
                  </a:pathLst>
                </a:custGeom>
                <a:solidFill>
                  <a:srgbClr val="21488E"/>
                </a:solidFill>
                <a:ln w="9525" cap="flat">
                  <a:noFill/>
                  <a:prstDash val="solid"/>
                  <a:miter/>
                </a:ln>
              </p:spPr>
              <p:txBody>
                <a:bodyPr rtlCol="0" anchor="ctr"/>
                <a:lstStyle/>
                <a:p>
                  <a:endParaRPr lang="en-US"/>
                </a:p>
              </p:txBody>
            </p:sp>
            <p:sp>
              <p:nvSpPr>
                <p:cNvPr id="3405" name="Freeform: Shape 3404">
                  <a:extLst>
                    <a:ext uri="{FF2B5EF4-FFF2-40B4-BE49-F238E27FC236}">
                      <a16:creationId xmlns:a16="http://schemas.microsoft.com/office/drawing/2014/main" id="{C0193137-FF2F-4B5C-A6A5-7E56CED40A6C}"/>
                    </a:ext>
                  </a:extLst>
                </p:cNvPr>
                <p:cNvSpPr/>
                <p:nvPr/>
              </p:nvSpPr>
              <p:spPr>
                <a:xfrm>
                  <a:off x="1800224" y="1168251"/>
                  <a:ext cx="22859" cy="88413"/>
                </a:xfrm>
                <a:custGeom>
                  <a:avLst/>
                  <a:gdLst>
                    <a:gd name="connsiteX0" fmla="*/ 3810 w 22859"/>
                    <a:gd name="connsiteY0" fmla="*/ 6498 h 88413"/>
                    <a:gd name="connsiteX1" fmla="*/ 4763 w 22859"/>
                    <a:gd name="connsiteY1" fmla="*/ 10309 h 88413"/>
                    <a:gd name="connsiteX2" fmla="*/ 3810 w 22859"/>
                    <a:gd name="connsiteY2" fmla="*/ 49361 h 88413"/>
                    <a:gd name="connsiteX3" fmla="*/ 10478 w 22859"/>
                    <a:gd name="connsiteY3" fmla="*/ 71269 h 88413"/>
                    <a:gd name="connsiteX4" fmla="*/ 22860 w 22859"/>
                    <a:gd name="connsiteY4" fmla="*/ 87461 h 88413"/>
                    <a:gd name="connsiteX5" fmla="*/ 21908 w 22859"/>
                    <a:gd name="connsiteY5" fmla="*/ 88413 h 88413"/>
                    <a:gd name="connsiteX6" fmla="*/ 953 w 22859"/>
                    <a:gd name="connsiteY6" fmla="*/ 53171 h 88413"/>
                    <a:gd name="connsiteX7" fmla="*/ 3810 w 22859"/>
                    <a:gd name="connsiteY7" fmla="*/ 6498 h 8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9" h="88413">
                      <a:moveTo>
                        <a:pt x="3810" y="6498"/>
                      </a:moveTo>
                      <a:cubicBezTo>
                        <a:pt x="6667" y="-3979"/>
                        <a:pt x="6667" y="-1121"/>
                        <a:pt x="4763" y="10309"/>
                      </a:cubicBezTo>
                      <a:cubicBezTo>
                        <a:pt x="2858" y="25548"/>
                        <a:pt x="1905" y="35073"/>
                        <a:pt x="3810" y="49361"/>
                      </a:cubicBezTo>
                      <a:cubicBezTo>
                        <a:pt x="4763" y="56981"/>
                        <a:pt x="6667" y="64601"/>
                        <a:pt x="10478" y="71269"/>
                      </a:cubicBezTo>
                      <a:cubicBezTo>
                        <a:pt x="13335" y="76984"/>
                        <a:pt x="19050" y="82698"/>
                        <a:pt x="22860" y="87461"/>
                      </a:cubicBezTo>
                      <a:cubicBezTo>
                        <a:pt x="22860" y="87461"/>
                        <a:pt x="22860" y="88413"/>
                        <a:pt x="21908" y="88413"/>
                      </a:cubicBezTo>
                      <a:cubicBezTo>
                        <a:pt x="11430" y="78888"/>
                        <a:pt x="3810" y="67459"/>
                        <a:pt x="953" y="53171"/>
                      </a:cubicBezTo>
                      <a:cubicBezTo>
                        <a:pt x="-953" y="36979"/>
                        <a:pt x="0" y="21738"/>
                        <a:pt x="3810" y="6498"/>
                      </a:cubicBezTo>
                      <a:close/>
                    </a:path>
                  </a:pathLst>
                </a:custGeom>
                <a:solidFill>
                  <a:srgbClr val="21488E"/>
                </a:solidFill>
                <a:ln w="9525" cap="flat">
                  <a:noFill/>
                  <a:prstDash val="solid"/>
                  <a:miter/>
                </a:ln>
              </p:spPr>
              <p:txBody>
                <a:bodyPr rtlCol="0" anchor="ctr"/>
                <a:lstStyle/>
                <a:p>
                  <a:endParaRPr lang="en-US"/>
                </a:p>
              </p:txBody>
            </p:sp>
            <p:sp>
              <p:nvSpPr>
                <p:cNvPr id="3406" name="Freeform: Shape 3405">
                  <a:extLst>
                    <a:ext uri="{FF2B5EF4-FFF2-40B4-BE49-F238E27FC236}">
                      <a16:creationId xmlns:a16="http://schemas.microsoft.com/office/drawing/2014/main" id="{C8A1C1D7-0180-4D93-A042-66C2F1FEBA24}"/>
                    </a:ext>
                  </a:extLst>
                </p:cNvPr>
                <p:cNvSpPr/>
                <p:nvPr/>
              </p:nvSpPr>
              <p:spPr>
                <a:xfrm>
                  <a:off x="1686482" y="1110253"/>
                  <a:ext cx="28969" cy="134980"/>
                </a:xfrm>
                <a:custGeom>
                  <a:avLst/>
                  <a:gdLst>
                    <a:gd name="connsiteX0" fmla="*/ 1347 w 28969"/>
                    <a:gd name="connsiteY0" fmla="*/ 82593 h 134980"/>
                    <a:gd name="connsiteX1" fmla="*/ 18492 w 28969"/>
                    <a:gd name="connsiteY1" fmla="*/ 11156 h 134980"/>
                    <a:gd name="connsiteX2" fmla="*/ 28970 w 28969"/>
                    <a:gd name="connsiteY2" fmla="*/ 678 h 134980"/>
                    <a:gd name="connsiteX3" fmla="*/ 6109 w 28969"/>
                    <a:gd name="connsiteY3" fmla="*/ 84498 h 134980"/>
                    <a:gd name="connsiteX4" fmla="*/ 4205 w 28969"/>
                    <a:gd name="connsiteY4" fmla="*/ 114978 h 134980"/>
                    <a:gd name="connsiteX5" fmla="*/ 13730 w 28969"/>
                    <a:gd name="connsiteY5" fmla="*/ 134028 h 134980"/>
                    <a:gd name="connsiteX6" fmla="*/ 12777 w 28969"/>
                    <a:gd name="connsiteY6" fmla="*/ 134981 h 134980"/>
                    <a:gd name="connsiteX7" fmla="*/ 395 w 28969"/>
                    <a:gd name="connsiteY7" fmla="*/ 114978 h 134980"/>
                    <a:gd name="connsiteX8" fmla="*/ 1347 w 28969"/>
                    <a:gd name="connsiteY8" fmla="*/ 82593 h 1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9" h="134980">
                      <a:moveTo>
                        <a:pt x="1347" y="82593"/>
                      </a:moveTo>
                      <a:cubicBezTo>
                        <a:pt x="4205" y="58781"/>
                        <a:pt x="7062" y="33063"/>
                        <a:pt x="18492" y="11156"/>
                      </a:cubicBezTo>
                      <a:cubicBezTo>
                        <a:pt x="25159" y="-2179"/>
                        <a:pt x="28970" y="-274"/>
                        <a:pt x="28970" y="678"/>
                      </a:cubicBezTo>
                      <a:cubicBezTo>
                        <a:pt x="18492" y="20681"/>
                        <a:pt x="8967" y="60686"/>
                        <a:pt x="6109" y="84498"/>
                      </a:cubicBezTo>
                      <a:cubicBezTo>
                        <a:pt x="5157" y="94023"/>
                        <a:pt x="3252" y="104501"/>
                        <a:pt x="4205" y="114978"/>
                      </a:cubicBezTo>
                      <a:cubicBezTo>
                        <a:pt x="5157" y="122598"/>
                        <a:pt x="8967" y="128313"/>
                        <a:pt x="13730" y="134028"/>
                      </a:cubicBezTo>
                      <a:cubicBezTo>
                        <a:pt x="13730" y="134028"/>
                        <a:pt x="13730" y="134981"/>
                        <a:pt x="12777" y="134981"/>
                      </a:cubicBezTo>
                      <a:cubicBezTo>
                        <a:pt x="7062" y="129266"/>
                        <a:pt x="2300" y="122598"/>
                        <a:pt x="395" y="114978"/>
                      </a:cubicBezTo>
                      <a:cubicBezTo>
                        <a:pt x="-558" y="104501"/>
                        <a:pt x="395" y="93071"/>
                        <a:pt x="1347" y="82593"/>
                      </a:cubicBezTo>
                      <a:close/>
                    </a:path>
                  </a:pathLst>
                </a:custGeom>
                <a:solidFill>
                  <a:srgbClr val="21488E"/>
                </a:solidFill>
                <a:ln w="9525" cap="flat">
                  <a:noFill/>
                  <a:prstDash val="solid"/>
                  <a:miter/>
                </a:ln>
              </p:spPr>
              <p:txBody>
                <a:bodyPr rtlCol="0" anchor="ctr"/>
                <a:lstStyle/>
                <a:p>
                  <a:endParaRPr lang="en-US"/>
                </a:p>
              </p:txBody>
            </p:sp>
            <p:sp>
              <p:nvSpPr>
                <p:cNvPr id="3407" name="Freeform: Shape 3406">
                  <a:extLst>
                    <a:ext uri="{FF2B5EF4-FFF2-40B4-BE49-F238E27FC236}">
                      <a16:creationId xmlns:a16="http://schemas.microsoft.com/office/drawing/2014/main" id="{88020BFB-21D1-41F3-B3AA-E3C2695594F3}"/>
                    </a:ext>
                  </a:extLst>
                </p:cNvPr>
                <p:cNvSpPr/>
                <p:nvPr/>
              </p:nvSpPr>
              <p:spPr>
                <a:xfrm>
                  <a:off x="1742651" y="1147126"/>
                  <a:ext cx="57573" cy="27622"/>
                </a:xfrm>
                <a:custGeom>
                  <a:avLst/>
                  <a:gdLst>
                    <a:gd name="connsiteX0" fmla="*/ 423 w 57573"/>
                    <a:gd name="connsiteY0" fmla="*/ 0 h 27622"/>
                    <a:gd name="connsiteX1" fmla="*/ 32808 w 57573"/>
                    <a:gd name="connsiteY1" fmla="*/ 14288 h 27622"/>
                    <a:gd name="connsiteX2" fmla="*/ 57573 w 57573"/>
                    <a:gd name="connsiteY2" fmla="*/ 27623 h 27622"/>
                    <a:gd name="connsiteX3" fmla="*/ 57573 w 57573"/>
                    <a:gd name="connsiteY3" fmla="*/ 27623 h 27622"/>
                    <a:gd name="connsiteX4" fmla="*/ 41381 w 57573"/>
                    <a:gd name="connsiteY4" fmla="*/ 19050 h 27622"/>
                    <a:gd name="connsiteX5" fmla="*/ 27093 w 57573"/>
                    <a:gd name="connsiteY5" fmla="*/ 14288 h 27622"/>
                    <a:gd name="connsiteX6" fmla="*/ 12806 w 57573"/>
                    <a:gd name="connsiteY6" fmla="*/ 9525 h 27622"/>
                    <a:gd name="connsiteX7" fmla="*/ 423 w 57573"/>
                    <a:gd name="connsiteY7" fmla="*/ 0 h 27622"/>
                    <a:gd name="connsiteX8" fmla="*/ 423 w 57573"/>
                    <a:gd name="connsiteY8"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73" h="27622">
                      <a:moveTo>
                        <a:pt x="423" y="0"/>
                      </a:moveTo>
                      <a:cubicBezTo>
                        <a:pt x="8996" y="7620"/>
                        <a:pt x="22331" y="10478"/>
                        <a:pt x="32808" y="14288"/>
                      </a:cubicBezTo>
                      <a:cubicBezTo>
                        <a:pt x="41381" y="17145"/>
                        <a:pt x="51858" y="20955"/>
                        <a:pt x="57573" y="27623"/>
                      </a:cubicBezTo>
                      <a:cubicBezTo>
                        <a:pt x="57573" y="27623"/>
                        <a:pt x="57573" y="27623"/>
                        <a:pt x="57573" y="27623"/>
                      </a:cubicBezTo>
                      <a:cubicBezTo>
                        <a:pt x="51858" y="24765"/>
                        <a:pt x="48048" y="20955"/>
                        <a:pt x="41381" y="19050"/>
                      </a:cubicBezTo>
                      <a:cubicBezTo>
                        <a:pt x="36618" y="17145"/>
                        <a:pt x="31856" y="16193"/>
                        <a:pt x="27093" y="14288"/>
                      </a:cubicBezTo>
                      <a:cubicBezTo>
                        <a:pt x="22331" y="12383"/>
                        <a:pt x="17568" y="11430"/>
                        <a:pt x="12806" y="9525"/>
                      </a:cubicBezTo>
                      <a:cubicBezTo>
                        <a:pt x="7091" y="7620"/>
                        <a:pt x="3281" y="3810"/>
                        <a:pt x="423" y="0"/>
                      </a:cubicBezTo>
                      <a:cubicBezTo>
                        <a:pt x="-529" y="0"/>
                        <a:pt x="423" y="0"/>
                        <a:pt x="423" y="0"/>
                      </a:cubicBezTo>
                      <a:close/>
                    </a:path>
                  </a:pathLst>
                </a:custGeom>
                <a:solidFill>
                  <a:srgbClr val="21488E"/>
                </a:solidFill>
                <a:ln w="9525" cap="flat">
                  <a:noFill/>
                  <a:prstDash val="solid"/>
                  <a:miter/>
                </a:ln>
              </p:spPr>
              <p:txBody>
                <a:bodyPr rtlCol="0" anchor="ctr"/>
                <a:lstStyle/>
                <a:p>
                  <a:endParaRPr lang="en-US"/>
                </a:p>
              </p:txBody>
            </p:sp>
            <p:sp>
              <p:nvSpPr>
                <p:cNvPr id="3408" name="Freeform: Shape 3407">
                  <a:extLst>
                    <a:ext uri="{FF2B5EF4-FFF2-40B4-BE49-F238E27FC236}">
                      <a16:creationId xmlns:a16="http://schemas.microsoft.com/office/drawing/2014/main" id="{F2451EA8-9A2B-4816-8021-90BA5BF89686}"/>
                    </a:ext>
                  </a:extLst>
                </p:cNvPr>
                <p:cNvSpPr/>
                <p:nvPr/>
              </p:nvSpPr>
              <p:spPr>
                <a:xfrm>
                  <a:off x="1879520" y="936624"/>
                  <a:ext cx="1428" cy="1905"/>
                </a:xfrm>
                <a:custGeom>
                  <a:avLst/>
                  <a:gdLst>
                    <a:gd name="connsiteX0" fmla="*/ 714 w 1428"/>
                    <a:gd name="connsiteY0" fmla="*/ 0 h 1905"/>
                    <a:gd name="connsiteX1" fmla="*/ 714 w 1428"/>
                    <a:gd name="connsiteY1" fmla="*/ 1905 h 1905"/>
                    <a:gd name="connsiteX2" fmla="*/ 714 w 1428"/>
                    <a:gd name="connsiteY2" fmla="*/ 0 h 1905"/>
                  </a:gdLst>
                  <a:ahLst/>
                  <a:cxnLst>
                    <a:cxn ang="0">
                      <a:pos x="connsiteX0" y="connsiteY0"/>
                    </a:cxn>
                    <a:cxn ang="0">
                      <a:pos x="connsiteX1" y="connsiteY1"/>
                    </a:cxn>
                    <a:cxn ang="0">
                      <a:pos x="connsiteX2" y="connsiteY2"/>
                    </a:cxn>
                  </a:cxnLst>
                  <a:rect l="l" t="t" r="r" b="b"/>
                  <a:pathLst>
                    <a:path w="1428" h="1905">
                      <a:moveTo>
                        <a:pt x="714" y="0"/>
                      </a:moveTo>
                      <a:cubicBezTo>
                        <a:pt x="1667" y="0"/>
                        <a:pt x="1667" y="1905"/>
                        <a:pt x="714" y="1905"/>
                      </a:cubicBezTo>
                      <a:cubicBezTo>
                        <a:pt x="-238" y="953"/>
                        <a:pt x="-238" y="0"/>
                        <a:pt x="714" y="0"/>
                      </a:cubicBezTo>
                      <a:close/>
                    </a:path>
                  </a:pathLst>
                </a:custGeom>
                <a:solidFill>
                  <a:srgbClr val="21488E"/>
                </a:solidFill>
                <a:ln w="9525" cap="flat">
                  <a:noFill/>
                  <a:prstDash val="solid"/>
                  <a:miter/>
                </a:ln>
              </p:spPr>
              <p:txBody>
                <a:bodyPr rtlCol="0" anchor="ctr"/>
                <a:lstStyle/>
                <a:p>
                  <a:endParaRPr lang="en-US"/>
                </a:p>
              </p:txBody>
            </p:sp>
          </p:grpSp>
          <p:grpSp>
            <p:nvGrpSpPr>
              <p:cNvPr id="3409" name="Graphic 4">
                <a:extLst>
                  <a:ext uri="{FF2B5EF4-FFF2-40B4-BE49-F238E27FC236}">
                    <a16:creationId xmlns:a16="http://schemas.microsoft.com/office/drawing/2014/main" id="{F6093D58-B261-4321-ADDF-72ABF66A9DC9}"/>
                  </a:ext>
                </a:extLst>
              </p:cNvPr>
              <p:cNvGrpSpPr/>
              <p:nvPr/>
            </p:nvGrpSpPr>
            <p:grpSpPr>
              <a:xfrm>
                <a:off x="1715579" y="606919"/>
                <a:ext cx="403917" cy="321819"/>
                <a:chOff x="1715579" y="606919"/>
                <a:chExt cx="403917" cy="321819"/>
              </a:xfrm>
            </p:grpSpPr>
            <p:grpSp>
              <p:nvGrpSpPr>
                <p:cNvPr id="3410" name="Graphic 4">
                  <a:extLst>
                    <a:ext uri="{FF2B5EF4-FFF2-40B4-BE49-F238E27FC236}">
                      <a16:creationId xmlns:a16="http://schemas.microsoft.com/office/drawing/2014/main" id="{4AE2BA82-F9D2-4DE5-8E42-0281D5B8EA10}"/>
                    </a:ext>
                  </a:extLst>
                </p:cNvPr>
                <p:cNvGrpSpPr/>
                <p:nvPr/>
              </p:nvGrpSpPr>
              <p:grpSpPr>
                <a:xfrm>
                  <a:off x="2035443" y="683011"/>
                  <a:ext cx="33250" cy="57397"/>
                  <a:chOff x="2035443" y="683011"/>
                  <a:chExt cx="33250" cy="57397"/>
                </a:xfrm>
              </p:grpSpPr>
              <p:sp>
                <p:nvSpPr>
                  <p:cNvPr id="3411" name="Freeform: Shape 3410">
                    <a:extLst>
                      <a:ext uri="{FF2B5EF4-FFF2-40B4-BE49-F238E27FC236}">
                        <a16:creationId xmlns:a16="http://schemas.microsoft.com/office/drawing/2014/main" id="{35BB7A9F-969D-4A64-9EC7-95FF318EB67D}"/>
                      </a:ext>
                    </a:extLst>
                  </p:cNvPr>
                  <p:cNvSpPr/>
                  <p:nvPr/>
                </p:nvSpPr>
                <p:spPr>
                  <a:xfrm>
                    <a:off x="2036396" y="684161"/>
                    <a:ext cx="30508" cy="54343"/>
                  </a:xfrm>
                  <a:custGeom>
                    <a:avLst/>
                    <a:gdLst>
                      <a:gd name="connsiteX0" fmla="*/ 49 w 30508"/>
                      <a:gd name="connsiteY0" fmla="*/ 16243 h 54343"/>
                      <a:gd name="connsiteX1" fmla="*/ 18146 w 30508"/>
                      <a:gd name="connsiteY1" fmla="*/ 51 h 54343"/>
                      <a:gd name="connsiteX2" fmla="*/ 23861 w 30508"/>
                      <a:gd name="connsiteY2" fmla="*/ 41961 h 54343"/>
                      <a:gd name="connsiteX3" fmla="*/ 12431 w 30508"/>
                      <a:gd name="connsiteY3" fmla="*/ 54343 h 54343"/>
                      <a:gd name="connsiteX4" fmla="*/ 49 w 30508"/>
                      <a:gd name="connsiteY4" fmla="*/ 16243 h 5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8" h="54343">
                        <a:moveTo>
                          <a:pt x="49" y="16243"/>
                        </a:moveTo>
                        <a:cubicBezTo>
                          <a:pt x="49" y="16243"/>
                          <a:pt x="7669" y="1956"/>
                          <a:pt x="18146" y="51"/>
                        </a:cubicBezTo>
                        <a:cubicBezTo>
                          <a:pt x="29576" y="-902"/>
                          <a:pt x="36244" y="11481"/>
                          <a:pt x="23861" y="41961"/>
                        </a:cubicBezTo>
                        <a:cubicBezTo>
                          <a:pt x="18146" y="49581"/>
                          <a:pt x="12431" y="54343"/>
                          <a:pt x="12431" y="54343"/>
                        </a:cubicBezTo>
                        <a:cubicBezTo>
                          <a:pt x="12431" y="54343"/>
                          <a:pt x="-904" y="37198"/>
                          <a:pt x="49" y="16243"/>
                        </a:cubicBezTo>
                        <a:close/>
                      </a:path>
                    </a:pathLst>
                  </a:custGeom>
                  <a:solidFill>
                    <a:srgbClr val="F32C2C"/>
                  </a:solidFill>
                  <a:ln w="9525" cap="flat">
                    <a:noFill/>
                    <a:prstDash val="solid"/>
                    <a:miter/>
                  </a:ln>
                </p:spPr>
                <p:txBody>
                  <a:bodyPr rtlCol="0" anchor="ctr"/>
                  <a:lstStyle/>
                  <a:p>
                    <a:endParaRPr lang="en-US"/>
                  </a:p>
                </p:txBody>
              </p:sp>
              <p:sp>
                <p:nvSpPr>
                  <p:cNvPr id="3412" name="Freeform: Shape 3411">
                    <a:extLst>
                      <a:ext uri="{FF2B5EF4-FFF2-40B4-BE49-F238E27FC236}">
                        <a16:creationId xmlns:a16="http://schemas.microsoft.com/office/drawing/2014/main" id="{1682D28D-567C-4AB1-8843-542043EE6036}"/>
                      </a:ext>
                    </a:extLst>
                  </p:cNvPr>
                  <p:cNvSpPr/>
                  <p:nvPr/>
                </p:nvSpPr>
                <p:spPr>
                  <a:xfrm>
                    <a:off x="2035443" y="683011"/>
                    <a:ext cx="33250" cy="57397"/>
                  </a:xfrm>
                  <a:custGeom>
                    <a:avLst/>
                    <a:gdLst>
                      <a:gd name="connsiteX0" fmla="*/ 14336 w 33250"/>
                      <a:gd name="connsiteY0" fmla="*/ 57398 h 57397"/>
                      <a:gd name="connsiteX1" fmla="*/ 13384 w 33250"/>
                      <a:gd name="connsiteY1" fmla="*/ 56445 h 57397"/>
                      <a:gd name="connsiteX2" fmla="*/ 49 w 33250"/>
                      <a:gd name="connsiteY2" fmla="*/ 17393 h 57397"/>
                      <a:gd name="connsiteX3" fmla="*/ 49 w 33250"/>
                      <a:gd name="connsiteY3" fmla="*/ 16440 h 57397"/>
                      <a:gd name="connsiteX4" fmla="*/ 19099 w 33250"/>
                      <a:gd name="connsiteY4" fmla="*/ 248 h 57397"/>
                      <a:gd name="connsiteX5" fmla="*/ 29576 w 33250"/>
                      <a:gd name="connsiteY5" fmla="*/ 4058 h 57397"/>
                      <a:gd name="connsiteX6" fmla="*/ 26719 w 33250"/>
                      <a:gd name="connsiteY6" fmla="*/ 43110 h 57397"/>
                      <a:gd name="connsiteX7" fmla="*/ 15289 w 33250"/>
                      <a:gd name="connsiteY7" fmla="*/ 55493 h 57397"/>
                      <a:gd name="connsiteX8" fmla="*/ 14336 w 33250"/>
                      <a:gd name="connsiteY8" fmla="*/ 57398 h 57397"/>
                      <a:gd name="connsiteX9" fmla="*/ 1954 w 33250"/>
                      <a:gd name="connsiteY9" fmla="*/ 18345 h 57397"/>
                      <a:gd name="connsiteX10" fmla="*/ 14336 w 33250"/>
                      <a:gd name="connsiteY10" fmla="*/ 54540 h 57397"/>
                      <a:gd name="connsiteX11" fmla="*/ 23861 w 33250"/>
                      <a:gd name="connsiteY11" fmla="*/ 43110 h 57397"/>
                      <a:gd name="connsiteX12" fmla="*/ 26719 w 33250"/>
                      <a:gd name="connsiteY12" fmla="*/ 6915 h 57397"/>
                      <a:gd name="connsiteX13" fmla="*/ 19099 w 33250"/>
                      <a:gd name="connsiteY13" fmla="*/ 4058 h 57397"/>
                      <a:gd name="connsiteX14" fmla="*/ 1954 w 33250"/>
                      <a:gd name="connsiteY14" fmla="*/ 18345 h 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50" h="57397">
                        <a:moveTo>
                          <a:pt x="14336" y="57398"/>
                        </a:moveTo>
                        <a:lnTo>
                          <a:pt x="13384" y="56445"/>
                        </a:lnTo>
                        <a:cubicBezTo>
                          <a:pt x="12431" y="55493"/>
                          <a:pt x="-904" y="38348"/>
                          <a:pt x="49" y="17393"/>
                        </a:cubicBezTo>
                        <a:lnTo>
                          <a:pt x="49" y="16440"/>
                        </a:lnTo>
                        <a:cubicBezTo>
                          <a:pt x="49" y="15488"/>
                          <a:pt x="7669" y="1200"/>
                          <a:pt x="19099" y="248"/>
                        </a:cubicBezTo>
                        <a:cubicBezTo>
                          <a:pt x="22909" y="-705"/>
                          <a:pt x="26719" y="1200"/>
                          <a:pt x="29576" y="4058"/>
                        </a:cubicBezTo>
                        <a:cubicBezTo>
                          <a:pt x="35291" y="10725"/>
                          <a:pt x="34339" y="25013"/>
                          <a:pt x="26719" y="43110"/>
                        </a:cubicBezTo>
                        <a:cubicBezTo>
                          <a:pt x="21004" y="50730"/>
                          <a:pt x="15289" y="55493"/>
                          <a:pt x="15289" y="55493"/>
                        </a:cubicBezTo>
                        <a:lnTo>
                          <a:pt x="14336" y="57398"/>
                        </a:lnTo>
                        <a:close/>
                        <a:moveTo>
                          <a:pt x="1954" y="18345"/>
                        </a:moveTo>
                        <a:cubicBezTo>
                          <a:pt x="1954" y="35490"/>
                          <a:pt x="11479" y="49778"/>
                          <a:pt x="14336" y="54540"/>
                        </a:cubicBezTo>
                        <a:cubicBezTo>
                          <a:pt x="16241" y="52635"/>
                          <a:pt x="20051" y="48825"/>
                          <a:pt x="23861" y="43110"/>
                        </a:cubicBezTo>
                        <a:cubicBezTo>
                          <a:pt x="30529" y="25965"/>
                          <a:pt x="31481" y="12630"/>
                          <a:pt x="26719" y="6915"/>
                        </a:cubicBezTo>
                        <a:cubicBezTo>
                          <a:pt x="24814" y="4058"/>
                          <a:pt x="21956" y="3105"/>
                          <a:pt x="19099" y="4058"/>
                        </a:cubicBezTo>
                        <a:cubicBezTo>
                          <a:pt x="9574" y="4058"/>
                          <a:pt x="2906" y="16440"/>
                          <a:pt x="1954" y="18345"/>
                        </a:cubicBezTo>
                        <a:close/>
                      </a:path>
                    </a:pathLst>
                  </a:custGeom>
                  <a:solidFill>
                    <a:srgbClr val="982C2C"/>
                  </a:solidFill>
                  <a:ln w="9525" cap="flat">
                    <a:noFill/>
                    <a:prstDash val="solid"/>
                    <a:miter/>
                  </a:ln>
                </p:spPr>
                <p:txBody>
                  <a:bodyPr rtlCol="0" anchor="ctr"/>
                  <a:lstStyle/>
                  <a:p>
                    <a:endParaRPr lang="en-US"/>
                  </a:p>
                </p:txBody>
              </p:sp>
            </p:grpSp>
            <p:sp>
              <p:nvSpPr>
                <p:cNvPr id="3413" name="Freeform: Shape 3412">
                  <a:extLst>
                    <a:ext uri="{FF2B5EF4-FFF2-40B4-BE49-F238E27FC236}">
                      <a16:creationId xmlns:a16="http://schemas.microsoft.com/office/drawing/2014/main" id="{C2E3782C-BCBF-4034-8B67-F1C7A8499562}"/>
                    </a:ext>
                  </a:extLst>
                </p:cNvPr>
                <p:cNvSpPr/>
                <p:nvPr/>
              </p:nvSpPr>
              <p:spPr>
                <a:xfrm>
                  <a:off x="2038304" y="688022"/>
                  <a:ext cx="28858" cy="50482"/>
                </a:xfrm>
                <a:custGeom>
                  <a:avLst/>
                  <a:gdLst>
                    <a:gd name="connsiteX0" fmla="*/ 25763 w 28858"/>
                    <a:gd name="connsiteY0" fmla="*/ 0 h 50482"/>
                    <a:gd name="connsiteX1" fmla="*/ 21953 w 28858"/>
                    <a:gd name="connsiteY1" fmla="*/ 19050 h 50482"/>
                    <a:gd name="connsiteX2" fmla="*/ 12428 w 28858"/>
                    <a:gd name="connsiteY2" fmla="*/ 12382 h 50482"/>
                    <a:gd name="connsiteX3" fmla="*/ 11476 w 28858"/>
                    <a:gd name="connsiteY3" fmla="*/ 12382 h 50482"/>
                    <a:gd name="connsiteX4" fmla="*/ 12428 w 28858"/>
                    <a:gd name="connsiteY4" fmla="*/ 16193 h 50482"/>
                    <a:gd name="connsiteX5" fmla="*/ 14333 w 28858"/>
                    <a:gd name="connsiteY5" fmla="*/ 22860 h 50482"/>
                    <a:gd name="connsiteX6" fmla="*/ 12428 w 28858"/>
                    <a:gd name="connsiteY6" fmla="*/ 32385 h 50482"/>
                    <a:gd name="connsiteX7" fmla="*/ 12428 w 28858"/>
                    <a:gd name="connsiteY7" fmla="*/ 32385 h 50482"/>
                    <a:gd name="connsiteX8" fmla="*/ 8618 w 28858"/>
                    <a:gd name="connsiteY8" fmla="*/ 1905 h 50482"/>
                    <a:gd name="connsiteX9" fmla="*/ 46 w 28858"/>
                    <a:gd name="connsiteY9" fmla="*/ 12382 h 50482"/>
                    <a:gd name="connsiteX10" fmla="*/ 13381 w 28858"/>
                    <a:gd name="connsiteY10" fmla="*/ 50482 h 50482"/>
                    <a:gd name="connsiteX11" fmla="*/ 24811 w 28858"/>
                    <a:gd name="connsiteY11" fmla="*/ 38100 h 50482"/>
                    <a:gd name="connsiteX12" fmla="*/ 25763 w 28858"/>
                    <a:gd name="connsiteY12"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58" h="50482">
                      <a:moveTo>
                        <a:pt x="25763" y="0"/>
                      </a:moveTo>
                      <a:cubicBezTo>
                        <a:pt x="26716" y="6668"/>
                        <a:pt x="25763" y="13335"/>
                        <a:pt x="21953" y="19050"/>
                      </a:cubicBezTo>
                      <a:cubicBezTo>
                        <a:pt x="17191" y="23813"/>
                        <a:pt x="14333" y="15240"/>
                        <a:pt x="12428" y="12382"/>
                      </a:cubicBezTo>
                      <a:cubicBezTo>
                        <a:pt x="11476" y="11430"/>
                        <a:pt x="11476" y="11430"/>
                        <a:pt x="11476" y="12382"/>
                      </a:cubicBezTo>
                      <a:cubicBezTo>
                        <a:pt x="11476" y="13335"/>
                        <a:pt x="11476" y="15240"/>
                        <a:pt x="12428" y="16193"/>
                      </a:cubicBezTo>
                      <a:cubicBezTo>
                        <a:pt x="12428" y="18097"/>
                        <a:pt x="13381" y="20955"/>
                        <a:pt x="14333" y="22860"/>
                      </a:cubicBezTo>
                      <a:cubicBezTo>
                        <a:pt x="15286" y="26670"/>
                        <a:pt x="15286" y="29528"/>
                        <a:pt x="12428" y="32385"/>
                      </a:cubicBezTo>
                      <a:cubicBezTo>
                        <a:pt x="12428" y="32385"/>
                        <a:pt x="12428" y="32385"/>
                        <a:pt x="12428" y="32385"/>
                      </a:cubicBezTo>
                      <a:cubicBezTo>
                        <a:pt x="4808" y="24765"/>
                        <a:pt x="3856" y="12382"/>
                        <a:pt x="8618" y="1905"/>
                      </a:cubicBezTo>
                      <a:cubicBezTo>
                        <a:pt x="3856" y="6668"/>
                        <a:pt x="46" y="12382"/>
                        <a:pt x="46" y="12382"/>
                      </a:cubicBezTo>
                      <a:cubicBezTo>
                        <a:pt x="-907" y="32385"/>
                        <a:pt x="13381" y="50482"/>
                        <a:pt x="13381" y="50482"/>
                      </a:cubicBezTo>
                      <a:cubicBezTo>
                        <a:pt x="13381" y="50482"/>
                        <a:pt x="19096" y="45720"/>
                        <a:pt x="24811" y="38100"/>
                      </a:cubicBezTo>
                      <a:cubicBezTo>
                        <a:pt x="30526" y="18097"/>
                        <a:pt x="29573" y="5715"/>
                        <a:pt x="25763" y="0"/>
                      </a:cubicBezTo>
                      <a:close/>
                    </a:path>
                  </a:pathLst>
                </a:custGeom>
                <a:solidFill>
                  <a:srgbClr val="C82C2C"/>
                </a:solidFill>
                <a:ln w="9525" cap="flat">
                  <a:noFill/>
                  <a:prstDash val="solid"/>
                  <a:miter/>
                </a:ln>
              </p:spPr>
              <p:txBody>
                <a:bodyPr rtlCol="0" anchor="ctr"/>
                <a:lstStyle/>
                <a:p>
                  <a:endParaRPr lang="en-US"/>
                </a:p>
              </p:txBody>
            </p:sp>
            <p:grpSp>
              <p:nvGrpSpPr>
                <p:cNvPr id="3414" name="Graphic 4">
                  <a:extLst>
                    <a:ext uri="{FF2B5EF4-FFF2-40B4-BE49-F238E27FC236}">
                      <a16:creationId xmlns:a16="http://schemas.microsoft.com/office/drawing/2014/main" id="{AFB8E305-0E5A-4C06-BCB5-E218E4C39351}"/>
                    </a:ext>
                  </a:extLst>
                </p:cNvPr>
                <p:cNvGrpSpPr/>
                <p:nvPr/>
              </p:nvGrpSpPr>
              <p:grpSpPr>
                <a:xfrm>
                  <a:off x="2050321" y="730527"/>
                  <a:ext cx="69176" cy="62269"/>
                  <a:chOff x="2050321" y="730527"/>
                  <a:chExt cx="69176" cy="62269"/>
                </a:xfrm>
              </p:grpSpPr>
              <p:sp>
                <p:nvSpPr>
                  <p:cNvPr id="3415" name="Freeform: Shape 3414">
                    <a:extLst>
                      <a:ext uri="{FF2B5EF4-FFF2-40B4-BE49-F238E27FC236}">
                        <a16:creationId xmlns:a16="http://schemas.microsoft.com/office/drawing/2014/main" id="{5146B33A-991A-411E-B01B-19770C6C0584}"/>
                      </a:ext>
                    </a:extLst>
                  </p:cNvPr>
                  <p:cNvSpPr/>
                  <p:nvPr/>
                </p:nvSpPr>
                <p:spPr>
                  <a:xfrm>
                    <a:off x="2051911" y="732069"/>
                    <a:ext cx="66522" cy="60377"/>
                  </a:xfrm>
                  <a:custGeom>
                    <a:avLst/>
                    <a:gdLst>
                      <a:gd name="connsiteX0" fmla="*/ 12156 w 66522"/>
                      <a:gd name="connsiteY0" fmla="*/ 4530 h 60377"/>
                      <a:gd name="connsiteX1" fmla="*/ 55971 w 66522"/>
                      <a:gd name="connsiteY1" fmla="*/ 3578 h 60377"/>
                      <a:gd name="connsiteX2" fmla="*/ 51209 w 66522"/>
                      <a:gd name="connsiteY2" fmla="*/ 43583 h 60377"/>
                      <a:gd name="connsiteX3" fmla="*/ 9299 w 66522"/>
                      <a:gd name="connsiteY3" fmla="*/ 59775 h 60377"/>
                      <a:gd name="connsiteX4" fmla="*/ 12156 w 66522"/>
                      <a:gd name="connsiteY4" fmla="*/ 4530 h 6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2" h="60377">
                        <a:moveTo>
                          <a:pt x="12156" y="4530"/>
                        </a:moveTo>
                        <a:cubicBezTo>
                          <a:pt x="12156" y="4530"/>
                          <a:pt x="35969" y="-4995"/>
                          <a:pt x="55971" y="3578"/>
                        </a:cubicBezTo>
                        <a:cubicBezTo>
                          <a:pt x="75974" y="12150"/>
                          <a:pt x="63591" y="32153"/>
                          <a:pt x="51209" y="43583"/>
                        </a:cubicBezTo>
                        <a:cubicBezTo>
                          <a:pt x="38826" y="55013"/>
                          <a:pt x="20729" y="62633"/>
                          <a:pt x="9299" y="59775"/>
                        </a:cubicBezTo>
                        <a:cubicBezTo>
                          <a:pt x="-3084" y="55965"/>
                          <a:pt x="-4036" y="13103"/>
                          <a:pt x="12156" y="4530"/>
                        </a:cubicBezTo>
                        <a:close/>
                      </a:path>
                    </a:pathLst>
                  </a:custGeom>
                  <a:solidFill>
                    <a:srgbClr val="F32C2C"/>
                  </a:solidFill>
                  <a:ln w="9525" cap="flat">
                    <a:noFill/>
                    <a:prstDash val="solid"/>
                    <a:miter/>
                  </a:ln>
                </p:spPr>
                <p:txBody>
                  <a:bodyPr rtlCol="0" anchor="ctr"/>
                  <a:lstStyle/>
                  <a:p>
                    <a:endParaRPr lang="en-US"/>
                  </a:p>
                </p:txBody>
              </p:sp>
              <p:sp>
                <p:nvSpPr>
                  <p:cNvPr id="3416" name="Freeform: Shape 3415">
                    <a:extLst>
                      <a:ext uri="{FF2B5EF4-FFF2-40B4-BE49-F238E27FC236}">
                        <a16:creationId xmlns:a16="http://schemas.microsoft.com/office/drawing/2014/main" id="{384B05AE-3C9B-4507-B6D1-0C395312CFD3}"/>
                      </a:ext>
                    </a:extLst>
                  </p:cNvPr>
                  <p:cNvSpPr/>
                  <p:nvPr/>
                </p:nvSpPr>
                <p:spPr>
                  <a:xfrm>
                    <a:off x="2050321" y="730527"/>
                    <a:ext cx="69176" cy="62269"/>
                  </a:xfrm>
                  <a:custGeom>
                    <a:avLst/>
                    <a:gdLst>
                      <a:gd name="connsiteX0" fmla="*/ 20413 w 69176"/>
                      <a:gd name="connsiteY0" fmla="*/ 62270 h 62269"/>
                      <a:gd name="connsiteX1" fmla="*/ 9936 w 69176"/>
                      <a:gd name="connsiteY1" fmla="*/ 61317 h 62269"/>
                      <a:gd name="connsiteX2" fmla="*/ 411 w 69176"/>
                      <a:gd name="connsiteY2" fmla="*/ 43220 h 62269"/>
                      <a:gd name="connsiteX3" fmla="*/ 13746 w 69176"/>
                      <a:gd name="connsiteY3" fmla="*/ 4167 h 62269"/>
                      <a:gd name="connsiteX4" fmla="*/ 30891 w 69176"/>
                      <a:gd name="connsiteY4" fmla="*/ 357 h 62269"/>
                      <a:gd name="connsiteX5" fmla="*/ 58513 w 69176"/>
                      <a:gd name="connsiteY5" fmla="*/ 3215 h 62269"/>
                      <a:gd name="connsiteX6" fmla="*/ 68991 w 69176"/>
                      <a:gd name="connsiteY6" fmla="*/ 15597 h 62269"/>
                      <a:gd name="connsiteX7" fmla="*/ 53751 w 69176"/>
                      <a:gd name="connsiteY7" fmla="*/ 46077 h 62269"/>
                      <a:gd name="connsiteX8" fmla="*/ 20413 w 69176"/>
                      <a:gd name="connsiteY8" fmla="*/ 62270 h 62269"/>
                      <a:gd name="connsiteX9" fmla="*/ 30891 w 69176"/>
                      <a:gd name="connsiteY9" fmla="*/ 3215 h 62269"/>
                      <a:gd name="connsiteX10" fmla="*/ 13746 w 69176"/>
                      <a:gd name="connsiteY10" fmla="*/ 7025 h 62269"/>
                      <a:gd name="connsiteX11" fmla="*/ 2316 w 69176"/>
                      <a:gd name="connsiteY11" fmla="*/ 43220 h 62269"/>
                      <a:gd name="connsiteX12" fmla="*/ 9936 w 69176"/>
                      <a:gd name="connsiteY12" fmla="*/ 59412 h 62269"/>
                      <a:gd name="connsiteX13" fmla="*/ 19461 w 69176"/>
                      <a:gd name="connsiteY13" fmla="*/ 59412 h 62269"/>
                      <a:gd name="connsiteX14" fmla="*/ 50894 w 69176"/>
                      <a:gd name="connsiteY14" fmla="*/ 43220 h 62269"/>
                      <a:gd name="connsiteX15" fmla="*/ 66133 w 69176"/>
                      <a:gd name="connsiteY15" fmla="*/ 15597 h 62269"/>
                      <a:gd name="connsiteX16" fmla="*/ 56608 w 69176"/>
                      <a:gd name="connsiteY16" fmla="*/ 5120 h 62269"/>
                      <a:gd name="connsiteX17" fmla="*/ 30891 w 69176"/>
                      <a:gd name="connsiteY17" fmla="*/ 3215 h 6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76" h="62269">
                        <a:moveTo>
                          <a:pt x="20413" y="62270"/>
                        </a:moveTo>
                        <a:cubicBezTo>
                          <a:pt x="16603" y="62270"/>
                          <a:pt x="12794" y="62270"/>
                          <a:pt x="9936" y="61317"/>
                        </a:cubicBezTo>
                        <a:cubicBezTo>
                          <a:pt x="5174" y="60365"/>
                          <a:pt x="1363" y="52745"/>
                          <a:pt x="411" y="43220"/>
                        </a:cubicBezTo>
                        <a:cubicBezTo>
                          <a:pt x="-1494" y="27980"/>
                          <a:pt x="3269" y="9882"/>
                          <a:pt x="13746" y="4167"/>
                        </a:cubicBezTo>
                        <a:cubicBezTo>
                          <a:pt x="13746" y="4167"/>
                          <a:pt x="21366" y="1310"/>
                          <a:pt x="30891" y="357"/>
                        </a:cubicBezTo>
                        <a:cubicBezTo>
                          <a:pt x="41369" y="-595"/>
                          <a:pt x="50894" y="357"/>
                          <a:pt x="58513" y="3215"/>
                        </a:cubicBezTo>
                        <a:cubicBezTo>
                          <a:pt x="65181" y="6072"/>
                          <a:pt x="68038" y="9882"/>
                          <a:pt x="68991" y="15597"/>
                        </a:cubicBezTo>
                        <a:cubicBezTo>
                          <a:pt x="70896" y="27980"/>
                          <a:pt x="57561" y="41315"/>
                          <a:pt x="53751" y="46077"/>
                        </a:cubicBezTo>
                        <a:cubicBezTo>
                          <a:pt x="44226" y="54650"/>
                          <a:pt x="31844" y="61317"/>
                          <a:pt x="20413" y="62270"/>
                        </a:cubicBezTo>
                        <a:close/>
                        <a:moveTo>
                          <a:pt x="30891" y="3215"/>
                        </a:moveTo>
                        <a:cubicBezTo>
                          <a:pt x="21366" y="4167"/>
                          <a:pt x="13746" y="7025"/>
                          <a:pt x="13746" y="7025"/>
                        </a:cubicBezTo>
                        <a:cubicBezTo>
                          <a:pt x="5174" y="11787"/>
                          <a:pt x="411" y="28932"/>
                          <a:pt x="2316" y="43220"/>
                        </a:cubicBezTo>
                        <a:cubicBezTo>
                          <a:pt x="3269" y="52745"/>
                          <a:pt x="6126" y="58460"/>
                          <a:pt x="9936" y="59412"/>
                        </a:cubicBezTo>
                        <a:cubicBezTo>
                          <a:pt x="12794" y="60365"/>
                          <a:pt x="16603" y="60365"/>
                          <a:pt x="19461" y="59412"/>
                        </a:cubicBezTo>
                        <a:cubicBezTo>
                          <a:pt x="29938" y="58460"/>
                          <a:pt x="41369" y="51792"/>
                          <a:pt x="50894" y="43220"/>
                        </a:cubicBezTo>
                        <a:cubicBezTo>
                          <a:pt x="54703" y="39410"/>
                          <a:pt x="68038" y="26075"/>
                          <a:pt x="66133" y="15597"/>
                        </a:cubicBezTo>
                        <a:cubicBezTo>
                          <a:pt x="65181" y="10835"/>
                          <a:pt x="62324" y="7977"/>
                          <a:pt x="56608" y="5120"/>
                        </a:cubicBezTo>
                        <a:cubicBezTo>
                          <a:pt x="49941" y="3215"/>
                          <a:pt x="41369" y="2262"/>
                          <a:pt x="30891" y="3215"/>
                        </a:cubicBezTo>
                        <a:close/>
                      </a:path>
                    </a:pathLst>
                  </a:custGeom>
                  <a:solidFill>
                    <a:srgbClr val="982C2C"/>
                  </a:solidFill>
                  <a:ln w="9525" cap="flat">
                    <a:noFill/>
                    <a:prstDash val="solid"/>
                    <a:miter/>
                  </a:ln>
                </p:spPr>
                <p:txBody>
                  <a:bodyPr rtlCol="0" anchor="ctr"/>
                  <a:lstStyle/>
                  <a:p>
                    <a:endParaRPr lang="en-US"/>
                  </a:p>
                </p:txBody>
              </p:sp>
            </p:grpSp>
            <p:sp>
              <p:nvSpPr>
                <p:cNvPr id="3417" name="Freeform: Shape 3416">
                  <a:extLst>
                    <a:ext uri="{FF2B5EF4-FFF2-40B4-BE49-F238E27FC236}">
                      <a16:creationId xmlns:a16="http://schemas.microsoft.com/office/drawing/2014/main" id="{989F3CD3-4CF6-40CC-9C5F-57A97378F3AA}"/>
                    </a:ext>
                  </a:extLst>
                </p:cNvPr>
                <p:cNvSpPr/>
                <p:nvPr/>
              </p:nvSpPr>
              <p:spPr>
                <a:xfrm>
                  <a:off x="2049494" y="730164"/>
                  <a:ext cx="65055" cy="60431"/>
                </a:xfrm>
                <a:custGeom>
                  <a:avLst/>
                  <a:gdLst>
                    <a:gd name="connsiteX0" fmla="*/ 53626 w 65055"/>
                    <a:gd name="connsiteY0" fmla="*/ 33105 h 60431"/>
                    <a:gd name="connsiteX1" fmla="*/ 41243 w 65055"/>
                    <a:gd name="connsiteY1" fmla="*/ 45488 h 60431"/>
                    <a:gd name="connsiteX2" fmla="*/ 30766 w 65055"/>
                    <a:gd name="connsiteY2" fmla="*/ 53108 h 60431"/>
                    <a:gd name="connsiteX3" fmla="*/ 25051 w 65055"/>
                    <a:gd name="connsiteY3" fmla="*/ 49298 h 60431"/>
                    <a:gd name="connsiteX4" fmla="*/ 24098 w 65055"/>
                    <a:gd name="connsiteY4" fmla="*/ 36915 h 60431"/>
                    <a:gd name="connsiteX5" fmla="*/ 18383 w 65055"/>
                    <a:gd name="connsiteY5" fmla="*/ 16913 h 60431"/>
                    <a:gd name="connsiteX6" fmla="*/ 18383 w 65055"/>
                    <a:gd name="connsiteY6" fmla="*/ 16913 h 60431"/>
                    <a:gd name="connsiteX7" fmla="*/ 26003 w 65055"/>
                    <a:gd name="connsiteY7" fmla="*/ 27390 h 60431"/>
                    <a:gd name="connsiteX8" fmla="*/ 27908 w 65055"/>
                    <a:gd name="connsiteY8" fmla="*/ 34058 h 60431"/>
                    <a:gd name="connsiteX9" fmla="*/ 27908 w 65055"/>
                    <a:gd name="connsiteY9" fmla="*/ 35010 h 60431"/>
                    <a:gd name="connsiteX10" fmla="*/ 27908 w 65055"/>
                    <a:gd name="connsiteY10" fmla="*/ 35010 h 60431"/>
                    <a:gd name="connsiteX11" fmla="*/ 28861 w 65055"/>
                    <a:gd name="connsiteY11" fmla="*/ 32153 h 60431"/>
                    <a:gd name="connsiteX12" fmla="*/ 26003 w 65055"/>
                    <a:gd name="connsiteY12" fmla="*/ 19770 h 60431"/>
                    <a:gd name="connsiteX13" fmla="*/ 24098 w 65055"/>
                    <a:gd name="connsiteY13" fmla="*/ 11198 h 60431"/>
                    <a:gd name="connsiteX14" fmla="*/ 31718 w 65055"/>
                    <a:gd name="connsiteY14" fmla="*/ 4530 h 60431"/>
                    <a:gd name="connsiteX15" fmla="*/ 45053 w 65055"/>
                    <a:gd name="connsiteY15" fmla="*/ 2625 h 60431"/>
                    <a:gd name="connsiteX16" fmla="*/ 56483 w 65055"/>
                    <a:gd name="connsiteY16" fmla="*/ 3578 h 60431"/>
                    <a:gd name="connsiteX17" fmla="*/ 12668 w 65055"/>
                    <a:gd name="connsiteY17" fmla="*/ 4530 h 60431"/>
                    <a:gd name="connsiteX18" fmla="*/ 8858 w 65055"/>
                    <a:gd name="connsiteY18" fmla="*/ 59775 h 60431"/>
                    <a:gd name="connsiteX19" fmla="*/ 50768 w 65055"/>
                    <a:gd name="connsiteY19" fmla="*/ 43583 h 60431"/>
                    <a:gd name="connsiteX20" fmla="*/ 65056 w 65055"/>
                    <a:gd name="connsiteY20" fmla="*/ 23580 h 60431"/>
                    <a:gd name="connsiteX21" fmla="*/ 53626 w 65055"/>
                    <a:gd name="connsiteY21" fmla="*/ 33105 h 6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55" h="60431">
                      <a:moveTo>
                        <a:pt x="53626" y="33105"/>
                      </a:moveTo>
                      <a:cubicBezTo>
                        <a:pt x="47911" y="35963"/>
                        <a:pt x="45053" y="40725"/>
                        <a:pt x="41243" y="45488"/>
                      </a:cubicBezTo>
                      <a:cubicBezTo>
                        <a:pt x="38386" y="49298"/>
                        <a:pt x="35528" y="53108"/>
                        <a:pt x="30766" y="53108"/>
                      </a:cubicBezTo>
                      <a:cubicBezTo>
                        <a:pt x="27908" y="53108"/>
                        <a:pt x="26003" y="53108"/>
                        <a:pt x="25051" y="49298"/>
                      </a:cubicBezTo>
                      <a:cubicBezTo>
                        <a:pt x="24098" y="45488"/>
                        <a:pt x="25051" y="40725"/>
                        <a:pt x="24098" y="36915"/>
                      </a:cubicBezTo>
                      <a:cubicBezTo>
                        <a:pt x="23146" y="30248"/>
                        <a:pt x="19336" y="24533"/>
                        <a:pt x="18383" y="16913"/>
                      </a:cubicBezTo>
                      <a:cubicBezTo>
                        <a:pt x="18383" y="16913"/>
                        <a:pt x="18383" y="16913"/>
                        <a:pt x="18383" y="16913"/>
                      </a:cubicBezTo>
                      <a:cubicBezTo>
                        <a:pt x="22193" y="18818"/>
                        <a:pt x="25051" y="23580"/>
                        <a:pt x="26003" y="27390"/>
                      </a:cubicBezTo>
                      <a:cubicBezTo>
                        <a:pt x="26956" y="29295"/>
                        <a:pt x="27908" y="32153"/>
                        <a:pt x="27908" y="34058"/>
                      </a:cubicBezTo>
                      <a:cubicBezTo>
                        <a:pt x="27908" y="34058"/>
                        <a:pt x="27908" y="35010"/>
                        <a:pt x="27908" y="35010"/>
                      </a:cubicBezTo>
                      <a:cubicBezTo>
                        <a:pt x="27908" y="35963"/>
                        <a:pt x="27908" y="35963"/>
                        <a:pt x="27908" y="35010"/>
                      </a:cubicBezTo>
                      <a:cubicBezTo>
                        <a:pt x="27908" y="34058"/>
                        <a:pt x="28861" y="33105"/>
                        <a:pt x="28861" y="32153"/>
                      </a:cubicBezTo>
                      <a:cubicBezTo>
                        <a:pt x="28861" y="28343"/>
                        <a:pt x="26956" y="23580"/>
                        <a:pt x="26003" y="19770"/>
                      </a:cubicBezTo>
                      <a:cubicBezTo>
                        <a:pt x="25051" y="16913"/>
                        <a:pt x="23146" y="14055"/>
                        <a:pt x="24098" y="11198"/>
                      </a:cubicBezTo>
                      <a:cubicBezTo>
                        <a:pt x="25051" y="7388"/>
                        <a:pt x="28861" y="5483"/>
                        <a:pt x="31718" y="4530"/>
                      </a:cubicBezTo>
                      <a:cubicBezTo>
                        <a:pt x="35528" y="3578"/>
                        <a:pt x="40291" y="2625"/>
                        <a:pt x="45053" y="2625"/>
                      </a:cubicBezTo>
                      <a:cubicBezTo>
                        <a:pt x="48863" y="2625"/>
                        <a:pt x="52673" y="3578"/>
                        <a:pt x="56483" y="3578"/>
                      </a:cubicBezTo>
                      <a:cubicBezTo>
                        <a:pt x="36481" y="-4995"/>
                        <a:pt x="12668" y="4530"/>
                        <a:pt x="12668" y="4530"/>
                      </a:cubicBezTo>
                      <a:cubicBezTo>
                        <a:pt x="-3524" y="13103"/>
                        <a:pt x="-3524" y="55965"/>
                        <a:pt x="8858" y="59775"/>
                      </a:cubicBezTo>
                      <a:cubicBezTo>
                        <a:pt x="21241" y="62633"/>
                        <a:pt x="39338" y="55965"/>
                        <a:pt x="50768" y="43583"/>
                      </a:cubicBezTo>
                      <a:cubicBezTo>
                        <a:pt x="56483" y="37868"/>
                        <a:pt x="62198" y="30248"/>
                        <a:pt x="65056" y="23580"/>
                      </a:cubicBezTo>
                      <a:cubicBezTo>
                        <a:pt x="63151" y="28343"/>
                        <a:pt x="57436" y="30248"/>
                        <a:pt x="53626" y="33105"/>
                      </a:cubicBezTo>
                      <a:close/>
                    </a:path>
                  </a:pathLst>
                </a:custGeom>
                <a:solidFill>
                  <a:srgbClr val="C82C2C"/>
                </a:solidFill>
                <a:ln w="9525" cap="flat">
                  <a:noFill/>
                  <a:prstDash val="solid"/>
                  <a:miter/>
                </a:ln>
              </p:spPr>
              <p:txBody>
                <a:bodyPr rtlCol="0" anchor="ctr"/>
                <a:lstStyle/>
                <a:p>
                  <a:endParaRPr lang="en-US"/>
                </a:p>
              </p:txBody>
            </p:sp>
            <p:sp>
              <p:nvSpPr>
                <p:cNvPr id="3418" name="Freeform: Shape 3417">
                  <a:extLst>
                    <a:ext uri="{FF2B5EF4-FFF2-40B4-BE49-F238E27FC236}">
                      <a16:creationId xmlns:a16="http://schemas.microsoft.com/office/drawing/2014/main" id="{DFE3F49D-88FC-4F9B-BC26-A401BAE7C4E1}"/>
                    </a:ext>
                  </a:extLst>
                </p:cNvPr>
                <p:cNvSpPr/>
                <p:nvPr/>
              </p:nvSpPr>
              <p:spPr>
                <a:xfrm>
                  <a:off x="2049356" y="707601"/>
                  <a:ext cx="5580" cy="15922"/>
                </a:xfrm>
                <a:custGeom>
                  <a:avLst/>
                  <a:gdLst>
                    <a:gd name="connsiteX0" fmla="*/ 423 w 5580"/>
                    <a:gd name="connsiteY0" fmla="*/ 423 h 15922"/>
                    <a:gd name="connsiteX1" fmla="*/ 423 w 5580"/>
                    <a:gd name="connsiteY1" fmla="*/ 423 h 15922"/>
                    <a:gd name="connsiteX2" fmla="*/ 4233 w 5580"/>
                    <a:gd name="connsiteY2" fmla="*/ 15663 h 15922"/>
                    <a:gd name="connsiteX3" fmla="*/ 5186 w 5580"/>
                    <a:gd name="connsiteY3" fmla="*/ 13758 h 15922"/>
                    <a:gd name="connsiteX4" fmla="*/ 423 w 5580"/>
                    <a:gd name="connsiteY4" fmla="*/ 423 h 1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 h="15922">
                      <a:moveTo>
                        <a:pt x="423" y="423"/>
                      </a:moveTo>
                      <a:cubicBezTo>
                        <a:pt x="423" y="-529"/>
                        <a:pt x="-529" y="423"/>
                        <a:pt x="423" y="423"/>
                      </a:cubicBezTo>
                      <a:cubicBezTo>
                        <a:pt x="423" y="6138"/>
                        <a:pt x="1376" y="11853"/>
                        <a:pt x="4233" y="15663"/>
                      </a:cubicBezTo>
                      <a:cubicBezTo>
                        <a:pt x="5186" y="16616"/>
                        <a:pt x="6138" y="14711"/>
                        <a:pt x="5186" y="13758"/>
                      </a:cubicBezTo>
                      <a:cubicBezTo>
                        <a:pt x="4233" y="8996"/>
                        <a:pt x="1376" y="5186"/>
                        <a:pt x="423" y="423"/>
                      </a:cubicBezTo>
                      <a:close/>
                    </a:path>
                  </a:pathLst>
                </a:custGeom>
                <a:solidFill>
                  <a:srgbClr val="982C2C"/>
                </a:solidFill>
                <a:ln w="9525" cap="flat">
                  <a:noFill/>
                  <a:prstDash val="solid"/>
                  <a:miter/>
                </a:ln>
              </p:spPr>
              <p:txBody>
                <a:bodyPr rtlCol="0" anchor="ctr"/>
                <a:lstStyle/>
                <a:p>
                  <a:endParaRPr lang="en-US"/>
                </a:p>
              </p:txBody>
            </p:sp>
            <p:sp>
              <p:nvSpPr>
                <p:cNvPr id="3419" name="Freeform: Shape 3418">
                  <a:extLst>
                    <a:ext uri="{FF2B5EF4-FFF2-40B4-BE49-F238E27FC236}">
                      <a16:creationId xmlns:a16="http://schemas.microsoft.com/office/drawing/2014/main" id="{CC9228BF-1EC2-4F2D-A24C-0D2E0F83C7EC}"/>
                    </a:ext>
                  </a:extLst>
                </p:cNvPr>
                <p:cNvSpPr/>
                <p:nvPr/>
              </p:nvSpPr>
              <p:spPr>
                <a:xfrm>
                  <a:off x="2064067" y="742314"/>
                  <a:ext cx="11696" cy="18364"/>
                </a:xfrm>
                <a:custGeom>
                  <a:avLst/>
                  <a:gdLst>
                    <a:gd name="connsiteX0" fmla="*/ 953 w 11696"/>
                    <a:gd name="connsiteY0" fmla="*/ 0 h 18364"/>
                    <a:gd name="connsiteX1" fmla="*/ 0 w 11696"/>
                    <a:gd name="connsiteY1" fmla="*/ 952 h 18364"/>
                    <a:gd name="connsiteX2" fmla="*/ 6667 w 11696"/>
                    <a:gd name="connsiteY2" fmla="*/ 8572 h 18364"/>
                    <a:gd name="connsiteX3" fmla="*/ 10478 w 11696"/>
                    <a:gd name="connsiteY3" fmla="*/ 18097 h 18364"/>
                    <a:gd name="connsiteX4" fmla="*/ 11430 w 11696"/>
                    <a:gd name="connsiteY4" fmla="*/ 17145 h 18364"/>
                    <a:gd name="connsiteX5" fmla="*/ 953 w 11696"/>
                    <a:gd name="connsiteY5" fmla="*/ 0 h 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 h="18364">
                      <a:moveTo>
                        <a:pt x="953" y="0"/>
                      </a:moveTo>
                      <a:cubicBezTo>
                        <a:pt x="953" y="0"/>
                        <a:pt x="0" y="952"/>
                        <a:pt x="0" y="952"/>
                      </a:cubicBezTo>
                      <a:cubicBezTo>
                        <a:pt x="2858" y="2857"/>
                        <a:pt x="4763" y="5715"/>
                        <a:pt x="6667" y="8572"/>
                      </a:cubicBezTo>
                      <a:cubicBezTo>
                        <a:pt x="8573" y="11430"/>
                        <a:pt x="9525" y="15240"/>
                        <a:pt x="10478" y="18097"/>
                      </a:cubicBezTo>
                      <a:cubicBezTo>
                        <a:pt x="10478" y="19050"/>
                        <a:pt x="12383" y="17145"/>
                        <a:pt x="11430" y="17145"/>
                      </a:cubicBezTo>
                      <a:cubicBezTo>
                        <a:pt x="9525" y="9525"/>
                        <a:pt x="6667" y="4763"/>
                        <a:pt x="953" y="0"/>
                      </a:cubicBezTo>
                      <a:close/>
                    </a:path>
                  </a:pathLst>
                </a:custGeom>
                <a:solidFill>
                  <a:srgbClr val="982C2C"/>
                </a:solidFill>
                <a:ln w="9525" cap="flat">
                  <a:noFill/>
                  <a:prstDash val="solid"/>
                  <a:miter/>
                </a:ln>
              </p:spPr>
              <p:txBody>
                <a:bodyPr rtlCol="0" anchor="ctr"/>
                <a:lstStyle/>
                <a:p>
                  <a:endParaRPr lang="en-US"/>
                </a:p>
              </p:txBody>
            </p:sp>
            <p:grpSp>
              <p:nvGrpSpPr>
                <p:cNvPr id="3420" name="Graphic 4">
                  <a:extLst>
                    <a:ext uri="{FF2B5EF4-FFF2-40B4-BE49-F238E27FC236}">
                      <a16:creationId xmlns:a16="http://schemas.microsoft.com/office/drawing/2014/main" id="{A57DCBEA-3080-4CEF-87C9-57530D4EE3F4}"/>
                    </a:ext>
                  </a:extLst>
                </p:cNvPr>
                <p:cNvGrpSpPr/>
                <p:nvPr/>
              </p:nvGrpSpPr>
              <p:grpSpPr>
                <a:xfrm>
                  <a:off x="2048827" y="722259"/>
                  <a:ext cx="22076" cy="24817"/>
                  <a:chOff x="2048827" y="722259"/>
                  <a:chExt cx="22076" cy="24817"/>
                </a:xfrm>
              </p:grpSpPr>
              <p:sp>
                <p:nvSpPr>
                  <p:cNvPr id="3421" name="Freeform: Shape 3420">
                    <a:extLst>
                      <a:ext uri="{FF2B5EF4-FFF2-40B4-BE49-F238E27FC236}">
                        <a16:creationId xmlns:a16="http://schemas.microsoft.com/office/drawing/2014/main" id="{E6A0B021-B1AD-4892-A320-A3E9FE774D66}"/>
                      </a:ext>
                    </a:extLst>
                  </p:cNvPr>
                  <p:cNvSpPr/>
                  <p:nvPr/>
                </p:nvSpPr>
                <p:spPr>
                  <a:xfrm>
                    <a:off x="2049779" y="723264"/>
                    <a:ext cx="19344" cy="21907"/>
                  </a:xfrm>
                  <a:custGeom>
                    <a:avLst/>
                    <a:gdLst>
                      <a:gd name="connsiteX0" fmla="*/ 0 w 19344"/>
                      <a:gd name="connsiteY0" fmla="*/ 11430 h 21907"/>
                      <a:gd name="connsiteX1" fmla="*/ 14288 w 19344"/>
                      <a:gd name="connsiteY1" fmla="*/ 0 h 21907"/>
                      <a:gd name="connsiteX2" fmla="*/ 5715 w 19344"/>
                      <a:gd name="connsiteY2" fmla="*/ 21907 h 21907"/>
                      <a:gd name="connsiteX3" fmla="*/ 0 w 19344"/>
                      <a:gd name="connsiteY3" fmla="*/ 11430 h 21907"/>
                    </a:gdLst>
                    <a:ahLst/>
                    <a:cxnLst>
                      <a:cxn ang="0">
                        <a:pos x="connsiteX0" y="connsiteY0"/>
                      </a:cxn>
                      <a:cxn ang="0">
                        <a:pos x="connsiteX1" y="connsiteY1"/>
                      </a:cxn>
                      <a:cxn ang="0">
                        <a:pos x="connsiteX2" y="connsiteY2"/>
                      </a:cxn>
                      <a:cxn ang="0">
                        <a:pos x="connsiteX3" y="connsiteY3"/>
                      </a:cxn>
                    </a:cxnLst>
                    <a:rect l="l" t="t" r="r" b="b"/>
                    <a:pathLst>
                      <a:path w="19344" h="21907">
                        <a:moveTo>
                          <a:pt x="0" y="11430"/>
                        </a:moveTo>
                        <a:cubicBezTo>
                          <a:pt x="0" y="11430"/>
                          <a:pt x="8573" y="0"/>
                          <a:pt x="14288" y="0"/>
                        </a:cubicBezTo>
                        <a:cubicBezTo>
                          <a:pt x="20003" y="0"/>
                          <a:pt x="24765" y="14288"/>
                          <a:pt x="5715" y="21907"/>
                        </a:cubicBezTo>
                        <a:cubicBezTo>
                          <a:pt x="3810" y="15240"/>
                          <a:pt x="0" y="11430"/>
                          <a:pt x="0" y="11430"/>
                        </a:cubicBezTo>
                        <a:close/>
                      </a:path>
                    </a:pathLst>
                  </a:custGeom>
                  <a:solidFill>
                    <a:srgbClr val="F32C2C"/>
                  </a:solidFill>
                  <a:ln w="9525" cap="flat">
                    <a:noFill/>
                    <a:prstDash val="solid"/>
                    <a:miter/>
                  </a:ln>
                </p:spPr>
                <p:txBody>
                  <a:bodyPr rtlCol="0" anchor="ctr"/>
                  <a:lstStyle/>
                  <a:p>
                    <a:endParaRPr lang="en-US"/>
                  </a:p>
                </p:txBody>
              </p:sp>
              <p:sp>
                <p:nvSpPr>
                  <p:cNvPr id="3422" name="Freeform: Shape 3421">
                    <a:extLst>
                      <a:ext uri="{FF2B5EF4-FFF2-40B4-BE49-F238E27FC236}">
                        <a16:creationId xmlns:a16="http://schemas.microsoft.com/office/drawing/2014/main" id="{1285B363-679F-4A09-AD12-3CA318E439F9}"/>
                      </a:ext>
                    </a:extLst>
                  </p:cNvPr>
                  <p:cNvSpPr/>
                  <p:nvPr/>
                </p:nvSpPr>
                <p:spPr>
                  <a:xfrm>
                    <a:off x="2048827" y="722259"/>
                    <a:ext cx="22076" cy="24817"/>
                  </a:xfrm>
                  <a:custGeom>
                    <a:avLst/>
                    <a:gdLst>
                      <a:gd name="connsiteX0" fmla="*/ 6667 w 22076"/>
                      <a:gd name="connsiteY0" fmla="*/ 24817 h 24817"/>
                      <a:gd name="connsiteX1" fmla="*/ 6667 w 22076"/>
                      <a:gd name="connsiteY1" fmla="*/ 23865 h 24817"/>
                      <a:gd name="connsiteX2" fmla="*/ 952 w 22076"/>
                      <a:gd name="connsiteY2" fmla="*/ 13387 h 24817"/>
                      <a:gd name="connsiteX3" fmla="*/ 0 w 22076"/>
                      <a:gd name="connsiteY3" fmla="*/ 12435 h 24817"/>
                      <a:gd name="connsiteX4" fmla="*/ 952 w 22076"/>
                      <a:gd name="connsiteY4" fmla="*/ 11482 h 24817"/>
                      <a:gd name="connsiteX5" fmla="*/ 16192 w 22076"/>
                      <a:gd name="connsiteY5" fmla="*/ 52 h 24817"/>
                      <a:gd name="connsiteX6" fmla="*/ 21907 w 22076"/>
                      <a:gd name="connsiteY6" fmla="*/ 6720 h 24817"/>
                      <a:gd name="connsiteX7" fmla="*/ 7620 w 22076"/>
                      <a:gd name="connsiteY7" fmla="*/ 24817 h 24817"/>
                      <a:gd name="connsiteX8" fmla="*/ 6667 w 22076"/>
                      <a:gd name="connsiteY8" fmla="*/ 24817 h 24817"/>
                      <a:gd name="connsiteX9" fmla="*/ 2857 w 22076"/>
                      <a:gd name="connsiteY9" fmla="*/ 12435 h 24817"/>
                      <a:gd name="connsiteX10" fmla="*/ 8572 w 22076"/>
                      <a:gd name="connsiteY10" fmla="*/ 21960 h 24817"/>
                      <a:gd name="connsiteX11" fmla="*/ 20002 w 22076"/>
                      <a:gd name="connsiteY11" fmla="*/ 7672 h 24817"/>
                      <a:gd name="connsiteX12" fmla="*/ 16192 w 22076"/>
                      <a:gd name="connsiteY12" fmla="*/ 2910 h 24817"/>
                      <a:gd name="connsiteX13" fmla="*/ 2857 w 22076"/>
                      <a:gd name="connsiteY13" fmla="*/ 12435 h 2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 h="24817">
                        <a:moveTo>
                          <a:pt x="6667" y="24817"/>
                        </a:moveTo>
                        <a:lnTo>
                          <a:pt x="6667" y="23865"/>
                        </a:lnTo>
                        <a:cubicBezTo>
                          <a:pt x="4763" y="17197"/>
                          <a:pt x="952" y="13387"/>
                          <a:pt x="952" y="13387"/>
                        </a:cubicBezTo>
                        <a:lnTo>
                          <a:pt x="0" y="12435"/>
                        </a:lnTo>
                        <a:lnTo>
                          <a:pt x="952" y="11482"/>
                        </a:lnTo>
                        <a:cubicBezTo>
                          <a:pt x="952" y="11482"/>
                          <a:pt x="9525" y="-900"/>
                          <a:pt x="16192" y="52"/>
                        </a:cubicBezTo>
                        <a:cubicBezTo>
                          <a:pt x="19050" y="52"/>
                          <a:pt x="21907" y="2910"/>
                          <a:pt x="21907" y="6720"/>
                        </a:cubicBezTo>
                        <a:cubicBezTo>
                          <a:pt x="22860" y="12435"/>
                          <a:pt x="20002" y="20055"/>
                          <a:pt x="7620" y="24817"/>
                        </a:cubicBezTo>
                        <a:lnTo>
                          <a:pt x="6667" y="24817"/>
                        </a:lnTo>
                        <a:close/>
                        <a:moveTo>
                          <a:pt x="2857" y="12435"/>
                        </a:moveTo>
                        <a:cubicBezTo>
                          <a:pt x="3810" y="13387"/>
                          <a:pt x="6667" y="17197"/>
                          <a:pt x="8572" y="21960"/>
                        </a:cubicBezTo>
                        <a:cubicBezTo>
                          <a:pt x="18097" y="17197"/>
                          <a:pt x="20955" y="11482"/>
                          <a:pt x="20002" y="7672"/>
                        </a:cubicBezTo>
                        <a:cubicBezTo>
                          <a:pt x="20002" y="4815"/>
                          <a:pt x="18097" y="2910"/>
                          <a:pt x="16192" y="2910"/>
                        </a:cubicBezTo>
                        <a:cubicBezTo>
                          <a:pt x="11430" y="1957"/>
                          <a:pt x="4763" y="8625"/>
                          <a:pt x="2857" y="12435"/>
                        </a:cubicBezTo>
                        <a:close/>
                      </a:path>
                    </a:pathLst>
                  </a:custGeom>
                  <a:solidFill>
                    <a:srgbClr val="982C2C"/>
                  </a:solidFill>
                  <a:ln w="9525" cap="flat">
                    <a:noFill/>
                    <a:prstDash val="solid"/>
                    <a:miter/>
                  </a:ln>
                </p:spPr>
                <p:txBody>
                  <a:bodyPr rtlCol="0" anchor="ctr"/>
                  <a:lstStyle/>
                  <a:p>
                    <a:endParaRPr lang="en-US"/>
                  </a:p>
                </p:txBody>
              </p:sp>
            </p:grpSp>
            <p:sp>
              <p:nvSpPr>
                <p:cNvPr id="3423" name="Freeform: Shape 3422">
                  <a:extLst>
                    <a:ext uri="{FF2B5EF4-FFF2-40B4-BE49-F238E27FC236}">
                      <a16:creationId xmlns:a16="http://schemas.microsoft.com/office/drawing/2014/main" id="{7FC23EE1-3615-410E-9A3C-1C4EE5BCD2E0}"/>
                    </a:ext>
                  </a:extLst>
                </p:cNvPr>
                <p:cNvSpPr/>
                <p:nvPr/>
              </p:nvSpPr>
              <p:spPr>
                <a:xfrm>
                  <a:off x="2048827" y="724216"/>
                  <a:ext cx="20002" cy="21907"/>
                </a:xfrm>
                <a:custGeom>
                  <a:avLst/>
                  <a:gdLst>
                    <a:gd name="connsiteX0" fmla="*/ 16192 w 20002"/>
                    <a:gd name="connsiteY0" fmla="*/ 9525 h 21907"/>
                    <a:gd name="connsiteX1" fmla="*/ 9525 w 20002"/>
                    <a:gd name="connsiteY1" fmla="*/ 6668 h 21907"/>
                    <a:gd name="connsiteX2" fmla="*/ 11430 w 20002"/>
                    <a:gd name="connsiteY2" fmla="*/ 0 h 21907"/>
                    <a:gd name="connsiteX3" fmla="*/ 0 w 20002"/>
                    <a:gd name="connsiteY3" fmla="*/ 10478 h 21907"/>
                    <a:gd name="connsiteX4" fmla="*/ 6667 w 20002"/>
                    <a:gd name="connsiteY4" fmla="*/ 21908 h 21907"/>
                    <a:gd name="connsiteX5" fmla="*/ 20002 w 20002"/>
                    <a:gd name="connsiteY5" fmla="*/ 8573 h 21907"/>
                    <a:gd name="connsiteX6" fmla="*/ 16192 w 20002"/>
                    <a:gd name="connsiteY6" fmla="*/ 952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1907">
                      <a:moveTo>
                        <a:pt x="16192" y="9525"/>
                      </a:moveTo>
                      <a:cubicBezTo>
                        <a:pt x="13335" y="10478"/>
                        <a:pt x="10477" y="10478"/>
                        <a:pt x="9525" y="6668"/>
                      </a:cubicBezTo>
                      <a:cubicBezTo>
                        <a:pt x="8572" y="3810"/>
                        <a:pt x="9525" y="953"/>
                        <a:pt x="11430" y="0"/>
                      </a:cubicBezTo>
                      <a:cubicBezTo>
                        <a:pt x="5715" y="1905"/>
                        <a:pt x="0" y="10478"/>
                        <a:pt x="0" y="10478"/>
                      </a:cubicBezTo>
                      <a:cubicBezTo>
                        <a:pt x="0" y="10478"/>
                        <a:pt x="3810" y="14288"/>
                        <a:pt x="6667" y="21908"/>
                      </a:cubicBezTo>
                      <a:cubicBezTo>
                        <a:pt x="15240" y="18098"/>
                        <a:pt x="19050" y="12383"/>
                        <a:pt x="20002" y="8573"/>
                      </a:cubicBezTo>
                      <a:cubicBezTo>
                        <a:pt x="19050" y="8573"/>
                        <a:pt x="18097" y="8573"/>
                        <a:pt x="16192" y="9525"/>
                      </a:cubicBezTo>
                      <a:close/>
                    </a:path>
                  </a:pathLst>
                </a:custGeom>
                <a:solidFill>
                  <a:srgbClr val="C82C2C"/>
                </a:solidFill>
                <a:ln w="9525" cap="flat">
                  <a:noFill/>
                  <a:prstDash val="solid"/>
                  <a:miter/>
                </a:ln>
              </p:spPr>
              <p:txBody>
                <a:bodyPr rtlCol="0" anchor="ctr"/>
                <a:lstStyle/>
                <a:p>
                  <a:endParaRPr lang="en-US"/>
                </a:p>
              </p:txBody>
            </p:sp>
            <p:grpSp>
              <p:nvGrpSpPr>
                <p:cNvPr id="3424" name="Graphic 4">
                  <a:extLst>
                    <a:ext uri="{FF2B5EF4-FFF2-40B4-BE49-F238E27FC236}">
                      <a16:creationId xmlns:a16="http://schemas.microsoft.com/office/drawing/2014/main" id="{DE69C74D-BDEA-42B5-B2EC-6022644E4DAC}"/>
                    </a:ext>
                  </a:extLst>
                </p:cNvPr>
                <p:cNvGrpSpPr/>
                <p:nvPr/>
              </p:nvGrpSpPr>
              <p:grpSpPr>
                <a:xfrm>
                  <a:off x="1715579" y="606919"/>
                  <a:ext cx="350076" cy="321819"/>
                  <a:chOff x="1715579" y="606919"/>
                  <a:chExt cx="350076" cy="321819"/>
                </a:xfrm>
              </p:grpSpPr>
              <p:grpSp>
                <p:nvGrpSpPr>
                  <p:cNvPr id="3425" name="Graphic 4">
                    <a:extLst>
                      <a:ext uri="{FF2B5EF4-FFF2-40B4-BE49-F238E27FC236}">
                        <a16:creationId xmlns:a16="http://schemas.microsoft.com/office/drawing/2014/main" id="{1B98D06E-2122-456D-B3D0-3BBEDB56358C}"/>
                      </a:ext>
                    </a:extLst>
                  </p:cNvPr>
                  <p:cNvGrpSpPr/>
                  <p:nvPr/>
                </p:nvGrpSpPr>
                <p:grpSpPr>
                  <a:xfrm>
                    <a:off x="1715579" y="708977"/>
                    <a:ext cx="265731" cy="215514"/>
                    <a:chOff x="1715579" y="708977"/>
                    <a:chExt cx="265731" cy="215514"/>
                  </a:xfrm>
                </p:grpSpPr>
                <p:sp>
                  <p:nvSpPr>
                    <p:cNvPr id="3426" name="Freeform: Shape 3425">
                      <a:extLst>
                        <a:ext uri="{FF2B5EF4-FFF2-40B4-BE49-F238E27FC236}">
                          <a16:creationId xmlns:a16="http://schemas.microsoft.com/office/drawing/2014/main" id="{37825C01-797A-4DB9-BCF2-D2D2828BFBA9}"/>
                        </a:ext>
                      </a:extLst>
                    </p:cNvPr>
                    <p:cNvSpPr/>
                    <p:nvPr/>
                  </p:nvSpPr>
                  <p:spPr>
                    <a:xfrm>
                      <a:off x="1717426" y="709929"/>
                      <a:ext cx="262931" cy="214365"/>
                    </a:xfrm>
                    <a:custGeom>
                      <a:avLst/>
                      <a:gdLst>
                        <a:gd name="connsiteX0" fmla="*/ 250438 w 262931"/>
                        <a:gd name="connsiteY0" fmla="*/ 195263 h 214365"/>
                        <a:gd name="connsiteX1" fmla="*/ 258058 w 262931"/>
                        <a:gd name="connsiteY1" fmla="*/ 158115 h 214365"/>
                        <a:gd name="connsiteX2" fmla="*/ 229483 w 262931"/>
                        <a:gd name="connsiteY2" fmla="*/ 157163 h 214365"/>
                        <a:gd name="connsiteX3" fmla="*/ 219958 w 262931"/>
                        <a:gd name="connsiteY3" fmla="*/ 155258 h 214365"/>
                        <a:gd name="connsiteX4" fmla="*/ 232341 w 262931"/>
                        <a:gd name="connsiteY4" fmla="*/ 111443 h 214365"/>
                        <a:gd name="connsiteX5" fmla="*/ 217101 w 262931"/>
                        <a:gd name="connsiteY5" fmla="*/ 120015 h 214365"/>
                        <a:gd name="connsiteX6" fmla="*/ 216148 w 262931"/>
                        <a:gd name="connsiteY6" fmla="*/ 64770 h 214365"/>
                        <a:gd name="connsiteX7" fmla="*/ 203766 w 262931"/>
                        <a:gd name="connsiteY7" fmla="*/ 84773 h 214365"/>
                        <a:gd name="connsiteX8" fmla="*/ 193288 w 262931"/>
                        <a:gd name="connsiteY8" fmla="*/ 41910 h 214365"/>
                        <a:gd name="connsiteX9" fmla="*/ 173286 w 262931"/>
                        <a:gd name="connsiteY9" fmla="*/ 75248 h 214365"/>
                        <a:gd name="connsiteX10" fmla="*/ 168523 w 262931"/>
                        <a:gd name="connsiteY10" fmla="*/ 22860 h 214365"/>
                        <a:gd name="connsiteX11" fmla="*/ 144711 w 262931"/>
                        <a:gd name="connsiteY11" fmla="*/ 49530 h 214365"/>
                        <a:gd name="connsiteX12" fmla="*/ 150426 w 262931"/>
                        <a:gd name="connsiteY12" fmla="*/ 14288 h 214365"/>
                        <a:gd name="connsiteX13" fmla="*/ 96133 w 262931"/>
                        <a:gd name="connsiteY13" fmla="*/ 16193 h 214365"/>
                        <a:gd name="connsiteX14" fmla="*/ 110421 w 262931"/>
                        <a:gd name="connsiteY14" fmla="*/ 6668 h 214365"/>
                        <a:gd name="connsiteX15" fmla="*/ 70416 w 262931"/>
                        <a:gd name="connsiteY15" fmla="*/ 16193 h 214365"/>
                        <a:gd name="connsiteX16" fmla="*/ 68511 w 262931"/>
                        <a:gd name="connsiteY16" fmla="*/ 0 h 214365"/>
                        <a:gd name="connsiteX17" fmla="*/ 44698 w 262931"/>
                        <a:gd name="connsiteY17" fmla="*/ 7620 h 214365"/>
                        <a:gd name="connsiteX18" fmla="*/ 12313 w 262931"/>
                        <a:gd name="connsiteY18" fmla="*/ 71438 h 214365"/>
                        <a:gd name="connsiteX19" fmla="*/ 19933 w 262931"/>
                        <a:gd name="connsiteY19" fmla="*/ 156210 h 214365"/>
                        <a:gd name="connsiteX20" fmla="*/ 170428 w 262931"/>
                        <a:gd name="connsiteY20" fmla="*/ 211455 h 214365"/>
                        <a:gd name="connsiteX21" fmla="*/ 210433 w 262931"/>
                        <a:gd name="connsiteY21" fmla="*/ 189548 h 214365"/>
                        <a:gd name="connsiteX22" fmla="*/ 250438 w 262931"/>
                        <a:gd name="connsiteY22" fmla="*/ 195263 h 2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931" h="214365">
                          <a:moveTo>
                            <a:pt x="250438" y="195263"/>
                          </a:moveTo>
                          <a:cubicBezTo>
                            <a:pt x="263773" y="184785"/>
                            <a:pt x="266631" y="169545"/>
                            <a:pt x="258058" y="158115"/>
                          </a:cubicBezTo>
                          <a:cubicBezTo>
                            <a:pt x="249486" y="146685"/>
                            <a:pt x="236151" y="151448"/>
                            <a:pt x="229483" y="157163"/>
                          </a:cubicBezTo>
                          <a:cubicBezTo>
                            <a:pt x="222816" y="161925"/>
                            <a:pt x="217101" y="166688"/>
                            <a:pt x="219958" y="155258"/>
                          </a:cubicBezTo>
                          <a:cubicBezTo>
                            <a:pt x="222816" y="143828"/>
                            <a:pt x="232341" y="111443"/>
                            <a:pt x="232341" y="111443"/>
                          </a:cubicBezTo>
                          <a:cubicBezTo>
                            <a:pt x="232341" y="111443"/>
                            <a:pt x="219006" y="125730"/>
                            <a:pt x="217101" y="120015"/>
                          </a:cubicBezTo>
                          <a:cubicBezTo>
                            <a:pt x="210433" y="100013"/>
                            <a:pt x="216148" y="64770"/>
                            <a:pt x="216148" y="64770"/>
                          </a:cubicBezTo>
                          <a:cubicBezTo>
                            <a:pt x="216148" y="64770"/>
                            <a:pt x="207576" y="86678"/>
                            <a:pt x="203766" y="84773"/>
                          </a:cubicBezTo>
                          <a:cubicBezTo>
                            <a:pt x="199956" y="82868"/>
                            <a:pt x="190431" y="71438"/>
                            <a:pt x="193288" y="41910"/>
                          </a:cubicBezTo>
                          <a:cubicBezTo>
                            <a:pt x="187573" y="49530"/>
                            <a:pt x="178048" y="78105"/>
                            <a:pt x="173286" y="75248"/>
                          </a:cubicBezTo>
                          <a:cubicBezTo>
                            <a:pt x="164713" y="67628"/>
                            <a:pt x="160903" y="48578"/>
                            <a:pt x="168523" y="22860"/>
                          </a:cubicBezTo>
                          <a:cubicBezTo>
                            <a:pt x="159951" y="28575"/>
                            <a:pt x="149473" y="50483"/>
                            <a:pt x="144711" y="49530"/>
                          </a:cubicBezTo>
                          <a:cubicBezTo>
                            <a:pt x="139948" y="48578"/>
                            <a:pt x="138043" y="32385"/>
                            <a:pt x="150426" y="14288"/>
                          </a:cubicBezTo>
                          <a:cubicBezTo>
                            <a:pt x="124708" y="24765"/>
                            <a:pt x="96133" y="17145"/>
                            <a:pt x="96133" y="16193"/>
                          </a:cubicBezTo>
                          <a:cubicBezTo>
                            <a:pt x="95181" y="14288"/>
                            <a:pt x="110421" y="6668"/>
                            <a:pt x="110421" y="6668"/>
                          </a:cubicBezTo>
                          <a:cubicBezTo>
                            <a:pt x="110421" y="6668"/>
                            <a:pt x="87561" y="15240"/>
                            <a:pt x="70416" y="16193"/>
                          </a:cubicBezTo>
                          <a:cubicBezTo>
                            <a:pt x="53271" y="18098"/>
                            <a:pt x="54223" y="13335"/>
                            <a:pt x="68511" y="0"/>
                          </a:cubicBezTo>
                          <a:cubicBezTo>
                            <a:pt x="59938" y="3810"/>
                            <a:pt x="51366" y="6668"/>
                            <a:pt x="44698" y="7620"/>
                          </a:cubicBezTo>
                          <a:cubicBezTo>
                            <a:pt x="38031" y="29528"/>
                            <a:pt x="28506" y="54293"/>
                            <a:pt x="12313" y="71438"/>
                          </a:cubicBezTo>
                          <a:cubicBezTo>
                            <a:pt x="-3879" y="88583"/>
                            <a:pt x="-6737" y="118110"/>
                            <a:pt x="19933" y="156210"/>
                          </a:cubicBezTo>
                          <a:cubicBezTo>
                            <a:pt x="66606" y="215265"/>
                            <a:pt x="128518" y="219075"/>
                            <a:pt x="170428" y="211455"/>
                          </a:cubicBezTo>
                          <a:cubicBezTo>
                            <a:pt x="188526" y="204788"/>
                            <a:pt x="203766" y="196215"/>
                            <a:pt x="210433" y="189548"/>
                          </a:cubicBezTo>
                          <a:cubicBezTo>
                            <a:pt x="215196" y="200025"/>
                            <a:pt x="238056" y="205740"/>
                            <a:pt x="250438" y="195263"/>
                          </a:cubicBezTo>
                          <a:close/>
                        </a:path>
                      </a:pathLst>
                    </a:custGeom>
                    <a:solidFill>
                      <a:srgbClr val="FAD6BE"/>
                    </a:solidFill>
                    <a:ln w="9525" cap="flat">
                      <a:noFill/>
                      <a:prstDash val="solid"/>
                      <a:miter/>
                    </a:ln>
                  </p:spPr>
                  <p:txBody>
                    <a:bodyPr rtlCol="0" anchor="ctr"/>
                    <a:lstStyle/>
                    <a:p>
                      <a:endParaRPr lang="en-US"/>
                    </a:p>
                  </p:txBody>
                </p:sp>
                <p:sp>
                  <p:nvSpPr>
                    <p:cNvPr id="3427" name="Freeform: Shape 3426">
                      <a:extLst>
                        <a:ext uri="{FF2B5EF4-FFF2-40B4-BE49-F238E27FC236}">
                          <a16:creationId xmlns:a16="http://schemas.microsoft.com/office/drawing/2014/main" id="{8D5FD196-D1D6-446F-91E2-7C94F9A15A10}"/>
                        </a:ext>
                      </a:extLst>
                    </p:cNvPr>
                    <p:cNvSpPr/>
                    <p:nvPr/>
                  </p:nvSpPr>
                  <p:spPr>
                    <a:xfrm>
                      <a:off x="1715579" y="708977"/>
                      <a:ext cx="265731" cy="215514"/>
                    </a:xfrm>
                    <a:custGeom>
                      <a:avLst/>
                      <a:gdLst>
                        <a:gd name="connsiteX0" fmla="*/ 161798 w 265731"/>
                        <a:gd name="connsiteY0" fmla="*/ 214313 h 215514"/>
                        <a:gd name="connsiteX1" fmla="*/ 20828 w 265731"/>
                        <a:gd name="connsiteY1" fmla="*/ 157163 h 215514"/>
                        <a:gd name="connsiteX2" fmla="*/ 13208 w 265731"/>
                        <a:gd name="connsiteY2" fmla="*/ 71438 h 215514"/>
                        <a:gd name="connsiteX3" fmla="*/ 44640 w 265731"/>
                        <a:gd name="connsiteY3" fmla="*/ 8572 h 215514"/>
                        <a:gd name="connsiteX4" fmla="*/ 45592 w 265731"/>
                        <a:gd name="connsiteY4" fmla="*/ 7620 h 215514"/>
                        <a:gd name="connsiteX5" fmla="*/ 68453 w 265731"/>
                        <a:gd name="connsiteY5" fmla="*/ 0 h 215514"/>
                        <a:gd name="connsiteX6" fmla="*/ 70358 w 265731"/>
                        <a:gd name="connsiteY6" fmla="*/ 0 h 215514"/>
                        <a:gd name="connsiteX7" fmla="*/ 70358 w 265731"/>
                        <a:gd name="connsiteY7" fmla="*/ 1905 h 215514"/>
                        <a:gd name="connsiteX8" fmla="*/ 59880 w 265731"/>
                        <a:gd name="connsiteY8" fmla="*/ 15240 h 215514"/>
                        <a:gd name="connsiteX9" fmla="*/ 71310 w 265731"/>
                        <a:gd name="connsiteY9" fmla="*/ 16192 h 215514"/>
                        <a:gd name="connsiteX10" fmla="*/ 111315 w 265731"/>
                        <a:gd name="connsiteY10" fmla="*/ 6667 h 215514"/>
                        <a:gd name="connsiteX11" fmla="*/ 113220 w 265731"/>
                        <a:gd name="connsiteY11" fmla="*/ 7620 h 215514"/>
                        <a:gd name="connsiteX12" fmla="*/ 112267 w 265731"/>
                        <a:gd name="connsiteY12" fmla="*/ 9525 h 215514"/>
                        <a:gd name="connsiteX13" fmla="*/ 98933 w 265731"/>
                        <a:gd name="connsiteY13" fmla="*/ 18097 h 215514"/>
                        <a:gd name="connsiteX14" fmla="*/ 132270 w 265731"/>
                        <a:gd name="connsiteY14" fmla="*/ 20955 h 215514"/>
                        <a:gd name="connsiteX15" fmla="*/ 151320 w 265731"/>
                        <a:gd name="connsiteY15" fmla="*/ 16192 h 215514"/>
                        <a:gd name="connsiteX16" fmla="*/ 152273 w 265731"/>
                        <a:gd name="connsiteY16" fmla="*/ 16192 h 215514"/>
                        <a:gd name="connsiteX17" fmla="*/ 152273 w 265731"/>
                        <a:gd name="connsiteY17" fmla="*/ 18097 h 215514"/>
                        <a:gd name="connsiteX18" fmla="*/ 144653 w 265731"/>
                        <a:gd name="connsiteY18" fmla="*/ 49530 h 215514"/>
                        <a:gd name="connsiteX19" fmla="*/ 146558 w 265731"/>
                        <a:gd name="connsiteY19" fmla="*/ 51435 h 215514"/>
                        <a:gd name="connsiteX20" fmla="*/ 146558 w 265731"/>
                        <a:gd name="connsiteY20" fmla="*/ 51435 h 215514"/>
                        <a:gd name="connsiteX21" fmla="*/ 156083 w 265731"/>
                        <a:gd name="connsiteY21" fmla="*/ 40005 h 215514"/>
                        <a:gd name="connsiteX22" fmla="*/ 168465 w 265731"/>
                        <a:gd name="connsiteY22" fmla="*/ 24765 h 215514"/>
                        <a:gd name="connsiteX23" fmla="*/ 169417 w 265731"/>
                        <a:gd name="connsiteY23" fmla="*/ 24765 h 215514"/>
                        <a:gd name="connsiteX24" fmla="*/ 169417 w 265731"/>
                        <a:gd name="connsiteY24" fmla="*/ 25717 h 215514"/>
                        <a:gd name="connsiteX25" fmla="*/ 174180 w 265731"/>
                        <a:gd name="connsiteY25" fmla="*/ 77152 h 215514"/>
                        <a:gd name="connsiteX26" fmla="*/ 185610 w 265731"/>
                        <a:gd name="connsiteY26" fmla="*/ 58102 h 215514"/>
                        <a:gd name="connsiteX27" fmla="*/ 192278 w 265731"/>
                        <a:gd name="connsiteY27" fmla="*/ 44767 h 215514"/>
                        <a:gd name="connsiteX28" fmla="*/ 193230 w 265731"/>
                        <a:gd name="connsiteY28" fmla="*/ 43815 h 215514"/>
                        <a:gd name="connsiteX29" fmla="*/ 194183 w 265731"/>
                        <a:gd name="connsiteY29" fmla="*/ 44767 h 215514"/>
                        <a:gd name="connsiteX30" fmla="*/ 204660 w 265731"/>
                        <a:gd name="connsiteY30" fmla="*/ 86677 h 215514"/>
                        <a:gd name="connsiteX31" fmla="*/ 215138 w 265731"/>
                        <a:gd name="connsiteY31" fmla="*/ 66675 h 215514"/>
                        <a:gd name="connsiteX32" fmla="*/ 217042 w 265731"/>
                        <a:gd name="connsiteY32" fmla="*/ 65723 h 215514"/>
                        <a:gd name="connsiteX33" fmla="*/ 217995 w 265731"/>
                        <a:gd name="connsiteY33" fmla="*/ 66675 h 215514"/>
                        <a:gd name="connsiteX34" fmla="*/ 218948 w 265731"/>
                        <a:gd name="connsiteY34" fmla="*/ 121920 h 215514"/>
                        <a:gd name="connsiteX35" fmla="*/ 219900 w 265731"/>
                        <a:gd name="connsiteY35" fmla="*/ 121920 h 215514"/>
                        <a:gd name="connsiteX36" fmla="*/ 232283 w 265731"/>
                        <a:gd name="connsiteY36" fmla="*/ 112395 h 215514"/>
                        <a:gd name="connsiteX37" fmla="*/ 234188 w 265731"/>
                        <a:gd name="connsiteY37" fmla="*/ 112395 h 215514"/>
                        <a:gd name="connsiteX38" fmla="*/ 235140 w 265731"/>
                        <a:gd name="connsiteY38" fmla="*/ 113347 h 215514"/>
                        <a:gd name="connsiteX39" fmla="*/ 222758 w 265731"/>
                        <a:gd name="connsiteY39" fmla="*/ 157163 h 215514"/>
                        <a:gd name="connsiteX40" fmla="*/ 221805 w 265731"/>
                        <a:gd name="connsiteY40" fmla="*/ 162877 h 215514"/>
                        <a:gd name="connsiteX41" fmla="*/ 228473 w 265731"/>
                        <a:gd name="connsiteY41" fmla="*/ 159068 h 215514"/>
                        <a:gd name="connsiteX42" fmla="*/ 230378 w 265731"/>
                        <a:gd name="connsiteY42" fmla="*/ 158115 h 215514"/>
                        <a:gd name="connsiteX43" fmla="*/ 243713 w 265731"/>
                        <a:gd name="connsiteY43" fmla="*/ 152400 h 215514"/>
                        <a:gd name="connsiteX44" fmla="*/ 260858 w 265731"/>
                        <a:gd name="connsiteY44" fmla="*/ 159068 h 215514"/>
                        <a:gd name="connsiteX45" fmla="*/ 253238 w 265731"/>
                        <a:gd name="connsiteY45" fmla="*/ 198120 h 215514"/>
                        <a:gd name="connsiteX46" fmla="*/ 239903 w 265731"/>
                        <a:gd name="connsiteY46" fmla="*/ 203835 h 215514"/>
                        <a:gd name="connsiteX47" fmla="*/ 239903 w 265731"/>
                        <a:gd name="connsiteY47" fmla="*/ 203835 h 215514"/>
                        <a:gd name="connsiteX48" fmla="*/ 212280 w 265731"/>
                        <a:gd name="connsiteY48" fmla="*/ 192405 h 215514"/>
                        <a:gd name="connsiteX49" fmla="*/ 173228 w 265731"/>
                        <a:gd name="connsiteY49" fmla="*/ 213360 h 215514"/>
                        <a:gd name="connsiteX50" fmla="*/ 161798 w 265731"/>
                        <a:gd name="connsiteY50" fmla="*/ 214313 h 215514"/>
                        <a:gd name="connsiteX51" fmla="*/ 47498 w 265731"/>
                        <a:gd name="connsiteY51" fmla="*/ 8572 h 215514"/>
                        <a:gd name="connsiteX52" fmla="*/ 15113 w 265731"/>
                        <a:gd name="connsiteY52" fmla="*/ 72390 h 215514"/>
                        <a:gd name="connsiteX53" fmla="*/ 22733 w 265731"/>
                        <a:gd name="connsiteY53" fmla="*/ 155258 h 215514"/>
                        <a:gd name="connsiteX54" fmla="*/ 160845 w 265731"/>
                        <a:gd name="connsiteY54" fmla="*/ 211455 h 215514"/>
                        <a:gd name="connsiteX55" fmla="*/ 171323 w 265731"/>
                        <a:gd name="connsiteY55" fmla="*/ 209550 h 215514"/>
                        <a:gd name="connsiteX56" fmla="*/ 210375 w 265731"/>
                        <a:gd name="connsiteY56" fmla="*/ 187643 h 215514"/>
                        <a:gd name="connsiteX57" fmla="*/ 211328 w 265731"/>
                        <a:gd name="connsiteY57" fmla="*/ 187643 h 215514"/>
                        <a:gd name="connsiteX58" fmla="*/ 212280 w 265731"/>
                        <a:gd name="connsiteY58" fmla="*/ 188595 h 215514"/>
                        <a:gd name="connsiteX59" fmla="*/ 237998 w 265731"/>
                        <a:gd name="connsiteY59" fmla="*/ 200025 h 215514"/>
                        <a:gd name="connsiteX60" fmla="*/ 237998 w 265731"/>
                        <a:gd name="connsiteY60" fmla="*/ 200025 h 215514"/>
                        <a:gd name="connsiteX61" fmla="*/ 250380 w 265731"/>
                        <a:gd name="connsiteY61" fmla="*/ 195263 h 215514"/>
                        <a:gd name="connsiteX62" fmla="*/ 258000 w 265731"/>
                        <a:gd name="connsiteY62" fmla="*/ 160020 h 215514"/>
                        <a:gd name="connsiteX63" fmla="*/ 243713 w 265731"/>
                        <a:gd name="connsiteY63" fmla="*/ 154305 h 215514"/>
                        <a:gd name="connsiteX64" fmla="*/ 231330 w 265731"/>
                        <a:gd name="connsiteY64" fmla="*/ 159068 h 215514"/>
                        <a:gd name="connsiteX65" fmla="*/ 229425 w 265731"/>
                        <a:gd name="connsiteY65" fmla="*/ 160020 h 215514"/>
                        <a:gd name="connsiteX66" fmla="*/ 221805 w 265731"/>
                        <a:gd name="connsiteY66" fmla="*/ 164783 h 215514"/>
                        <a:gd name="connsiteX67" fmla="*/ 219900 w 265731"/>
                        <a:gd name="connsiteY67" fmla="*/ 163830 h 215514"/>
                        <a:gd name="connsiteX68" fmla="*/ 219900 w 265731"/>
                        <a:gd name="connsiteY68" fmla="*/ 156210 h 215514"/>
                        <a:gd name="connsiteX69" fmla="*/ 231330 w 265731"/>
                        <a:gd name="connsiteY69" fmla="*/ 117157 h 215514"/>
                        <a:gd name="connsiteX70" fmla="*/ 220853 w 265731"/>
                        <a:gd name="connsiteY70" fmla="*/ 123825 h 215514"/>
                        <a:gd name="connsiteX71" fmla="*/ 217042 w 265731"/>
                        <a:gd name="connsiteY71" fmla="*/ 121920 h 215514"/>
                        <a:gd name="connsiteX72" fmla="*/ 215138 w 265731"/>
                        <a:gd name="connsiteY72" fmla="*/ 75248 h 215514"/>
                        <a:gd name="connsiteX73" fmla="*/ 206565 w 265731"/>
                        <a:gd name="connsiteY73" fmla="*/ 87630 h 215514"/>
                        <a:gd name="connsiteX74" fmla="*/ 205613 w 265731"/>
                        <a:gd name="connsiteY74" fmla="*/ 87630 h 215514"/>
                        <a:gd name="connsiteX75" fmla="*/ 194183 w 265731"/>
                        <a:gd name="connsiteY75" fmla="*/ 48577 h 215514"/>
                        <a:gd name="connsiteX76" fmla="*/ 190373 w 265731"/>
                        <a:gd name="connsiteY76" fmla="*/ 57150 h 215514"/>
                        <a:gd name="connsiteX77" fmla="*/ 177038 w 265731"/>
                        <a:gd name="connsiteY77" fmla="*/ 78105 h 215514"/>
                        <a:gd name="connsiteX78" fmla="*/ 175133 w 265731"/>
                        <a:gd name="connsiteY78" fmla="*/ 77152 h 215514"/>
                        <a:gd name="connsiteX79" fmla="*/ 168465 w 265731"/>
                        <a:gd name="connsiteY79" fmla="*/ 27622 h 215514"/>
                        <a:gd name="connsiteX80" fmla="*/ 158940 w 265731"/>
                        <a:gd name="connsiteY80" fmla="*/ 40005 h 215514"/>
                        <a:gd name="connsiteX81" fmla="*/ 146558 w 265731"/>
                        <a:gd name="connsiteY81" fmla="*/ 52388 h 215514"/>
                        <a:gd name="connsiteX82" fmla="*/ 142748 w 265731"/>
                        <a:gd name="connsiteY82" fmla="*/ 48577 h 215514"/>
                        <a:gd name="connsiteX83" fmla="*/ 148463 w 265731"/>
                        <a:gd name="connsiteY83" fmla="*/ 18097 h 215514"/>
                        <a:gd name="connsiteX84" fmla="*/ 132270 w 265731"/>
                        <a:gd name="connsiteY84" fmla="*/ 21907 h 215514"/>
                        <a:gd name="connsiteX85" fmla="*/ 96075 w 265731"/>
                        <a:gd name="connsiteY85" fmla="*/ 18097 h 215514"/>
                        <a:gd name="connsiteX86" fmla="*/ 101790 w 265731"/>
                        <a:gd name="connsiteY86" fmla="*/ 12382 h 215514"/>
                        <a:gd name="connsiteX87" fmla="*/ 71310 w 265731"/>
                        <a:gd name="connsiteY87" fmla="*/ 19050 h 215514"/>
                        <a:gd name="connsiteX88" fmla="*/ 57023 w 265731"/>
                        <a:gd name="connsiteY88" fmla="*/ 16192 h 215514"/>
                        <a:gd name="connsiteX89" fmla="*/ 63690 w 265731"/>
                        <a:gd name="connsiteY89" fmla="*/ 4763 h 215514"/>
                        <a:gd name="connsiteX90" fmla="*/ 47498 w 265731"/>
                        <a:gd name="connsiteY90" fmla="*/ 8572 h 2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5731" h="215514">
                          <a:moveTo>
                            <a:pt x="161798" y="214313"/>
                          </a:moveTo>
                          <a:cubicBezTo>
                            <a:pt x="129413" y="218122"/>
                            <a:pt x="68453" y="216218"/>
                            <a:pt x="20828" y="157163"/>
                          </a:cubicBezTo>
                          <a:cubicBezTo>
                            <a:pt x="-3937" y="122872"/>
                            <a:pt x="-6795" y="91440"/>
                            <a:pt x="13208" y="71438"/>
                          </a:cubicBezTo>
                          <a:cubicBezTo>
                            <a:pt x="29400" y="54292"/>
                            <a:pt x="37973" y="29527"/>
                            <a:pt x="44640" y="8572"/>
                          </a:cubicBezTo>
                          <a:cubicBezTo>
                            <a:pt x="44640" y="8572"/>
                            <a:pt x="45592" y="7620"/>
                            <a:pt x="45592" y="7620"/>
                          </a:cubicBezTo>
                          <a:cubicBezTo>
                            <a:pt x="53213" y="6667"/>
                            <a:pt x="60833" y="3810"/>
                            <a:pt x="68453" y="0"/>
                          </a:cubicBezTo>
                          <a:cubicBezTo>
                            <a:pt x="69405" y="0"/>
                            <a:pt x="69405" y="0"/>
                            <a:pt x="70358" y="0"/>
                          </a:cubicBezTo>
                          <a:cubicBezTo>
                            <a:pt x="70358" y="952"/>
                            <a:pt x="70358" y="952"/>
                            <a:pt x="70358" y="1905"/>
                          </a:cubicBezTo>
                          <a:cubicBezTo>
                            <a:pt x="60833" y="10477"/>
                            <a:pt x="58928" y="14288"/>
                            <a:pt x="59880" y="15240"/>
                          </a:cubicBezTo>
                          <a:cubicBezTo>
                            <a:pt x="59880" y="16192"/>
                            <a:pt x="61785" y="17145"/>
                            <a:pt x="71310" y="16192"/>
                          </a:cubicBezTo>
                          <a:cubicBezTo>
                            <a:pt x="88455" y="14288"/>
                            <a:pt x="111315" y="6667"/>
                            <a:pt x="111315" y="6667"/>
                          </a:cubicBezTo>
                          <a:cubicBezTo>
                            <a:pt x="112267" y="6667"/>
                            <a:pt x="112267" y="6667"/>
                            <a:pt x="113220" y="7620"/>
                          </a:cubicBezTo>
                          <a:cubicBezTo>
                            <a:pt x="113220" y="8572"/>
                            <a:pt x="113220" y="8572"/>
                            <a:pt x="112267" y="9525"/>
                          </a:cubicBezTo>
                          <a:cubicBezTo>
                            <a:pt x="107505" y="12382"/>
                            <a:pt x="100838" y="16192"/>
                            <a:pt x="98933" y="18097"/>
                          </a:cubicBezTo>
                          <a:cubicBezTo>
                            <a:pt x="102742" y="20002"/>
                            <a:pt x="116078" y="22860"/>
                            <a:pt x="132270" y="20955"/>
                          </a:cubicBezTo>
                          <a:cubicBezTo>
                            <a:pt x="138938" y="20002"/>
                            <a:pt x="145605" y="18097"/>
                            <a:pt x="151320" y="16192"/>
                          </a:cubicBezTo>
                          <a:cubicBezTo>
                            <a:pt x="152273" y="16192"/>
                            <a:pt x="152273" y="16192"/>
                            <a:pt x="152273" y="16192"/>
                          </a:cubicBezTo>
                          <a:cubicBezTo>
                            <a:pt x="152273" y="16192"/>
                            <a:pt x="152273" y="17145"/>
                            <a:pt x="152273" y="18097"/>
                          </a:cubicBezTo>
                          <a:cubicBezTo>
                            <a:pt x="142748" y="32385"/>
                            <a:pt x="142748" y="44767"/>
                            <a:pt x="144653" y="49530"/>
                          </a:cubicBezTo>
                          <a:cubicBezTo>
                            <a:pt x="145605" y="50482"/>
                            <a:pt x="145605" y="51435"/>
                            <a:pt x="146558" y="51435"/>
                          </a:cubicBezTo>
                          <a:lnTo>
                            <a:pt x="146558" y="51435"/>
                          </a:lnTo>
                          <a:cubicBezTo>
                            <a:pt x="148463" y="51435"/>
                            <a:pt x="152273" y="45720"/>
                            <a:pt x="156083" y="40005"/>
                          </a:cubicBezTo>
                          <a:cubicBezTo>
                            <a:pt x="159892" y="34290"/>
                            <a:pt x="164655" y="27622"/>
                            <a:pt x="168465" y="24765"/>
                          </a:cubicBezTo>
                          <a:cubicBezTo>
                            <a:pt x="168465" y="24765"/>
                            <a:pt x="169417" y="24765"/>
                            <a:pt x="169417" y="24765"/>
                          </a:cubicBezTo>
                          <a:cubicBezTo>
                            <a:pt x="169417" y="24765"/>
                            <a:pt x="170370" y="25717"/>
                            <a:pt x="169417" y="25717"/>
                          </a:cubicBezTo>
                          <a:cubicBezTo>
                            <a:pt x="161798" y="51435"/>
                            <a:pt x="166560" y="69532"/>
                            <a:pt x="174180" y="77152"/>
                          </a:cubicBezTo>
                          <a:cubicBezTo>
                            <a:pt x="176085" y="77152"/>
                            <a:pt x="181800" y="64770"/>
                            <a:pt x="185610" y="58102"/>
                          </a:cubicBezTo>
                          <a:cubicBezTo>
                            <a:pt x="188467" y="52388"/>
                            <a:pt x="190373" y="47625"/>
                            <a:pt x="192278" y="44767"/>
                          </a:cubicBezTo>
                          <a:cubicBezTo>
                            <a:pt x="192278" y="44767"/>
                            <a:pt x="193230" y="43815"/>
                            <a:pt x="193230" y="43815"/>
                          </a:cubicBezTo>
                          <a:cubicBezTo>
                            <a:pt x="194183" y="43815"/>
                            <a:pt x="194183" y="44767"/>
                            <a:pt x="194183" y="44767"/>
                          </a:cubicBezTo>
                          <a:cubicBezTo>
                            <a:pt x="192278" y="75248"/>
                            <a:pt x="201803" y="85725"/>
                            <a:pt x="204660" y="86677"/>
                          </a:cubicBezTo>
                          <a:cubicBezTo>
                            <a:pt x="206565" y="86677"/>
                            <a:pt x="211328" y="76200"/>
                            <a:pt x="215138" y="66675"/>
                          </a:cubicBezTo>
                          <a:cubicBezTo>
                            <a:pt x="215138" y="65723"/>
                            <a:pt x="216090" y="65723"/>
                            <a:pt x="217042" y="65723"/>
                          </a:cubicBezTo>
                          <a:cubicBezTo>
                            <a:pt x="217995" y="65723"/>
                            <a:pt x="217995" y="66675"/>
                            <a:pt x="217995" y="66675"/>
                          </a:cubicBezTo>
                          <a:cubicBezTo>
                            <a:pt x="217995" y="66675"/>
                            <a:pt x="212280" y="102870"/>
                            <a:pt x="218948" y="121920"/>
                          </a:cubicBezTo>
                          <a:cubicBezTo>
                            <a:pt x="218948" y="121920"/>
                            <a:pt x="218948" y="122872"/>
                            <a:pt x="219900" y="121920"/>
                          </a:cubicBezTo>
                          <a:cubicBezTo>
                            <a:pt x="223710" y="121920"/>
                            <a:pt x="229425" y="115252"/>
                            <a:pt x="232283" y="112395"/>
                          </a:cubicBezTo>
                          <a:cubicBezTo>
                            <a:pt x="232283" y="112395"/>
                            <a:pt x="233235" y="111442"/>
                            <a:pt x="234188" y="112395"/>
                          </a:cubicBezTo>
                          <a:cubicBezTo>
                            <a:pt x="235140" y="112395"/>
                            <a:pt x="235140" y="113347"/>
                            <a:pt x="235140" y="113347"/>
                          </a:cubicBezTo>
                          <a:cubicBezTo>
                            <a:pt x="235140" y="113347"/>
                            <a:pt x="225615" y="145733"/>
                            <a:pt x="222758" y="157163"/>
                          </a:cubicBezTo>
                          <a:cubicBezTo>
                            <a:pt x="221805" y="161925"/>
                            <a:pt x="221805" y="162877"/>
                            <a:pt x="221805" y="162877"/>
                          </a:cubicBezTo>
                          <a:cubicBezTo>
                            <a:pt x="222758" y="162877"/>
                            <a:pt x="225615" y="160972"/>
                            <a:pt x="228473" y="159068"/>
                          </a:cubicBezTo>
                          <a:lnTo>
                            <a:pt x="230378" y="158115"/>
                          </a:lnTo>
                          <a:cubicBezTo>
                            <a:pt x="234188" y="155258"/>
                            <a:pt x="239903" y="153352"/>
                            <a:pt x="243713" y="152400"/>
                          </a:cubicBezTo>
                          <a:cubicBezTo>
                            <a:pt x="250380" y="151447"/>
                            <a:pt x="256095" y="154305"/>
                            <a:pt x="260858" y="159068"/>
                          </a:cubicBezTo>
                          <a:cubicBezTo>
                            <a:pt x="269430" y="170497"/>
                            <a:pt x="266573" y="187643"/>
                            <a:pt x="253238" y="198120"/>
                          </a:cubicBezTo>
                          <a:cubicBezTo>
                            <a:pt x="249428" y="200977"/>
                            <a:pt x="244665" y="202883"/>
                            <a:pt x="239903" y="203835"/>
                          </a:cubicBezTo>
                          <a:lnTo>
                            <a:pt x="239903" y="203835"/>
                          </a:lnTo>
                          <a:cubicBezTo>
                            <a:pt x="227520" y="205740"/>
                            <a:pt x="216090" y="200025"/>
                            <a:pt x="212280" y="192405"/>
                          </a:cubicBezTo>
                          <a:cubicBezTo>
                            <a:pt x="204660" y="199072"/>
                            <a:pt x="190373" y="206693"/>
                            <a:pt x="173228" y="213360"/>
                          </a:cubicBezTo>
                          <a:cubicBezTo>
                            <a:pt x="169417" y="213360"/>
                            <a:pt x="165608" y="213360"/>
                            <a:pt x="161798" y="214313"/>
                          </a:cubicBezTo>
                          <a:close/>
                          <a:moveTo>
                            <a:pt x="47498" y="8572"/>
                          </a:moveTo>
                          <a:cubicBezTo>
                            <a:pt x="40830" y="30480"/>
                            <a:pt x="32258" y="54292"/>
                            <a:pt x="15113" y="72390"/>
                          </a:cubicBezTo>
                          <a:cubicBezTo>
                            <a:pt x="-2985" y="92392"/>
                            <a:pt x="-127" y="121920"/>
                            <a:pt x="22733" y="155258"/>
                          </a:cubicBezTo>
                          <a:cubicBezTo>
                            <a:pt x="66548" y="210502"/>
                            <a:pt x="122745" y="216218"/>
                            <a:pt x="160845" y="211455"/>
                          </a:cubicBezTo>
                          <a:cubicBezTo>
                            <a:pt x="164655" y="211455"/>
                            <a:pt x="168465" y="210502"/>
                            <a:pt x="171323" y="209550"/>
                          </a:cubicBezTo>
                          <a:cubicBezTo>
                            <a:pt x="189420" y="202883"/>
                            <a:pt x="204660" y="194310"/>
                            <a:pt x="210375" y="187643"/>
                          </a:cubicBezTo>
                          <a:cubicBezTo>
                            <a:pt x="210375" y="187643"/>
                            <a:pt x="211328" y="187643"/>
                            <a:pt x="211328" y="187643"/>
                          </a:cubicBezTo>
                          <a:cubicBezTo>
                            <a:pt x="211328" y="187643"/>
                            <a:pt x="212280" y="187643"/>
                            <a:pt x="212280" y="188595"/>
                          </a:cubicBezTo>
                          <a:cubicBezTo>
                            <a:pt x="215138" y="196215"/>
                            <a:pt x="226567" y="201930"/>
                            <a:pt x="237998" y="200025"/>
                          </a:cubicBezTo>
                          <a:lnTo>
                            <a:pt x="237998" y="200025"/>
                          </a:lnTo>
                          <a:cubicBezTo>
                            <a:pt x="242760" y="199072"/>
                            <a:pt x="247523" y="198120"/>
                            <a:pt x="250380" y="195263"/>
                          </a:cubicBezTo>
                          <a:cubicBezTo>
                            <a:pt x="262763" y="185738"/>
                            <a:pt x="265620" y="170497"/>
                            <a:pt x="258000" y="160020"/>
                          </a:cubicBezTo>
                          <a:cubicBezTo>
                            <a:pt x="254190" y="155258"/>
                            <a:pt x="249428" y="153352"/>
                            <a:pt x="243713" y="154305"/>
                          </a:cubicBezTo>
                          <a:cubicBezTo>
                            <a:pt x="239903" y="155258"/>
                            <a:pt x="235140" y="157163"/>
                            <a:pt x="231330" y="159068"/>
                          </a:cubicBezTo>
                          <a:lnTo>
                            <a:pt x="229425" y="160020"/>
                          </a:lnTo>
                          <a:cubicBezTo>
                            <a:pt x="226567" y="162877"/>
                            <a:pt x="223710" y="163830"/>
                            <a:pt x="221805" y="164783"/>
                          </a:cubicBezTo>
                          <a:cubicBezTo>
                            <a:pt x="220853" y="164783"/>
                            <a:pt x="219900" y="164783"/>
                            <a:pt x="219900" y="163830"/>
                          </a:cubicBezTo>
                          <a:cubicBezTo>
                            <a:pt x="218948" y="162877"/>
                            <a:pt x="218948" y="160020"/>
                            <a:pt x="219900" y="156210"/>
                          </a:cubicBezTo>
                          <a:cubicBezTo>
                            <a:pt x="221805" y="147638"/>
                            <a:pt x="228473" y="126682"/>
                            <a:pt x="231330" y="117157"/>
                          </a:cubicBezTo>
                          <a:cubicBezTo>
                            <a:pt x="228473" y="120015"/>
                            <a:pt x="223710" y="123825"/>
                            <a:pt x="220853" y="123825"/>
                          </a:cubicBezTo>
                          <a:cubicBezTo>
                            <a:pt x="218948" y="123825"/>
                            <a:pt x="217995" y="122872"/>
                            <a:pt x="217042" y="121920"/>
                          </a:cubicBezTo>
                          <a:cubicBezTo>
                            <a:pt x="212280" y="108585"/>
                            <a:pt x="213233" y="87630"/>
                            <a:pt x="215138" y="75248"/>
                          </a:cubicBezTo>
                          <a:cubicBezTo>
                            <a:pt x="212280" y="80963"/>
                            <a:pt x="209423" y="87630"/>
                            <a:pt x="206565" y="87630"/>
                          </a:cubicBezTo>
                          <a:cubicBezTo>
                            <a:pt x="206565" y="87630"/>
                            <a:pt x="205613" y="87630"/>
                            <a:pt x="205613" y="87630"/>
                          </a:cubicBezTo>
                          <a:cubicBezTo>
                            <a:pt x="200850" y="85725"/>
                            <a:pt x="193230" y="73342"/>
                            <a:pt x="194183" y="48577"/>
                          </a:cubicBezTo>
                          <a:cubicBezTo>
                            <a:pt x="193230" y="51435"/>
                            <a:pt x="191325" y="54292"/>
                            <a:pt x="190373" y="57150"/>
                          </a:cubicBezTo>
                          <a:cubicBezTo>
                            <a:pt x="184658" y="69532"/>
                            <a:pt x="180848" y="77152"/>
                            <a:pt x="177038" y="78105"/>
                          </a:cubicBezTo>
                          <a:cubicBezTo>
                            <a:pt x="176085" y="78105"/>
                            <a:pt x="176085" y="78105"/>
                            <a:pt x="175133" y="77152"/>
                          </a:cubicBezTo>
                          <a:cubicBezTo>
                            <a:pt x="167513" y="70485"/>
                            <a:pt x="161798" y="54292"/>
                            <a:pt x="168465" y="27622"/>
                          </a:cubicBezTo>
                          <a:cubicBezTo>
                            <a:pt x="165608" y="30480"/>
                            <a:pt x="161798" y="35242"/>
                            <a:pt x="158940" y="40005"/>
                          </a:cubicBezTo>
                          <a:cubicBezTo>
                            <a:pt x="153225" y="48577"/>
                            <a:pt x="149415" y="53340"/>
                            <a:pt x="146558" y="52388"/>
                          </a:cubicBezTo>
                          <a:cubicBezTo>
                            <a:pt x="145605" y="52388"/>
                            <a:pt x="143700" y="51435"/>
                            <a:pt x="142748" y="48577"/>
                          </a:cubicBezTo>
                          <a:cubicBezTo>
                            <a:pt x="139890" y="42863"/>
                            <a:pt x="140842" y="30480"/>
                            <a:pt x="148463" y="18097"/>
                          </a:cubicBezTo>
                          <a:cubicBezTo>
                            <a:pt x="143700" y="20002"/>
                            <a:pt x="137985" y="20955"/>
                            <a:pt x="132270" y="21907"/>
                          </a:cubicBezTo>
                          <a:cubicBezTo>
                            <a:pt x="115125" y="23813"/>
                            <a:pt x="97028" y="20002"/>
                            <a:pt x="96075" y="18097"/>
                          </a:cubicBezTo>
                          <a:cubicBezTo>
                            <a:pt x="96075" y="17145"/>
                            <a:pt x="95123" y="16192"/>
                            <a:pt x="101790" y="12382"/>
                          </a:cubicBezTo>
                          <a:cubicBezTo>
                            <a:pt x="93217" y="15240"/>
                            <a:pt x="81788" y="18097"/>
                            <a:pt x="71310" y="19050"/>
                          </a:cubicBezTo>
                          <a:cubicBezTo>
                            <a:pt x="62738" y="20002"/>
                            <a:pt x="57975" y="19050"/>
                            <a:pt x="57023" y="16192"/>
                          </a:cubicBezTo>
                          <a:cubicBezTo>
                            <a:pt x="56070" y="13335"/>
                            <a:pt x="57975" y="10477"/>
                            <a:pt x="63690" y="4763"/>
                          </a:cubicBezTo>
                          <a:cubicBezTo>
                            <a:pt x="57975" y="6667"/>
                            <a:pt x="53213" y="7620"/>
                            <a:pt x="47498" y="8572"/>
                          </a:cubicBezTo>
                          <a:close/>
                        </a:path>
                      </a:pathLst>
                    </a:custGeom>
                    <a:solidFill>
                      <a:srgbClr val="AE611B"/>
                    </a:solidFill>
                    <a:ln w="9525" cap="flat">
                      <a:noFill/>
                      <a:prstDash val="solid"/>
                      <a:miter/>
                    </a:ln>
                  </p:spPr>
                  <p:txBody>
                    <a:bodyPr rtlCol="0" anchor="ctr"/>
                    <a:lstStyle/>
                    <a:p>
                      <a:endParaRPr lang="en-US"/>
                    </a:p>
                  </p:txBody>
                </p:sp>
              </p:grpSp>
              <p:grpSp>
                <p:nvGrpSpPr>
                  <p:cNvPr id="3428" name="Graphic 4">
                    <a:extLst>
                      <a:ext uri="{FF2B5EF4-FFF2-40B4-BE49-F238E27FC236}">
                        <a16:creationId xmlns:a16="http://schemas.microsoft.com/office/drawing/2014/main" id="{7859C180-56D8-48A8-8B91-01D41CD97802}"/>
                      </a:ext>
                    </a:extLst>
                  </p:cNvPr>
                  <p:cNvGrpSpPr/>
                  <p:nvPr/>
                </p:nvGrpSpPr>
                <p:grpSpPr>
                  <a:xfrm>
                    <a:off x="1726353" y="606919"/>
                    <a:ext cx="339303" cy="321819"/>
                    <a:chOff x="1726353" y="606919"/>
                    <a:chExt cx="339303" cy="321819"/>
                  </a:xfrm>
                </p:grpSpPr>
                <p:sp>
                  <p:nvSpPr>
                    <p:cNvPr id="3429" name="Freeform: Shape 3428">
                      <a:extLst>
                        <a:ext uri="{FF2B5EF4-FFF2-40B4-BE49-F238E27FC236}">
                          <a16:creationId xmlns:a16="http://schemas.microsoft.com/office/drawing/2014/main" id="{511F5F9B-9E68-4821-B107-7F5D2C36EC3B}"/>
                        </a:ext>
                      </a:extLst>
                    </p:cNvPr>
                    <p:cNvSpPr/>
                    <p:nvPr/>
                  </p:nvSpPr>
                  <p:spPr>
                    <a:xfrm>
                      <a:off x="1727332" y="606919"/>
                      <a:ext cx="337131" cy="319540"/>
                    </a:xfrm>
                    <a:custGeom>
                      <a:avLst/>
                      <a:gdLst>
                        <a:gd name="connsiteX0" fmla="*/ 316733 w 337131"/>
                        <a:gd name="connsiteY0" fmla="*/ 115392 h 319540"/>
                        <a:gd name="connsiteX1" fmla="*/ 191955 w 337131"/>
                        <a:gd name="connsiteY1" fmla="*/ 3950 h 319540"/>
                        <a:gd name="connsiteX2" fmla="*/ 49080 w 337131"/>
                        <a:gd name="connsiteY2" fmla="*/ 36335 h 319540"/>
                        <a:gd name="connsiteX3" fmla="*/ 8123 w 337131"/>
                        <a:gd name="connsiteY3" fmla="*/ 39192 h 319540"/>
                        <a:gd name="connsiteX4" fmla="*/ 20505 w 337131"/>
                        <a:gd name="connsiteY4" fmla="*/ 71577 h 319540"/>
                        <a:gd name="connsiteX5" fmla="*/ 503 w 337131"/>
                        <a:gd name="connsiteY5" fmla="*/ 98247 h 319540"/>
                        <a:gd name="connsiteX6" fmla="*/ 32888 w 337131"/>
                        <a:gd name="connsiteY6" fmla="*/ 90627 h 319540"/>
                        <a:gd name="connsiteX7" fmla="*/ 33840 w 337131"/>
                        <a:gd name="connsiteY7" fmla="*/ 109677 h 319540"/>
                        <a:gd name="connsiteX8" fmla="*/ 33840 w 337131"/>
                        <a:gd name="connsiteY8" fmla="*/ 110630 h 319540"/>
                        <a:gd name="connsiteX9" fmla="*/ 57653 w 337131"/>
                        <a:gd name="connsiteY9" fmla="*/ 103010 h 319540"/>
                        <a:gd name="connsiteX10" fmla="*/ 59558 w 337131"/>
                        <a:gd name="connsiteY10" fmla="*/ 119202 h 319540"/>
                        <a:gd name="connsiteX11" fmla="*/ 99563 w 337131"/>
                        <a:gd name="connsiteY11" fmla="*/ 109677 h 319540"/>
                        <a:gd name="connsiteX12" fmla="*/ 85275 w 337131"/>
                        <a:gd name="connsiteY12" fmla="*/ 119202 h 319540"/>
                        <a:gd name="connsiteX13" fmla="*/ 139568 w 337131"/>
                        <a:gd name="connsiteY13" fmla="*/ 117297 h 319540"/>
                        <a:gd name="connsiteX14" fmla="*/ 133853 w 337131"/>
                        <a:gd name="connsiteY14" fmla="*/ 152540 h 319540"/>
                        <a:gd name="connsiteX15" fmla="*/ 157665 w 337131"/>
                        <a:gd name="connsiteY15" fmla="*/ 125870 h 319540"/>
                        <a:gd name="connsiteX16" fmla="*/ 162428 w 337131"/>
                        <a:gd name="connsiteY16" fmla="*/ 178257 h 319540"/>
                        <a:gd name="connsiteX17" fmla="*/ 182430 w 337131"/>
                        <a:gd name="connsiteY17" fmla="*/ 144920 h 319540"/>
                        <a:gd name="connsiteX18" fmla="*/ 192908 w 337131"/>
                        <a:gd name="connsiteY18" fmla="*/ 187782 h 319540"/>
                        <a:gd name="connsiteX19" fmla="*/ 205290 w 337131"/>
                        <a:gd name="connsiteY19" fmla="*/ 167780 h 319540"/>
                        <a:gd name="connsiteX20" fmla="*/ 206243 w 337131"/>
                        <a:gd name="connsiteY20" fmla="*/ 223025 h 319540"/>
                        <a:gd name="connsiteX21" fmla="*/ 221483 w 337131"/>
                        <a:gd name="connsiteY21" fmla="*/ 214452 h 319540"/>
                        <a:gd name="connsiteX22" fmla="*/ 209100 w 337131"/>
                        <a:gd name="connsiteY22" fmla="*/ 258267 h 319540"/>
                        <a:gd name="connsiteX23" fmla="*/ 218625 w 337131"/>
                        <a:gd name="connsiteY23" fmla="*/ 260172 h 319540"/>
                        <a:gd name="connsiteX24" fmla="*/ 247200 w 337131"/>
                        <a:gd name="connsiteY24" fmla="*/ 261125 h 319540"/>
                        <a:gd name="connsiteX25" fmla="*/ 239580 w 337131"/>
                        <a:gd name="connsiteY25" fmla="*/ 298272 h 319540"/>
                        <a:gd name="connsiteX26" fmla="*/ 199575 w 337131"/>
                        <a:gd name="connsiteY26" fmla="*/ 290652 h 319540"/>
                        <a:gd name="connsiteX27" fmla="*/ 159570 w 337131"/>
                        <a:gd name="connsiteY27" fmla="*/ 312560 h 319540"/>
                        <a:gd name="connsiteX28" fmla="*/ 163380 w 337131"/>
                        <a:gd name="connsiteY28" fmla="*/ 311607 h 319540"/>
                        <a:gd name="connsiteX29" fmla="*/ 331020 w 337131"/>
                        <a:gd name="connsiteY29" fmla="*/ 224930 h 319540"/>
                        <a:gd name="connsiteX30" fmla="*/ 316733 w 337131"/>
                        <a:gd name="connsiteY30" fmla="*/ 115392 h 31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7131" h="319540">
                          <a:moveTo>
                            <a:pt x="316733" y="115392"/>
                          </a:moveTo>
                          <a:cubicBezTo>
                            <a:pt x="313875" y="63957"/>
                            <a:pt x="258630" y="17285"/>
                            <a:pt x="191955" y="3950"/>
                          </a:cubicBezTo>
                          <a:cubicBezTo>
                            <a:pt x="125280" y="-9385"/>
                            <a:pt x="80513" y="13475"/>
                            <a:pt x="49080" y="36335"/>
                          </a:cubicBezTo>
                          <a:cubicBezTo>
                            <a:pt x="17648" y="59195"/>
                            <a:pt x="8123" y="39192"/>
                            <a:pt x="8123" y="39192"/>
                          </a:cubicBezTo>
                          <a:cubicBezTo>
                            <a:pt x="-6165" y="53480"/>
                            <a:pt x="4313" y="68720"/>
                            <a:pt x="20505" y="71577"/>
                          </a:cubicBezTo>
                          <a:cubicBezTo>
                            <a:pt x="1455" y="73482"/>
                            <a:pt x="-1402" y="92532"/>
                            <a:pt x="503" y="98247"/>
                          </a:cubicBezTo>
                          <a:cubicBezTo>
                            <a:pt x="2408" y="103962"/>
                            <a:pt x="10980" y="99200"/>
                            <a:pt x="32888" y="90627"/>
                          </a:cubicBezTo>
                          <a:cubicBezTo>
                            <a:pt x="14790" y="110630"/>
                            <a:pt x="19553" y="112535"/>
                            <a:pt x="33840" y="109677"/>
                          </a:cubicBezTo>
                          <a:cubicBezTo>
                            <a:pt x="33840" y="109677"/>
                            <a:pt x="33840" y="109677"/>
                            <a:pt x="33840" y="110630"/>
                          </a:cubicBezTo>
                          <a:cubicBezTo>
                            <a:pt x="40508" y="109677"/>
                            <a:pt x="48128" y="107772"/>
                            <a:pt x="57653" y="103010"/>
                          </a:cubicBezTo>
                          <a:cubicBezTo>
                            <a:pt x="42413" y="116345"/>
                            <a:pt x="41460" y="121107"/>
                            <a:pt x="59558" y="119202"/>
                          </a:cubicBezTo>
                          <a:cubicBezTo>
                            <a:pt x="76703" y="117297"/>
                            <a:pt x="99563" y="109677"/>
                            <a:pt x="99563" y="109677"/>
                          </a:cubicBezTo>
                          <a:cubicBezTo>
                            <a:pt x="99563" y="109677"/>
                            <a:pt x="85275" y="118250"/>
                            <a:pt x="85275" y="119202"/>
                          </a:cubicBezTo>
                          <a:cubicBezTo>
                            <a:pt x="86228" y="121107"/>
                            <a:pt x="113850" y="127775"/>
                            <a:pt x="139568" y="117297"/>
                          </a:cubicBezTo>
                          <a:cubicBezTo>
                            <a:pt x="127185" y="135395"/>
                            <a:pt x="129090" y="151587"/>
                            <a:pt x="133853" y="152540"/>
                          </a:cubicBezTo>
                          <a:cubicBezTo>
                            <a:pt x="138615" y="153492"/>
                            <a:pt x="149093" y="131585"/>
                            <a:pt x="157665" y="125870"/>
                          </a:cubicBezTo>
                          <a:cubicBezTo>
                            <a:pt x="150045" y="151587"/>
                            <a:pt x="154808" y="170637"/>
                            <a:pt x="162428" y="178257"/>
                          </a:cubicBezTo>
                          <a:cubicBezTo>
                            <a:pt x="167190" y="182067"/>
                            <a:pt x="176715" y="153492"/>
                            <a:pt x="182430" y="144920"/>
                          </a:cubicBezTo>
                          <a:cubicBezTo>
                            <a:pt x="180525" y="174447"/>
                            <a:pt x="189098" y="186830"/>
                            <a:pt x="192908" y="187782"/>
                          </a:cubicBezTo>
                          <a:cubicBezTo>
                            <a:pt x="196718" y="189687"/>
                            <a:pt x="205290" y="167780"/>
                            <a:pt x="205290" y="167780"/>
                          </a:cubicBezTo>
                          <a:cubicBezTo>
                            <a:pt x="205290" y="167780"/>
                            <a:pt x="199575" y="203975"/>
                            <a:pt x="206243" y="223025"/>
                          </a:cubicBezTo>
                          <a:cubicBezTo>
                            <a:pt x="209100" y="228740"/>
                            <a:pt x="221483" y="214452"/>
                            <a:pt x="221483" y="214452"/>
                          </a:cubicBezTo>
                          <a:cubicBezTo>
                            <a:pt x="221483" y="214452"/>
                            <a:pt x="211958" y="246837"/>
                            <a:pt x="209100" y="258267"/>
                          </a:cubicBezTo>
                          <a:cubicBezTo>
                            <a:pt x="206243" y="269697"/>
                            <a:pt x="211005" y="264935"/>
                            <a:pt x="218625" y="260172"/>
                          </a:cubicBezTo>
                          <a:cubicBezTo>
                            <a:pt x="226245" y="255410"/>
                            <a:pt x="239580" y="250647"/>
                            <a:pt x="247200" y="261125"/>
                          </a:cubicBezTo>
                          <a:cubicBezTo>
                            <a:pt x="255773" y="272555"/>
                            <a:pt x="252915" y="287795"/>
                            <a:pt x="239580" y="298272"/>
                          </a:cubicBezTo>
                          <a:cubicBezTo>
                            <a:pt x="226245" y="308750"/>
                            <a:pt x="203385" y="303035"/>
                            <a:pt x="199575" y="290652"/>
                          </a:cubicBezTo>
                          <a:cubicBezTo>
                            <a:pt x="192908" y="297320"/>
                            <a:pt x="177668" y="305892"/>
                            <a:pt x="159570" y="312560"/>
                          </a:cubicBezTo>
                          <a:cubicBezTo>
                            <a:pt x="160523" y="312560"/>
                            <a:pt x="162428" y="311607"/>
                            <a:pt x="163380" y="311607"/>
                          </a:cubicBezTo>
                          <a:cubicBezTo>
                            <a:pt x="235770" y="344945"/>
                            <a:pt x="321495" y="264935"/>
                            <a:pt x="331020" y="224930"/>
                          </a:cubicBezTo>
                          <a:cubicBezTo>
                            <a:pt x="341498" y="185877"/>
                            <a:pt x="339593" y="134442"/>
                            <a:pt x="316733" y="115392"/>
                          </a:cubicBezTo>
                          <a:close/>
                        </a:path>
                      </a:pathLst>
                    </a:custGeom>
                    <a:solidFill>
                      <a:srgbClr val="A93B00"/>
                    </a:solidFill>
                    <a:ln w="9525" cap="flat">
                      <a:noFill/>
                      <a:prstDash val="solid"/>
                      <a:miter/>
                    </a:ln>
                  </p:spPr>
                  <p:txBody>
                    <a:bodyPr rtlCol="0" anchor="ctr"/>
                    <a:lstStyle/>
                    <a:p>
                      <a:endParaRPr lang="en-US"/>
                    </a:p>
                  </p:txBody>
                </p:sp>
                <p:sp>
                  <p:nvSpPr>
                    <p:cNvPr id="3430" name="Freeform: Shape 3429">
                      <a:extLst>
                        <a:ext uri="{FF2B5EF4-FFF2-40B4-BE49-F238E27FC236}">
                          <a16:creationId xmlns:a16="http://schemas.microsoft.com/office/drawing/2014/main" id="{458EBC91-D207-40A0-AD4F-10D8D659C2A6}"/>
                        </a:ext>
                      </a:extLst>
                    </p:cNvPr>
                    <p:cNvSpPr/>
                    <p:nvPr/>
                  </p:nvSpPr>
                  <p:spPr>
                    <a:xfrm>
                      <a:off x="1726353" y="608964"/>
                      <a:ext cx="339303" cy="319774"/>
                    </a:xfrm>
                    <a:custGeom>
                      <a:avLst/>
                      <a:gdLst>
                        <a:gd name="connsiteX0" fmla="*/ 214842 w 339303"/>
                        <a:gd name="connsiteY0" fmla="*/ 319088 h 319774"/>
                        <a:gd name="connsiteX1" fmla="*/ 214842 w 339303"/>
                        <a:gd name="connsiteY1" fmla="*/ 319088 h 319774"/>
                        <a:gd name="connsiteX2" fmla="*/ 165312 w 339303"/>
                        <a:gd name="connsiteY2" fmla="*/ 311468 h 319774"/>
                        <a:gd name="connsiteX3" fmla="*/ 161502 w 339303"/>
                        <a:gd name="connsiteY3" fmla="*/ 312420 h 319774"/>
                        <a:gd name="connsiteX4" fmla="*/ 160549 w 339303"/>
                        <a:gd name="connsiteY4" fmla="*/ 309563 h 319774"/>
                        <a:gd name="connsiteX5" fmla="*/ 199602 w 339303"/>
                        <a:gd name="connsiteY5" fmla="*/ 287655 h 319774"/>
                        <a:gd name="connsiteX6" fmla="*/ 200554 w 339303"/>
                        <a:gd name="connsiteY6" fmla="*/ 286703 h 319774"/>
                        <a:gd name="connsiteX7" fmla="*/ 201507 w 339303"/>
                        <a:gd name="connsiteY7" fmla="*/ 288608 h 319774"/>
                        <a:gd name="connsiteX8" fmla="*/ 227224 w 339303"/>
                        <a:gd name="connsiteY8" fmla="*/ 300038 h 319774"/>
                        <a:gd name="connsiteX9" fmla="*/ 239607 w 339303"/>
                        <a:gd name="connsiteY9" fmla="*/ 295275 h 319774"/>
                        <a:gd name="connsiteX10" fmla="*/ 247227 w 339303"/>
                        <a:gd name="connsiteY10" fmla="*/ 260033 h 319774"/>
                        <a:gd name="connsiteX11" fmla="*/ 232939 w 339303"/>
                        <a:gd name="connsiteY11" fmla="*/ 254318 h 319774"/>
                        <a:gd name="connsiteX12" fmla="*/ 220557 w 339303"/>
                        <a:gd name="connsiteY12" fmla="*/ 259080 h 319774"/>
                        <a:gd name="connsiteX13" fmla="*/ 218652 w 339303"/>
                        <a:gd name="connsiteY13" fmla="*/ 260033 h 319774"/>
                        <a:gd name="connsiteX14" fmla="*/ 211032 w 339303"/>
                        <a:gd name="connsiteY14" fmla="*/ 264795 h 319774"/>
                        <a:gd name="connsiteX15" fmla="*/ 209127 w 339303"/>
                        <a:gd name="connsiteY15" fmla="*/ 263843 h 319774"/>
                        <a:gd name="connsiteX16" fmla="*/ 209127 w 339303"/>
                        <a:gd name="connsiteY16" fmla="*/ 256222 h 319774"/>
                        <a:gd name="connsiteX17" fmla="*/ 220557 w 339303"/>
                        <a:gd name="connsiteY17" fmla="*/ 217170 h 319774"/>
                        <a:gd name="connsiteX18" fmla="*/ 210079 w 339303"/>
                        <a:gd name="connsiteY18" fmla="*/ 223838 h 319774"/>
                        <a:gd name="connsiteX19" fmla="*/ 206269 w 339303"/>
                        <a:gd name="connsiteY19" fmla="*/ 221933 h 319774"/>
                        <a:gd name="connsiteX20" fmla="*/ 204364 w 339303"/>
                        <a:gd name="connsiteY20" fmla="*/ 175260 h 319774"/>
                        <a:gd name="connsiteX21" fmla="*/ 195792 w 339303"/>
                        <a:gd name="connsiteY21" fmla="*/ 187643 h 319774"/>
                        <a:gd name="connsiteX22" fmla="*/ 194839 w 339303"/>
                        <a:gd name="connsiteY22" fmla="*/ 187643 h 319774"/>
                        <a:gd name="connsiteX23" fmla="*/ 183409 w 339303"/>
                        <a:gd name="connsiteY23" fmla="*/ 148590 h 319774"/>
                        <a:gd name="connsiteX24" fmla="*/ 179599 w 339303"/>
                        <a:gd name="connsiteY24" fmla="*/ 157163 h 319774"/>
                        <a:gd name="connsiteX25" fmla="*/ 166264 w 339303"/>
                        <a:gd name="connsiteY25" fmla="*/ 178118 h 319774"/>
                        <a:gd name="connsiteX26" fmla="*/ 164359 w 339303"/>
                        <a:gd name="connsiteY26" fmla="*/ 177165 h 319774"/>
                        <a:gd name="connsiteX27" fmla="*/ 157692 w 339303"/>
                        <a:gd name="connsiteY27" fmla="*/ 127635 h 319774"/>
                        <a:gd name="connsiteX28" fmla="*/ 148167 w 339303"/>
                        <a:gd name="connsiteY28" fmla="*/ 140018 h 319774"/>
                        <a:gd name="connsiteX29" fmla="*/ 135784 w 339303"/>
                        <a:gd name="connsiteY29" fmla="*/ 152400 h 319774"/>
                        <a:gd name="connsiteX30" fmla="*/ 131974 w 339303"/>
                        <a:gd name="connsiteY30" fmla="*/ 148590 h 319774"/>
                        <a:gd name="connsiteX31" fmla="*/ 137689 w 339303"/>
                        <a:gd name="connsiteY31" fmla="*/ 118110 h 319774"/>
                        <a:gd name="connsiteX32" fmla="*/ 121497 w 339303"/>
                        <a:gd name="connsiteY32" fmla="*/ 121920 h 319774"/>
                        <a:gd name="connsiteX33" fmla="*/ 85302 w 339303"/>
                        <a:gd name="connsiteY33" fmla="*/ 118110 h 319774"/>
                        <a:gd name="connsiteX34" fmla="*/ 91017 w 339303"/>
                        <a:gd name="connsiteY34" fmla="*/ 112395 h 319774"/>
                        <a:gd name="connsiteX35" fmla="*/ 60537 w 339303"/>
                        <a:gd name="connsiteY35" fmla="*/ 119063 h 319774"/>
                        <a:gd name="connsiteX36" fmla="*/ 46249 w 339303"/>
                        <a:gd name="connsiteY36" fmla="*/ 116205 h 319774"/>
                        <a:gd name="connsiteX37" fmla="*/ 52917 w 339303"/>
                        <a:gd name="connsiteY37" fmla="*/ 104775 h 319774"/>
                        <a:gd name="connsiteX38" fmla="*/ 35772 w 339303"/>
                        <a:gd name="connsiteY38" fmla="*/ 109538 h 319774"/>
                        <a:gd name="connsiteX39" fmla="*/ 33867 w 339303"/>
                        <a:gd name="connsiteY39" fmla="*/ 109538 h 319774"/>
                        <a:gd name="connsiteX40" fmla="*/ 33867 w 339303"/>
                        <a:gd name="connsiteY40" fmla="*/ 109538 h 319774"/>
                        <a:gd name="connsiteX41" fmla="*/ 31962 w 339303"/>
                        <a:gd name="connsiteY41" fmla="*/ 109538 h 319774"/>
                        <a:gd name="connsiteX42" fmla="*/ 21484 w 339303"/>
                        <a:gd name="connsiteY42" fmla="*/ 107633 h 319774"/>
                        <a:gd name="connsiteX43" fmla="*/ 30057 w 339303"/>
                        <a:gd name="connsiteY43" fmla="*/ 91440 h 319774"/>
                        <a:gd name="connsiteX44" fmla="*/ 26247 w 339303"/>
                        <a:gd name="connsiteY44" fmla="*/ 93345 h 319774"/>
                        <a:gd name="connsiteX45" fmla="*/ 7197 w 339303"/>
                        <a:gd name="connsiteY45" fmla="*/ 100013 h 319774"/>
                        <a:gd name="connsiteX46" fmla="*/ 529 w 339303"/>
                        <a:gd name="connsiteY46" fmla="*/ 97155 h 319774"/>
                        <a:gd name="connsiteX47" fmla="*/ 3387 w 339303"/>
                        <a:gd name="connsiteY47" fmla="*/ 80010 h 319774"/>
                        <a:gd name="connsiteX48" fmla="*/ 15769 w 339303"/>
                        <a:gd name="connsiteY48" fmla="*/ 70485 h 319774"/>
                        <a:gd name="connsiteX49" fmla="*/ 1482 w 339303"/>
                        <a:gd name="connsiteY49" fmla="*/ 58103 h 319774"/>
                        <a:gd name="connsiteX50" fmla="*/ 7197 w 339303"/>
                        <a:gd name="connsiteY50" fmla="*/ 38100 h 319774"/>
                        <a:gd name="connsiteX51" fmla="*/ 8149 w 339303"/>
                        <a:gd name="connsiteY51" fmla="*/ 37148 h 319774"/>
                        <a:gd name="connsiteX52" fmla="*/ 9102 w 339303"/>
                        <a:gd name="connsiteY52" fmla="*/ 39053 h 319774"/>
                        <a:gd name="connsiteX53" fmla="*/ 25294 w 339303"/>
                        <a:gd name="connsiteY53" fmla="*/ 46673 h 319774"/>
                        <a:gd name="connsiteX54" fmla="*/ 48154 w 339303"/>
                        <a:gd name="connsiteY54" fmla="*/ 36195 h 319774"/>
                        <a:gd name="connsiteX55" fmla="*/ 133879 w 339303"/>
                        <a:gd name="connsiteY55" fmla="*/ 952 h 319774"/>
                        <a:gd name="connsiteX56" fmla="*/ 192934 w 339303"/>
                        <a:gd name="connsiteY56" fmla="*/ 3810 h 319774"/>
                        <a:gd name="connsiteX57" fmla="*/ 318664 w 339303"/>
                        <a:gd name="connsiteY57" fmla="*/ 116205 h 319774"/>
                        <a:gd name="connsiteX58" fmla="*/ 333904 w 339303"/>
                        <a:gd name="connsiteY58" fmla="*/ 227647 h 319774"/>
                        <a:gd name="connsiteX59" fmla="*/ 214842 w 339303"/>
                        <a:gd name="connsiteY59" fmla="*/ 319088 h 319774"/>
                        <a:gd name="connsiteX60" fmla="*/ 168169 w 339303"/>
                        <a:gd name="connsiteY60" fmla="*/ 309563 h 319774"/>
                        <a:gd name="connsiteX61" fmla="*/ 214842 w 339303"/>
                        <a:gd name="connsiteY61" fmla="*/ 316230 h 319774"/>
                        <a:gd name="connsiteX62" fmla="*/ 332952 w 339303"/>
                        <a:gd name="connsiteY62" fmla="*/ 223838 h 319774"/>
                        <a:gd name="connsiteX63" fmla="*/ 317712 w 339303"/>
                        <a:gd name="connsiteY63" fmla="*/ 115252 h 319774"/>
                        <a:gd name="connsiteX64" fmla="*/ 317712 w 339303"/>
                        <a:gd name="connsiteY64" fmla="*/ 115252 h 319774"/>
                        <a:gd name="connsiteX65" fmla="*/ 317712 w 339303"/>
                        <a:gd name="connsiteY65" fmla="*/ 114300 h 319774"/>
                        <a:gd name="connsiteX66" fmla="*/ 193887 w 339303"/>
                        <a:gd name="connsiteY66" fmla="*/ 3810 h 319774"/>
                        <a:gd name="connsiteX67" fmla="*/ 135784 w 339303"/>
                        <a:gd name="connsiteY67" fmla="*/ 952 h 319774"/>
                        <a:gd name="connsiteX68" fmla="*/ 51964 w 339303"/>
                        <a:gd name="connsiteY68" fmla="*/ 36195 h 319774"/>
                        <a:gd name="connsiteX69" fmla="*/ 28152 w 339303"/>
                        <a:gd name="connsiteY69" fmla="*/ 46673 h 319774"/>
                        <a:gd name="connsiteX70" fmla="*/ 10054 w 339303"/>
                        <a:gd name="connsiteY70" fmla="*/ 39053 h 319774"/>
                        <a:gd name="connsiteX71" fmla="*/ 5292 w 339303"/>
                        <a:gd name="connsiteY71" fmla="*/ 55245 h 319774"/>
                        <a:gd name="connsiteX72" fmla="*/ 22437 w 339303"/>
                        <a:gd name="connsiteY72" fmla="*/ 67627 h 319774"/>
                        <a:gd name="connsiteX73" fmla="*/ 31009 w 339303"/>
                        <a:gd name="connsiteY73" fmla="*/ 68580 h 319774"/>
                        <a:gd name="connsiteX74" fmla="*/ 22437 w 339303"/>
                        <a:gd name="connsiteY74" fmla="*/ 69533 h 319774"/>
                        <a:gd name="connsiteX75" fmla="*/ 6244 w 339303"/>
                        <a:gd name="connsiteY75" fmla="*/ 79058 h 319774"/>
                        <a:gd name="connsiteX76" fmla="*/ 3387 w 339303"/>
                        <a:gd name="connsiteY76" fmla="*/ 94298 h 319774"/>
                        <a:gd name="connsiteX77" fmla="*/ 7197 w 339303"/>
                        <a:gd name="connsiteY77" fmla="*/ 96202 h 319774"/>
                        <a:gd name="connsiteX78" fmla="*/ 25294 w 339303"/>
                        <a:gd name="connsiteY78" fmla="*/ 89535 h 319774"/>
                        <a:gd name="connsiteX79" fmla="*/ 34819 w 339303"/>
                        <a:gd name="connsiteY79" fmla="*/ 85725 h 319774"/>
                        <a:gd name="connsiteX80" fmla="*/ 39582 w 339303"/>
                        <a:gd name="connsiteY80" fmla="*/ 83820 h 319774"/>
                        <a:gd name="connsiteX81" fmla="*/ 35772 w 339303"/>
                        <a:gd name="connsiteY81" fmla="*/ 88583 h 319774"/>
                        <a:gd name="connsiteX82" fmla="*/ 24342 w 339303"/>
                        <a:gd name="connsiteY82" fmla="*/ 105727 h 319774"/>
                        <a:gd name="connsiteX83" fmla="*/ 31962 w 339303"/>
                        <a:gd name="connsiteY83" fmla="*/ 106680 h 319774"/>
                        <a:gd name="connsiteX84" fmla="*/ 35772 w 339303"/>
                        <a:gd name="connsiteY84" fmla="*/ 105727 h 319774"/>
                        <a:gd name="connsiteX85" fmla="*/ 37677 w 339303"/>
                        <a:gd name="connsiteY85" fmla="*/ 105727 h 319774"/>
                        <a:gd name="connsiteX86" fmla="*/ 37677 w 339303"/>
                        <a:gd name="connsiteY86" fmla="*/ 105727 h 319774"/>
                        <a:gd name="connsiteX87" fmla="*/ 58632 w 339303"/>
                        <a:gd name="connsiteY87" fmla="*/ 99060 h 319774"/>
                        <a:gd name="connsiteX88" fmla="*/ 66252 w 339303"/>
                        <a:gd name="connsiteY88" fmla="*/ 95250 h 319774"/>
                        <a:gd name="connsiteX89" fmla="*/ 59584 w 339303"/>
                        <a:gd name="connsiteY89" fmla="*/ 100965 h 319774"/>
                        <a:gd name="connsiteX90" fmla="*/ 49107 w 339303"/>
                        <a:gd name="connsiteY90" fmla="*/ 114300 h 319774"/>
                        <a:gd name="connsiteX91" fmla="*/ 60537 w 339303"/>
                        <a:gd name="connsiteY91" fmla="*/ 115252 h 319774"/>
                        <a:gd name="connsiteX92" fmla="*/ 100542 w 339303"/>
                        <a:gd name="connsiteY92" fmla="*/ 105727 h 319774"/>
                        <a:gd name="connsiteX93" fmla="*/ 101494 w 339303"/>
                        <a:gd name="connsiteY93" fmla="*/ 107633 h 319774"/>
                        <a:gd name="connsiteX94" fmla="*/ 88159 w 339303"/>
                        <a:gd name="connsiteY94" fmla="*/ 116205 h 319774"/>
                        <a:gd name="connsiteX95" fmla="*/ 121497 w 339303"/>
                        <a:gd name="connsiteY95" fmla="*/ 119063 h 319774"/>
                        <a:gd name="connsiteX96" fmla="*/ 140547 w 339303"/>
                        <a:gd name="connsiteY96" fmla="*/ 114300 h 319774"/>
                        <a:gd name="connsiteX97" fmla="*/ 144357 w 339303"/>
                        <a:gd name="connsiteY97" fmla="*/ 112395 h 319774"/>
                        <a:gd name="connsiteX98" fmla="*/ 142452 w 339303"/>
                        <a:gd name="connsiteY98" fmla="*/ 116205 h 319774"/>
                        <a:gd name="connsiteX99" fmla="*/ 134832 w 339303"/>
                        <a:gd name="connsiteY99" fmla="*/ 147638 h 319774"/>
                        <a:gd name="connsiteX100" fmla="*/ 136737 w 339303"/>
                        <a:gd name="connsiteY100" fmla="*/ 149543 h 319774"/>
                        <a:gd name="connsiteX101" fmla="*/ 136737 w 339303"/>
                        <a:gd name="connsiteY101" fmla="*/ 149543 h 319774"/>
                        <a:gd name="connsiteX102" fmla="*/ 146262 w 339303"/>
                        <a:gd name="connsiteY102" fmla="*/ 138113 h 319774"/>
                        <a:gd name="connsiteX103" fmla="*/ 158644 w 339303"/>
                        <a:gd name="connsiteY103" fmla="*/ 122873 h 319774"/>
                        <a:gd name="connsiteX104" fmla="*/ 161502 w 339303"/>
                        <a:gd name="connsiteY104" fmla="*/ 120967 h 319774"/>
                        <a:gd name="connsiteX105" fmla="*/ 160549 w 339303"/>
                        <a:gd name="connsiteY105" fmla="*/ 124777 h 319774"/>
                        <a:gd name="connsiteX106" fmla="*/ 165312 w 339303"/>
                        <a:gd name="connsiteY106" fmla="*/ 176213 h 319774"/>
                        <a:gd name="connsiteX107" fmla="*/ 176742 w 339303"/>
                        <a:gd name="connsiteY107" fmla="*/ 157163 h 319774"/>
                        <a:gd name="connsiteX108" fmla="*/ 183409 w 339303"/>
                        <a:gd name="connsiteY108" fmla="*/ 143827 h 319774"/>
                        <a:gd name="connsiteX109" fmla="*/ 186267 w 339303"/>
                        <a:gd name="connsiteY109" fmla="*/ 140018 h 319774"/>
                        <a:gd name="connsiteX110" fmla="*/ 186267 w 339303"/>
                        <a:gd name="connsiteY110" fmla="*/ 144780 h 319774"/>
                        <a:gd name="connsiteX111" fmla="*/ 196744 w 339303"/>
                        <a:gd name="connsiteY111" fmla="*/ 186690 h 319774"/>
                        <a:gd name="connsiteX112" fmla="*/ 207222 w 339303"/>
                        <a:gd name="connsiteY112" fmla="*/ 166688 h 319774"/>
                        <a:gd name="connsiteX113" fmla="*/ 210079 w 339303"/>
                        <a:gd name="connsiteY113" fmla="*/ 167640 h 319774"/>
                        <a:gd name="connsiteX114" fmla="*/ 211032 w 339303"/>
                        <a:gd name="connsiteY114" fmla="*/ 222885 h 319774"/>
                        <a:gd name="connsiteX115" fmla="*/ 211984 w 339303"/>
                        <a:gd name="connsiteY115" fmla="*/ 222885 h 319774"/>
                        <a:gd name="connsiteX116" fmla="*/ 224367 w 339303"/>
                        <a:gd name="connsiteY116" fmla="*/ 213360 h 319774"/>
                        <a:gd name="connsiteX117" fmla="*/ 228177 w 339303"/>
                        <a:gd name="connsiteY117" fmla="*/ 209550 h 319774"/>
                        <a:gd name="connsiteX118" fmla="*/ 226272 w 339303"/>
                        <a:gd name="connsiteY118" fmla="*/ 214313 h 319774"/>
                        <a:gd name="connsiteX119" fmla="*/ 213889 w 339303"/>
                        <a:gd name="connsiteY119" fmla="*/ 258127 h 319774"/>
                        <a:gd name="connsiteX120" fmla="*/ 212937 w 339303"/>
                        <a:gd name="connsiteY120" fmla="*/ 263843 h 319774"/>
                        <a:gd name="connsiteX121" fmla="*/ 219604 w 339303"/>
                        <a:gd name="connsiteY121" fmla="*/ 260033 h 319774"/>
                        <a:gd name="connsiteX122" fmla="*/ 221509 w 339303"/>
                        <a:gd name="connsiteY122" fmla="*/ 259080 h 319774"/>
                        <a:gd name="connsiteX123" fmla="*/ 234844 w 339303"/>
                        <a:gd name="connsiteY123" fmla="*/ 253365 h 319774"/>
                        <a:gd name="connsiteX124" fmla="*/ 251989 w 339303"/>
                        <a:gd name="connsiteY124" fmla="*/ 260033 h 319774"/>
                        <a:gd name="connsiteX125" fmla="*/ 244369 w 339303"/>
                        <a:gd name="connsiteY125" fmla="*/ 299085 h 319774"/>
                        <a:gd name="connsiteX126" fmla="*/ 231034 w 339303"/>
                        <a:gd name="connsiteY126" fmla="*/ 304800 h 319774"/>
                        <a:gd name="connsiteX127" fmla="*/ 203412 w 339303"/>
                        <a:gd name="connsiteY127" fmla="*/ 293370 h 319774"/>
                        <a:gd name="connsiteX128" fmla="*/ 168169 w 339303"/>
                        <a:gd name="connsiteY128" fmla="*/ 309563 h 31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39303" h="319774">
                          <a:moveTo>
                            <a:pt x="214842" y="319088"/>
                          </a:moveTo>
                          <a:lnTo>
                            <a:pt x="214842" y="319088"/>
                          </a:lnTo>
                          <a:cubicBezTo>
                            <a:pt x="197697" y="320993"/>
                            <a:pt x="180552" y="319088"/>
                            <a:pt x="165312" y="311468"/>
                          </a:cubicBezTo>
                          <a:cubicBezTo>
                            <a:pt x="164359" y="311468"/>
                            <a:pt x="162454" y="312420"/>
                            <a:pt x="161502" y="312420"/>
                          </a:cubicBezTo>
                          <a:lnTo>
                            <a:pt x="160549" y="309563"/>
                          </a:lnTo>
                          <a:cubicBezTo>
                            <a:pt x="178647" y="302895"/>
                            <a:pt x="193887" y="294322"/>
                            <a:pt x="199602" y="287655"/>
                          </a:cubicBezTo>
                          <a:lnTo>
                            <a:pt x="200554" y="286703"/>
                          </a:lnTo>
                          <a:lnTo>
                            <a:pt x="201507" y="288608"/>
                          </a:lnTo>
                          <a:cubicBezTo>
                            <a:pt x="204364" y="296228"/>
                            <a:pt x="215794" y="301943"/>
                            <a:pt x="227224" y="300038"/>
                          </a:cubicBezTo>
                          <a:cubicBezTo>
                            <a:pt x="231987" y="299085"/>
                            <a:pt x="236749" y="298133"/>
                            <a:pt x="239607" y="295275"/>
                          </a:cubicBezTo>
                          <a:cubicBezTo>
                            <a:pt x="251989" y="285750"/>
                            <a:pt x="254847" y="270510"/>
                            <a:pt x="247227" y="260033"/>
                          </a:cubicBezTo>
                          <a:cubicBezTo>
                            <a:pt x="243417" y="255270"/>
                            <a:pt x="238654" y="253365"/>
                            <a:pt x="232939" y="254318"/>
                          </a:cubicBezTo>
                          <a:cubicBezTo>
                            <a:pt x="229129" y="255270"/>
                            <a:pt x="224367" y="257175"/>
                            <a:pt x="220557" y="259080"/>
                          </a:cubicBezTo>
                          <a:lnTo>
                            <a:pt x="218652" y="260033"/>
                          </a:lnTo>
                          <a:cubicBezTo>
                            <a:pt x="215794" y="262890"/>
                            <a:pt x="212937" y="263843"/>
                            <a:pt x="211032" y="264795"/>
                          </a:cubicBezTo>
                          <a:cubicBezTo>
                            <a:pt x="210079" y="264795"/>
                            <a:pt x="209127" y="264795"/>
                            <a:pt x="209127" y="263843"/>
                          </a:cubicBezTo>
                          <a:cubicBezTo>
                            <a:pt x="208174" y="262890"/>
                            <a:pt x="208174" y="260033"/>
                            <a:pt x="209127" y="256222"/>
                          </a:cubicBezTo>
                          <a:cubicBezTo>
                            <a:pt x="211032" y="247650"/>
                            <a:pt x="217699" y="226695"/>
                            <a:pt x="220557" y="217170"/>
                          </a:cubicBezTo>
                          <a:cubicBezTo>
                            <a:pt x="217699" y="220027"/>
                            <a:pt x="212937" y="223838"/>
                            <a:pt x="210079" y="223838"/>
                          </a:cubicBezTo>
                          <a:cubicBezTo>
                            <a:pt x="208174" y="223838"/>
                            <a:pt x="207222" y="222885"/>
                            <a:pt x="206269" y="221933"/>
                          </a:cubicBezTo>
                          <a:cubicBezTo>
                            <a:pt x="201507" y="208598"/>
                            <a:pt x="202459" y="187643"/>
                            <a:pt x="204364" y="175260"/>
                          </a:cubicBezTo>
                          <a:cubicBezTo>
                            <a:pt x="201507" y="180975"/>
                            <a:pt x="198649" y="187643"/>
                            <a:pt x="195792" y="187643"/>
                          </a:cubicBezTo>
                          <a:cubicBezTo>
                            <a:pt x="195792" y="187643"/>
                            <a:pt x="194839" y="187643"/>
                            <a:pt x="194839" y="187643"/>
                          </a:cubicBezTo>
                          <a:cubicBezTo>
                            <a:pt x="190077" y="185738"/>
                            <a:pt x="182457" y="173355"/>
                            <a:pt x="183409" y="148590"/>
                          </a:cubicBezTo>
                          <a:cubicBezTo>
                            <a:pt x="182457" y="151448"/>
                            <a:pt x="180552" y="154305"/>
                            <a:pt x="179599" y="157163"/>
                          </a:cubicBezTo>
                          <a:cubicBezTo>
                            <a:pt x="173884" y="169545"/>
                            <a:pt x="170074" y="177165"/>
                            <a:pt x="166264" y="178118"/>
                          </a:cubicBezTo>
                          <a:cubicBezTo>
                            <a:pt x="165312" y="178118"/>
                            <a:pt x="165312" y="178118"/>
                            <a:pt x="164359" y="177165"/>
                          </a:cubicBezTo>
                          <a:cubicBezTo>
                            <a:pt x="156739" y="170498"/>
                            <a:pt x="151024" y="154305"/>
                            <a:pt x="157692" y="127635"/>
                          </a:cubicBezTo>
                          <a:cubicBezTo>
                            <a:pt x="154834" y="130492"/>
                            <a:pt x="151024" y="135255"/>
                            <a:pt x="148167" y="140018"/>
                          </a:cubicBezTo>
                          <a:cubicBezTo>
                            <a:pt x="142452" y="148590"/>
                            <a:pt x="138642" y="153352"/>
                            <a:pt x="135784" y="152400"/>
                          </a:cubicBezTo>
                          <a:cubicBezTo>
                            <a:pt x="134832" y="152400"/>
                            <a:pt x="132927" y="151448"/>
                            <a:pt x="131974" y="148590"/>
                          </a:cubicBezTo>
                          <a:cubicBezTo>
                            <a:pt x="129117" y="142875"/>
                            <a:pt x="130069" y="130492"/>
                            <a:pt x="137689" y="118110"/>
                          </a:cubicBezTo>
                          <a:cubicBezTo>
                            <a:pt x="132927" y="120015"/>
                            <a:pt x="127212" y="120967"/>
                            <a:pt x="121497" y="121920"/>
                          </a:cubicBezTo>
                          <a:cubicBezTo>
                            <a:pt x="104352" y="123825"/>
                            <a:pt x="86254" y="120015"/>
                            <a:pt x="85302" y="118110"/>
                          </a:cubicBezTo>
                          <a:cubicBezTo>
                            <a:pt x="85302" y="117158"/>
                            <a:pt x="84349" y="116205"/>
                            <a:pt x="91017" y="112395"/>
                          </a:cubicBezTo>
                          <a:cubicBezTo>
                            <a:pt x="82444" y="115252"/>
                            <a:pt x="71014" y="118110"/>
                            <a:pt x="60537" y="119063"/>
                          </a:cubicBezTo>
                          <a:cubicBezTo>
                            <a:pt x="51964" y="120015"/>
                            <a:pt x="47202" y="119063"/>
                            <a:pt x="46249" y="116205"/>
                          </a:cubicBezTo>
                          <a:cubicBezTo>
                            <a:pt x="45297" y="113348"/>
                            <a:pt x="47202" y="110490"/>
                            <a:pt x="52917" y="104775"/>
                          </a:cubicBezTo>
                          <a:cubicBezTo>
                            <a:pt x="47202" y="106680"/>
                            <a:pt x="41487" y="108585"/>
                            <a:pt x="35772" y="109538"/>
                          </a:cubicBezTo>
                          <a:lnTo>
                            <a:pt x="33867" y="109538"/>
                          </a:lnTo>
                          <a:lnTo>
                            <a:pt x="33867" y="109538"/>
                          </a:lnTo>
                          <a:cubicBezTo>
                            <a:pt x="32914" y="109538"/>
                            <a:pt x="32914" y="109538"/>
                            <a:pt x="31962" y="109538"/>
                          </a:cubicBezTo>
                          <a:cubicBezTo>
                            <a:pt x="28152" y="110490"/>
                            <a:pt x="23389" y="110490"/>
                            <a:pt x="21484" y="107633"/>
                          </a:cubicBezTo>
                          <a:cubicBezTo>
                            <a:pt x="19579" y="104775"/>
                            <a:pt x="22437" y="100013"/>
                            <a:pt x="30057" y="91440"/>
                          </a:cubicBezTo>
                          <a:cubicBezTo>
                            <a:pt x="28152" y="92392"/>
                            <a:pt x="27199" y="92392"/>
                            <a:pt x="26247" y="93345"/>
                          </a:cubicBezTo>
                          <a:cubicBezTo>
                            <a:pt x="17674" y="97155"/>
                            <a:pt x="11007" y="99060"/>
                            <a:pt x="7197" y="100013"/>
                          </a:cubicBezTo>
                          <a:cubicBezTo>
                            <a:pt x="6244" y="100013"/>
                            <a:pt x="2434" y="100965"/>
                            <a:pt x="529" y="97155"/>
                          </a:cubicBezTo>
                          <a:cubicBezTo>
                            <a:pt x="-423" y="94298"/>
                            <a:pt x="-423" y="86677"/>
                            <a:pt x="3387" y="80010"/>
                          </a:cubicBezTo>
                          <a:cubicBezTo>
                            <a:pt x="5292" y="76200"/>
                            <a:pt x="9102" y="72390"/>
                            <a:pt x="15769" y="70485"/>
                          </a:cubicBezTo>
                          <a:cubicBezTo>
                            <a:pt x="9102" y="67627"/>
                            <a:pt x="3387" y="63817"/>
                            <a:pt x="1482" y="58103"/>
                          </a:cubicBezTo>
                          <a:cubicBezTo>
                            <a:pt x="-423" y="51435"/>
                            <a:pt x="1482" y="44767"/>
                            <a:pt x="7197" y="38100"/>
                          </a:cubicBezTo>
                          <a:lnTo>
                            <a:pt x="8149" y="37148"/>
                          </a:lnTo>
                          <a:lnTo>
                            <a:pt x="9102" y="39053"/>
                          </a:lnTo>
                          <a:cubicBezTo>
                            <a:pt x="9102" y="39053"/>
                            <a:pt x="12912" y="47625"/>
                            <a:pt x="25294" y="46673"/>
                          </a:cubicBezTo>
                          <a:cubicBezTo>
                            <a:pt x="31962" y="45720"/>
                            <a:pt x="39582" y="42862"/>
                            <a:pt x="48154" y="36195"/>
                          </a:cubicBezTo>
                          <a:cubicBezTo>
                            <a:pt x="66252" y="22860"/>
                            <a:pt x="94827" y="5715"/>
                            <a:pt x="133879" y="952"/>
                          </a:cubicBezTo>
                          <a:cubicBezTo>
                            <a:pt x="152929" y="-952"/>
                            <a:pt x="171979" y="0"/>
                            <a:pt x="192934" y="3810"/>
                          </a:cubicBezTo>
                          <a:cubicBezTo>
                            <a:pt x="261514" y="18098"/>
                            <a:pt x="315807" y="65723"/>
                            <a:pt x="318664" y="116205"/>
                          </a:cubicBezTo>
                          <a:cubicBezTo>
                            <a:pt x="341524" y="135255"/>
                            <a:pt x="343429" y="187643"/>
                            <a:pt x="333904" y="227647"/>
                          </a:cubicBezTo>
                          <a:cubicBezTo>
                            <a:pt x="326284" y="256222"/>
                            <a:pt x="271992" y="311468"/>
                            <a:pt x="214842" y="319088"/>
                          </a:cubicBezTo>
                          <a:close/>
                          <a:moveTo>
                            <a:pt x="168169" y="309563"/>
                          </a:moveTo>
                          <a:cubicBezTo>
                            <a:pt x="182457" y="316230"/>
                            <a:pt x="197697" y="318135"/>
                            <a:pt x="214842" y="316230"/>
                          </a:cubicBezTo>
                          <a:cubicBezTo>
                            <a:pt x="271039" y="309563"/>
                            <a:pt x="325332" y="255270"/>
                            <a:pt x="332952" y="223838"/>
                          </a:cubicBezTo>
                          <a:cubicBezTo>
                            <a:pt x="342477" y="184785"/>
                            <a:pt x="340572" y="132398"/>
                            <a:pt x="317712" y="115252"/>
                          </a:cubicBezTo>
                          <a:lnTo>
                            <a:pt x="317712" y="115252"/>
                          </a:lnTo>
                          <a:lnTo>
                            <a:pt x="317712" y="114300"/>
                          </a:lnTo>
                          <a:cubicBezTo>
                            <a:pt x="314854" y="64770"/>
                            <a:pt x="262467" y="18098"/>
                            <a:pt x="193887" y="3810"/>
                          </a:cubicBezTo>
                          <a:cubicBezTo>
                            <a:pt x="173884" y="0"/>
                            <a:pt x="153882" y="-952"/>
                            <a:pt x="135784" y="952"/>
                          </a:cubicBezTo>
                          <a:cubicBezTo>
                            <a:pt x="97684" y="5715"/>
                            <a:pt x="69109" y="22860"/>
                            <a:pt x="51964" y="36195"/>
                          </a:cubicBezTo>
                          <a:cubicBezTo>
                            <a:pt x="43392" y="42862"/>
                            <a:pt x="34819" y="45720"/>
                            <a:pt x="28152" y="46673"/>
                          </a:cubicBezTo>
                          <a:cubicBezTo>
                            <a:pt x="17674" y="47625"/>
                            <a:pt x="11959" y="41910"/>
                            <a:pt x="10054" y="39053"/>
                          </a:cubicBezTo>
                          <a:cubicBezTo>
                            <a:pt x="5292" y="44767"/>
                            <a:pt x="4339" y="50483"/>
                            <a:pt x="5292" y="55245"/>
                          </a:cubicBezTo>
                          <a:cubicBezTo>
                            <a:pt x="7197" y="61913"/>
                            <a:pt x="13864" y="66675"/>
                            <a:pt x="22437" y="67627"/>
                          </a:cubicBezTo>
                          <a:lnTo>
                            <a:pt x="31009" y="68580"/>
                          </a:lnTo>
                          <a:lnTo>
                            <a:pt x="22437" y="69533"/>
                          </a:lnTo>
                          <a:cubicBezTo>
                            <a:pt x="13864" y="70485"/>
                            <a:pt x="9102" y="75248"/>
                            <a:pt x="6244" y="79058"/>
                          </a:cubicBezTo>
                          <a:cubicBezTo>
                            <a:pt x="2434" y="84773"/>
                            <a:pt x="2434" y="91440"/>
                            <a:pt x="3387" y="94298"/>
                          </a:cubicBezTo>
                          <a:cubicBezTo>
                            <a:pt x="3387" y="95250"/>
                            <a:pt x="4339" y="96202"/>
                            <a:pt x="7197" y="96202"/>
                          </a:cubicBezTo>
                          <a:cubicBezTo>
                            <a:pt x="11007" y="96202"/>
                            <a:pt x="16722" y="93345"/>
                            <a:pt x="25294" y="89535"/>
                          </a:cubicBezTo>
                          <a:cubicBezTo>
                            <a:pt x="28152" y="88583"/>
                            <a:pt x="31009" y="87630"/>
                            <a:pt x="34819" y="85725"/>
                          </a:cubicBezTo>
                          <a:lnTo>
                            <a:pt x="39582" y="83820"/>
                          </a:lnTo>
                          <a:lnTo>
                            <a:pt x="35772" y="88583"/>
                          </a:lnTo>
                          <a:cubicBezTo>
                            <a:pt x="24342" y="100965"/>
                            <a:pt x="24342" y="104775"/>
                            <a:pt x="24342" y="105727"/>
                          </a:cubicBezTo>
                          <a:cubicBezTo>
                            <a:pt x="24342" y="106680"/>
                            <a:pt x="26247" y="107633"/>
                            <a:pt x="31962" y="106680"/>
                          </a:cubicBezTo>
                          <a:cubicBezTo>
                            <a:pt x="32914" y="106680"/>
                            <a:pt x="34819" y="106680"/>
                            <a:pt x="35772" y="105727"/>
                          </a:cubicBezTo>
                          <a:lnTo>
                            <a:pt x="37677" y="105727"/>
                          </a:lnTo>
                          <a:lnTo>
                            <a:pt x="37677" y="105727"/>
                          </a:lnTo>
                          <a:cubicBezTo>
                            <a:pt x="45297" y="104775"/>
                            <a:pt x="51964" y="101917"/>
                            <a:pt x="58632" y="99060"/>
                          </a:cubicBezTo>
                          <a:lnTo>
                            <a:pt x="66252" y="95250"/>
                          </a:lnTo>
                          <a:lnTo>
                            <a:pt x="59584" y="100965"/>
                          </a:lnTo>
                          <a:cubicBezTo>
                            <a:pt x="50059" y="109538"/>
                            <a:pt x="48154" y="113348"/>
                            <a:pt x="49107" y="114300"/>
                          </a:cubicBezTo>
                          <a:cubicBezTo>
                            <a:pt x="49107" y="115252"/>
                            <a:pt x="51012" y="116205"/>
                            <a:pt x="60537" y="115252"/>
                          </a:cubicBezTo>
                          <a:cubicBezTo>
                            <a:pt x="77682" y="113348"/>
                            <a:pt x="100542" y="105727"/>
                            <a:pt x="100542" y="105727"/>
                          </a:cubicBezTo>
                          <a:lnTo>
                            <a:pt x="101494" y="107633"/>
                          </a:lnTo>
                          <a:cubicBezTo>
                            <a:pt x="96732" y="110490"/>
                            <a:pt x="90064" y="114300"/>
                            <a:pt x="88159" y="116205"/>
                          </a:cubicBezTo>
                          <a:cubicBezTo>
                            <a:pt x="91969" y="118110"/>
                            <a:pt x="105304" y="120967"/>
                            <a:pt x="121497" y="119063"/>
                          </a:cubicBezTo>
                          <a:cubicBezTo>
                            <a:pt x="128164" y="118110"/>
                            <a:pt x="134832" y="116205"/>
                            <a:pt x="140547" y="114300"/>
                          </a:cubicBezTo>
                          <a:lnTo>
                            <a:pt x="144357" y="112395"/>
                          </a:lnTo>
                          <a:lnTo>
                            <a:pt x="142452" y="116205"/>
                          </a:lnTo>
                          <a:cubicBezTo>
                            <a:pt x="132927" y="130492"/>
                            <a:pt x="132927" y="142875"/>
                            <a:pt x="134832" y="147638"/>
                          </a:cubicBezTo>
                          <a:cubicBezTo>
                            <a:pt x="135784" y="148590"/>
                            <a:pt x="135784" y="149543"/>
                            <a:pt x="136737" y="149543"/>
                          </a:cubicBezTo>
                          <a:lnTo>
                            <a:pt x="136737" y="149543"/>
                          </a:lnTo>
                          <a:cubicBezTo>
                            <a:pt x="138642" y="149543"/>
                            <a:pt x="142452" y="143827"/>
                            <a:pt x="146262" y="138113"/>
                          </a:cubicBezTo>
                          <a:cubicBezTo>
                            <a:pt x="150072" y="132398"/>
                            <a:pt x="154834" y="125730"/>
                            <a:pt x="158644" y="122873"/>
                          </a:cubicBezTo>
                          <a:lnTo>
                            <a:pt x="161502" y="120967"/>
                          </a:lnTo>
                          <a:lnTo>
                            <a:pt x="160549" y="124777"/>
                          </a:lnTo>
                          <a:cubicBezTo>
                            <a:pt x="152929" y="150495"/>
                            <a:pt x="157692" y="168593"/>
                            <a:pt x="165312" y="176213"/>
                          </a:cubicBezTo>
                          <a:cubicBezTo>
                            <a:pt x="167217" y="176213"/>
                            <a:pt x="172932" y="163830"/>
                            <a:pt x="176742" y="157163"/>
                          </a:cubicBezTo>
                          <a:cubicBezTo>
                            <a:pt x="179599" y="151448"/>
                            <a:pt x="181504" y="146685"/>
                            <a:pt x="183409" y="143827"/>
                          </a:cubicBezTo>
                          <a:lnTo>
                            <a:pt x="186267" y="140018"/>
                          </a:lnTo>
                          <a:lnTo>
                            <a:pt x="186267" y="144780"/>
                          </a:lnTo>
                          <a:cubicBezTo>
                            <a:pt x="184362" y="175260"/>
                            <a:pt x="193887" y="185738"/>
                            <a:pt x="196744" y="186690"/>
                          </a:cubicBezTo>
                          <a:cubicBezTo>
                            <a:pt x="198649" y="186690"/>
                            <a:pt x="203412" y="176213"/>
                            <a:pt x="207222" y="166688"/>
                          </a:cubicBezTo>
                          <a:lnTo>
                            <a:pt x="210079" y="167640"/>
                          </a:lnTo>
                          <a:cubicBezTo>
                            <a:pt x="210079" y="167640"/>
                            <a:pt x="204364" y="203835"/>
                            <a:pt x="211032" y="222885"/>
                          </a:cubicBezTo>
                          <a:cubicBezTo>
                            <a:pt x="211032" y="222885"/>
                            <a:pt x="211032" y="223838"/>
                            <a:pt x="211984" y="222885"/>
                          </a:cubicBezTo>
                          <a:cubicBezTo>
                            <a:pt x="215794" y="222885"/>
                            <a:pt x="221509" y="216218"/>
                            <a:pt x="224367" y="213360"/>
                          </a:cubicBezTo>
                          <a:lnTo>
                            <a:pt x="228177" y="209550"/>
                          </a:lnTo>
                          <a:lnTo>
                            <a:pt x="226272" y="214313"/>
                          </a:lnTo>
                          <a:cubicBezTo>
                            <a:pt x="226272" y="214313"/>
                            <a:pt x="216747" y="246697"/>
                            <a:pt x="213889" y="258127"/>
                          </a:cubicBezTo>
                          <a:cubicBezTo>
                            <a:pt x="212937" y="262890"/>
                            <a:pt x="212937" y="263843"/>
                            <a:pt x="212937" y="263843"/>
                          </a:cubicBezTo>
                          <a:cubicBezTo>
                            <a:pt x="213889" y="263843"/>
                            <a:pt x="216747" y="261938"/>
                            <a:pt x="219604" y="260033"/>
                          </a:cubicBezTo>
                          <a:lnTo>
                            <a:pt x="221509" y="259080"/>
                          </a:lnTo>
                          <a:cubicBezTo>
                            <a:pt x="225319" y="256222"/>
                            <a:pt x="231034" y="254318"/>
                            <a:pt x="234844" y="253365"/>
                          </a:cubicBezTo>
                          <a:cubicBezTo>
                            <a:pt x="241512" y="252413"/>
                            <a:pt x="247227" y="255270"/>
                            <a:pt x="251989" y="260033"/>
                          </a:cubicBezTo>
                          <a:cubicBezTo>
                            <a:pt x="260562" y="271463"/>
                            <a:pt x="257704" y="288608"/>
                            <a:pt x="244369" y="299085"/>
                          </a:cubicBezTo>
                          <a:cubicBezTo>
                            <a:pt x="240559" y="301943"/>
                            <a:pt x="235797" y="303847"/>
                            <a:pt x="231034" y="304800"/>
                          </a:cubicBezTo>
                          <a:cubicBezTo>
                            <a:pt x="218652" y="306705"/>
                            <a:pt x="207222" y="300990"/>
                            <a:pt x="203412" y="293370"/>
                          </a:cubicBezTo>
                          <a:cubicBezTo>
                            <a:pt x="194839" y="297180"/>
                            <a:pt x="182457" y="303847"/>
                            <a:pt x="168169" y="309563"/>
                          </a:cubicBezTo>
                          <a:close/>
                        </a:path>
                      </a:pathLst>
                    </a:custGeom>
                    <a:solidFill>
                      <a:srgbClr val="7C2803"/>
                    </a:solidFill>
                    <a:ln w="9525" cap="flat">
                      <a:noFill/>
                      <a:prstDash val="solid"/>
                      <a:miter/>
                    </a:ln>
                  </p:spPr>
                  <p:txBody>
                    <a:bodyPr rtlCol="0" anchor="ctr"/>
                    <a:lstStyle/>
                    <a:p>
                      <a:endParaRPr lang="en-US"/>
                    </a:p>
                  </p:txBody>
                </p:sp>
              </p:grpSp>
              <p:sp>
                <p:nvSpPr>
                  <p:cNvPr id="3431" name="Freeform: Shape 3430">
                    <a:extLst>
                      <a:ext uri="{FF2B5EF4-FFF2-40B4-BE49-F238E27FC236}">
                        <a16:creationId xmlns:a16="http://schemas.microsoft.com/office/drawing/2014/main" id="{9835DE18-8C6D-4A14-83C5-CA2334F08A53}"/>
                      </a:ext>
                    </a:extLst>
                  </p:cNvPr>
                  <p:cNvSpPr/>
                  <p:nvPr/>
                </p:nvSpPr>
                <p:spPr>
                  <a:xfrm>
                    <a:off x="1735428" y="827086"/>
                    <a:ext cx="93371" cy="69570"/>
                  </a:xfrm>
                  <a:custGeom>
                    <a:avLst/>
                    <a:gdLst>
                      <a:gd name="connsiteX0" fmla="*/ 26 w 93371"/>
                      <a:gd name="connsiteY0" fmla="*/ 0 h 69570"/>
                      <a:gd name="connsiteX1" fmla="*/ 80037 w 93371"/>
                      <a:gd name="connsiteY1" fmla="*/ 34290 h 69570"/>
                      <a:gd name="connsiteX2" fmla="*/ 80037 w 93371"/>
                      <a:gd name="connsiteY2" fmla="*/ 27623 h 69570"/>
                      <a:gd name="connsiteX3" fmla="*/ 93371 w 93371"/>
                      <a:gd name="connsiteY3" fmla="*/ 39053 h 69570"/>
                      <a:gd name="connsiteX4" fmla="*/ 85751 w 93371"/>
                      <a:gd name="connsiteY4" fmla="*/ 40005 h 69570"/>
                      <a:gd name="connsiteX5" fmla="*/ 59081 w 93371"/>
                      <a:gd name="connsiteY5" fmla="*/ 69533 h 69570"/>
                      <a:gd name="connsiteX6" fmla="*/ 8599 w 93371"/>
                      <a:gd name="connsiteY6" fmla="*/ 20003 h 69570"/>
                      <a:gd name="connsiteX7" fmla="*/ 26 w 93371"/>
                      <a:gd name="connsiteY7" fmla="*/ 0 h 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1" h="69570">
                        <a:moveTo>
                          <a:pt x="26" y="0"/>
                        </a:moveTo>
                        <a:cubicBezTo>
                          <a:pt x="26" y="0"/>
                          <a:pt x="20029" y="44768"/>
                          <a:pt x="80037" y="34290"/>
                        </a:cubicBezTo>
                        <a:cubicBezTo>
                          <a:pt x="79084" y="32385"/>
                          <a:pt x="80037" y="27623"/>
                          <a:pt x="80037" y="27623"/>
                        </a:cubicBezTo>
                        <a:cubicBezTo>
                          <a:pt x="80037" y="27623"/>
                          <a:pt x="84799" y="38100"/>
                          <a:pt x="93371" y="39053"/>
                        </a:cubicBezTo>
                        <a:cubicBezTo>
                          <a:pt x="89562" y="40958"/>
                          <a:pt x="85751" y="40005"/>
                          <a:pt x="85751" y="40005"/>
                        </a:cubicBezTo>
                        <a:cubicBezTo>
                          <a:pt x="85751" y="40005"/>
                          <a:pt x="77179" y="68580"/>
                          <a:pt x="59081" y="69533"/>
                        </a:cubicBezTo>
                        <a:cubicBezTo>
                          <a:pt x="40984" y="70485"/>
                          <a:pt x="24792" y="53340"/>
                          <a:pt x="8599" y="20003"/>
                        </a:cubicBezTo>
                        <a:cubicBezTo>
                          <a:pt x="-926" y="15240"/>
                          <a:pt x="26" y="0"/>
                          <a:pt x="26" y="0"/>
                        </a:cubicBezTo>
                        <a:close/>
                      </a:path>
                    </a:pathLst>
                  </a:custGeom>
                  <a:solidFill>
                    <a:srgbClr val="F9CEB2"/>
                  </a:solidFill>
                  <a:ln w="9525" cap="flat">
                    <a:noFill/>
                    <a:prstDash val="solid"/>
                    <a:miter/>
                  </a:ln>
                </p:spPr>
                <p:txBody>
                  <a:bodyPr rtlCol="0" anchor="ctr"/>
                  <a:lstStyle/>
                  <a:p>
                    <a:endParaRPr lang="en-US"/>
                  </a:p>
                </p:txBody>
              </p:sp>
            </p:grpSp>
            <p:grpSp>
              <p:nvGrpSpPr>
                <p:cNvPr id="3432" name="Graphic 4">
                  <a:extLst>
                    <a:ext uri="{FF2B5EF4-FFF2-40B4-BE49-F238E27FC236}">
                      <a16:creationId xmlns:a16="http://schemas.microsoft.com/office/drawing/2014/main" id="{067E711D-5003-491C-BD32-114EA649828F}"/>
                    </a:ext>
                  </a:extLst>
                </p:cNvPr>
                <p:cNvGrpSpPr/>
                <p:nvPr/>
              </p:nvGrpSpPr>
              <p:grpSpPr>
                <a:xfrm>
                  <a:off x="1802129" y="753065"/>
                  <a:ext cx="40957" cy="28301"/>
                  <a:chOff x="1802129" y="753065"/>
                  <a:chExt cx="40957" cy="28301"/>
                </a:xfrm>
              </p:grpSpPr>
              <p:sp>
                <p:nvSpPr>
                  <p:cNvPr id="3433" name="Freeform: Shape 3432">
                    <a:extLst>
                      <a:ext uri="{FF2B5EF4-FFF2-40B4-BE49-F238E27FC236}">
                        <a16:creationId xmlns:a16="http://schemas.microsoft.com/office/drawing/2014/main" id="{A85190B4-BADB-47E2-96CD-C8C875C16A20}"/>
                      </a:ext>
                    </a:extLst>
                  </p:cNvPr>
                  <p:cNvSpPr/>
                  <p:nvPr/>
                </p:nvSpPr>
                <p:spPr>
                  <a:xfrm>
                    <a:off x="1804034" y="755052"/>
                    <a:ext cx="38100" cy="25362"/>
                  </a:xfrm>
                  <a:custGeom>
                    <a:avLst/>
                    <a:gdLst>
                      <a:gd name="connsiteX0" fmla="*/ 0 w 38100"/>
                      <a:gd name="connsiteY0" fmla="*/ 8217 h 25362"/>
                      <a:gd name="connsiteX1" fmla="*/ 31433 w 38100"/>
                      <a:gd name="connsiteY1" fmla="*/ 19647 h 25362"/>
                      <a:gd name="connsiteX2" fmla="*/ 35243 w 38100"/>
                      <a:gd name="connsiteY2" fmla="*/ 19647 h 25362"/>
                      <a:gd name="connsiteX3" fmla="*/ 38100 w 38100"/>
                      <a:gd name="connsiteY3" fmla="*/ 25362 h 25362"/>
                      <a:gd name="connsiteX4" fmla="*/ 0 w 38100"/>
                      <a:gd name="connsiteY4" fmla="*/ 8217 h 2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5362">
                        <a:moveTo>
                          <a:pt x="0" y="8217"/>
                        </a:moveTo>
                        <a:cubicBezTo>
                          <a:pt x="0" y="8217"/>
                          <a:pt x="24765" y="-7975"/>
                          <a:pt x="31433" y="19647"/>
                        </a:cubicBezTo>
                        <a:cubicBezTo>
                          <a:pt x="32385" y="27267"/>
                          <a:pt x="35243" y="23457"/>
                          <a:pt x="35243" y="19647"/>
                        </a:cubicBezTo>
                        <a:cubicBezTo>
                          <a:pt x="37148" y="23457"/>
                          <a:pt x="38100" y="25362"/>
                          <a:pt x="38100" y="25362"/>
                        </a:cubicBezTo>
                        <a:cubicBezTo>
                          <a:pt x="38100" y="25362"/>
                          <a:pt x="37148" y="-17500"/>
                          <a:pt x="0" y="8217"/>
                        </a:cubicBezTo>
                        <a:close/>
                      </a:path>
                    </a:pathLst>
                  </a:custGeom>
                  <a:solidFill>
                    <a:srgbClr val="A93B00"/>
                  </a:solidFill>
                  <a:ln w="9525" cap="flat">
                    <a:noFill/>
                    <a:prstDash val="solid"/>
                    <a:miter/>
                  </a:ln>
                </p:spPr>
                <p:txBody>
                  <a:bodyPr rtlCol="0" anchor="ctr"/>
                  <a:lstStyle/>
                  <a:p>
                    <a:endParaRPr lang="en-US"/>
                  </a:p>
                </p:txBody>
              </p:sp>
              <p:sp>
                <p:nvSpPr>
                  <p:cNvPr id="3434" name="Freeform: Shape 3433">
                    <a:extLst>
                      <a:ext uri="{FF2B5EF4-FFF2-40B4-BE49-F238E27FC236}">
                        <a16:creationId xmlns:a16="http://schemas.microsoft.com/office/drawing/2014/main" id="{1ADC3F34-A93B-4AC2-A55D-D6316B87FEE5}"/>
                      </a:ext>
                    </a:extLst>
                  </p:cNvPr>
                  <p:cNvSpPr/>
                  <p:nvPr/>
                </p:nvSpPr>
                <p:spPr>
                  <a:xfrm>
                    <a:off x="1802129" y="753065"/>
                    <a:ext cx="40957" cy="28301"/>
                  </a:xfrm>
                  <a:custGeom>
                    <a:avLst/>
                    <a:gdLst>
                      <a:gd name="connsiteX0" fmla="*/ 40958 w 40957"/>
                      <a:gd name="connsiteY0" fmla="*/ 28301 h 28301"/>
                      <a:gd name="connsiteX1" fmla="*/ 38100 w 40957"/>
                      <a:gd name="connsiteY1" fmla="*/ 28301 h 28301"/>
                      <a:gd name="connsiteX2" fmla="*/ 37148 w 40957"/>
                      <a:gd name="connsiteY2" fmla="*/ 25444 h 28301"/>
                      <a:gd name="connsiteX3" fmla="*/ 34290 w 40957"/>
                      <a:gd name="connsiteY3" fmla="*/ 27349 h 28301"/>
                      <a:gd name="connsiteX4" fmla="*/ 32385 w 40957"/>
                      <a:gd name="connsiteY4" fmla="*/ 26396 h 28301"/>
                      <a:gd name="connsiteX5" fmla="*/ 30480 w 40957"/>
                      <a:gd name="connsiteY5" fmla="*/ 21634 h 28301"/>
                      <a:gd name="connsiteX6" fmla="*/ 12383 w 40957"/>
                      <a:gd name="connsiteY6" fmla="*/ 6394 h 28301"/>
                      <a:gd name="connsiteX7" fmla="*/ 953 w 40957"/>
                      <a:gd name="connsiteY7" fmla="*/ 10204 h 28301"/>
                      <a:gd name="connsiteX8" fmla="*/ 0 w 40957"/>
                      <a:gd name="connsiteY8" fmla="*/ 8299 h 28301"/>
                      <a:gd name="connsiteX9" fmla="*/ 30480 w 40957"/>
                      <a:gd name="connsiteY9" fmla="*/ 3536 h 28301"/>
                      <a:gd name="connsiteX10" fmla="*/ 40958 w 40957"/>
                      <a:gd name="connsiteY10" fmla="*/ 28301 h 28301"/>
                      <a:gd name="connsiteX11" fmla="*/ 16192 w 40957"/>
                      <a:gd name="connsiteY11" fmla="*/ 4489 h 28301"/>
                      <a:gd name="connsiteX12" fmla="*/ 35242 w 40957"/>
                      <a:gd name="connsiteY12" fmla="*/ 21634 h 28301"/>
                      <a:gd name="connsiteX13" fmla="*/ 36195 w 40957"/>
                      <a:gd name="connsiteY13" fmla="*/ 24491 h 28301"/>
                      <a:gd name="connsiteX14" fmla="*/ 37148 w 40957"/>
                      <a:gd name="connsiteY14" fmla="*/ 21634 h 28301"/>
                      <a:gd name="connsiteX15" fmla="*/ 37148 w 40957"/>
                      <a:gd name="connsiteY15" fmla="*/ 17824 h 28301"/>
                      <a:gd name="connsiteX16" fmla="*/ 38100 w 40957"/>
                      <a:gd name="connsiteY16" fmla="*/ 18776 h 28301"/>
                      <a:gd name="connsiteX17" fmla="*/ 31433 w 40957"/>
                      <a:gd name="connsiteY17" fmla="*/ 5441 h 28301"/>
                      <a:gd name="connsiteX18" fmla="*/ 16192 w 40957"/>
                      <a:gd name="connsiteY18" fmla="*/ 4489 h 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 h="28301">
                        <a:moveTo>
                          <a:pt x="40958" y="28301"/>
                        </a:moveTo>
                        <a:lnTo>
                          <a:pt x="38100" y="28301"/>
                        </a:lnTo>
                        <a:cubicBezTo>
                          <a:pt x="38100" y="28301"/>
                          <a:pt x="38100" y="27349"/>
                          <a:pt x="37148" y="25444"/>
                        </a:cubicBezTo>
                        <a:cubicBezTo>
                          <a:pt x="36195" y="26396"/>
                          <a:pt x="36195" y="27349"/>
                          <a:pt x="34290" y="27349"/>
                        </a:cubicBezTo>
                        <a:cubicBezTo>
                          <a:pt x="33338" y="27349"/>
                          <a:pt x="33338" y="27349"/>
                          <a:pt x="32385" y="26396"/>
                        </a:cubicBezTo>
                        <a:cubicBezTo>
                          <a:pt x="31433" y="25444"/>
                          <a:pt x="30480" y="24491"/>
                          <a:pt x="30480" y="21634"/>
                        </a:cubicBezTo>
                        <a:cubicBezTo>
                          <a:pt x="27623" y="10204"/>
                          <a:pt x="21908" y="5441"/>
                          <a:pt x="12383" y="6394"/>
                        </a:cubicBezTo>
                        <a:cubicBezTo>
                          <a:pt x="6667" y="7346"/>
                          <a:pt x="953" y="10204"/>
                          <a:pt x="953" y="10204"/>
                        </a:cubicBezTo>
                        <a:lnTo>
                          <a:pt x="0" y="8299"/>
                        </a:lnTo>
                        <a:cubicBezTo>
                          <a:pt x="13335" y="-1226"/>
                          <a:pt x="23813" y="-2179"/>
                          <a:pt x="30480" y="3536"/>
                        </a:cubicBezTo>
                        <a:cubicBezTo>
                          <a:pt x="40958" y="12109"/>
                          <a:pt x="40958" y="27349"/>
                          <a:pt x="40958" y="28301"/>
                        </a:cubicBezTo>
                        <a:close/>
                        <a:moveTo>
                          <a:pt x="16192" y="4489"/>
                        </a:moveTo>
                        <a:cubicBezTo>
                          <a:pt x="22860" y="4489"/>
                          <a:pt x="31433" y="7346"/>
                          <a:pt x="35242" y="21634"/>
                        </a:cubicBezTo>
                        <a:cubicBezTo>
                          <a:pt x="35242" y="23539"/>
                          <a:pt x="35242" y="24491"/>
                          <a:pt x="36195" y="24491"/>
                        </a:cubicBezTo>
                        <a:cubicBezTo>
                          <a:pt x="36195" y="24491"/>
                          <a:pt x="37148" y="22586"/>
                          <a:pt x="37148" y="21634"/>
                        </a:cubicBezTo>
                        <a:lnTo>
                          <a:pt x="37148" y="17824"/>
                        </a:lnTo>
                        <a:lnTo>
                          <a:pt x="38100" y="18776"/>
                        </a:lnTo>
                        <a:cubicBezTo>
                          <a:pt x="37148" y="14014"/>
                          <a:pt x="35242" y="8299"/>
                          <a:pt x="31433" y="5441"/>
                        </a:cubicBezTo>
                        <a:cubicBezTo>
                          <a:pt x="26670" y="3536"/>
                          <a:pt x="21908" y="2584"/>
                          <a:pt x="16192" y="4489"/>
                        </a:cubicBezTo>
                        <a:close/>
                      </a:path>
                    </a:pathLst>
                  </a:custGeom>
                  <a:solidFill>
                    <a:srgbClr val="7C2803"/>
                  </a:solidFill>
                  <a:ln w="9525" cap="flat">
                    <a:noFill/>
                    <a:prstDash val="solid"/>
                    <a:miter/>
                  </a:ln>
                </p:spPr>
                <p:txBody>
                  <a:bodyPr rtlCol="0" anchor="ctr"/>
                  <a:lstStyle/>
                  <a:p>
                    <a:endParaRPr lang="en-US"/>
                  </a:p>
                </p:txBody>
              </p:sp>
            </p:grpSp>
            <p:grpSp>
              <p:nvGrpSpPr>
                <p:cNvPr id="3435" name="Graphic 4">
                  <a:extLst>
                    <a:ext uri="{FF2B5EF4-FFF2-40B4-BE49-F238E27FC236}">
                      <a16:creationId xmlns:a16="http://schemas.microsoft.com/office/drawing/2014/main" id="{7FE6C6C8-C57A-4CCA-81B7-5944195FFE85}"/>
                    </a:ext>
                  </a:extLst>
                </p:cNvPr>
                <p:cNvGrpSpPr/>
                <p:nvPr/>
              </p:nvGrpSpPr>
              <p:grpSpPr>
                <a:xfrm>
                  <a:off x="1752600" y="736599"/>
                  <a:ext cx="20240" cy="23812"/>
                  <a:chOff x="1752600" y="736599"/>
                  <a:chExt cx="20240" cy="23812"/>
                </a:xfrm>
              </p:grpSpPr>
              <p:sp>
                <p:nvSpPr>
                  <p:cNvPr id="3436" name="Freeform: Shape 3435">
                    <a:extLst>
                      <a:ext uri="{FF2B5EF4-FFF2-40B4-BE49-F238E27FC236}">
                        <a16:creationId xmlns:a16="http://schemas.microsoft.com/office/drawing/2014/main" id="{C745CA25-7714-444D-9A88-48BF35D5CF6D}"/>
                      </a:ext>
                    </a:extLst>
                  </p:cNvPr>
                  <p:cNvSpPr/>
                  <p:nvPr/>
                </p:nvSpPr>
                <p:spPr>
                  <a:xfrm>
                    <a:off x="1754504" y="738949"/>
                    <a:ext cx="16614" cy="21462"/>
                  </a:xfrm>
                  <a:custGeom>
                    <a:avLst/>
                    <a:gdLst>
                      <a:gd name="connsiteX0" fmla="*/ 0 w 16614"/>
                      <a:gd name="connsiteY0" fmla="*/ 7175 h 21462"/>
                      <a:gd name="connsiteX1" fmla="*/ 12383 w 16614"/>
                      <a:gd name="connsiteY1" fmla="*/ 18605 h 21462"/>
                      <a:gd name="connsiteX2" fmla="*/ 14288 w 16614"/>
                      <a:gd name="connsiteY2" fmla="*/ 13843 h 21462"/>
                      <a:gd name="connsiteX3" fmla="*/ 15240 w 16614"/>
                      <a:gd name="connsiteY3" fmla="*/ 21463 h 21462"/>
                      <a:gd name="connsiteX4" fmla="*/ 0 w 16614"/>
                      <a:gd name="connsiteY4" fmla="*/ 7175 h 2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 h="21462">
                        <a:moveTo>
                          <a:pt x="0" y="7175"/>
                        </a:moveTo>
                        <a:cubicBezTo>
                          <a:pt x="0" y="7175"/>
                          <a:pt x="16192" y="-6160"/>
                          <a:pt x="12383" y="18605"/>
                        </a:cubicBezTo>
                        <a:cubicBezTo>
                          <a:pt x="12383" y="21463"/>
                          <a:pt x="14288" y="13843"/>
                          <a:pt x="14288" y="13843"/>
                        </a:cubicBezTo>
                        <a:cubicBezTo>
                          <a:pt x="14288" y="13843"/>
                          <a:pt x="15240" y="17653"/>
                          <a:pt x="15240" y="21463"/>
                        </a:cubicBezTo>
                        <a:cubicBezTo>
                          <a:pt x="19050" y="7175"/>
                          <a:pt x="15240" y="-9970"/>
                          <a:pt x="0" y="7175"/>
                        </a:cubicBezTo>
                        <a:close/>
                      </a:path>
                    </a:pathLst>
                  </a:custGeom>
                  <a:solidFill>
                    <a:srgbClr val="A93B00"/>
                  </a:solidFill>
                  <a:ln w="9525" cap="flat">
                    <a:noFill/>
                    <a:prstDash val="solid"/>
                    <a:miter/>
                  </a:ln>
                </p:spPr>
                <p:txBody>
                  <a:bodyPr rtlCol="0" anchor="ctr"/>
                  <a:lstStyle/>
                  <a:p>
                    <a:endParaRPr lang="en-US"/>
                  </a:p>
                </p:txBody>
              </p:sp>
              <p:sp>
                <p:nvSpPr>
                  <p:cNvPr id="3437" name="Freeform: Shape 3436">
                    <a:extLst>
                      <a:ext uri="{FF2B5EF4-FFF2-40B4-BE49-F238E27FC236}">
                        <a16:creationId xmlns:a16="http://schemas.microsoft.com/office/drawing/2014/main" id="{27E4DE99-0C06-4410-A855-F10D6A1648AE}"/>
                      </a:ext>
                    </a:extLst>
                  </p:cNvPr>
                  <p:cNvSpPr/>
                  <p:nvPr/>
                </p:nvSpPr>
                <p:spPr>
                  <a:xfrm>
                    <a:off x="1752600" y="736599"/>
                    <a:ext cx="20240" cy="22860"/>
                  </a:xfrm>
                  <a:custGeom>
                    <a:avLst/>
                    <a:gdLst>
                      <a:gd name="connsiteX0" fmla="*/ 19050 w 20240"/>
                      <a:gd name="connsiteY0" fmla="*/ 22860 h 22860"/>
                      <a:gd name="connsiteX1" fmla="*/ 16192 w 20240"/>
                      <a:gd name="connsiteY1" fmla="*/ 22860 h 22860"/>
                      <a:gd name="connsiteX2" fmla="*/ 16192 w 20240"/>
                      <a:gd name="connsiteY2" fmla="*/ 21908 h 22860"/>
                      <a:gd name="connsiteX3" fmla="*/ 15240 w 20240"/>
                      <a:gd name="connsiteY3" fmla="*/ 22860 h 22860"/>
                      <a:gd name="connsiteX4" fmla="*/ 14288 w 20240"/>
                      <a:gd name="connsiteY4" fmla="*/ 22860 h 22860"/>
                      <a:gd name="connsiteX5" fmla="*/ 13335 w 20240"/>
                      <a:gd name="connsiteY5" fmla="*/ 22860 h 22860"/>
                      <a:gd name="connsiteX6" fmla="*/ 12383 w 20240"/>
                      <a:gd name="connsiteY6" fmla="*/ 20955 h 22860"/>
                      <a:gd name="connsiteX7" fmla="*/ 11430 w 20240"/>
                      <a:gd name="connsiteY7" fmla="*/ 7620 h 22860"/>
                      <a:gd name="connsiteX8" fmla="*/ 8572 w 20240"/>
                      <a:gd name="connsiteY8" fmla="*/ 6667 h 22860"/>
                      <a:gd name="connsiteX9" fmla="*/ 1905 w 20240"/>
                      <a:gd name="connsiteY9" fmla="*/ 9525 h 22860"/>
                      <a:gd name="connsiteX10" fmla="*/ 0 w 20240"/>
                      <a:gd name="connsiteY10" fmla="*/ 7620 h 22860"/>
                      <a:gd name="connsiteX11" fmla="*/ 16192 w 20240"/>
                      <a:gd name="connsiteY11" fmla="*/ 1905 h 22860"/>
                      <a:gd name="connsiteX12" fmla="*/ 19050 w 20240"/>
                      <a:gd name="connsiteY12" fmla="*/ 22860 h 22860"/>
                      <a:gd name="connsiteX13" fmla="*/ 9525 w 20240"/>
                      <a:gd name="connsiteY13" fmla="*/ 4763 h 22860"/>
                      <a:gd name="connsiteX14" fmla="*/ 13335 w 20240"/>
                      <a:gd name="connsiteY14" fmla="*/ 6667 h 22860"/>
                      <a:gd name="connsiteX15" fmla="*/ 16192 w 20240"/>
                      <a:gd name="connsiteY15" fmla="*/ 13335 h 22860"/>
                      <a:gd name="connsiteX16" fmla="*/ 17145 w 20240"/>
                      <a:gd name="connsiteY16" fmla="*/ 10478 h 22860"/>
                      <a:gd name="connsiteX17" fmla="*/ 17145 w 20240"/>
                      <a:gd name="connsiteY17" fmla="*/ 12382 h 22860"/>
                      <a:gd name="connsiteX18" fmla="*/ 15240 w 20240"/>
                      <a:gd name="connsiteY18" fmla="*/ 4763 h 22860"/>
                      <a:gd name="connsiteX19" fmla="*/ 12383 w 20240"/>
                      <a:gd name="connsiteY19" fmla="*/ 3810 h 22860"/>
                      <a:gd name="connsiteX20" fmla="*/ 9525 w 20240"/>
                      <a:gd name="connsiteY20" fmla="*/ 4763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40" h="22860">
                        <a:moveTo>
                          <a:pt x="19050" y="22860"/>
                        </a:moveTo>
                        <a:lnTo>
                          <a:pt x="16192" y="22860"/>
                        </a:lnTo>
                        <a:cubicBezTo>
                          <a:pt x="16192" y="22860"/>
                          <a:pt x="16192" y="21908"/>
                          <a:pt x="16192" y="21908"/>
                        </a:cubicBezTo>
                        <a:cubicBezTo>
                          <a:pt x="15240" y="22860"/>
                          <a:pt x="15240" y="22860"/>
                          <a:pt x="15240" y="22860"/>
                        </a:cubicBezTo>
                        <a:lnTo>
                          <a:pt x="14288" y="22860"/>
                        </a:lnTo>
                        <a:lnTo>
                          <a:pt x="13335" y="22860"/>
                        </a:lnTo>
                        <a:cubicBezTo>
                          <a:pt x="13335" y="22860"/>
                          <a:pt x="12383" y="21908"/>
                          <a:pt x="12383" y="20955"/>
                        </a:cubicBezTo>
                        <a:cubicBezTo>
                          <a:pt x="13335" y="12382"/>
                          <a:pt x="12383" y="9525"/>
                          <a:pt x="11430" y="7620"/>
                        </a:cubicBezTo>
                        <a:cubicBezTo>
                          <a:pt x="10478" y="6667"/>
                          <a:pt x="9525" y="6667"/>
                          <a:pt x="8572" y="6667"/>
                        </a:cubicBezTo>
                        <a:cubicBezTo>
                          <a:pt x="5715" y="6667"/>
                          <a:pt x="1905" y="9525"/>
                          <a:pt x="1905" y="9525"/>
                        </a:cubicBezTo>
                        <a:lnTo>
                          <a:pt x="0" y="7620"/>
                        </a:lnTo>
                        <a:cubicBezTo>
                          <a:pt x="6667" y="0"/>
                          <a:pt x="12383" y="-1905"/>
                          <a:pt x="16192" y="1905"/>
                        </a:cubicBezTo>
                        <a:cubicBezTo>
                          <a:pt x="20955" y="7620"/>
                          <a:pt x="20955" y="16192"/>
                          <a:pt x="19050" y="22860"/>
                        </a:cubicBezTo>
                        <a:close/>
                        <a:moveTo>
                          <a:pt x="9525" y="4763"/>
                        </a:moveTo>
                        <a:cubicBezTo>
                          <a:pt x="11430" y="4763"/>
                          <a:pt x="12383" y="4763"/>
                          <a:pt x="13335" y="6667"/>
                        </a:cubicBezTo>
                        <a:cubicBezTo>
                          <a:pt x="14288" y="7620"/>
                          <a:pt x="15240" y="10478"/>
                          <a:pt x="16192" y="13335"/>
                        </a:cubicBezTo>
                        <a:lnTo>
                          <a:pt x="17145" y="10478"/>
                        </a:lnTo>
                        <a:lnTo>
                          <a:pt x="17145" y="12382"/>
                        </a:lnTo>
                        <a:cubicBezTo>
                          <a:pt x="17145" y="9525"/>
                          <a:pt x="16192" y="6667"/>
                          <a:pt x="15240" y="4763"/>
                        </a:cubicBezTo>
                        <a:cubicBezTo>
                          <a:pt x="14288" y="3810"/>
                          <a:pt x="13335" y="3810"/>
                          <a:pt x="12383" y="3810"/>
                        </a:cubicBezTo>
                        <a:cubicBezTo>
                          <a:pt x="11430" y="3810"/>
                          <a:pt x="10478" y="3810"/>
                          <a:pt x="9525" y="4763"/>
                        </a:cubicBezTo>
                        <a:close/>
                      </a:path>
                    </a:pathLst>
                  </a:custGeom>
                  <a:solidFill>
                    <a:srgbClr val="7C2803"/>
                  </a:solidFill>
                  <a:ln w="9525" cap="flat">
                    <a:noFill/>
                    <a:prstDash val="solid"/>
                    <a:miter/>
                  </a:ln>
                </p:spPr>
                <p:txBody>
                  <a:bodyPr rtlCol="0" anchor="ctr"/>
                  <a:lstStyle/>
                  <a:p>
                    <a:endParaRPr lang="en-US"/>
                  </a:p>
                </p:txBody>
              </p:sp>
            </p:grpSp>
            <p:grpSp>
              <p:nvGrpSpPr>
                <p:cNvPr id="3438" name="Graphic 4">
                  <a:extLst>
                    <a:ext uri="{FF2B5EF4-FFF2-40B4-BE49-F238E27FC236}">
                      <a16:creationId xmlns:a16="http://schemas.microsoft.com/office/drawing/2014/main" id="{DD9026C3-5E6C-460D-BF9E-6B45F39C68E6}"/>
                    </a:ext>
                  </a:extLst>
                </p:cNvPr>
                <p:cNvGrpSpPr/>
                <p:nvPr/>
              </p:nvGrpSpPr>
              <p:grpSpPr>
                <a:xfrm>
                  <a:off x="1736407" y="830897"/>
                  <a:ext cx="86677" cy="61207"/>
                  <a:chOff x="1736407" y="830897"/>
                  <a:chExt cx="86677" cy="61207"/>
                </a:xfrm>
              </p:grpSpPr>
              <p:sp>
                <p:nvSpPr>
                  <p:cNvPr id="3439" name="Freeform: Shape 3438">
                    <a:extLst>
                      <a:ext uri="{FF2B5EF4-FFF2-40B4-BE49-F238E27FC236}">
                        <a16:creationId xmlns:a16="http://schemas.microsoft.com/office/drawing/2014/main" id="{03847D85-B696-41EB-9B23-B188FBD40B30}"/>
                      </a:ext>
                    </a:extLst>
                  </p:cNvPr>
                  <p:cNvSpPr/>
                  <p:nvPr/>
                </p:nvSpPr>
                <p:spPr>
                  <a:xfrm>
                    <a:off x="1745932" y="845184"/>
                    <a:ext cx="73342" cy="45007"/>
                  </a:xfrm>
                  <a:custGeom>
                    <a:avLst/>
                    <a:gdLst>
                      <a:gd name="connsiteX0" fmla="*/ 0 w 73342"/>
                      <a:gd name="connsiteY0" fmla="*/ 0 h 45007"/>
                      <a:gd name="connsiteX1" fmla="*/ 73342 w 73342"/>
                      <a:gd name="connsiteY1" fmla="*/ 17145 h 45007"/>
                      <a:gd name="connsiteX2" fmla="*/ 34290 w 73342"/>
                      <a:gd name="connsiteY2" fmla="*/ 40957 h 45007"/>
                      <a:gd name="connsiteX3" fmla="*/ 0 w 73342"/>
                      <a:gd name="connsiteY3" fmla="*/ 0 h 45007"/>
                    </a:gdLst>
                    <a:ahLst/>
                    <a:cxnLst>
                      <a:cxn ang="0">
                        <a:pos x="connsiteX0" y="connsiteY0"/>
                      </a:cxn>
                      <a:cxn ang="0">
                        <a:pos x="connsiteX1" y="connsiteY1"/>
                      </a:cxn>
                      <a:cxn ang="0">
                        <a:pos x="connsiteX2" y="connsiteY2"/>
                      </a:cxn>
                      <a:cxn ang="0">
                        <a:pos x="connsiteX3" y="connsiteY3"/>
                      </a:cxn>
                    </a:cxnLst>
                    <a:rect l="l" t="t" r="r" b="b"/>
                    <a:pathLst>
                      <a:path w="73342" h="45007">
                        <a:moveTo>
                          <a:pt x="0" y="0"/>
                        </a:moveTo>
                        <a:cubicBezTo>
                          <a:pt x="0" y="0"/>
                          <a:pt x="27622" y="28575"/>
                          <a:pt x="73342" y="17145"/>
                        </a:cubicBezTo>
                        <a:cubicBezTo>
                          <a:pt x="68580" y="38100"/>
                          <a:pt x="50483" y="52388"/>
                          <a:pt x="34290" y="40957"/>
                        </a:cubicBezTo>
                        <a:cubicBezTo>
                          <a:pt x="17145" y="29527"/>
                          <a:pt x="0" y="0"/>
                          <a:pt x="0" y="0"/>
                        </a:cubicBezTo>
                        <a:close/>
                      </a:path>
                    </a:pathLst>
                  </a:custGeom>
                  <a:solidFill>
                    <a:srgbClr val="B90C00"/>
                  </a:solidFill>
                  <a:ln w="9525" cap="flat">
                    <a:noFill/>
                    <a:prstDash val="solid"/>
                    <a:miter/>
                  </a:ln>
                </p:spPr>
                <p:txBody>
                  <a:bodyPr rtlCol="0" anchor="ctr"/>
                  <a:lstStyle/>
                  <a:p>
                    <a:endParaRPr lang="en-US"/>
                  </a:p>
                </p:txBody>
              </p:sp>
              <p:grpSp>
                <p:nvGrpSpPr>
                  <p:cNvPr id="3440" name="Graphic 4">
                    <a:extLst>
                      <a:ext uri="{FF2B5EF4-FFF2-40B4-BE49-F238E27FC236}">
                        <a16:creationId xmlns:a16="http://schemas.microsoft.com/office/drawing/2014/main" id="{36F2A3AA-E77E-4F79-9E19-E46C925726B5}"/>
                      </a:ext>
                    </a:extLst>
                  </p:cNvPr>
                  <p:cNvGrpSpPr/>
                  <p:nvPr/>
                </p:nvGrpSpPr>
                <p:grpSpPr>
                  <a:xfrm>
                    <a:off x="1765934" y="857566"/>
                    <a:ext cx="53340" cy="32740"/>
                    <a:chOff x="1765934" y="857566"/>
                    <a:chExt cx="53340" cy="32740"/>
                  </a:xfrm>
                </p:grpSpPr>
                <p:sp>
                  <p:nvSpPr>
                    <p:cNvPr id="3441" name="Freeform: Shape 3440">
                      <a:extLst>
                        <a:ext uri="{FF2B5EF4-FFF2-40B4-BE49-F238E27FC236}">
                          <a16:creationId xmlns:a16="http://schemas.microsoft.com/office/drawing/2014/main" id="{EDA74C43-B6B9-4F40-AE49-E7799B842F4E}"/>
                        </a:ext>
                      </a:extLst>
                    </p:cNvPr>
                    <p:cNvSpPr/>
                    <p:nvPr/>
                  </p:nvSpPr>
                  <p:spPr>
                    <a:xfrm>
                      <a:off x="1765934" y="857566"/>
                      <a:ext cx="53340" cy="18714"/>
                    </a:xfrm>
                    <a:custGeom>
                      <a:avLst/>
                      <a:gdLst>
                        <a:gd name="connsiteX0" fmla="*/ 19050 w 53340"/>
                        <a:gd name="connsiteY0" fmla="*/ 18098 h 18714"/>
                        <a:gd name="connsiteX1" fmla="*/ 49530 w 53340"/>
                        <a:gd name="connsiteY1" fmla="*/ 14288 h 18714"/>
                        <a:gd name="connsiteX2" fmla="*/ 53340 w 53340"/>
                        <a:gd name="connsiteY2" fmla="*/ 4763 h 18714"/>
                        <a:gd name="connsiteX3" fmla="*/ 0 w 53340"/>
                        <a:gd name="connsiteY3" fmla="*/ 0 h 18714"/>
                        <a:gd name="connsiteX4" fmla="*/ 19050 w 53340"/>
                        <a:gd name="connsiteY4" fmla="*/ 18098 h 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8714">
                          <a:moveTo>
                            <a:pt x="19050" y="18098"/>
                          </a:moveTo>
                          <a:cubicBezTo>
                            <a:pt x="32385" y="20003"/>
                            <a:pt x="42863" y="17145"/>
                            <a:pt x="49530" y="14288"/>
                          </a:cubicBezTo>
                          <a:cubicBezTo>
                            <a:pt x="51435" y="11430"/>
                            <a:pt x="52388" y="7620"/>
                            <a:pt x="53340" y="4763"/>
                          </a:cubicBezTo>
                          <a:cubicBezTo>
                            <a:pt x="30480" y="10478"/>
                            <a:pt x="12383" y="5715"/>
                            <a:pt x="0" y="0"/>
                          </a:cubicBezTo>
                          <a:cubicBezTo>
                            <a:pt x="0" y="6668"/>
                            <a:pt x="2858" y="16193"/>
                            <a:pt x="19050" y="18098"/>
                          </a:cubicBezTo>
                          <a:close/>
                        </a:path>
                      </a:pathLst>
                    </a:custGeom>
                    <a:solidFill>
                      <a:srgbClr val="FFFFFF"/>
                    </a:solidFill>
                    <a:ln w="9525" cap="flat">
                      <a:noFill/>
                      <a:prstDash val="solid"/>
                      <a:miter/>
                    </a:ln>
                  </p:spPr>
                  <p:txBody>
                    <a:bodyPr rtlCol="0" anchor="ctr"/>
                    <a:lstStyle/>
                    <a:p>
                      <a:endParaRPr lang="en-US"/>
                    </a:p>
                  </p:txBody>
                </p:sp>
                <p:sp>
                  <p:nvSpPr>
                    <p:cNvPr id="3442" name="Freeform: Shape 3441">
                      <a:extLst>
                        <a:ext uri="{FF2B5EF4-FFF2-40B4-BE49-F238E27FC236}">
                          <a16:creationId xmlns:a16="http://schemas.microsoft.com/office/drawing/2014/main" id="{C389A913-49AD-4BDA-AC31-FB5CE111A78B}"/>
                        </a:ext>
                      </a:extLst>
                    </p:cNvPr>
                    <p:cNvSpPr/>
                    <p:nvPr/>
                  </p:nvSpPr>
                  <p:spPr>
                    <a:xfrm>
                      <a:off x="1783079" y="877569"/>
                      <a:ext cx="29527" cy="12738"/>
                    </a:xfrm>
                    <a:custGeom>
                      <a:avLst/>
                      <a:gdLst>
                        <a:gd name="connsiteX0" fmla="*/ 0 w 29527"/>
                        <a:gd name="connsiteY0" fmla="*/ 10477 h 12738"/>
                        <a:gd name="connsiteX1" fmla="*/ 29528 w 29527"/>
                        <a:gd name="connsiteY1" fmla="*/ 0 h 12738"/>
                        <a:gd name="connsiteX2" fmla="*/ 0 w 29527"/>
                        <a:gd name="connsiteY2" fmla="*/ 10477 h 12738"/>
                      </a:gdLst>
                      <a:ahLst/>
                      <a:cxnLst>
                        <a:cxn ang="0">
                          <a:pos x="connsiteX0" y="connsiteY0"/>
                        </a:cxn>
                        <a:cxn ang="0">
                          <a:pos x="connsiteX1" y="connsiteY1"/>
                        </a:cxn>
                        <a:cxn ang="0">
                          <a:pos x="connsiteX2" y="connsiteY2"/>
                        </a:cxn>
                      </a:cxnLst>
                      <a:rect l="l" t="t" r="r" b="b"/>
                      <a:pathLst>
                        <a:path w="29527" h="12738">
                          <a:moveTo>
                            <a:pt x="0" y="10477"/>
                          </a:moveTo>
                          <a:cubicBezTo>
                            <a:pt x="11430" y="16192"/>
                            <a:pt x="21908" y="10477"/>
                            <a:pt x="29528" y="0"/>
                          </a:cubicBezTo>
                          <a:cubicBezTo>
                            <a:pt x="14288" y="0"/>
                            <a:pt x="4763" y="6667"/>
                            <a:pt x="0" y="10477"/>
                          </a:cubicBezTo>
                          <a:close/>
                        </a:path>
                      </a:pathLst>
                    </a:custGeom>
                    <a:solidFill>
                      <a:srgbClr val="FF7858"/>
                    </a:solidFill>
                    <a:ln w="9525" cap="flat">
                      <a:noFill/>
                      <a:prstDash val="solid"/>
                      <a:miter/>
                    </a:ln>
                  </p:spPr>
                  <p:txBody>
                    <a:bodyPr rtlCol="0" anchor="ctr"/>
                    <a:lstStyle/>
                    <a:p>
                      <a:endParaRPr lang="en-US"/>
                    </a:p>
                  </p:txBody>
                </p:sp>
              </p:grpSp>
              <p:sp>
                <p:nvSpPr>
                  <p:cNvPr id="3443" name="Freeform: Shape 3442">
                    <a:extLst>
                      <a:ext uri="{FF2B5EF4-FFF2-40B4-BE49-F238E27FC236}">
                        <a16:creationId xmlns:a16="http://schemas.microsoft.com/office/drawing/2014/main" id="{BD36B691-EE86-4579-AF1B-5FB9E0C3C053}"/>
                      </a:ext>
                    </a:extLst>
                  </p:cNvPr>
                  <p:cNvSpPr/>
                  <p:nvPr/>
                </p:nvSpPr>
                <p:spPr>
                  <a:xfrm>
                    <a:off x="1736407" y="830897"/>
                    <a:ext cx="10477" cy="16192"/>
                  </a:xfrm>
                  <a:custGeom>
                    <a:avLst/>
                    <a:gdLst>
                      <a:gd name="connsiteX0" fmla="*/ 0 w 10477"/>
                      <a:gd name="connsiteY0" fmla="*/ 0 h 16192"/>
                      <a:gd name="connsiteX1" fmla="*/ 952 w 10477"/>
                      <a:gd name="connsiteY1" fmla="*/ 2857 h 16192"/>
                      <a:gd name="connsiteX2" fmla="*/ 2858 w 10477"/>
                      <a:gd name="connsiteY2" fmla="*/ 5715 h 16192"/>
                      <a:gd name="connsiteX3" fmla="*/ 4763 w 10477"/>
                      <a:gd name="connsiteY3" fmla="*/ 8573 h 16192"/>
                      <a:gd name="connsiteX4" fmla="*/ 6667 w 10477"/>
                      <a:gd name="connsiteY4" fmla="*/ 11430 h 16192"/>
                      <a:gd name="connsiteX5" fmla="*/ 8572 w 10477"/>
                      <a:gd name="connsiteY5" fmla="*/ 13335 h 16192"/>
                      <a:gd name="connsiteX6" fmla="*/ 10477 w 10477"/>
                      <a:gd name="connsiteY6" fmla="*/ 16193 h 16192"/>
                      <a:gd name="connsiteX7" fmla="*/ 7620 w 10477"/>
                      <a:gd name="connsiteY7" fmla="*/ 15240 h 16192"/>
                      <a:gd name="connsiteX8" fmla="*/ 4763 w 10477"/>
                      <a:gd name="connsiteY8" fmla="*/ 13335 h 16192"/>
                      <a:gd name="connsiteX9" fmla="*/ 3810 w 10477"/>
                      <a:gd name="connsiteY9" fmla="*/ 12382 h 16192"/>
                      <a:gd name="connsiteX10" fmla="*/ 2858 w 10477"/>
                      <a:gd name="connsiteY10" fmla="*/ 10477 h 16192"/>
                      <a:gd name="connsiteX11" fmla="*/ 952 w 10477"/>
                      <a:gd name="connsiteY11" fmla="*/ 7620 h 16192"/>
                      <a:gd name="connsiteX12" fmla="*/ 0 w 10477"/>
                      <a:gd name="connsiteY12" fmla="*/ 4763 h 16192"/>
                      <a:gd name="connsiteX13" fmla="*/ 0 w 10477"/>
                      <a:gd name="connsiteY13"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 h="16192">
                        <a:moveTo>
                          <a:pt x="0" y="0"/>
                        </a:moveTo>
                        <a:cubicBezTo>
                          <a:pt x="0" y="0"/>
                          <a:pt x="952" y="952"/>
                          <a:pt x="952" y="2857"/>
                        </a:cubicBezTo>
                        <a:cubicBezTo>
                          <a:pt x="952" y="3810"/>
                          <a:pt x="1905" y="4763"/>
                          <a:pt x="2858" y="5715"/>
                        </a:cubicBezTo>
                        <a:cubicBezTo>
                          <a:pt x="3810" y="6668"/>
                          <a:pt x="3810" y="7620"/>
                          <a:pt x="4763" y="8573"/>
                        </a:cubicBezTo>
                        <a:cubicBezTo>
                          <a:pt x="5715" y="9525"/>
                          <a:pt x="5715" y="10477"/>
                          <a:pt x="6667" y="11430"/>
                        </a:cubicBezTo>
                        <a:cubicBezTo>
                          <a:pt x="7620" y="12382"/>
                          <a:pt x="7620" y="13335"/>
                          <a:pt x="8572" y="13335"/>
                        </a:cubicBezTo>
                        <a:cubicBezTo>
                          <a:pt x="9525" y="14288"/>
                          <a:pt x="10477" y="16193"/>
                          <a:pt x="10477" y="16193"/>
                        </a:cubicBezTo>
                        <a:cubicBezTo>
                          <a:pt x="10477" y="16193"/>
                          <a:pt x="9525" y="16193"/>
                          <a:pt x="7620" y="15240"/>
                        </a:cubicBezTo>
                        <a:cubicBezTo>
                          <a:pt x="6667" y="15240"/>
                          <a:pt x="5715" y="14288"/>
                          <a:pt x="4763" y="13335"/>
                        </a:cubicBezTo>
                        <a:cubicBezTo>
                          <a:pt x="4763" y="13335"/>
                          <a:pt x="3810" y="12382"/>
                          <a:pt x="3810" y="12382"/>
                        </a:cubicBezTo>
                        <a:lnTo>
                          <a:pt x="2858" y="10477"/>
                        </a:lnTo>
                        <a:cubicBezTo>
                          <a:pt x="1905" y="9525"/>
                          <a:pt x="1905" y="8573"/>
                          <a:pt x="952" y="7620"/>
                        </a:cubicBezTo>
                        <a:cubicBezTo>
                          <a:pt x="952" y="6668"/>
                          <a:pt x="0" y="5715"/>
                          <a:pt x="0" y="4763"/>
                        </a:cubicBezTo>
                        <a:cubicBezTo>
                          <a:pt x="0" y="1905"/>
                          <a:pt x="0" y="0"/>
                          <a:pt x="0" y="0"/>
                        </a:cubicBezTo>
                        <a:close/>
                      </a:path>
                    </a:pathLst>
                  </a:custGeom>
                  <a:solidFill>
                    <a:srgbClr val="AE611B"/>
                  </a:solidFill>
                  <a:ln w="9525" cap="flat">
                    <a:noFill/>
                    <a:prstDash val="solid"/>
                    <a:miter/>
                  </a:ln>
                </p:spPr>
                <p:txBody>
                  <a:bodyPr rtlCol="0" anchor="ctr"/>
                  <a:lstStyle/>
                  <a:p>
                    <a:endParaRPr lang="en-US"/>
                  </a:p>
                </p:txBody>
              </p:sp>
              <p:sp>
                <p:nvSpPr>
                  <p:cNvPr id="3444" name="Freeform: Shape 3443">
                    <a:extLst>
                      <a:ext uri="{FF2B5EF4-FFF2-40B4-BE49-F238E27FC236}">
                        <a16:creationId xmlns:a16="http://schemas.microsoft.com/office/drawing/2014/main" id="{74D1A854-F0F3-4E2D-A325-72EC745F8133}"/>
                      </a:ext>
                    </a:extLst>
                  </p:cNvPr>
                  <p:cNvSpPr/>
                  <p:nvPr/>
                </p:nvSpPr>
                <p:spPr>
                  <a:xfrm>
                    <a:off x="1815465" y="859472"/>
                    <a:ext cx="7619" cy="5714"/>
                  </a:xfrm>
                  <a:custGeom>
                    <a:avLst/>
                    <a:gdLst>
                      <a:gd name="connsiteX0" fmla="*/ 1905 w 7619"/>
                      <a:gd name="connsiteY0" fmla="*/ 0 h 5714"/>
                      <a:gd name="connsiteX1" fmla="*/ 2857 w 7619"/>
                      <a:gd name="connsiteY1" fmla="*/ 952 h 5714"/>
                      <a:gd name="connsiteX2" fmla="*/ 4763 w 7619"/>
                      <a:gd name="connsiteY2" fmla="*/ 2857 h 5714"/>
                      <a:gd name="connsiteX3" fmla="*/ 5715 w 7619"/>
                      <a:gd name="connsiteY3" fmla="*/ 3810 h 5714"/>
                      <a:gd name="connsiteX4" fmla="*/ 6667 w 7619"/>
                      <a:gd name="connsiteY4" fmla="*/ 4763 h 5714"/>
                      <a:gd name="connsiteX5" fmla="*/ 7620 w 7619"/>
                      <a:gd name="connsiteY5" fmla="*/ 5715 h 5714"/>
                      <a:gd name="connsiteX6" fmla="*/ 5715 w 7619"/>
                      <a:gd name="connsiteY6" fmla="*/ 5715 h 5714"/>
                      <a:gd name="connsiteX7" fmla="*/ 1905 w 7619"/>
                      <a:gd name="connsiteY7" fmla="*/ 3810 h 5714"/>
                      <a:gd name="connsiteX8" fmla="*/ 952 w 7619"/>
                      <a:gd name="connsiteY8" fmla="*/ 1905 h 5714"/>
                      <a:gd name="connsiteX9" fmla="*/ 0 w 7619"/>
                      <a:gd name="connsiteY9" fmla="*/ 0 h 5714"/>
                      <a:gd name="connsiteX10" fmla="*/ 1905 w 7619"/>
                      <a:gd name="connsiteY10"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9" h="5714">
                        <a:moveTo>
                          <a:pt x="1905" y="0"/>
                        </a:moveTo>
                        <a:cubicBezTo>
                          <a:pt x="1905" y="0"/>
                          <a:pt x="2857" y="0"/>
                          <a:pt x="2857" y="952"/>
                        </a:cubicBezTo>
                        <a:cubicBezTo>
                          <a:pt x="3810" y="1905"/>
                          <a:pt x="4763" y="1905"/>
                          <a:pt x="4763" y="2857"/>
                        </a:cubicBezTo>
                        <a:cubicBezTo>
                          <a:pt x="4763" y="2857"/>
                          <a:pt x="5715" y="3810"/>
                          <a:pt x="5715" y="3810"/>
                        </a:cubicBezTo>
                        <a:cubicBezTo>
                          <a:pt x="5715" y="3810"/>
                          <a:pt x="6667" y="4763"/>
                          <a:pt x="6667" y="4763"/>
                        </a:cubicBezTo>
                        <a:cubicBezTo>
                          <a:pt x="7620" y="5715"/>
                          <a:pt x="7620" y="5715"/>
                          <a:pt x="7620" y="5715"/>
                        </a:cubicBezTo>
                        <a:cubicBezTo>
                          <a:pt x="7620" y="5715"/>
                          <a:pt x="6667" y="5715"/>
                          <a:pt x="5715" y="5715"/>
                        </a:cubicBezTo>
                        <a:cubicBezTo>
                          <a:pt x="4763" y="5715"/>
                          <a:pt x="3810" y="4763"/>
                          <a:pt x="1905" y="3810"/>
                        </a:cubicBezTo>
                        <a:cubicBezTo>
                          <a:pt x="952" y="3810"/>
                          <a:pt x="952" y="2857"/>
                          <a:pt x="952" y="1905"/>
                        </a:cubicBezTo>
                        <a:cubicBezTo>
                          <a:pt x="952" y="952"/>
                          <a:pt x="0" y="952"/>
                          <a:pt x="0" y="0"/>
                        </a:cubicBezTo>
                        <a:cubicBezTo>
                          <a:pt x="1905" y="0"/>
                          <a:pt x="1905" y="0"/>
                          <a:pt x="1905" y="0"/>
                        </a:cubicBezTo>
                        <a:close/>
                      </a:path>
                    </a:pathLst>
                  </a:custGeom>
                  <a:solidFill>
                    <a:srgbClr val="AE611B"/>
                  </a:solidFill>
                  <a:ln w="9525" cap="flat">
                    <a:noFill/>
                    <a:prstDash val="solid"/>
                    <a:miter/>
                  </a:ln>
                </p:spPr>
                <p:txBody>
                  <a:bodyPr rtlCol="0" anchor="ctr"/>
                  <a:lstStyle/>
                  <a:p>
                    <a:endParaRPr lang="en-US"/>
                  </a:p>
                </p:txBody>
              </p:sp>
              <p:sp>
                <p:nvSpPr>
                  <p:cNvPr id="3445" name="Freeform: Shape 3444">
                    <a:extLst>
                      <a:ext uri="{FF2B5EF4-FFF2-40B4-BE49-F238E27FC236}">
                        <a16:creationId xmlns:a16="http://schemas.microsoft.com/office/drawing/2014/main" id="{2571EDB8-EE6B-42D8-A59C-B2136F9484AE}"/>
                      </a:ext>
                    </a:extLst>
                  </p:cNvPr>
                  <p:cNvSpPr/>
                  <p:nvPr/>
                </p:nvSpPr>
                <p:spPr>
                  <a:xfrm>
                    <a:off x="1744027" y="844232"/>
                    <a:ext cx="75247" cy="47872"/>
                  </a:xfrm>
                  <a:custGeom>
                    <a:avLst/>
                    <a:gdLst>
                      <a:gd name="connsiteX0" fmla="*/ 50482 w 75247"/>
                      <a:gd name="connsiteY0" fmla="*/ 47625 h 47872"/>
                      <a:gd name="connsiteX1" fmla="*/ 35242 w 75247"/>
                      <a:gd name="connsiteY1" fmla="*/ 43815 h 47872"/>
                      <a:gd name="connsiteX2" fmla="*/ 0 w 75247"/>
                      <a:gd name="connsiteY2" fmla="*/ 1905 h 47872"/>
                      <a:gd name="connsiteX3" fmla="*/ 0 w 75247"/>
                      <a:gd name="connsiteY3" fmla="*/ 0 h 47872"/>
                      <a:gd name="connsiteX4" fmla="*/ 1905 w 75247"/>
                      <a:gd name="connsiteY4" fmla="*/ 0 h 47872"/>
                      <a:gd name="connsiteX5" fmla="*/ 64770 w 75247"/>
                      <a:gd name="connsiteY5" fmla="*/ 19050 h 47872"/>
                      <a:gd name="connsiteX6" fmla="*/ 74295 w 75247"/>
                      <a:gd name="connsiteY6" fmla="*/ 17145 h 47872"/>
                      <a:gd name="connsiteX7" fmla="*/ 75247 w 75247"/>
                      <a:gd name="connsiteY7" fmla="*/ 17145 h 47872"/>
                      <a:gd name="connsiteX8" fmla="*/ 75247 w 75247"/>
                      <a:gd name="connsiteY8" fmla="*/ 18097 h 47872"/>
                      <a:gd name="connsiteX9" fmla="*/ 50482 w 75247"/>
                      <a:gd name="connsiteY9" fmla="*/ 47625 h 47872"/>
                      <a:gd name="connsiteX10" fmla="*/ 6667 w 75247"/>
                      <a:gd name="connsiteY10" fmla="*/ 6667 h 47872"/>
                      <a:gd name="connsiteX11" fmla="*/ 37147 w 75247"/>
                      <a:gd name="connsiteY11" fmla="*/ 40957 h 47872"/>
                      <a:gd name="connsiteX12" fmla="*/ 50482 w 75247"/>
                      <a:gd name="connsiteY12" fmla="*/ 44767 h 47872"/>
                      <a:gd name="connsiteX13" fmla="*/ 73342 w 75247"/>
                      <a:gd name="connsiteY13" fmla="*/ 20002 h 47872"/>
                      <a:gd name="connsiteX14" fmla="*/ 64770 w 75247"/>
                      <a:gd name="connsiteY14" fmla="*/ 20955 h 47872"/>
                      <a:gd name="connsiteX15" fmla="*/ 6667 w 75247"/>
                      <a:gd name="connsiteY15" fmla="*/ 6667 h 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 h="47872">
                        <a:moveTo>
                          <a:pt x="50482" y="47625"/>
                        </a:moveTo>
                        <a:cubicBezTo>
                          <a:pt x="45720" y="48577"/>
                          <a:pt x="40005" y="46672"/>
                          <a:pt x="35242" y="43815"/>
                        </a:cubicBezTo>
                        <a:cubicBezTo>
                          <a:pt x="19050" y="32385"/>
                          <a:pt x="952" y="3810"/>
                          <a:pt x="0" y="1905"/>
                        </a:cubicBezTo>
                        <a:cubicBezTo>
                          <a:pt x="0" y="952"/>
                          <a:pt x="0" y="952"/>
                          <a:pt x="0" y="0"/>
                        </a:cubicBezTo>
                        <a:cubicBezTo>
                          <a:pt x="0" y="0"/>
                          <a:pt x="952" y="0"/>
                          <a:pt x="1905" y="0"/>
                        </a:cubicBezTo>
                        <a:cubicBezTo>
                          <a:pt x="1905" y="0"/>
                          <a:pt x="25717" y="23813"/>
                          <a:pt x="64770" y="19050"/>
                        </a:cubicBezTo>
                        <a:cubicBezTo>
                          <a:pt x="67627" y="19050"/>
                          <a:pt x="71438" y="18097"/>
                          <a:pt x="74295" y="17145"/>
                        </a:cubicBezTo>
                        <a:cubicBezTo>
                          <a:pt x="74295" y="17145"/>
                          <a:pt x="75247" y="17145"/>
                          <a:pt x="75247" y="17145"/>
                        </a:cubicBezTo>
                        <a:cubicBezTo>
                          <a:pt x="75247" y="17145"/>
                          <a:pt x="75247" y="18097"/>
                          <a:pt x="75247" y="18097"/>
                        </a:cubicBezTo>
                        <a:cubicBezTo>
                          <a:pt x="72390" y="34290"/>
                          <a:pt x="61913" y="45720"/>
                          <a:pt x="50482" y="47625"/>
                        </a:cubicBezTo>
                        <a:close/>
                        <a:moveTo>
                          <a:pt x="6667" y="6667"/>
                        </a:moveTo>
                        <a:cubicBezTo>
                          <a:pt x="13335" y="16192"/>
                          <a:pt x="25717" y="33338"/>
                          <a:pt x="37147" y="40957"/>
                        </a:cubicBezTo>
                        <a:cubicBezTo>
                          <a:pt x="41910" y="43815"/>
                          <a:pt x="45720" y="44767"/>
                          <a:pt x="50482" y="44767"/>
                        </a:cubicBezTo>
                        <a:cubicBezTo>
                          <a:pt x="60007" y="43815"/>
                          <a:pt x="69532" y="33338"/>
                          <a:pt x="73342" y="20002"/>
                        </a:cubicBezTo>
                        <a:cubicBezTo>
                          <a:pt x="70485" y="20955"/>
                          <a:pt x="67627" y="20955"/>
                          <a:pt x="64770" y="20955"/>
                        </a:cubicBezTo>
                        <a:cubicBezTo>
                          <a:pt x="37147" y="24765"/>
                          <a:pt x="16192" y="14288"/>
                          <a:pt x="6667" y="6667"/>
                        </a:cubicBezTo>
                        <a:close/>
                      </a:path>
                    </a:pathLst>
                  </a:custGeom>
                  <a:solidFill>
                    <a:srgbClr val="AE611B"/>
                  </a:solidFill>
                  <a:ln w="9525" cap="flat">
                    <a:noFill/>
                    <a:prstDash val="solid"/>
                    <a:miter/>
                  </a:ln>
                </p:spPr>
                <p:txBody>
                  <a:bodyPr rtlCol="0" anchor="ctr"/>
                  <a:lstStyle/>
                  <a:p>
                    <a:endParaRPr lang="en-US"/>
                  </a:p>
                </p:txBody>
              </p:sp>
            </p:grpSp>
            <p:grpSp>
              <p:nvGrpSpPr>
                <p:cNvPr id="3446" name="Graphic 4">
                  <a:extLst>
                    <a:ext uri="{FF2B5EF4-FFF2-40B4-BE49-F238E27FC236}">
                      <a16:creationId xmlns:a16="http://schemas.microsoft.com/office/drawing/2014/main" id="{77051C0C-8081-46A0-AF33-E43D5931EFB2}"/>
                    </a:ext>
                  </a:extLst>
                </p:cNvPr>
                <p:cNvGrpSpPr/>
                <p:nvPr/>
              </p:nvGrpSpPr>
              <p:grpSpPr>
                <a:xfrm>
                  <a:off x="1784032" y="773712"/>
                  <a:ext cx="48610" cy="70519"/>
                  <a:chOff x="1784032" y="773712"/>
                  <a:chExt cx="48610" cy="70519"/>
                </a:xfrm>
              </p:grpSpPr>
              <p:sp>
                <p:nvSpPr>
                  <p:cNvPr id="3447" name="Freeform: Shape 3446">
                    <a:extLst>
                      <a:ext uri="{FF2B5EF4-FFF2-40B4-BE49-F238E27FC236}">
                        <a16:creationId xmlns:a16="http://schemas.microsoft.com/office/drawing/2014/main" id="{90C07050-53B7-4D44-B020-888ABE9CB1F1}"/>
                      </a:ext>
                    </a:extLst>
                  </p:cNvPr>
                  <p:cNvSpPr/>
                  <p:nvPr/>
                </p:nvSpPr>
                <p:spPr>
                  <a:xfrm>
                    <a:off x="1784032" y="773712"/>
                    <a:ext cx="48610" cy="70519"/>
                  </a:xfrm>
                  <a:custGeom>
                    <a:avLst/>
                    <a:gdLst>
                      <a:gd name="connsiteX0" fmla="*/ 34290 w 48610"/>
                      <a:gd name="connsiteY0" fmla="*/ 56232 h 70519"/>
                      <a:gd name="connsiteX1" fmla="*/ 39052 w 48610"/>
                      <a:gd name="connsiteY1" fmla="*/ 52422 h 70519"/>
                      <a:gd name="connsiteX2" fmla="*/ 42863 w 48610"/>
                      <a:gd name="connsiteY2" fmla="*/ 46707 h 70519"/>
                      <a:gd name="connsiteX3" fmla="*/ 47625 w 48610"/>
                      <a:gd name="connsiteY3" fmla="*/ 32419 h 70519"/>
                      <a:gd name="connsiteX4" fmla="*/ 32385 w 48610"/>
                      <a:gd name="connsiteY4" fmla="*/ 34 h 70519"/>
                      <a:gd name="connsiteX5" fmla="*/ 21908 w 48610"/>
                      <a:gd name="connsiteY5" fmla="*/ 4797 h 70519"/>
                      <a:gd name="connsiteX6" fmla="*/ 3810 w 48610"/>
                      <a:gd name="connsiteY6" fmla="*/ 26704 h 70519"/>
                      <a:gd name="connsiteX7" fmla="*/ 0 w 48610"/>
                      <a:gd name="connsiteY7" fmla="*/ 40992 h 70519"/>
                      <a:gd name="connsiteX8" fmla="*/ 10477 w 48610"/>
                      <a:gd name="connsiteY8" fmla="*/ 20037 h 70519"/>
                      <a:gd name="connsiteX9" fmla="*/ 952 w 48610"/>
                      <a:gd name="connsiteY9" fmla="*/ 45754 h 70519"/>
                      <a:gd name="connsiteX10" fmla="*/ 13335 w 48610"/>
                      <a:gd name="connsiteY10" fmla="*/ 62899 h 70519"/>
                      <a:gd name="connsiteX11" fmla="*/ 9525 w 48610"/>
                      <a:gd name="connsiteY11" fmla="*/ 70519 h 70519"/>
                      <a:gd name="connsiteX12" fmla="*/ 40958 w 48610"/>
                      <a:gd name="connsiteY12" fmla="*/ 60042 h 70519"/>
                      <a:gd name="connsiteX13" fmla="*/ 34290 w 48610"/>
                      <a:gd name="connsiteY13" fmla="*/ 56232 h 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10" h="70519">
                        <a:moveTo>
                          <a:pt x="34290" y="56232"/>
                        </a:moveTo>
                        <a:cubicBezTo>
                          <a:pt x="35242" y="56232"/>
                          <a:pt x="38100" y="52422"/>
                          <a:pt x="39052" y="52422"/>
                        </a:cubicBezTo>
                        <a:cubicBezTo>
                          <a:pt x="40005" y="50517"/>
                          <a:pt x="41910" y="48612"/>
                          <a:pt x="42863" y="46707"/>
                        </a:cubicBezTo>
                        <a:cubicBezTo>
                          <a:pt x="44767" y="43849"/>
                          <a:pt x="47625" y="36229"/>
                          <a:pt x="47625" y="32419"/>
                        </a:cubicBezTo>
                        <a:cubicBezTo>
                          <a:pt x="50483" y="18132"/>
                          <a:pt x="47625" y="-918"/>
                          <a:pt x="32385" y="34"/>
                        </a:cubicBezTo>
                        <a:cubicBezTo>
                          <a:pt x="28575" y="34"/>
                          <a:pt x="24765" y="2892"/>
                          <a:pt x="21908" y="4797"/>
                        </a:cubicBezTo>
                        <a:cubicBezTo>
                          <a:pt x="10477" y="14322"/>
                          <a:pt x="3810" y="26704"/>
                          <a:pt x="3810" y="26704"/>
                        </a:cubicBezTo>
                        <a:cubicBezTo>
                          <a:pt x="952" y="33372"/>
                          <a:pt x="0" y="40992"/>
                          <a:pt x="0" y="40992"/>
                        </a:cubicBezTo>
                        <a:cubicBezTo>
                          <a:pt x="4763" y="25752"/>
                          <a:pt x="10477" y="20037"/>
                          <a:pt x="10477" y="20037"/>
                        </a:cubicBezTo>
                        <a:cubicBezTo>
                          <a:pt x="7620" y="24799"/>
                          <a:pt x="952" y="33372"/>
                          <a:pt x="952" y="45754"/>
                        </a:cubicBezTo>
                        <a:cubicBezTo>
                          <a:pt x="952" y="60994"/>
                          <a:pt x="13335" y="62899"/>
                          <a:pt x="13335" y="62899"/>
                        </a:cubicBezTo>
                        <a:cubicBezTo>
                          <a:pt x="10477" y="65757"/>
                          <a:pt x="9525" y="70519"/>
                          <a:pt x="9525" y="70519"/>
                        </a:cubicBezTo>
                        <a:cubicBezTo>
                          <a:pt x="22860" y="52422"/>
                          <a:pt x="40958" y="60042"/>
                          <a:pt x="40958" y="60042"/>
                        </a:cubicBezTo>
                        <a:cubicBezTo>
                          <a:pt x="39052" y="58137"/>
                          <a:pt x="34290" y="56232"/>
                          <a:pt x="34290" y="56232"/>
                        </a:cubicBezTo>
                        <a:close/>
                      </a:path>
                    </a:pathLst>
                  </a:custGeom>
                  <a:solidFill>
                    <a:srgbClr val="EFC2A7"/>
                  </a:solidFill>
                  <a:ln w="9525" cap="flat">
                    <a:noFill/>
                    <a:prstDash val="solid"/>
                    <a:miter/>
                  </a:ln>
                </p:spPr>
                <p:txBody>
                  <a:bodyPr rtlCol="0" anchor="ctr"/>
                  <a:lstStyle/>
                  <a:p>
                    <a:endParaRPr lang="en-US"/>
                  </a:p>
                </p:txBody>
              </p:sp>
              <p:grpSp>
                <p:nvGrpSpPr>
                  <p:cNvPr id="3448" name="Graphic 4">
                    <a:extLst>
                      <a:ext uri="{FF2B5EF4-FFF2-40B4-BE49-F238E27FC236}">
                        <a16:creationId xmlns:a16="http://schemas.microsoft.com/office/drawing/2014/main" id="{0EE31767-2CCD-4A2D-BFA7-C5F9A9BB8725}"/>
                      </a:ext>
                    </a:extLst>
                  </p:cNvPr>
                  <p:cNvGrpSpPr/>
                  <p:nvPr/>
                </p:nvGrpSpPr>
                <p:grpSpPr>
                  <a:xfrm>
                    <a:off x="1787050" y="776947"/>
                    <a:ext cx="44153" cy="59924"/>
                    <a:chOff x="1787050" y="776947"/>
                    <a:chExt cx="44153" cy="59924"/>
                  </a:xfrm>
                </p:grpSpPr>
                <p:sp>
                  <p:nvSpPr>
                    <p:cNvPr id="3449" name="Freeform: Shape 3448">
                      <a:extLst>
                        <a:ext uri="{FF2B5EF4-FFF2-40B4-BE49-F238E27FC236}">
                          <a16:creationId xmlns:a16="http://schemas.microsoft.com/office/drawing/2014/main" id="{F65F2DF6-2CAA-4440-88FE-3468673AEA18}"/>
                        </a:ext>
                      </a:extLst>
                    </p:cNvPr>
                    <p:cNvSpPr/>
                    <p:nvPr/>
                  </p:nvSpPr>
                  <p:spPr>
                    <a:xfrm>
                      <a:off x="1787604" y="778002"/>
                      <a:ext cx="42159" cy="57766"/>
                    </a:xfrm>
                    <a:custGeom>
                      <a:avLst/>
                      <a:gdLst>
                        <a:gd name="connsiteX0" fmla="*/ 37386 w 42159"/>
                        <a:gd name="connsiteY0" fmla="*/ 38607 h 57766"/>
                        <a:gd name="connsiteX1" fmla="*/ 6906 w 42159"/>
                        <a:gd name="connsiteY1" fmla="*/ 55752 h 57766"/>
                        <a:gd name="connsiteX2" fmla="*/ 5953 w 42159"/>
                        <a:gd name="connsiteY2" fmla="*/ 21462 h 57766"/>
                        <a:gd name="connsiteX3" fmla="*/ 34528 w 42159"/>
                        <a:gd name="connsiteY3" fmla="*/ 507 h 57766"/>
                        <a:gd name="connsiteX4" fmla="*/ 37386 w 42159"/>
                        <a:gd name="connsiteY4" fmla="*/ 38607 h 5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 h="57766">
                          <a:moveTo>
                            <a:pt x="37386" y="38607"/>
                          </a:moveTo>
                          <a:cubicBezTo>
                            <a:pt x="30718" y="54799"/>
                            <a:pt x="15478" y="61467"/>
                            <a:pt x="6906" y="55752"/>
                          </a:cubicBezTo>
                          <a:cubicBezTo>
                            <a:pt x="-2619" y="50037"/>
                            <a:pt x="-1667" y="35749"/>
                            <a:pt x="5953" y="21462"/>
                          </a:cubicBezTo>
                          <a:cubicBezTo>
                            <a:pt x="13573" y="7174"/>
                            <a:pt x="25956" y="-2351"/>
                            <a:pt x="34528" y="507"/>
                          </a:cubicBezTo>
                          <a:cubicBezTo>
                            <a:pt x="43101" y="4317"/>
                            <a:pt x="45006" y="23367"/>
                            <a:pt x="37386" y="38607"/>
                          </a:cubicBezTo>
                          <a:close/>
                        </a:path>
                      </a:pathLst>
                    </a:custGeom>
                    <a:solidFill>
                      <a:srgbClr val="FFFAF7"/>
                    </a:solidFill>
                    <a:ln w="9525" cap="flat">
                      <a:noFill/>
                      <a:prstDash val="solid"/>
                      <a:miter/>
                    </a:ln>
                  </p:spPr>
                  <p:txBody>
                    <a:bodyPr rtlCol="0" anchor="ctr"/>
                    <a:lstStyle/>
                    <a:p>
                      <a:endParaRPr lang="en-US"/>
                    </a:p>
                  </p:txBody>
                </p:sp>
                <p:sp>
                  <p:nvSpPr>
                    <p:cNvPr id="3450" name="Freeform: Shape 3449">
                      <a:extLst>
                        <a:ext uri="{FF2B5EF4-FFF2-40B4-BE49-F238E27FC236}">
                          <a16:creationId xmlns:a16="http://schemas.microsoft.com/office/drawing/2014/main" id="{68C93A89-D661-4ED7-BFE0-0E6AF2A7791E}"/>
                        </a:ext>
                      </a:extLst>
                    </p:cNvPr>
                    <p:cNvSpPr/>
                    <p:nvPr/>
                  </p:nvSpPr>
                  <p:spPr>
                    <a:xfrm>
                      <a:off x="1787050" y="776947"/>
                      <a:ext cx="44153" cy="59924"/>
                    </a:xfrm>
                    <a:custGeom>
                      <a:avLst/>
                      <a:gdLst>
                        <a:gd name="connsiteX0" fmla="*/ 37939 w 44153"/>
                        <a:gd name="connsiteY0" fmla="*/ 38710 h 59924"/>
                        <a:gd name="connsiteX1" fmla="*/ 11269 w 44153"/>
                        <a:gd name="connsiteY1" fmla="*/ 57760 h 59924"/>
                        <a:gd name="connsiteX2" fmla="*/ 7459 w 44153"/>
                        <a:gd name="connsiteY2" fmla="*/ 23470 h 59924"/>
                        <a:gd name="connsiteX3" fmla="*/ 33177 w 44153"/>
                        <a:gd name="connsiteY3" fmla="*/ 2515 h 59924"/>
                        <a:gd name="connsiteX4" fmla="*/ 37939 w 44153"/>
                        <a:gd name="connsiteY4" fmla="*/ 38710 h 59924"/>
                        <a:gd name="connsiteX5" fmla="*/ 39844 w 44153"/>
                        <a:gd name="connsiteY5" fmla="*/ 40615 h 59924"/>
                        <a:gd name="connsiteX6" fmla="*/ 36987 w 44153"/>
                        <a:gd name="connsiteY6" fmla="*/ 1562 h 59924"/>
                        <a:gd name="connsiteX7" fmla="*/ 6507 w 44153"/>
                        <a:gd name="connsiteY7" fmla="*/ 21565 h 59924"/>
                        <a:gd name="connsiteX8" fmla="*/ 6507 w 44153"/>
                        <a:gd name="connsiteY8" fmla="*/ 56807 h 59924"/>
                        <a:gd name="connsiteX9" fmla="*/ 38892 w 44153"/>
                        <a:gd name="connsiteY9" fmla="*/ 40615 h 59924"/>
                        <a:gd name="connsiteX10" fmla="*/ 37939 w 44153"/>
                        <a:gd name="connsiteY10" fmla="*/ 38710 h 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53" h="59924">
                          <a:moveTo>
                            <a:pt x="37939" y="38710"/>
                          </a:moveTo>
                          <a:cubicBezTo>
                            <a:pt x="33177" y="50140"/>
                            <a:pt x="22699" y="59665"/>
                            <a:pt x="11269" y="57760"/>
                          </a:cubicBezTo>
                          <a:cubicBezTo>
                            <a:pt x="-3971" y="54902"/>
                            <a:pt x="2697" y="33947"/>
                            <a:pt x="7459" y="23470"/>
                          </a:cubicBezTo>
                          <a:cubicBezTo>
                            <a:pt x="13174" y="12992"/>
                            <a:pt x="22699" y="1562"/>
                            <a:pt x="33177" y="2515"/>
                          </a:cubicBezTo>
                          <a:cubicBezTo>
                            <a:pt x="46512" y="2515"/>
                            <a:pt x="42702" y="27280"/>
                            <a:pt x="37939" y="38710"/>
                          </a:cubicBezTo>
                          <a:cubicBezTo>
                            <a:pt x="37939" y="39662"/>
                            <a:pt x="38892" y="41567"/>
                            <a:pt x="39844" y="40615"/>
                          </a:cubicBezTo>
                          <a:cubicBezTo>
                            <a:pt x="45559" y="28232"/>
                            <a:pt x="46512" y="7277"/>
                            <a:pt x="36987" y="1562"/>
                          </a:cubicBezTo>
                          <a:cubicBezTo>
                            <a:pt x="26509" y="-5105"/>
                            <a:pt x="13174" y="11087"/>
                            <a:pt x="6507" y="21565"/>
                          </a:cubicBezTo>
                          <a:cubicBezTo>
                            <a:pt x="-161" y="32995"/>
                            <a:pt x="-3971" y="49187"/>
                            <a:pt x="6507" y="56807"/>
                          </a:cubicBezTo>
                          <a:cubicBezTo>
                            <a:pt x="17937" y="66332"/>
                            <a:pt x="33177" y="52045"/>
                            <a:pt x="38892" y="40615"/>
                          </a:cubicBezTo>
                          <a:cubicBezTo>
                            <a:pt x="39844" y="39662"/>
                            <a:pt x="37939" y="37757"/>
                            <a:pt x="37939" y="38710"/>
                          </a:cubicBezTo>
                          <a:close/>
                        </a:path>
                      </a:pathLst>
                    </a:custGeom>
                    <a:solidFill>
                      <a:srgbClr val="A04907"/>
                    </a:solidFill>
                    <a:ln w="9525" cap="flat">
                      <a:noFill/>
                      <a:prstDash val="solid"/>
                      <a:miter/>
                    </a:ln>
                  </p:spPr>
                  <p:txBody>
                    <a:bodyPr rtlCol="0" anchor="ctr"/>
                    <a:lstStyle/>
                    <a:p>
                      <a:endParaRPr lang="en-US"/>
                    </a:p>
                  </p:txBody>
                </p:sp>
              </p:grpSp>
              <p:sp>
                <p:nvSpPr>
                  <p:cNvPr id="3451" name="Freeform: Shape 3450">
                    <a:extLst>
                      <a:ext uri="{FF2B5EF4-FFF2-40B4-BE49-F238E27FC236}">
                        <a16:creationId xmlns:a16="http://schemas.microsoft.com/office/drawing/2014/main" id="{68623F24-A487-4E8C-9071-0395A8698929}"/>
                      </a:ext>
                    </a:extLst>
                  </p:cNvPr>
                  <p:cNvSpPr/>
                  <p:nvPr/>
                </p:nvSpPr>
                <p:spPr>
                  <a:xfrm>
                    <a:off x="1787604" y="777669"/>
                    <a:ext cx="42159" cy="58099"/>
                  </a:xfrm>
                  <a:custGeom>
                    <a:avLst/>
                    <a:gdLst>
                      <a:gd name="connsiteX0" fmla="*/ 37386 w 42159"/>
                      <a:gd name="connsiteY0" fmla="*/ 38940 h 58099"/>
                      <a:gd name="connsiteX1" fmla="*/ 34528 w 42159"/>
                      <a:gd name="connsiteY1" fmla="*/ 840 h 58099"/>
                      <a:gd name="connsiteX2" fmla="*/ 5953 w 42159"/>
                      <a:gd name="connsiteY2" fmla="*/ 21795 h 58099"/>
                      <a:gd name="connsiteX3" fmla="*/ 6906 w 42159"/>
                      <a:gd name="connsiteY3" fmla="*/ 56085 h 58099"/>
                      <a:gd name="connsiteX4" fmla="*/ 37386 w 42159"/>
                      <a:gd name="connsiteY4" fmla="*/ 38940 h 58099"/>
                      <a:gd name="connsiteX5" fmla="*/ 8811 w 42159"/>
                      <a:gd name="connsiteY5" fmla="*/ 51323 h 58099"/>
                      <a:gd name="connsiteX6" fmla="*/ 8811 w 42159"/>
                      <a:gd name="connsiteY6" fmla="*/ 20843 h 58099"/>
                      <a:gd name="connsiteX7" fmla="*/ 34528 w 42159"/>
                      <a:gd name="connsiteY7" fmla="*/ 2745 h 58099"/>
                      <a:gd name="connsiteX8" fmla="*/ 36433 w 42159"/>
                      <a:gd name="connsiteY8" fmla="*/ 36083 h 58099"/>
                      <a:gd name="connsiteX9" fmla="*/ 8811 w 42159"/>
                      <a:gd name="connsiteY9" fmla="*/ 51323 h 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9" h="58099">
                        <a:moveTo>
                          <a:pt x="37386" y="38940"/>
                        </a:moveTo>
                        <a:cubicBezTo>
                          <a:pt x="45006" y="22748"/>
                          <a:pt x="43101" y="4650"/>
                          <a:pt x="34528" y="840"/>
                        </a:cubicBezTo>
                        <a:cubicBezTo>
                          <a:pt x="25956" y="-2970"/>
                          <a:pt x="13573" y="6555"/>
                          <a:pt x="5953" y="21795"/>
                        </a:cubicBezTo>
                        <a:cubicBezTo>
                          <a:pt x="-1667" y="36083"/>
                          <a:pt x="-2619" y="51323"/>
                          <a:pt x="6906" y="56085"/>
                        </a:cubicBezTo>
                        <a:cubicBezTo>
                          <a:pt x="16431" y="61800"/>
                          <a:pt x="30718" y="55133"/>
                          <a:pt x="37386" y="38940"/>
                        </a:cubicBezTo>
                        <a:close/>
                        <a:moveTo>
                          <a:pt x="8811" y="51323"/>
                        </a:moveTo>
                        <a:cubicBezTo>
                          <a:pt x="238" y="46560"/>
                          <a:pt x="2143" y="34178"/>
                          <a:pt x="8811" y="20843"/>
                        </a:cubicBezTo>
                        <a:cubicBezTo>
                          <a:pt x="15478" y="7508"/>
                          <a:pt x="26908" y="-1065"/>
                          <a:pt x="34528" y="2745"/>
                        </a:cubicBezTo>
                        <a:cubicBezTo>
                          <a:pt x="42148" y="5603"/>
                          <a:pt x="42148" y="21795"/>
                          <a:pt x="36433" y="36083"/>
                        </a:cubicBezTo>
                        <a:cubicBezTo>
                          <a:pt x="29766" y="49418"/>
                          <a:pt x="16431" y="56085"/>
                          <a:pt x="8811" y="51323"/>
                        </a:cubicBezTo>
                        <a:close/>
                      </a:path>
                    </a:pathLst>
                  </a:custGeom>
                  <a:solidFill>
                    <a:srgbClr val="E8E1D9"/>
                  </a:solidFill>
                  <a:ln w="9525" cap="flat">
                    <a:noFill/>
                    <a:prstDash val="solid"/>
                    <a:miter/>
                  </a:ln>
                </p:spPr>
                <p:txBody>
                  <a:bodyPr rtlCol="0" anchor="ctr"/>
                  <a:lstStyle/>
                  <a:p>
                    <a:endParaRPr lang="en-US"/>
                  </a:p>
                </p:txBody>
              </p:sp>
              <p:sp>
                <p:nvSpPr>
                  <p:cNvPr id="3452" name="Freeform: Shape 3451">
                    <a:extLst>
                      <a:ext uri="{FF2B5EF4-FFF2-40B4-BE49-F238E27FC236}">
                        <a16:creationId xmlns:a16="http://schemas.microsoft.com/office/drawing/2014/main" id="{538215AB-F0E5-41E0-A5C3-28714859BA15}"/>
                      </a:ext>
                    </a:extLst>
                  </p:cNvPr>
                  <p:cNvSpPr/>
                  <p:nvPr/>
                </p:nvSpPr>
                <p:spPr>
                  <a:xfrm>
                    <a:off x="1791652" y="777556"/>
                    <a:ext cx="40004" cy="40957"/>
                  </a:xfrm>
                  <a:custGeom>
                    <a:avLst/>
                    <a:gdLst>
                      <a:gd name="connsiteX0" fmla="*/ 0 w 40004"/>
                      <a:gd name="connsiteY0" fmla="*/ 20003 h 40957"/>
                      <a:gd name="connsiteX1" fmla="*/ 0 w 40004"/>
                      <a:gd name="connsiteY1" fmla="*/ 20003 h 40957"/>
                      <a:gd name="connsiteX2" fmla="*/ 1905 w 40004"/>
                      <a:gd name="connsiteY2" fmla="*/ 17145 h 40957"/>
                      <a:gd name="connsiteX3" fmla="*/ 4763 w 40004"/>
                      <a:gd name="connsiteY3" fmla="*/ 13335 h 40957"/>
                      <a:gd name="connsiteX4" fmla="*/ 6667 w 40004"/>
                      <a:gd name="connsiteY4" fmla="*/ 11430 h 40957"/>
                      <a:gd name="connsiteX5" fmla="*/ 8572 w 40004"/>
                      <a:gd name="connsiteY5" fmla="*/ 9525 h 40957"/>
                      <a:gd name="connsiteX6" fmla="*/ 10477 w 40004"/>
                      <a:gd name="connsiteY6" fmla="*/ 7620 h 40957"/>
                      <a:gd name="connsiteX7" fmla="*/ 11430 w 40004"/>
                      <a:gd name="connsiteY7" fmla="*/ 6668 h 40957"/>
                      <a:gd name="connsiteX8" fmla="*/ 12382 w 40004"/>
                      <a:gd name="connsiteY8" fmla="*/ 5715 h 40957"/>
                      <a:gd name="connsiteX9" fmla="*/ 18097 w 40004"/>
                      <a:gd name="connsiteY9" fmla="*/ 1905 h 40957"/>
                      <a:gd name="connsiteX10" fmla="*/ 24765 w 40004"/>
                      <a:gd name="connsiteY10" fmla="*/ 0 h 40957"/>
                      <a:gd name="connsiteX11" fmla="*/ 31432 w 40004"/>
                      <a:gd name="connsiteY11" fmla="*/ 953 h 40957"/>
                      <a:gd name="connsiteX12" fmla="*/ 33338 w 40004"/>
                      <a:gd name="connsiteY12" fmla="*/ 1905 h 40957"/>
                      <a:gd name="connsiteX13" fmla="*/ 34290 w 40004"/>
                      <a:gd name="connsiteY13" fmla="*/ 2858 h 40957"/>
                      <a:gd name="connsiteX14" fmla="*/ 36195 w 40004"/>
                      <a:gd name="connsiteY14" fmla="*/ 4763 h 40957"/>
                      <a:gd name="connsiteX15" fmla="*/ 39052 w 40004"/>
                      <a:gd name="connsiteY15" fmla="*/ 10478 h 40957"/>
                      <a:gd name="connsiteX16" fmla="*/ 40005 w 40004"/>
                      <a:gd name="connsiteY16" fmla="*/ 19050 h 40957"/>
                      <a:gd name="connsiteX17" fmla="*/ 39052 w 40004"/>
                      <a:gd name="connsiteY17" fmla="*/ 26670 h 40957"/>
                      <a:gd name="connsiteX18" fmla="*/ 37147 w 40004"/>
                      <a:gd name="connsiteY18" fmla="*/ 33338 h 40957"/>
                      <a:gd name="connsiteX19" fmla="*/ 36195 w 40004"/>
                      <a:gd name="connsiteY19" fmla="*/ 37147 h 40957"/>
                      <a:gd name="connsiteX20" fmla="*/ 35242 w 40004"/>
                      <a:gd name="connsiteY20" fmla="*/ 40005 h 40957"/>
                      <a:gd name="connsiteX21" fmla="*/ 35242 w 40004"/>
                      <a:gd name="connsiteY21" fmla="*/ 40958 h 40957"/>
                      <a:gd name="connsiteX22" fmla="*/ 36195 w 40004"/>
                      <a:gd name="connsiteY22" fmla="*/ 37147 h 40957"/>
                      <a:gd name="connsiteX23" fmla="*/ 37147 w 40004"/>
                      <a:gd name="connsiteY23" fmla="*/ 33338 h 40957"/>
                      <a:gd name="connsiteX24" fmla="*/ 38100 w 40004"/>
                      <a:gd name="connsiteY24" fmla="*/ 30480 h 40957"/>
                      <a:gd name="connsiteX25" fmla="*/ 39052 w 40004"/>
                      <a:gd name="connsiteY25" fmla="*/ 26670 h 40957"/>
                      <a:gd name="connsiteX26" fmla="*/ 40005 w 40004"/>
                      <a:gd name="connsiteY26" fmla="*/ 19050 h 40957"/>
                      <a:gd name="connsiteX27" fmla="*/ 39052 w 40004"/>
                      <a:gd name="connsiteY27" fmla="*/ 11430 h 40957"/>
                      <a:gd name="connsiteX28" fmla="*/ 36195 w 40004"/>
                      <a:gd name="connsiteY28" fmla="*/ 5715 h 40957"/>
                      <a:gd name="connsiteX29" fmla="*/ 34290 w 40004"/>
                      <a:gd name="connsiteY29" fmla="*/ 3810 h 40957"/>
                      <a:gd name="connsiteX30" fmla="*/ 33338 w 40004"/>
                      <a:gd name="connsiteY30" fmla="*/ 2858 h 40957"/>
                      <a:gd name="connsiteX31" fmla="*/ 32385 w 40004"/>
                      <a:gd name="connsiteY31" fmla="*/ 1905 h 40957"/>
                      <a:gd name="connsiteX32" fmla="*/ 26670 w 40004"/>
                      <a:gd name="connsiteY32" fmla="*/ 953 h 40957"/>
                      <a:gd name="connsiteX33" fmla="*/ 20955 w 40004"/>
                      <a:gd name="connsiteY33" fmla="*/ 2858 h 40957"/>
                      <a:gd name="connsiteX34" fmla="*/ 16192 w 40004"/>
                      <a:gd name="connsiteY34" fmla="*/ 6668 h 40957"/>
                      <a:gd name="connsiteX35" fmla="*/ 15240 w 40004"/>
                      <a:gd name="connsiteY35" fmla="*/ 7620 h 40957"/>
                      <a:gd name="connsiteX36" fmla="*/ 14288 w 40004"/>
                      <a:gd name="connsiteY36" fmla="*/ 8572 h 40957"/>
                      <a:gd name="connsiteX37" fmla="*/ 12382 w 40004"/>
                      <a:gd name="connsiteY37" fmla="*/ 10478 h 40957"/>
                      <a:gd name="connsiteX38" fmla="*/ 10477 w 40004"/>
                      <a:gd name="connsiteY38" fmla="*/ 12383 h 40957"/>
                      <a:gd name="connsiteX39" fmla="*/ 8572 w 40004"/>
                      <a:gd name="connsiteY39" fmla="*/ 14288 h 40957"/>
                      <a:gd name="connsiteX40" fmla="*/ 5715 w 40004"/>
                      <a:gd name="connsiteY40" fmla="*/ 17145 h 40957"/>
                      <a:gd name="connsiteX41" fmla="*/ 0 w 40004"/>
                      <a:gd name="connsiteY41" fmla="*/ 20003 h 40957"/>
                      <a:gd name="connsiteX42" fmla="*/ 0 w 40004"/>
                      <a:gd name="connsiteY42" fmla="*/ 20003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004" h="40957">
                        <a:moveTo>
                          <a:pt x="0" y="20003"/>
                        </a:moveTo>
                        <a:cubicBezTo>
                          <a:pt x="0" y="20003"/>
                          <a:pt x="0" y="20003"/>
                          <a:pt x="0" y="20003"/>
                        </a:cubicBezTo>
                        <a:cubicBezTo>
                          <a:pt x="952" y="19050"/>
                          <a:pt x="952" y="18097"/>
                          <a:pt x="1905" y="17145"/>
                        </a:cubicBezTo>
                        <a:cubicBezTo>
                          <a:pt x="2857" y="16193"/>
                          <a:pt x="2857" y="15240"/>
                          <a:pt x="4763" y="13335"/>
                        </a:cubicBezTo>
                        <a:cubicBezTo>
                          <a:pt x="4763" y="12383"/>
                          <a:pt x="5715" y="12383"/>
                          <a:pt x="6667" y="11430"/>
                        </a:cubicBezTo>
                        <a:cubicBezTo>
                          <a:pt x="7620" y="10478"/>
                          <a:pt x="7620" y="10478"/>
                          <a:pt x="8572" y="9525"/>
                        </a:cubicBezTo>
                        <a:cubicBezTo>
                          <a:pt x="9525" y="8572"/>
                          <a:pt x="9525" y="7620"/>
                          <a:pt x="10477" y="7620"/>
                        </a:cubicBezTo>
                        <a:cubicBezTo>
                          <a:pt x="10477" y="7620"/>
                          <a:pt x="11430" y="6668"/>
                          <a:pt x="11430" y="6668"/>
                        </a:cubicBezTo>
                        <a:cubicBezTo>
                          <a:pt x="11430" y="6668"/>
                          <a:pt x="12382" y="5715"/>
                          <a:pt x="12382" y="5715"/>
                        </a:cubicBezTo>
                        <a:cubicBezTo>
                          <a:pt x="14288" y="3810"/>
                          <a:pt x="16192" y="2858"/>
                          <a:pt x="18097" y="1905"/>
                        </a:cubicBezTo>
                        <a:cubicBezTo>
                          <a:pt x="20002" y="953"/>
                          <a:pt x="21907" y="0"/>
                          <a:pt x="24765" y="0"/>
                        </a:cubicBezTo>
                        <a:cubicBezTo>
                          <a:pt x="26670" y="0"/>
                          <a:pt x="29527" y="0"/>
                          <a:pt x="31432" y="953"/>
                        </a:cubicBezTo>
                        <a:cubicBezTo>
                          <a:pt x="32385" y="953"/>
                          <a:pt x="32385" y="953"/>
                          <a:pt x="33338" y="1905"/>
                        </a:cubicBezTo>
                        <a:cubicBezTo>
                          <a:pt x="33338" y="1905"/>
                          <a:pt x="34290" y="2858"/>
                          <a:pt x="34290" y="2858"/>
                        </a:cubicBezTo>
                        <a:cubicBezTo>
                          <a:pt x="35242" y="3810"/>
                          <a:pt x="36195" y="3810"/>
                          <a:pt x="36195" y="4763"/>
                        </a:cubicBezTo>
                        <a:cubicBezTo>
                          <a:pt x="37147" y="6668"/>
                          <a:pt x="39052" y="8572"/>
                          <a:pt x="39052" y="10478"/>
                        </a:cubicBezTo>
                        <a:cubicBezTo>
                          <a:pt x="40005" y="12383"/>
                          <a:pt x="40005" y="15240"/>
                          <a:pt x="40005" y="19050"/>
                        </a:cubicBezTo>
                        <a:cubicBezTo>
                          <a:pt x="40005" y="21908"/>
                          <a:pt x="40005" y="24765"/>
                          <a:pt x="39052" y="26670"/>
                        </a:cubicBezTo>
                        <a:cubicBezTo>
                          <a:pt x="39052" y="29528"/>
                          <a:pt x="38100" y="31433"/>
                          <a:pt x="37147" y="33338"/>
                        </a:cubicBezTo>
                        <a:cubicBezTo>
                          <a:pt x="37147" y="35243"/>
                          <a:pt x="36195" y="36195"/>
                          <a:pt x="36195" y="37147"/>
                        </a:cubicBezTo>
                        <a:cubicBezTo>
                          <a:pt x="36195" y="38100"/>
                          <a:pt x="35242" y="39053"/>
                          <a:pt x="35242" y="40005"/>
                        </a:cubicBezTo>
                        <a:cubicBezTo>
                          <a:pt x="35242" y="40958"/>
                          <a:pt x="35242" y="40958"/>
                          <a:pt x="35242" y="40958"/>
                        </a:cubicBezTo>
                        <a:cubicBezTo>
                          <a:pt x="35242" y="40958"/>
                          <a:pt x="36195" y="40005"/>
                          <a:pt x="36195" y="37147"/>
                        </a:cubicBezTo>
                        <a:cubicBezTo>
                          <a:pt x="36195" y="36195"/>
                          <a:pt x="37147" y="34290"/>
                          <a:pt x="37147" y="33338"/>
                        </a:cubicBezTo>
                        <a:cubicBezTo>
                          <a:pt x="37147" y="32385"/>
                          <a:pt x="37147" y="31433"/>
                          <a:pt x="38100" y="30480"/>
                        </a:cubicBezTo>
                        <a:cubicBezTo>
                          <a:pt x="38100" y="29528"/>
                          <a:pt x="38100" y="28575"/>
                          <a:pt x="39052" y="26670"/>
                        </a:cubicBezTo>
                        <a:cubicBezTo>
                          <a:pt x="39052" y="23813"/>
                          <a:pt x="40005" y="21908"/>
                          <a:pt x="40005" y="19050"/>
                        </a:cubicBezTo>
                        <a:cubicBezTo>
                          <a:pt x="40005" y="16193"/>
                          <a:pt x="40005" y="14288"/>
                          <a:pt x="39052" y="11430"/>
                        </a:cubicBezTo>
                        <a:cubicBezTo>
                          <a:pt x="38100" y="9525"/>
                          <a:pt x="37147" y="7620"/>
                          <a:pt x="36195" y="5715"/>
                        </a:cubicBezTo>
                        <a:cubicBezTo>
                          <a:pt x="35242" y="4763"/>
                          <a:pt x="35242" y="4763"/>
                          <a:pt x="34290" y="3810"/>
                        </a:cubicBezTo>
                        <a:cubicBezTo>
                          <a:pt x="33338" y="3810"/>
                          <a:pt x="33338" y="2858"/>
                          <a:pt x="33338" y="2858"/>
                        </a:cubicBezTo>
                        <a:cubicBezTo>
                          <a:pt x="33338" y="2858"/>
                          <a:pt x="32385" y="2858"/>
                          <a:pt x="32385" y="1905"/>
                        </a:cubicBezTo>
                        <a:cubicBezTo>
                          <a:pt x="30480" y="953"/>
                          <a:pt x="28575" y="953"/>
                          <a:pt x="26670" y="953"/>
                        </a:cubicBezTo>
                        <a:cubicBezTo>
                          <a:pt x="24765" y="953"/>
                          <a:pt x="22860" y="1905"/>
                          <a:pt x="20955" y="2858"/>
                        </a:cubicBezTo>
                        <a:cubicBezTo>
                          <a:pt x="19050" y="3810"/>
                          <a:pt x="17145" y="4763"/>
                          <a:pt x="16192" y="6668"/>
                        </a:cubicBezTo>
                        <a:cubicBezTo>
                          <a:pt x="16192" y="6668"/>
                          <a:pt x="15240" y="7620"/>
                          <a:pt x="15240" y="7620"/>
                        </a:cubicBezTo>
                        <a:cubicBezTo>
                          <a:pt x="15240" y="7620"/>
                          <a:pt x="14288" y="8572"/>
                          <a:pt x="14288" y="8572"/>
                        </a:cubicBezTo>
                        <a:cubicBezTo>
                          <a:pt x="13335" y="9525"/>
                          <a:pt x="12382" y="9525"/>
                          <a:pt x="12382" y="10478"/>
                        </a:cubicBezTo>
                        <a:cubicBezTo>
                          <a:pt x="11430" y="11430"/>
                          <a:pt x="11430" y="11430"/>
                          <a:pt x="10477" y="12383"/>
                        </a:cubicBezTo>
                        <a:cubicBezTo>
                          <a:pt x="9525" y="13335"/>
                          <a:pt x="9525" y="13335"/>
                          <a:pt x="8572" y="14288"/>
                        </a:cubicBezTo>
                        <a:cubicBezTo>
                          <a:pt x="7620" y="15240"/>
                          <a:pt x="6667" y="16193"/>
                          <a:pt x="5715" y="17145"/>
                        </a:cubicBezTo>
                        <a:cubicBezTo>
                          <a:pt x="1905" y="18097"/>
                          <a:pt x="952" y="19050"/>
                          <a:pt x="0" y="20003"/>
                        </a:cubicBezTo>
                        <a:cubicBezTo>
                          <a:pt x="0" y="20003"/>
                          <a:pt x="0" y="20003"/>
                          <a:pt x="0" y="20003"/>
                        </a:cubicBezTo>
                        <a:close/>
                      </a:path>
                    </a:pathLst>
                  </a:custGeom>
                  <a:solidFill>
                    <a:srgbClr val="A04907"/>
                  </a:solidFill>
                  <a:ln w="9525" cap="flat">
                    <a:noFill/>
                    <a:prstDash val="solid"/>
                    <a:miter/>
                  </a:ln>
                </p:spPr>
                <p:txBody>
                  <a:bodyPr rtlCol="0" anchor="ctr"/>
                  <a:lstStyle/>
                  <a:p>
                    <a:endParaRPr lang="en-US"/>
                  </a:p>
                </p:txBody>
              </p:sp>
              <p:sp>
                <p:nvSpPr>
                  <p:cNvPr id="3453" name="Freeform: Shape 3452">
                    <a:extLst>
                      <a:ext uri="{FF2B5EF4-FFF2-40B4-BE49-F238E27FC236}">
                        <a16:creationId xmlns:a16="http://schemas.microsoft.com/office/drawing/2014/main" id="{55CB062E-9B31-4803-ADF5-28168C1CF946}"/>
                      </a:ext>
                    </a:extLst>
                  </p:cNvPr>
                  <p:cNvSpPr/>
                  <p:nvPr/>
                </p:nvSpPr>
                <p:spPr>
                  <a:xfrm>
                    <a:off x="1795462" y="832441"/>
                    <a:ext cx="24765" cy="9885"/>
                  </a:xfrm>
                  <a:custGeom>
                    <a:avLst/>
                    <a:gdLst>
                      <a:gd name="connsiteX0" fmla="*/ 0 w 24765"/>
                      <a:gd name="connsiteY0" fmla="*/ 9885 h 9885"/>
                      <a:gd name="connsiteX1" fmla="*/ 2858 w 24765"/>
                      <a:gd name="connsiteY1" fmla="*/ 6075 h 9885"/>
                      <a:gd name="connsiteX2" fmla="*/ 23813 w 24765"/>
                      <a:gd name="connsiteY2" fmla="*/ 1313 h 9885"/>
                      <a:gd name="connsiteX3" fmla="*/ 24765 w 24765"/>
                      <a:gd name="connsiteY3" fmla="*/ 1313 h 9885"/>
                      <a:gd name="connsiteX4" fmla="*/ 0 w 24765"/>
                      <a:gd name="connsiteY4" fmla="*/ 9885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9885">
                        <a:moveTo>
                          <a:pt x="0" y="9885"/>
                        </a:moveTo>
                        <a:cubicBezTo>
                          <a:pt x="0" y="9885"/>
                          <a:pt x="953" y="7980"/>
                          <a:pt x="2858" y="6075"/>
                        </a:cubicBezTo>
                        <a:cubicBezTo>
                          <a:pt x="8572" y="360"/>
                          <a:pt x="17145" y="-1545"/>
                          <a:pt x="23813" y="1313"/>
                        </a:cubicBezTo>
                        <a:cubicBezTo>
                          <a:pt x="24765" y="1313"/>
                          <a:pt x="24765" y="1313"/>
                          <a:pt x="24765" y="1313"/>
                        </a:cubicBezTo>
                        <a:cubicBezTo>
                          <a:pt x="14288" y="1313"/>
                          <a:pt x="7620" y="3218"/>
                          <a:pt x="0" y="9885"/>
                        </a:cubicBezTo>
                        <a:close/>
                      </a:path>
                    </a:pathLst>
                  </a:custGeom>
                  <a:solidFill>
                    <a:srgbClr val="A04907"/>
                  </a:solidFill>
                  <a:ln w="9525" cap="flat">
                    <a:noFill/>
                    <a:prstDash val="solid"/>
                    <a:miter/>
                  </a:ln>
                </p:spPr>
                <p:txBody>
                  <a:bodyPr rtlCol="0" anchor="ctr"/>
                  <a:lstStyle/>
                  <a:p>
                    <a:endParaRPr lang="en-US"/>
                  </a:p>
                </p:txBody>
              </p:sp>
            </p:grpSp>
            <p:grpSp>
              <p:nvGrpSpPr>
                <p:cNvPr id="3454" name="Graphic 4">
                  <a:extLst>
                    <a:ext uri="{FF2B5EF4-FFF2-40B4-BE49-F238E27FC236}">
                      <a16:creationId xmlns:a16="http://schemas.microsoft.com/office/drawing/2014/main" id="{10DA6085-6F76-4B9A-A455-97EDA7EB294D}"/>
                    </a:ext>
                  </a:extLst>
                </p:cNvPr>
                <p:cNvGrpSpPr/>
                <p:nvPr/>
              </p:nvGrpSpPr>
              <p:grpSpPr>
                <a:xfrm>
                  <a:off x="1787419" y="792531"/>
                  <a:ext cx="29738" cy="41515"/>
                  <a:chOff x="1787419" y="792531"/>
                  <a:chExt cx="29738" cy="41515"/>
                </a:xfrm>
              </p:grpSpPr>
              <p:sp>
                <p:nvSpPr>
                  <p:cNvPr id="3455" name="Freeform: Shape 3454">
                    <a:extLst>
                      <a:ext uri="{FF2B5EF4-FFF2-40B4-BE49-F238E27FC236}">
                        <a16:creationId xmlns:a16="http://schemas.microsoft.com/office/drawing/2014/main" id="{57B1A99E-1F8A-4E4E-8C6D-E08990BBF3EA}"/>
                      </a:ext>
                    </a:extLst>
                  </p:cNvPr>
                  <p:cNvSpPr/>
                  <p:nvPr/>
                </p:nvSpPr>
                <p:spPr>
                  <a:xfrm>
                    <a:off x="1787842" y="792531"/>
                    <a:ext cx="28898" cy="41515"/>
                  </a:xfrm>
                  <a:custGeom>
                    <a:avLst/>
                    <a:gdLst>
                      <a:gd name="connsiteX0" fmla="*/ 26670 w 28898"/>
                      <a:gd name="connsiteY0" fmla="*/ 24078 h 41515"/>
                      <a:gd name="connsiteX1" fmla="*/ 7620 w 28898"/>
                      <a:gd name="connsiteY1" fmla="*/ 41223 h 41515"/>
                      <a:gd name="connsiteX2" fmla="*/ 1905 w 28898"/>
                      <a:gd name="connsiteY2" fmla="*/ 18363 h 41515"/>
                      <a:gd name="connsiteX3" fmla="*/ 22860 w 28898"/>
                      <a:gd name="connsiteY3" fmla="*/ 266 h 41515"/>
                      <a:gd name="connsiteX4" fmla="*/ 26670 w 28898"/>
                      <a:gd name="connsiteY4" fmla="*/ 24078 h 4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8" h="41515">
                        <a:moveTo>
                          <a:pt x="26670" y="24078"/>
                        </a:moveTo>
                        <a:cubicBezTo>
                          <a:pt x="21908" y="35508"/>
                          <a:pt x="14287" y="43128"/>
                          <a:pt x="7620" y="41223"/>
                        </a:cubicBezTo>
                        <a:cubicBezTo>
                          <a:pt x="0" y="39318"/>
                          <a:pt x="-1905" y="29793"/>
                          <a:pt x="1905" y="18363"/>
                        </a:cubicBezTo>
                        <a:cubicBezTo>
                          <a:pt x="6667" y="6933"/>
                          <a:pt x="17145" y="-1639"/>
                          <a:pt x="22860" y="266"/>
                        </a:cubicBezTo>
                        <a:cubicBezTo>
                          <a:pt x="29528" y="2171"/>
                          <a:pt x="30480" y="12648"/>
                          <a:pt x="26670" y="24078"/>
                        </a:cubicBezTo>
                        <a:close/>
                      </a:path>
                    </a:pathLst>
                  </a:custGeom>
                  <a:solidFill>
                    <a:srgbClr val="A6B22A"/>
                  </a:solidFill>
                  <a:ln w="9525" cap="flat">
                    <a:noFill/>
                    <a:prstDash val="solid"/>
                    <a:miter/>
                  </a:ln>
                </p:spPr>
                <p:txBody>
                  <a:bodyPr rtlCol="0" anchor="ctr"/>
                  <a:lstStyle/>
                  <a:p>
                    <a:endParaRPr lang="en-US"/>
                  </a:p>
                </p:txBody>
              </p:sp>
              <p:sp>
                <p:nvSpPr>
                  <p:cNvPr id="3456" name="Freeform: Shape 3455">
                    <a:extLst>
                      <a:ext uri="{FF2B5EF4-FFF2-40B4-BE49-F238E27FC236}">
                        <a16:creationId xmlns:a16="http://schemas.microsoft.com/office/drawing/2014/main" id="{0CA881DE-E3C9-41D0-9BC4-67E04ADBF9A8}"/>
                      </a:ext>
                    </a:extLst>
                  </p:cNvPr>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8996 w 29738"/>
                      <a:gd name="connsiteY5" fmla="*/ 38366 h 41515"/>
                      <a:gd name="connsiteX6" fmla="*/ 4233 w 29738"/>
                      <a:gd name="connsiteY6" fmla="*/ 17411 h 41515"/>
                      <a:gd name="connsiteX7" fmla="*/ 23283 w 29738"/>
                      <a:gd name="connsiteY7" fmla="*/ 1218 h 41515"/>
                      <a:gd name="connsiteX8" fmla="*/ 26141 w 29738"/>
                      <a:gd name="connsiteY8" fmla="*/ 23126 h 41515"/>
                      <a:gd name="connsiteX9" fmla="*/ 8996 w 29738"/>
                      <a:gd name="connsiteY9" fmla="*/ 38366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8996" y="38366"/>
                        </a:moveTo>
                        <a:cubicBezTo>
                          <a:pt x="2328" y="36461"/>
                          <a:pt x="-529" y="27888"/>
                          <a:pt x="4233" y="17411"/>
                        </a:cubicBezTo>
                        <a:cubicBezTo>
                          <a:pt x="8996" y="6933"/>
                          <a:pt x="17568" y="-687"/>
                          <a:pt x="23283" y="1218"/>
                        </a:cubicBezTo>
                        <a:cubicBezTo>
                          <a:pt x="28998" y="3123"/>
                          <a:pt x="30903" y="12648"/>
                          <a:pt x="26141" y="23126"/>
                        </a:cubicBezTo>
                        <a:cubicBezTo>
                          <a:pt x="22331" y="32651"/>
                          <a:pt x="15663" y="40271"/>
                          <a:pt x="8996" y="38366"/>
                        </a:cubicBezTo>
                        <a:close/>
                      </a:path>
                    </a:pathLst>
                  </a:custGeom>
                  <a:solidFill>
                    <a:srgbClr val="A0A427"/>
                  </a:solidFill>
                  <a:ln w="9525" cap="flat">
                    <a:noFill/>
                    <a:prstDash val="solid"/>
                    <a:miter/>
                  </a:ln>
                </p:spPr>
                <p:txBody>
                  <a:bodyPr rtlCol="0" anchor="ctr"/>
                  <a:lstStyle/>
                  <a:p>
                    <a:endParaRPr lang="en-US"/>
                  </a:p>
                </p:txBody>
              </p:sp>
              <p:sp>
                <p:nvSpPr>
                  <p:cNvPr id="3457" name="Freeform: Shape 3456">
                    <a:extLst>
                      <a:ext uri="{FF2B5EF4-FFF2-40B4-BE49-F238E27FC236}">
                        <a16:creationId xmlns:a16="http://schemas.microsoft.com/office/drawing/2014/main" id="{31A3A81C-28DF-4375-9418-26EF165DF0AB}"/>
                      </a:ext>
                    </a:extLst>
                  </p:cNvPr>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20426 w 29738"/>
                      <a:gd name="connsiteY5" fmla="*/ 33603 h 41515"/>
                      <a:gd name="connsiteX6" fmla="*/ 10901 w 29738"/>
                      <a:gd name="connsiteY6" fmla="*/ 35508 h 41515"/>
                      <a:gd name="connsiteX7" fmla="*/ 17568 w 29738"/>
                      <a:gd name="connsiteY7" fmla="*/ 31698 h 41515"/>
                      <a:gd name="connsiteX8" fmla="*/ 24236 w 29738"/>
                      <a:gd name="connsiteY8" fmla="*/ 13601 h 41515"/>
                      <a:gd name="connsiteX9" fmla="*/ 26141 w 29738"/>
                      <a:gd name="connsiteY9" fmla="*/ 12648 h 41515"/>
                      <a:gd name="connsiteX10" fmla="*/ 20426 w 29738"/>
                      <a:gd name="connsiteY10" fmla="*/ 33603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20426" y="33603"/>
                        </a:moveTo>
                        <a:cubicBezTo>
                          <a:pt x="15663" y="39318"/>
                          <a:pt x="10901" y="36461"/>
                          <a:pt x="10901" y="35508"/>
                        </a:cubicBezTo>
                        <a:cubicBezTo>
                          <a:pt x="11853" y="34556"/>
                          <a:pt x="14711" y="34556"/>
                          <a:pt x="17568" y="31698"/>
                        </a:cubicBezTo>
                        <a:cubicBezTo>
                          <a:pt x="23283" y="26936"/>
                          <a:pt x="24236" y="17411"/>
                          <a:pt x="24236" y="13601"/>
                        </a:cubicBezTo>
                        <a:cubicBezTo>
                          <a:pt x="24236" y="10743"/>
                          <a:pt x="25188" y="8838"/>
                          <a:pt x="26141" y="12648"/>
                        </a:cubicBezTo>
                        <a:cubicBezTo>
                          <a:pt x="28046" y="17411"/>
                          <a:pt x="26141" y="26936"/>
                          <a:pt x="20426" y="33603"/>
                        </a:cubicBezTo>
                        <a:close/>
                      </a:path>
                    </a:pathLst>
                  </a:custGeom>
                  <a:solidFill>
                    <a:srgbClr val="A6B22A"/>
                  </a:solidFill>
                  <a:ln w="9525" cap="flat">
                    <a:noFill/>
                    <a:prstDash val="solid"/>
                    <a:miter/>
                  </a:ln>
                </p:spPr>
                <p:txBody>
                  <a:bodyPr rtlCol="0" anchor="ctr"/>
                  <a:lstStyle/>
                  <a:p>
                    <a:endParaRPr lang="en-US"/>
                  </a:p>
                </p:txBody>
              </p:sp>
              <p:sp>
                <p:nvSpPr>
                  <p:cNvPr id="3458" name="Freeform: Shape 3457">
                    <a:extLst>
                      <a:ext uri="{FF2B5EF4-FFF2-40B4-BE49-F238E27FC236}">
                        <a16:creationId xmlns:a16="http://schemas.microsoft.com/office/drawing/2014/main" id="{C5C6DD88-B15D-40D7-9ABB-D0B4DF4FDF18}"/>
                      </a:ext>
                    </a:extLst>
                  </p:cNvPr>
                  <p:cNvSpPr/>
                  <p:nvPr/>
                </p:nvSpPr>
                <p:spPr>
                  <a:xfrm>
                    <a:off x="1791262" y="798269"/>
                    <a:ext cx="20094" cy="30826"/>
                  </a:xfrm>
                  <a:custGeom>
                    <a:avLst/>
                    <a:gdLst>
                      <a:gd name="connsiteX0" fmla="*/ 18488 w 20094"/>
                      <a:gd name="connsiteY0" fmla="*/ 18340 h 30826"/>
                      <a:gd name="connsiteX1" fmla="*/ 15630 w 20094"/>
                      <a:gd name="connsiteY1" fmla="*/ 3100 h 30826"/>
                      <a:gd name="connsiteX2" fmla="*/ 14678 w 20094"/>
                      <a:gd name="connsiteY2" fmla="*/ 3100 h 30826"/>
                      <a:gd name="connsiteX3" fmla="*/ 12773 w 20094"/>
                      <a:gd name="connsiteY3" fmla="*/ 243 h 30826"/>
                      <a:gd name="connsiteX4" fmla="*/ 6105 w 20094"/>
                      <a:gd name="connsiteY4" fmla="*/ 5005 h 30826"/>
                      <a:gd name="connsiteX5" fmla="*/ 4200 w 20094"/>
                      <a:gd name="connsiteY5" fmla="*/ 9768 h 30826"/>
                      <a:gd name="connsiteX6" fmla="*/ 1343 w 20094"/>
                      <a:gd name="connsiteY6" fmla="*/ 15483 h 30826"/>
                      <a:gd name="connsiteX7" fmla="*/ 5153 w 20094"/>
                      <a:gd name="connsiteY7" fmla="*/ 30723 h 30826"/>
                      <a:gd name="connsiteX8" fmla="*/ 18488 w 20094"/>
                      <a:gd name="connsiteY8" fmla="*/ 18340 h 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 h="30826">
                        <a:moveTo>
                          <a:pt x="18488" y="18340"/>
                        </a:moveTo>
                        <a:cubicBezTo>
                          <a:pt x="21345" y="10720"/>
                          <a:pt x="20393" y="4053"/>
                          <a:pt x="15630" y="3100"/>
                        </a:cubicBezTo>
                        <a:cubicBezTo>
                          <a:pt x="15630" y="3100"/>
                          <a:pt x="14678" y="3100"/>
                          <a:pt x="14678" y="3100"/>
                        </a:cubicBezTo>
                        <a:cubicBezTo>
                          <a:pt x="14678" y="1195"/>
                          <a:pt x="14678" y="243"/>
                          <a:pt x="12773" y="243"/>
                        </a:cubicBezTo>
                        <a:cubicBezTo>
                          <a:pt x="10868" y="-710"/>
                          <a:pt x="8010" y="1195"/>
                          <a:pt x="6105" y="5005"/>
                        </a:cubicBezTo>
                        <a:cubicBezTo>
                          <a:pt x="5153" y="6910"/>
                          <a:pt x="5153" y="7863"/>
                          <a:pt x="4200" y="9768"/>
                        </a:cubicBezTo>
                        <a:cubicBezTo>
                          <a:pt x="3248" y="11673"/>
                          <a:pt x="1343" y="13578"/>
                          <a:pt x="1343" y="15483"/>
                        </a:cubicBezTo>
                        <a:cubicBezTo>
                          <a:pt x="-1515" y="23103"/>
                          <a:pt x="390" y="29770"/>
                          <a:pt x="5153" y="30723"/>
                        </a:cubicBezTo>
                        <a:cubicBezTo>
                          <a:pt x="9915" y="31675"/>
                          <a:pt x="15630" y="25960"/>
                          <a:pt x="18488" y="18340"/>
                        </a:cubicBezTo>
                        <a:close/>
                      </a:path>
                    </a:pathLst>
                  </a:custGeom>
                  <a:solidFill>
                    <a:srgbClr val="A6B22A"/>
                  </a:solidFill>
                  <a:ln w="9525" cap="flat">
                    <a:noFill/>
                    <a:prstDash val="solid"/>
                    <a:miter/>
                  </a:ln>
                </p:spPr>
                <p:txBody>
                  <a:bodyPr rtlCol="0" anchor="ctr"/>
                  <a:lstStyle/>
                  <a:p>
                    <a:endParaRPr lang="en-US"/>
                  </a:p>
                </p:txBody>
              </p:sp>
              <p:sp>
                <p:nvSpPr>
                  <p:cNvPr id="3459" name="Freeform: Shape 3458">
                    <a:extLst>
                      <a:ext uri="{FF2B5EF4-FFF2-40B4-BE49-F238E27FC236}">
                        <a16:creationId xmlns:a16="http://schemas.microsoft.com/office/drawing/2014/main" id="{8FAF66C6-83AD-43AD-9EA5-355603A23E11}"/>
                      </a:ext>
                    </a:extLst>
                  </p:cNvPr>
                  <p:cNvSpPr/>
                  <p:nvPr/>
                </p:nvSpPr>
                <p:spPr>
                  <a:xfrm>
                    <a:off x="1793134" y="805033"/>
                    <a:ext cx="15663" cy="20294"/>
                  </a:xfrm>
                  <a:custGeom>
                    <a:avLst/>
                    <a:gdLst>
                      <a:gd name="connsiteX0" fmla="*/ 14711 w 15663"/>
                      <a:gd name="connsiteY0" fmla="*/ 11576 h 20294"/>
                      <a:gd name="connsiteX1" fmla="*/ 4233 w 15663"/>
                      <a:gd name="connsiteY1" fmla="*/ 20148 h 20294"/>
                      <a:gd name="connsiteX2" fmla="*/ 1376 w 15663"/>
                      <a:gd name="connsiteY2" fmla="*/ 8718 h 20294"/>
                      <a:gd name="connsiteX3" fmla="*/ 11853 w 15663"/>
                      <a:gd name="connsiteY3" fmla="*/ 146 h 20294"/>
                      <a:gd name="connsiteX4" fmla="*/ 14711 w 15663"/>
                      <a:gd name="connsiteY4" fmla="*/ 11576 h 2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 h="20294">
                        <a:moveTo>
                          <a:pt x="14711" y="11576"/>
                        </a:moveTo>
                        <a:cubicBezTo>
                          <a:pt x="12806" y="17291"/>
                          <a:pt x="8043" y="21101"/>
                          <a:pt x="4233" y="20148"/>
                        </a:cubicBezTo>
                        <a:cubicBezTo>
                          <a:pt x="423" y="19196"/>
                          <a:pt x="-1482" y="14433"/>
                          <a:pt x="1376" y="8718"/>
                        </a:cubicBezTo>
                        <a:cubicBezTo>
                          <a:pt x="3281" y="3003"/>
                          <a:pt x="8996" y="-807"/>
                          <a:pt x="11853" y="146"/>
                        </a:cubicBezTo>
                        <a:cubicBezTo>
                          <a:pt x="15663" y="146"/>
                          <a:pt x="16616" y="5861"/>
                          <a:pt x="14711" y="11576"/>
                        </a:cubicBezTo>
                        <a:close/>
                      </a:path>
                    </a:pathLst>
                  </a:custGeom>
                  <a:solidFill>
                    <a:srgbClr val="0A010B"/>
                  </a:solidFill>
                  <a:ln w="9525" cap="flat">
                    <a:noFill/>
                    <a:prstDash val="solid"/>
                    <a:miter/>
                  </a:ln>
                </p:spPr>
                <p:txBody>
                  <a:bodyPr rtlCol="0" anchor="ctr"/>
                  <a:lstStyle/>
                  <a:p>
                    <a:endParaRPr lang="en-US"/>
                  </a:p>
                </p:txBody>
              </p:sp>
              <p:sp>
                <p:nvSpPr>
                  <p:cNvPr id="3460" name="Freeform: Shape 3459">
                    <a:extLst>
                      <a:ext uri="{FF2B5EF4-FFF2-40B4-BE49-F238E27FC236}">
                        <a16:creationId xmlns:a16="http://schemas.microsoft.com/office/drawing/2014/main" id="{45658573-97D4-4F11-867B-89DD2AB800F8}"/>
                      </a:ext>
                    </a:extLst>
                  </p:cNvPr>
                  <p:cNvSpPr/>
                  <p:nvPr/>
                </p:nvSpPr>
                <p:spPr>
                  <a:xfrm>
                    <a:off x="1793134" y="793972"/>
                    <a:ext cx="17324" cy="19217"/>
                  </a:xfrm>
                  <a:custGeom>
                    <a:avLst/>
                    <a:gdLst>
                      <a:gd name="connsiteX0" fmla="*/ 13758 w 17324"/>
                      <a:gd name="connsiteY0" fmla="*/ 14065 h 19217"/>
                      <a:gd name="connsiteX1" fmla="*/ 1376 w 17324"/>
                      <a:gd name="connsiteY1" fmla="*/ 17875 h 19217"/>
                      <a:gd name="connsiteX2" fmla="*/ 4233 w 17324"/>
                      <a:gd name="connsiteY2" fmla="*/ 5493 h 19217"/>
                      <a:gd name="connsiteX3" fmla="*/ 15663 w 17324"/>
                      <a:gd name="connsiteY3" fmla="*/ 730 h 19217"/>
                      <a:gd name="connsiteX4" fmla="*/ 13758 w 17324"/>
                      <a:gd name="connsiteY4" fmla="*/ 14065 h 1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 h="19217">
                        <a:moveTo>
                          <a:pt x="13758" y="14065"/>
                        </a:moveTo>
                        <a:cubicBezTo>
                          <a:pt x="9948" y="18828"/>
                          <a:pt x="4233" y="20732"/>
                          <a:pt x="1376" y="17875"/>
                        </a:cubicBezTo>
                        <a:cubicBezTo>
                          <a:pt x="-1482" y="15018"/>
                          <a:pt x="423" y="10255"/>
                          <a:pt x="4233" y="5493"/>
                        </a:cubicBezTo>
                        <a:cubicBezTo>
                          <a:pt x="8043" y="730"/>
                          <a:pt x="13758" y="-1175"/>
                          <a:pt x="15663" y="730"/>
                        </a:cubicBezTo>
                        <a:cubicBezTo>
                          <a:pt x="18521" y="3587"/>
                          <a:pt x="17568" y="9303"/>
                          <a:pt x="13758" y="14065"/>
                        </a:cubicBezTo>
                        <a:close/>
                      </a:path>
                    </a:pathLst>
                  </a:custGeom>
                  <a:solidFill>
                    <a:srgbClr val="574E81"/>
                  </a:solidFill>
                  <a:ln w="9525" cap="flat">
                    <a:noFill/>
                    <a:prstDash val="solid"/>
                    <a:miter/>
                  </a:ln>
                </p:spPr>
                <p:txBody>
                  <a:bodyPr rtlCol="0" anchor="ctr"/>
                  <a:lstStyle/>
                  <a:p>
                    <a:endParaRPr lang="en-US"/>
                  </a:p>
                </p:txBody>
              </p:sp>
              <p:sp>
                <p:nvSpPr>
                  <p:cNvPr id="3461" name="Freeform: Shape 3460">
                    <a:extLst>
                      <a:ext uri="{FF2B5EF4-FFF2-40B4-BE49-F238E27FC236}">
                        <a16:creationId xmlns:a16="http://schemas.microsoft.com/office/drawing/2014/main" id="{643C4606-3B51-44AD-B2A9-10F999F908C4}"/>
                      </a:ext>
                    </a:extLst>
                  </p:cNvPr>
                  <p:cNvSpPr/>
                  <p:nvPr/>
                </p:nvSpPr>
                <p:spPr>
                  <a:xfrm>
                    <a:off x="1794695" y="795037"/>
                    <a:ext cx="13187" cy="14904"/>
                  </a:xfrm>
                  <a:custGeom>
                    <a:avLst/>
                    <a:gdLst>
                      <a:gd name="connsiteX0" fmla="*/ 10292 w 13187"/>
                      <a:gd name="connsiteY0" fmla="*/ 11094 h 14904"/>
                      <a:gd name="connsiteX1" fmla="*/ 767 w 13187"/>
                      <a:gd name="connsiteY1" fmla="*/ 13952 h 14904"/>
                      <a:gd name="connsiteX2" fmla="*/ 3624 w 13187"/>
                      <a:gd name="connsiteY2" fmla="*/ 4427 h 14904"/>
                      <a:gd name="connsiteX3" fmla="*/ 12197 w 13187"/>
                      <a:gd name="connsiteY3" fmla="*/ 617 h 14904"/>
                      <a:gd name="connsiteX4" fmla="*/ 10292 w 13187"/>
                      <a:gd name="connsiteY4" fmla="*/ 11094 h 1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 h="14904">
                        <a:moveTo>
                          <a:pt x="10292" y="11094"/>
                        </a:moveTo>
                        <a:cubicBezTo>
                          <a:pt x="7434" y="14904"/>
                          <a:pt x="2672" y="15857"/>
                          <a:pt x="767" y="13952"/>
                        </a:cubicBezTo>
                        <a:cubicBezTo>
                          <a:pt x="-1138" y="12047"/>
                          <a:pt x="767" y="8237"/>
                          <a:pt x="3624" y="4427"/>
                        </a:cubicBezTo>
                        <a:cubicBezTo>
                          <a:pt x="6482" y="1569"/>
                          <a:pt x="11244" y="-1288"/>
                          <a:pt x="12197" y="617"/>
                        </a:cubicBezTo>
                        <a:cubicBezTo>
                          <a:pt x="14102" y="3474"/>
                          <a:pt x="13149" y="7284"/>
                          <a:pt x="10292" y="11094"/>
                        </a:cubicBezTo>
                        <a:close/>
                      </a:path>
                    </a:pathLst>
                  </a:custGeom>
                  <a:solidFill>
                    <a:srgbClr val="FFFFFF"/>
                  </a:solidFill>
                  <a:ln w="9525" cap="flat">
                    <a:noFill/>
                    <a:prstDash val="solid"/>
                    <a:miter/>
                  </a:ln>
                </p:spPr>
                <p:txBody>
                  <a:bodyPr rtlCol="0" anchor="ctr"/>
                  <a:lstStyle/>
                  <a:p>
                    <a:endParaRPr lang="en-US"/>
                  </a:p>
                </p:txBody>
              </p:sp>
              <p:sp>
                <p:nvSpPr>
                  <p:cNvPr id="3462" name="Freeform: Shape 3461">
                    <a:extLst>
                      <a:ext uri="{FF2B5EF4-FFF2-40B4-BE49-F238E27FC236}">
                        <a16:creationId xmlns:a16="http://schemas.microsoft.com/office/drawing/2014/main" id="{71C5593E-7CEA-44FE-B196-2E23C61F64F7}"/>
                      </a:ext>
                    </a:extLst>
                  </p:cNvPr>
                  <p:cNvSpPr/>
                  <p:nvPr/>
                </p:nvSpPr>
                <p:spPr>
                  <a:xfrm>
                    <a:off x="1800145" y="810403"/>
                    <a:ext cx="13651" cy="18786"/>
                  </a:xfrm>
                  <a:custGeom>
                    <a:avLst/>
                    <a:gdLst>
                      <a:gd name="connsiteX0" fmla="*/ 12462 w 13651"/>
                      <a:gd name="connsiteY0" fmla="*/ 2396 h 18786"/>
                      <a:gd name="connsiteX1" fmla="*/ 1032 w 13651"/>
                      <a:gd name="connsiteY1" fmla="*/ 17636 h 18786"/>
                      <a:gd name="connsiteX2" fmla="*/ 9604 w 13651"/>
                      <a:gd name="connsiteY2" fmla="*/ 11921 h 18786"/>
                      <a:gd name="connsiteX3" fmla="*/ 12462 w 13651"/>
                      <a:gd name="connsiteY3" fmla="*/ 2396 h 18786"/>
                    </a:gdLst>
                    <a:ahLst/>
                    <a:cxnLst>
                      <a:cxn ang="0">
                        <a:pos x="connsiteX0" y="connsiteY0"/>
                      </a:cxn>
                      <a:cxn ang="0">
                        <a:pos x="connsiteX1" y="connsiteY1"/>
                      </a:cxn>
                      <a:cxn ang="0">
                        <a:pos x="connsiteX2" y="connsiteY2"/>
                      </a:cxn>
                      <a:cxn ang="0">
                        <a:pos x="connsiteX3" y="connsiteY3"/>
                      </a:cxn>
                    </a:cxnLst>
                    <a:rect l="l" t="t" r="r" b="b"/>
                    <a:pathLst>
                      <a:path w="13651" h="18786">
                        <a:moveTo>
                          <a:pt x="12462" y="2396"/>
                        </a:moveTo>
                        <a:cubicBezTo>
                          <a:pt x="11509" y="7159"/>
                          <a:pt x="7699" y="15731"/>
                          <a:pt x="1032" y="17636"/>
                        </a:cubicBezTo>
                        <a:cubicBezTo>
                          <a:pt x="-2778" y="18589"/>
                          <a:pt x="4842" y="21446"/>
                          <a:pt x="9604" y="11921"/>
                        </a:cubicBezTo>
                        <a:cubicBezTo>
                          <a:pt x="14367" y="4301"/>
                          <a:pt x="14367" y="-4271"/>
                          <a:pt x="12462" y="2396"/>
                        </a:cubicBezTo>
                        <a:close/>
                      </a:path>
                    </a:pathLst>
                  </a:custGeom>
                  <a:solidFill>
                    <a:srgbClr val="B3B42A"/>
                  </a:solidFill>
                  <a:ln w="9525" cap="flat">
                    <a:noFill/>
                    <a:prstDash val="solid"/>
                    <a:miter/>
                  </a:ln>
                </p:spPr>
                <p:txBody>
                  <a:bodyPr rtlCol="0" anchor="ctr"/>
                  <a:lstStyle/>
                  <a:p>
                    <a:endParaRPr lang="en-US"/>
                  </a:p>
                </p:txBody>
              </p:sp>
              <p:sp>
                <p:nvSpPr>
                  <p:cNvPr id="3463" name="Freeform: Shape 3462">
                    <a:extLst>
                      <a:ext uri="{FF2B5EF4-FFF2-40B4-BE49-F238E27FC236}">
                        <a16:creationId xmlns:a16="http://schemas.microsoft.com/office/drawing/2014/main" id="{065231C4-4DBF-45AF-8F9C-9F8C327AC5FF}"/>
                      </a:ext>
                    </a:extLst>
                  </p:cNvPr>
                  <p:cNvSpPr/>
                  <p:nvPr/>
                </p:nvSpPr>
                <p:spPr>
                  <a:xfrm>
                    <a:off x="1812460" y="807084"/>
                    <a:ext cx="1814" cy="2857"/>
                  </a:xfrm>
                  <a:custGeom>
                    <a:avLst/>
                    <a:gdLst>
                      <a:gd name="connsiteX0" fmla="*/ 1100 w 1814"/>
                      <a:gd name="connsiteY0" fmla="*/ 0 h 2857"/>
                      <a:gd name="connsiteX1" fmla="*/ 1100 w 1814"/>
                      <a:gd name="connsiteY1" fmla="*/ 2857 h 2857"/>
                      <a:gd name="connsiteX2" fmla="*/ 1100 w 1814"/>
                      <a:gd name="connsiteY2" fmla="*/ 0 h 2857"/>
                    </a:gdLst>
                    <a:ahLst/>
                    <a:cxnLst>
                      <a:cxn ang="0">
                        <a:pos x="connsiteX0" y="connsiteY0"/>
                      </a:cxn>
                      <a:cxn ang="0">
                        <a:pos x="connsiteX1" y="connsiteY1"/>
                      </a:cxn>
                      <a:cxn ang="0">
                        <a:pos x="connsiteX2" y="connsiteY2"/>
                      </a:cxn>
                    </a:cxnLst>
                    <a:rect l="l" t="t" r="r" b="b"/>
                    <a:pathLst>
                      <a:path w="1814" h="2857">
                        <a:moveTo>
                          <a:pt x="1100" y="0"/>
                        </a:moveTo>
                        <a:cubicBezTo>
                          <a:pt x="147" y="0"/>
                          <a:pt x="-805" y="2857"/>
                          <a:pt x="1100" y="2857"/>
                        </a:cubicBezTo>
                        <a:cubicBezTo>
                          <a:pt x="2052" y="2857"/>
                          <a:pt x="2052" y="0"/>
                          <a:pt x="1100" y="0"/>
                        </a:cubicBezTo>
                        <a:close/>
                      </a:path>
                    </a:pathLst>
                  </a:custGeom>
                  <a:solidFill>
                    <a:srgbClr val="B3B42A"/>
                  </a:solidFill>
                  <a:ln w="9525" cap="flat">
                    <a:noFill/>
                    <a:prstDash val="solid"/>
                    <a:miter/>
                  </a:ln>
                </p:spPr>
                <p:txBody>
                  <a:bodyPr rtlCol="0" anchor="ctr"/>
                  <a:lstStyle/>
                  <a:p>
                    <a:endParaRPr lang="en-US"/>
                  </a:p>
                </p:txBody>
              </p:sp>
            </p:grpSp>
            <p:grpSp>
              <p:nvGrpSpPr>
                <p:cNvPr id="3464" name="Graphic 4">
                  <a:extLst>
                    <a:ext uri="{FF2B5EF4-FFF2-40B4-BE49-F238E27FC236}">
                      <a16:creationId xmlns:a16="http://schemas.microsoft.com/office/drawing/2014/main" id="{EB5381FA-517D-4255-983D-097FE484FB7E}"/>
                    </a:ext>
                  </a:extLst>
                </p:cNvPr>
                <p:cNvGrpSpPr/>
                <p:nvPr/>
              </p:nvGrpSpPr>
              <p:grpSpPr>
                <a:xfrm>
                  <a:off x="1724025" y="756602"/>
                  <a:ext cx="43886" cy="56197"/>
                  <a:chOff x="1724025" y="756602"/>
                  <a:chExt cx="43886" cy="56197"/>
                </a:xfrm>
              </p:grpSpPr>
              <p:sp>
                <p:nvSpPr>
                  <p:cNvPr id="3465" name="Freeform: Shape 3464">
                    <a:extLst>
                      <a:ext uri="{FF2B5EF4-FFF2-40B4-BE49-F238E27FC236}">
                        <a16:creationId xmlns:a16="http://schemas.microsoft.com/office/drawing/2014/main" id="{E4DA40CD-E877-48E5-BAEB-1CD7DE8342A6}"/>
                      </a:ext>
                    </a:extLst>
                  </p:cNvPr>
                  <p:cNvSpPr/>
                  <p:nvPr/>
                </p:nvSpPr>
                <p:spPr>
                  <a:xfrm>
                    <a:off x="1724025" y="756602"/>
                    <a:ext cx="43886" cy="56197"/>
                  </a:xfrm>
                  <a:custGeom>
                    <a:avLst/>
                    <a:gdLst>
                      <a:gd name="connsiteX0" fmla="*/ 30480 w 43886"/>
                      <a:gd name="connsiteY0" fmla="*/ 43815 h 56197"/>
                      <a:gd name="connsiteX1" fmla="*/ 34290 w 43886"/>
                      <a:gd name="connsiteY1" fmla="*/ 40957 h 56197"/>
                      <a:gd name="connsiteX2" fmla="*/ 37147 w 43886"/>
                      <a:gd name="connsiteY2" fmla="*/ 37147 h 56197"/>
                      <a:gd name="connsiteX3" fmla="*/ 41910 w 43886"/>
                      <a:gd name="connsiteY3" fmla="*/ 26670 h 56197"/>
                      <a:gd name="connsiteX4" fmla="*/ 32385 w 43886"/>
                      <a:gd name="connsiteY4" fmla="*/ 0 h 56197"/>
                      <a:gd name="connsiteX5" fmla="*/ 23813 w 43886"/>
                      <a:gd name="connsiteY5" fmla="*/ 2857 h 56197"/>
                      <a:gd name="connsiteX6" fmla="*/ 7620 w 43886"/>
                      <a:gd name="connsiteY6" fmla="*/ 19050 h 56197"/>
                      <a:gd name="connsiteX7" fmla="*/ 3810 w 43886"/>
                      <a:gd name="connsiteY7" fmla="*/ 29527 h 56197"/>
                      <a:gd name="connsiteX8" fmla="*/ 13335 w 43886"/>
                      <a:gd name="connsiteY8" fmla="*/ 13335 h 56197"/>
                      <a:gd name="connsiteX9" fmla="*/ 3810 w 43886"/>
                      <a:gd name="connsiteY9" fmla="*/ 32385 h 56197"/>
                      <a:gd name="connsiteX10" fmla="*/ 4763 w 43886"/>
                      <a:gd name="connsiteY10" fmla="*/ 40005 h 56197"/>
                      <a:gd name="connsiteX11" fmla="*/ 0 w 43886"/>
                      <a:gd name="connsiteY11" fmla="*/ 40005 h 56197"/>
                      <a:gd name="connsiteX12" fmla="*/ 17145 w 43886"/>
                      <a:gd name="connsiteY12" fmla="*/ 56197 h 56197"/>
                      <a:gd name="connsiteX13" fmla="*/ 16192 w 43886"/>
                      <a:gd name="connsiteY13" fmla="*/ 47625 h 56197"/>
                      <a:gd name="connsiteX14" fmla="*/ 30480 w 43886"/>
                      <a:gd name="connsiteY14" fmla="*/ 4381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86" h="56197">
                        <a:moveTo>
                          <a:pt x="30480" y="43815"/>
                        </a:moveTo>
                        <a:cubicBezTo>
                          <a:pt x="31433" y="43815"/>
                          <a:pt x="34290" y="40957"/>
                          <a:pt x="34290" y="40957"/>
                        </a:cubicBezTo>
                        <a:cubicBezTo>
                          <a:pt x="35242" y="40005"/>
                          <a:pt x="36195" y="38100"/>
                          <a:pt x="37147" y="37147"/>
                        </a:cubicBezTo>
                        <a:cubicBezTo>
                          <a:pt x="39053" y="35242"/>
                          <a:pt x="40958" y="29527"/>
                          <a:pt x="41910" y="26670"/>
                        </a:cubicBezTo>
                        <a:cubicBezTo>
                          <a:pt x="45720" y="15240"/>
                          <a:pt x="44767" y="952"/>
                          <a:pt x="32385" y="0"/>
                        </a:cubicBezTo>
                        <a:cubicBezTo>
                          <a:pt x="29528" y="0"/>
                          <a:pt x="25717" y="1905"/>
                          <a:pt x="23813" y="2857"/>
                        </a:cubicBezTo>
                        <a:cubicBezTo>
                          <a:pt x="14288" y="9525"/>
                          <a:pt x="7620" y="19050"/>
                          <a:pt x="7620" y="19050"/>
                        </a:cubicBezTo>
                        <a:cubicBezTo>
                          <a:pt x="4763" y="24765"/>
                          <a:pt x="3810" y="29527"/>
                          <a:pt x="3810" y="29527"/>
                        </a:cubicBezTo>
                        <a:cubicBezTo>
                          <a:pt x="8572" y="18097"/>
                          <a:pt x="13335" y="13335"/>
                          <a:pt x="13335" y="13335"/>
                        </a:cubicBezTo>
                        <a:cubicBezTo>
                          <a:pt x="10478" y="17145"/>
                          <a:pt x="5715" y="22860"/>
                          <a:pt x="3810" y="32385"/>
                        </a:cubicBezTo>
                        <a:cubicBezTo>
                          <a:pt x="2858" y="37147"/>
                          <a:pt x="4763" y="40005"/>
                          <a:pt x="4763" y="40005"/>
                        </a:cubicBezTo>
                        <a:cubicBezTo>
                          <a:pt x="4763" y="40005"/>
                          <a:pt x="1905" y="39052"/>
                          <a:pt x="0" y="40005"/>
                        </a:cubicBezTo>
                        <a:cubicBezTo>
                          <a:pt x="5715" y="42863"/>
                          <a:pt x="13335" y="45720"/>
                          <a:pt x="17145" y="56197"/>
                        </a:cubicBezTo>
                        <a:cubicBezTo>
                          <a:pt x="19050" y="53340"/>
                          <a:pt x="16192" y="47625"/>
                          <a:pt x="16192" y="47625"/>
                        </a:cubicBezTo>
                        <a:cubicBezTo>
                          <a:pt x="16192" y="47625"/>
                          <a:pt x="23813" y="48577"/>
                          <a:pt x="30480" y="43815"/>
                        </a:cubicBezTo>
                        <a:close/>
                      </a:path>
                    </a:pathLst>
                  </a:custGeom>
                  <a:solidFill>
                    <a:srgbClr val="EFC2A7"/>
                  </a:solidFill>
                  <a:ln w="9525" cap="flat">
                    <a:noFill/>
                    <a:prstDash val="solid"/>
                    <a:miter/>
                  </a:ln>
                </p:spPr>
                <p:txBody>
                  <a:bodyPr rtlCol="0" anchor="ctr"/>
                  <a:lstStyle/>
                  <a:p>
                    <a:endParaRPr lang="en-US"/>
                  </a:p>
                </p:txBody>
              </p:sp>
              <p:grpSp>
                <p:nvGrpSpPr>
                  <p:cNvPr id="3466" name="Graphic 4">
                    <a:extLst>
                      <a:ext uri="{FF2B5EF4-FFF2-40B4-BE49-F238E27FC236}">
                        <a16:creationId xmlns:a16="http://schemas.microsoft.com/office/drawing/2014/main" id="{2647C094-BB6D-45BB-8EB7-8A8E994AA4CF}"/>
                      </a:ext>
                    </a:extLst>
                  </p:cNvPr>
                  <p:cNvGrpSpPr/>
                  <p:nvPr/>
                </p:nvGrpSpPr>
                <p:grpSpPr>
                  <a:xfrm>
                    <a:off x="1730235" y="757914"/>
                    <a:ext cx="36117" cy="45693"/>
                    <a:chOff x="1730235" y="757914"/>
                    <a:chExt cx="36117" cy="45693"/>
                  </a:xfrm>
                </p:grpSpPr>
                <p:sp>
                  <p:nvSpPr>
                    <p:cNvPr id="3467" name="Freeform: Shape 3466">
                      <a:extLst>
                        <a:ext uri="{FF2B5EF4-FFF2-40B4-BE49-F238E27FC236}">
                          <a16:creationId xmlns:a16="http://schemas.microsoft.com/office/drawing/2014/main" id="{F0BD5002-9D3F-471F-92DF-48C18CC62AF6}"/>
                        </a:ext>
                      </a:extLst>
                    </p:cNvPr>
                    <p:cNvSpPr/>
                    <p:nvPr/>
                  </p:nvSpPr>
                  <p:spPr>
                    <a:xfrm>
                      <a:off x="1730996" y="758731"/>
                      <a:ext cx="35176" cy="44471"/>
                    </a:xfrm>
                    <a:custGeom>
                      <a:avLst/>
                      <a:gdLst>
                        <a:gd name="connsiteX0" fmla="*/ 30176 w 35176"/>
                        <a:gd name="connsiteY0" fmla="*/ 31208 h 44471"/>
                        <a:gd name="connsiteX1" fmla="*/ 4459 w 35176"/>
                        <a:gd name="connsiteY1" fmla="*/ 42638 h 44471"/>
                        <a:gd name="connsiteX2" fmla="*/ 6364 w 35176"/>
                        <a:gd name="connsiteY2" fmla="*/ 15016 h 44471"/>
                        <a:gd name="connsiteX3" fmla="*/ 30176 w 35176"/>
                        <a:gd name="connsiteY3" fmla="*/ 728 h 44471"/>
                        <a:gd name="connsiteX4" fmla="*/ 30176 w 35176"/>
                        <a:gd name="connsiteY4" fmla="*/ 31208 h 4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6" h="44471">
                          <a:moveTo>
                            <a:pt x="30176" y="31208"/>
                          </a:moveTo>
                          <a:cubicBezTo>
                            <a:pt x="23509" y="42638"/>
                            <a:pt x="12079" y="47401"/>
                            <a:pt x="4459" y="42638"/>
                          </a:cubicBezTo>
                          <a:cubicBezTo>
                            <a:pt x="-2209" y="37876"/>
                            <a:pt x="-1256" y="26446"/>
                            <a:pt x="6364" y="15016"/>
                          </a:cubicBezTo>
                          <a:cubicBezTo>
                            <a:pt x="13984" y="3586"/>
                            <a:pt x="24461" y="-2129"/>
                            <a:pt x="30176" y="728"/>
                          </a:cubicBezTo>
                          <a:cubicBezTo>
                            <a:pt x="36844" y="4538"/>
                            <a:pt x="36844" y="19778"/>
                            <a:pt x="30176" y="31208"/>
                          </a:cubicBezTo>
                          <a:close/>
                        </a:path>
                      </a:pathLst>
                    </a:custGeom>
                    <a:solidFill>
                      <a:srgbClr val="FFFAF7"/>
                    </a:solidFill>
                    <a:ln w="9525" cap="flat">
                      <a:noFill/>
                      <a:prstDash val="solid"/>
                      <a:miter/>
                    </a:ln>
                  </p:spPr>
                  <p:txBody>
                    <a:bodyPr rtlCol="0" anchor="ctr"/>
                    <a:lstStyle/>
                    <a:p>
                      <a:endParaRPr lang="en-US"/>
                    </a:p>
                  </p:txBody>
                </p:sp>
                <p:sp>
                  <p:nvSpPr>
                    <p:cNvPr id="3468" name="Freeform: Shape 3467">
                      <a:extLst>
                        <a:ext uri="{FF2B5EF4-FFF2-40B4-BE49-F238E27FC236}">
                          <a16:creationId xmlns:a16="http://schemas.microsoft.com/office/drawing/2014/main" id="{459A8D0B-A2B0-4600-99E0-291D45CF2438}"/>
                        </a:ext>
                      </a:extLst>
                    </p:cNvPr>
                    <p:cNvSpPr/>
                    <p:nvPr/>
                  </p:nvSpPr>
                  <p:spPr>
                    <a:xfrm>
                      <a:off x="1730235" y="757914"/>
                      <a:ext cx="36117" cy="45693"/>
                    </a:xfrm>
                    <a:custGeom>
                      <a:avLst/>
                      <a:gdLst>
                        <a:gd name="connsiteX0" fmla="*/ 29985 w 36117"/>
                        <a:gd name="connsiteY0" fmla="*/ 31072 h 45693"/>
                        <a:gd name="connsiteX1" fmla="*/ 7125 w 36117"/>
                        <a:gd name="connsiteY1" fmla="*/ 43455 h 45693"/>
                        <a:gd name="connsiteX2" fmla="*/ 7125 w 36117"/>
                        <a:gd name="connsiteY2" fmla="*/ 15832 h 45693"/>
                        <a:gd name="connsiteX3" fmla="*/ 29032 w 36117"/>
                        <a:gd name="connsiteY3" fmla="*/ 592 h 45693"/>
                        <a:gd name="connsiteX4" fmla="*/ 29985 w 36117"/>
                        <a:gd name="connsiteY4" fmla="*/ 31072 h 45693"/>
                        <a:gd name="connsiteX5" fmla="*/ 30937 w 36117"/>
                        <a:gd name="connsiteY5" fmla="*/ 32977 h 45693"/>
                        <a:gd name="connsiteX6" fmla="*/ 31890 w 36117"/>
                        <a:gd name="connsiteY6" fmla="*/ 1545 h 45693"/>
                        <a:gd name="connsiteX7" fmla="*/ 6172 w 36117"/>
                        <a:gd name="connsiteY7" fmla="*/ 14880 h 45693"/>
                        <a:gd name="connsiteX8" fmla="*/ 4267 w 36117"/>
                        <a:gd name="connsiteY8" fmla="*/ 42502 h 45693"/>
                        <a:gd name="connsiteX9" fmla="*/ 30937 w 36117"/>
                        <a:gd name="connsiteY9" fmla="*/ 32025 h 45693"/>
                        <a:gd name="connsiteX10" fmla="*/ 29985 w 36117"/>
                        <a:gd name="connsiteY10" fmla="*/ 31072 h 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17" h="45693">
                          <a:moveTo>
                            <a:pt x="29985" y="31072"/>
                          </a:moveTo>
                          <a:cubicBezTo>
                            <a:pt x="25222" y="39645"/>
                            <a:pt x="15697" y="46312"/>
                            <a:pt x="7125" y="43455"/>
                          </a:cubicBezTo>
                          <a:cubicBezTo>
                            <a:pt x="-4305" y="40597"/>
                            <a:pt x="2362" y="24405"/>
                            <a:pt x="7125" y="15832"/>
                          </a:cubicBezTo>
                          <a:cubicBezTo>
                            <a:pt x="11887" y="8212"/>
                            <a:pt x="20460" y="-360"/>
                            <a:pt x="29032" y="592"/>
                          </a:cubicBezTo>
                          <a:cubicBezTo>
                            <a:pt x="40462" y="3450"/>
                            <a:pt x="34747" y="22500"/>
                            <a:pt x="29985" y="31072"/>
                          </a:cubicBezTo>
                          <a:cubicBezTo>
                            <a:pt x="29985" y="32025"/>
                            <a:pt x="30937" y="32977"/>
                            <a:pt x="30937" y="32977"/>
                          </a:cubicBezTo>
                          <a:cubicBezTo>
                            <a:pt x="36652" y="23452"/>
                            <a:pt x="38557" y="7260"/>
                            <a:pt x="31890" y="1545"/>
                          </a:cubicBezTo>
                          <a:cubicBezTo>
                            <a:pt x="24270" y="-4170"/>
                            <a:pt x="11887" y="7260"/>
                            <a:pt x="6172" y="14880"/>
                          </a:cubicBezTo>
                          <a:cubicBezTo>
                            <a:pt x="457" y="23452"/>
                            <a:pt x="-3353" y="35835"/>
                            <a:pt x="4267" y="42502"/>
                          </a:cubicBezTo>
                          <a:cubicBezTo>
                            <a:pt x="12840" y="51075"/>
                            <a:pt x="25222" y="40597"/>
                            <a:pt x="30937" y="32025"/>
                          </a:cubicBezTo>
                          <a:cubicBezTo>
                            <a:pt x="31890" y="32025"/>
                            <a:pt x="29985" y="31072"/>
                            <a:pt x="29985" y="31072"/>
                          </a:cubicBezTo>
                          <a:close/>
                        </a:path>
                      </a:pathLst>
                    </a:custGeom>
                    <a:solidFill>
                      <a:srgbClr val="A04907"/>
                    </a:solidFill>
                    <a:ln w="9525" cap="flat">
                      <a:noFill/>
                      <a:prstDash val="solid"/>
                      <a:miter/>
                    </a:ln>
                  </p:spPr>
                  <p:txBody>
                    <a:bodyPr rtlCol="0" anchor="ctr"/>
                    <a:lstStyle/>
                    <a:p>
                      <a:endParaRPr lang="en-US"/>
                    </a:p>
                  </p:txBody>
                </p:sp>
              </p:grpSp>
              <p:sp>
                <p:nvSpPr>
                  <p:cNvPr id="3469" name="Freeform: Shape 3468">
                    <a:extLst>
                      <a:ext uri="{FF2B5EF4-FFF2-40B4-BE49-F238E27FC236}">
                        <a16:creationId xmlns:a16="http://schemas.microsoft.com/office/drawing/2014/main" id="{6DA6F8BB-A770-4EF1-9DB2-2A79ED5BE40E}"/>
                      </a:ext>
                    </a:extLst>
                  </p:cNvPr>
                  <p:cNvSpPr/>
                  <p:nvPr/>
                </p:nvSpPr>
                <p:spPr>
                  <a:xfrm>
                    <a:off x="1731948" y="758383"/>
                    <a:ext cx="34350" cy="44819"/>
                  </a:xfrm>
                  <a:custGeom>
                    <a:avLst/>
                    <a:gdLst>
                      <a:gd name="connsiteX0" fmla="*/ 29224 w 34350"/>
                      <a:gd name="connsiteY0" fmla="*/ 31556 h 44819"/>
                      <a:gd name="connsiteX1" fmla="*/ 30176 w 34350"/>
                      <a:gd name="connsiteY1" fmla="*/ 1076 h 44819"/>
                      <a:gd name="connsiteX2" fmla="*/ 6364 w 34350"/>
                      <a:gd name="connsiteY2" fmla="*/ 15364 h 44819"/>
                      <a:gd name="connsiteX3" fmla="*/ 4459 w 34350"/>
                      <a:gd name="connsiteY3" fmla="*/ 42986 h 44819"/>
                      <a:gd name="connsiteX4" fmla="*/ 29224 w 34350"/>
                      <a:gd name="connsiteY4" fmla="*/ 31556 h 44819"/>
                      <a:gd name="connsiteX5" fmla="*/ 5411 w 34350"/>
                      <a:gd name="connsiteY5" fmla="*/ 38224 h 44819"/>
                      <a:gd name="connsiteX6" fmla="*/ 7316 w 34350"/>
                      <a:gd name="connsiteY6" fmla="*/ 14411 h 44819"/>
                      <a:gd name="connsiteX7" fmla="*/ 28271 w 34350"/>
                      <a:gd name="connsiteY7" fmla="*/ 2029 h 44819"/>
                      <a:gd name="connsiteX8" fmla="*/ 27319 w 34350"/>
                      <a:gd name="connsiteY8" fmla="*/ 28699 h 44819"/>
                      <a:gd name="connsiteX9" fmla="*/ 5411 w 34350"/>
                      <a:gd name="connsiteY9" fmla="*/ 38224 h 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50" h="44819">
                        <a:moveTo>
                          <a:pt x="29224" y="31556"/>
                        </a:moveTo>
                        <a:cubicBezTo>
                          <a:pt x="35891" y="20126"/>
                          <a:pt x="35891" y="4886"/>
                          <a:pt x="30176" y="1076"/>
                        </a:cubicBezTo>
                        <a:cubicBezTo>
                          <a:pt x="23509" y="-2734"/>
                          <a:pt x="13031" y="3934"/>
                          <a:pt x="6364" y="15364"/>
                        </a:cubicBezTo>
                        <a:cubicBezTo>
                          <a:pt x="-1256" y="25841"/>
                          <a:pt x="-2209" y="37271"/>
                          <a:pt x="4459" y="42986"/>
                        </a:cubicBezTo>
                        <a:cubicBezTo>
                          <a:pt x="10174" y="47749"/>
                          <a:pt x="22556" y="42986"/>
                          <a:pt x="29224" y="31556"/>
                        </a:cubicBezTo>
                        <a:close/>
                        <a:moveTo>
                          <a:pt x="5411" y="38224"/>
                        </a:moveTo>
                        <a:cubicBezTo>
                          <a:pt x="-304" y="33461"/>
                          <a:pt x="1601" y="23936"/>
                          <a:pt x="7316" y="14411"/>
                        </a:cubicBezTo>
                        <a:cubicBezTo>
                          <a:pt x="13984" y="4886"/>
                          <a:pt x="22556" y="-829"/>
                          <a:pt x="28271" y="2029"/>
                        </a:cubicBezTo>
                        <a:cubicBezTo>
                          <a:pt x="33986" y="4886"/>
                          <a:pt x="33034" y="17269"/>
                          <a:pt x="27319" y="28699"/>
                        </a:cubicBezTo>
                        <a:cubicBezTo>
                          <a:pt x="21604" y="39176"/>
                          <a:pt x="11126" y="42986"/>
                          <a:pt x="5411" y="38224"/>
                        </a:cubicBezTo>
                        <a:close/>
                      </a:path>
                    </a:pathLst>
                  </a:custGeom>
                  <a:solidFill>
                    <a:srgbClr val="E8E1D9"/>
                  </a:solidFill>
                  <a:ln w="9525" cap="flat">
                    <a:noFill/>
                    <a:prstDash val="solid"/>
                    <a:miter/>
                  </a:ln>
                </p:spPr>
                <p:txBody>
                  <a:bodyPr rtlCol="0" anchor="ctr"/>
                  <a:lstStyle/>
                  <a:p>
                    <a:endParaRPr lang="en-US"/>
                  </a:p>
                </p:txBody>
              </p:sp>
              <p:sp>
                <p:nvSpPr>
                  <p:cNvPr id="3470" name="Freeform: Shape 3469">
                    <a:extLst>
                      <a:ext uri="{FF2B5EF4-FFF2-40B4-BE49-F238E27FC236}">
                        <a16:creationId xmlns:a16="http://schemas.microsoft.com/office/drawing/2014/main" id="{E0075CE2-BBC2-4ED2-AEE0-E1E56EA21511}"/>
                      </a:ext>
                    </a:extLst>
                  </p:cNvPr>
                  <p:cNvSpPr/>
                  <p:nvPr/>
                </p:nvSpPr>
                <p:spPr>
                  <a:xfrm>
                    <a:off x="1735454" y="756602"/>
                    <a:ext cx="30479" cy="34289"/>
                  </a:xfrm>
                  <a:custGeom>
                    <a:avLst/>
                    <a:gdLst>
                      <a:gd name="connsiteX0" fmla="*/ 0 w 30479"/>
                      <a:gd name="connsiteY0" fmla="*/ 16192 h 34289"/>
                      <a:gd name="connsiteX1" fmla="*/ 0 w 30479"/>
                      <a:gd name="connsiteY1" fmla="*/ 16192 h 34289"/>
                      <a:gd name="connsiteX2" fmla="*/ 1905 w 30479"/>
                      <a:gd name="connsiteY2" fmla="*/ 14288 h 34289"/>
                      <a:gd name="connsiteX3" fmla="*/ 3810 w 30479"/>
                      <a:gd name="connsiteY3" fmla="*/ 11430 h 34289"/>
                      <a:gd name="connsiteX4" fmla="*/ 4763 w 30479"/>
                      <a:gd name="connsiteY4" fmla="*/ 9525 h 34289"/>
                      <a:gd name="connsiteX5" fmla="*/ 6667 w 30479"/>
                      <a:gd name="connsiteY5" fmla="*/ 7620 h 34289"/>
                      <a:gd name="connsiteX6" fmla="*/ 8573 w 30479"/>
                      <a:gd name="connsiteY6" fmla="*/ 5715 h 34289"/>
                      <a:gd name="connsiteX7" fmla="*/ 9525 w 30479"/>
                      <a:gd name="connsiteY7" fmla="*/ 4763 h 34289"/>
                      <a:gd name="connsiteX8" fmla="*/ 10478 w 30479"/>
                      <a:gd name="connsiteY8" fmla="*/ 3810 h 34289"/>
                      <a:gd name="connsiteX9" fmla="*/ 15240 w 30479"/>
                      <a:gd name="connsiteY9" fmla="*/ 952 h 34289"/>
                      <a:gd name="connsiteX10" fmla="*/ 20003 w 30479"/>
                      <a:gd name="connsiteY10" fmla="*/ 0 h 34289"/>
                      <a:gd name="connsiteX11" fmla="*/ 24765 w 30479"/>
                      <a:gd name="connsiteY11" fmla="*/ 1905 h 34289"/>
                      <a:gd name="connsiteX12" fmla="*/ 25717 w 30479"/>
                      <a:gd name="connsiteY12" fmla="*/ 2857 h 34289"/>
                      <a:gd name="connsiteX13" fmla="*/ 26670 w 30479"/>
                      <a:gd name="connsiteY13" fmla="*/ 3810 h 34289"/>
                      <a:gd name="connsiteX14" fmla="*/ 28575 w 30479"/>
                      <a:gd name="connsiteY14" fmla="*/ 5715 h 34289"/>
                      <a:gd name="connsiteX15" fmla="*/ 30480 w 30479"/>
                      <a:gd name="connsiteY15" fmla="*/ 10477 h 34289"/>
                      <a:gd name="connsiteX16" fmla="*/ 30480 w 30479"/>
                      <a:gd name="connsiteY16" fmla="*/ 17145 h 34289"/>
                      <a:gd name="connsiteX17" fmla="*/ 29528 w 30479"/>
                      <a:gd name="connsiteY17" fmla="*/ 23813 h 34289"/>
                      <a:gd name="connsiteX18" fmla="*/ 27623 w 30479"/>
                      <a:gd name="connsiteY18" fmla="*/ 28575 h 34289"/>
                      <a:gd name="connsiteX19" fmla="*/ 26670 w 30479"/>
                      <a:gd name="connsiteY19" fmla="*/ 31432 h 34289"/>
                      <a:gd name="connsiteX20" fmla="*/ 25717 w 30479"/>
                      <a:gd name="connsiteY20" fmla="*/ 33338 h 34289"/>
                      <a:gd name="connsiteX21" fmla="*/ 25717 w 30479"/>
                      <a:gd name="connsiteY21" fmla="*/ 34290 h 34289"/>
                      <a:gd name="connsiteX22" fmla="*/ 26670 w 30479"/>
                      <a:gd name="connsiteY22" fmla="*/ 31432 h 34289"/>
                      <a:gd name="connsiteX23" fmla="*/ 27623 w 30479"/>
                      <a:gd name="connsiteY23" fmla="*/ 28575 h 34289"/>
                      <a:gd name="connsiteX24" fmla="*/ 28575 w 30479"/>
                      <a:gd name="connsiteY24" fmla="*/ 26670 h 34289"/>
                      <a:gd name="connsiteX25" fmla="*/ 29528 w 30479"/>
                      <a:gd name="connsiteY25" fmla="*/ 23813 h 34289"/>
                      <a:gd name="connsiteX26" fmla="*/ 30480 w 30479"/>
                      <a:gd name="connsiteY26" fmla="*/ 18097 h 34289"/>
                      <a:gd name="connsiteX27" fmla="*/ 30480 w 30479"/>
                      <a:gd name="connsiteY27" fmla="*/ 12382 h 34289"/>
                      <a:gd name="connsiteX28" fmla="*/ 28575 w 30479"/>
                      <a:gd name="connsiteY28" fmla="*/ 7620 h 34289"/>
                      <a:gd name="connsiteX29" fmla="*/ 27623 w 30479"/>
                      <a:gd name="connsiteY29" fmla="*/ 5715 h 34289"/>
                      <a:gd name="connsiteX30" fmla="*/ 26670 w 30479"/>
                      <a:gd name="connsiteY30" fmla="*/ 4763 h 34289"/>
                      <a:gd name="connsiteX31" fmla="*/ 25717 w 30479"/>
                      <a:gd name="connsiteY31" fmla="*/ 3810 h 34289"/>
                      <a:gd name="connsiteX32" fmla="*/ 20955 w 30479"/>
                      <a:gd name="connsiteY32" fmla="*/ 2857 h 34289"/>
                      <a:gd name="connsiteX33" fmla="*/ 16192 w 30479"/>
                      <a:gd name="connsiteY33" fmla="*/ 3810 h 34289"/>
                      <a:gd name="connsiteX34" fmla="*/ 11430 w 30479"/>
                      <a:gd name="connsiteY34" fmla="*/ 6667 h 34289"/>
                      <a:gd name="connsiteX35" fmla="*/ 10478 w 30479"/>
                      <a:gd name="connsiteY35" fmla="*/ 7620 h 34289"/>
                      <a:gd name="connsiteX36" fmla="*/ 9525 w 30479"/>
                      <a:gd name="connsiteY36" fmla="*/ 8572 h 34289"/>
                      <a:gd name="connsiteX37" fmla="*/ 7620 w 30479"/>
                      <a:gd name="connsiteY37" fmla="*/ 10477 h 34289"/>
                      <a:gd name="connsiteX38" fmla="*/ 5715 w 30479"/>
                      <a:gd name="connsiteY38" fmla="*/ 12382 h 34289"/>
                      <a:gd name="connsiteX39" fmla="*/ 3810 w 30479"/>
                      <a:gd name="connsiteY39" fmla="*/ 13335 h 34289"/>
                      <a:gd name="connsiteX40" fmla="*/ 1905 w 30479"/>
                      <a:gd name="connsiteY40" fmla="*/ 15240 h 34289"/>
                      <a:gd name="connsiteX41" fmla="*/ 0 w 30479"/>
                      <a:gd name="connsiteY41" fmla="*/ 16192 h 34289"/>
                      <a:gd name="connsiteX42" fmla="*/ 0 w 30479"/>
                      <a:gd name="connsiteY42" fmla="*/ 16192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479" h="34289">
                        <a:moveTo>
                          <a:pt x="0" y="16192"/>
                        </a:moveTo>
                        <a:cubicBezTo>
                          <a:pt x="0" y="16192"/>
                          <a:pt x="953" y="16192"/>
                          <a:pt x="0" y="16192"/>
                        </a:cubicBezTo>
                        <a:cubicBezTo>
                          <a:pt x="953" y="15240"/>
                          <a:pt x="953" y="14288"/>
                          <a:pt x="1905" y="14288"/>
                        </a:cubicBezTo>
                        <a:cubicBezTo>
                          <a:pt x="2858" y="13335"/>
                          <a:pt x="2858" y="12382"/>
                          <a:pt x="3810" y="11430"/>
                        </a:cubicBezTo>
                        <a:cubicBezTo>
                          <a:pt x="3810" y="10477"/>
                          <a:pt x="4763" y="10477"/>
                          <a:pt x="4763" y="9525"/>
                        </a:cubicBezTo>
                        <a:cubicBezTo>
                          <a:pt x="4763" y="8572"/>
                          <a:pt x="5715" y="8572"/>
                          <a:pt x="6667" y="7620"/>
                        </a:cubicBezTo>
                        <a:cubicBezTo>
                          <a:pt x="7620" y="6667"/>
                          <a:pt x="7620" y="6667"/>
                          <a:pt x="8573" y="5715"/>
                        </a:cubicBezTo>
                        <a:cubicBezTo>
                          <a:pt x="8573" y="5715"/>
                          <a:pt x="9525" y="4763"/>
                          <a:pt x="9525" y="4763"/>
                        </a:cubicBezTo>
                        <a:cubicBezTo>
                          <a:pt x="9525" y="4763"/>
                          <a:pt x="10478" y="3810"/>
                          <a:pt x="10478" y="3810"/>
                        </a:cubicBezTo>
                        <a:cubicBezTo>
                          <a:pt x="12383" y="2857"/>
                          <a:pt x="13335" y="1905"/>
                          <a:pt x="15240" y="952"/>
                        </a:cubicBezTo>
                        <a:cubicBezTo>
                          <a:pt x="17145" y="0"/>
                          <a:pt x="19050" y="0"/>
                          <a:pt x="20003" y="0"/>
                        </a:cubicBezTo>
                        <a:cubicBezTo>
                          <a:pt x="21908" y="0"/>
                          <a:pt x="23813" y="952"/>
                          <a:pt x="24765" y="1905"/>
                        </a:cubicBezTo>
                        <a:cubicBezTo>
                          <a:pt x="24765" y="1905"/>
                          <a:pt x="25717" y="1905"/>
                          <a:pt x="25717" y="2857"/>
                        </a:cubicBezTo>
                        <a:cubicBezTo>
                          <a:pt x="25717" y="2857"/>
                          <a:pt x="26670" y="2857"/>
                          <a:pt x="26670" y="3810"/>
                        </a:cubicBezTo>
                        <a:cubicBezTo>
                          <a:pt x="27623" y="4763"/>
                          <a:pt x="27623" y="4763"/>
                          <a:pt x="28575" y="5715"/>
                        </a:cubicBezTo>
                        <a:cubicBezTo>
                          <a:pt x="29528" y="6667"/>
                          <a:pt x="30480" y="8572"/>
                          <a:pt x="30480" y="10477"/>
                        </a:cubicBezTo>
                        <a:cubicBezTo>
                          <a:pt x="30480" y="12382"/>
                          <a:pt x="30480" y="14288"/>
                          <a:pt x="30480" y="17145"/>
                        </a:cubicBezTo>
                        <a:cubicBezTo>
                          <a:pt x="30480" y="19050"/>
                          <a:pt x="29528" y="21907"/>
                          <a:pt x="29528" y="23813"/>
                        </a:cubicBezTo>
                        <a:cubicBezTo>
                          <a:pt x="28575" y="25717"/>
                          <a:pt x="28575" y="27622"/>
                          <a:pt x="27623" y="28575"/>
                        </a:cubicBezTo>
                        <a:cubicBezTo>
                          <a:pt x="27623" y="29527"/>
                          <a:pt x="26670" y="30480"/>
                          <a:pt x="26670" y="31432"/>
                        </a:cubicBezTo>
                        <a:cubicBezTo>
                          <a:pt x="26670" y="32385"/>
                          <a:pt x="25717" y="33338"/>
                          <a:pt x="25717" y="33338"/>
                        </a:cubicBezTo>
                        <a:cubicBezTo>
                          <a:pt x="25717" y="33338"/>
                          <a:pt x="25717" y="34290"/>
                          <a:pt x="25717" y="34290"/>
                        </a:cubicBezTo>
                        <a:cubicBezTo>
                          <a:pt x="25717" y="34290"/>
                          <a:pt x="26670" y="33338"/>
                          <a:pt x="26670" y="31432"/>
                        </a:cubicBezTo>
                        <a:cubicBezTo>
                          <a:pt x="26670" y="30480"/>
                          <a:pt x="27623" y="29527"/>
                          <a:pt x="27623" y="28575"/>
                        </a:cubicBezTo>
                        <a:cubicBezTo>
                          <a:pt x="27623" y="27622"/>
                          <a:pt x="27623" y="27622"/>
                          <a:pt x="28575" y="26670"/>
                        </a:cubicBezTo>
                        <a:cubicBezTo>
                          <a:pt x="28575" y="25717"/>
                          <a:pt x="28575" y="24765"/>
                          <a:pt x="29528" y="23813"/>
                        </a:cubicBezTo>
                        <a:cubicBezTo>
                          <a:pt x="29528" y="21907"/>
                          <a:pt x="30480" y="20002"/>
                          <a:pt x="30480" y="18097"/>
                        </a:cubicBezTo>
                        <a:cubicBezTo>
                          <a:pt x="30480" y="16192"/>
                          <a:pt x="30480" y="14288"/>
                          <a:pt x="30480" y="12382"/>
                        </a:cubicBezTo>
                        <a:cubicBezTo>
                          <a:pt x="30480" y="10477"/>
                          <a:pt x="29528" y="9525"/>
                          <a:pt x="28575" y="7620"/>
                        </a:cubicBezTo>
                        <a:cubicBezTo>
                          <a:pt x="28575" y="6667"/>
                          <a:pt x="27623" y="6667"/>
                          <a:pt x="27623" y="5715"/>
                        </a:cubicBezTo>
                        <a:cubicBezTo>
                          <a:pt x="27623" y="5715"/>
                          <a:pt x="26670" y="5715"/>
                          <a:pt x="26670" y="4763"/>
                        </a:cubicBezTo>
                        <a:cubicBezTo>
                          <a:pt x="26670" y="4763"/>
                          <a:pt x="25717" y="4763"/>
                          <a:pt x="25717" y="3810"/>
                        </a:cubicBezTo>
                        <a:cubicBezTo>
                          <a:pt x="24765" y="2857"/>
                          <a:pt x="22860" y="2857"/>
                          <a:pt x="20955" y="2857"/>
                        </a:cubicBezTo>
                        <a:cubicBezTo>
                          <a:pt x="19050" y="2857"/>
                          <a:pt x="18098" y="2857"/>
                          <a:pt x="16192" y="3810"/>
                        </a:cubicBezTo>
                        <a:cubicBezTo>
                          <a:pt x="14288" y="4763"/>
                          <a:pt x="13335" y="5715"/>
                          <a:pt x="11430" y="6667"/>
                        </a:cubicBezTo>
                        <a:cubicBezTo>
                          <a:pt x="11430" y="6667"/>
                          <a:pt x="10478" y="6667"/>
                          <a:pt x="10478" y="7620"/>
                        </a:cubicBezTo>
                        <a:cubicBezTo>
                          <a:pt x="10478" y="7620"/>
                          <a:pt x="9525" y="8572"/>
                          <a:pt x="9525" y="8572"/>
                        </a:cubicBezTo>
                        <a:cubicBezTo>
                          <a:pt x="8573" y="8572"/>
                          <a:pt x="8573" y="9525"/>
                          <a:pt x="7620" y="10477"/>
                        </a:cubicBezTo>
                        <a:cubicBezTo>
                          <a:pt x="6667" y="11430"/>
                          <a:pt x="6667" y="11430"/>
                          <a:pt x="5715" y="12382"/>
                        </a:cubicBezTo>
                        <a:cubicBezTo>
                          <a:pt x="4763" y="12382"/>
                          <a:pt x="4763" y="13335"/>
                          <a:pt x="3810" y="13335"/>
                        </a:cubicBezTo>
                        <a:cubicBezTo>
                          <a:pt x="2858" y="14288"/>
                          <a:pt x="1905" y="15240"/>
                          <a:pt x="1905" y="15240"/>
                        </a:cubicBezTo>
                        <a:cubicBezTo>
                          <a:pt x="1905" y="14288"/>
                          <a:pt x="953" y="15240"/>
                          <a:pt x="0" y="16192"/>
                        </a:cubicBezTo>
                        <a:cubicBezTo>
                          <a:pt x="953" y="16192"/>
                          <a:pt x="0" y="16192"/>
                          <a:pt x="0" y="16192"/>
                        </a:cubicBezTo>
                        <a:close/>
                      </a:path>
                    </a:pathLst>
                  </a:custGeom>
                  <a:solidFill>
                    <a:srgbClr val="A04907"/>
                  </a:solidFill>
                  <a:ln w="9525" cap="flat">
                    <a:noFill/>
                    <a:prstDash val="solid"/>
                    <a:miter/>
                  </a:ln>
                </p:spPr>
                <p:txBody>
                  <a:bodyPr rtlCol="0" anchor="ctr"/>
                  <a:lstStyle/>
                  <a:p>
                    <a:endParaRPr lang="en-US"/>
                  </a:p>
                </p:txBody>
              </p:sp>
              <p:sp>
                <p:nvSpPr>
                  <p:cNvPr id="3471" name="Freeform: Shape 3470">
                    <a:extLst>
                      <a:ext uri="{FF2B5EF4-FFF2-40B4-BE49-F238E27FC236}">
                        <a16:creationId xmlns:a16="http://schemas.microsoft.com/office/drawing/2014/main" id="{F052B396-1868-41F8-8997-43B6CA3AD2B0}"/>
                      </a:ext>
                    </a:extLst>
                  </p:cNvPr>
                  <p:cNvSpPr/>
                  <p:nvPr/>
                </p:nvSpPr>
                <p:spPr>
                  <a:xfrm>
                    <a:off x="1726882" y="798512"/>
                    <a:ext cx="15239" cy="14287"/>
                  </a:xfrm>
                  <a:custGeom>
                    <a:avLst/>
                    <a:gdLst>
                      <a:gd name="connsiteX0" fmla="*/ 0 w 15239"/>
                      <a:gd name="connsiteY0" fmla="*/ 0 h 14287"/>
                      <a:gd name="connsiteX1" fmla="*/ 3810 w 15239"/>
                      <a:gd name="connsiteY1" fmla="*/ 953 h 14287"/>
                      <a:gd name="connsiteX2" fmla="*/ 15240 w 15239"/>
                      <a:gd name="connsiteY2" fmla="*/ 13335 h 14287"/>
                      <a:gd name="connsiteX3" fmla="*/ 15240 w 15239"/>
                      <a:gd name="connsiteY3" fmla="*/ 14288 h 14287"/>
                      <a:gd name="connsiteX4" fmla="*/ 0 w 15239"/>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4287">
                        <a:moveTo>
                          <a:pt x="0" y="0"/>
                        </a:moveTo>
                        <a:cubicBezTo>
                          <a:pt x="0" y="0"/>
                          <a:pt x="1905" y="0"/>
                          <a:pt x="3810" y="953"/>
                        </a:cubicBezTo>
                        <a:cubicBezTo>
                          <a:pt x="10477" y="2857"/>
                          <a:pt x="14288" y="8572"/>
                          <a:pt x="15240" y="13335"/>
                        </a:cubicBezTo>
                        <a:cubicBezTo>
                          <a:pt x="15240" y="14288"/>
                          <a:pt x="15240" y="14288"/>
                          <a:pt x="15240" y="14288"/>
                        </a:cubicBezTo>
                        <a:cubicBezTo>
                          <a:pt x="11430" y="6667"/>
                          <a:pt x="7620" y="2857"/>
                          <a:pt x="0" y="0"/>
                        </a:cubicBezTo>
                        <a:close/>
                      </a:path>
                    </a:pathLst>
                  </a:custGeom>
                  <a:solidFill>
                    <a:srgbClr val="A04907"/>
                  </a:solidFill>
                  <a:ln w="9525" cap="flat">
                    <a:noFill/>
                    <a:prstDash val="solid"/>
                    <a:miter/>
                  </a:ln>
                </p:spPr>
                <p:txBody>
                  <a:bodyPr rtlCol="0" anchor="ctr"/>
                  <a:lstStyle/>
                  <a:p>
                    <a:endParaRPr lang="en-US"/>
                  </a:p>
                </p:txBody>
              </p:sp>
            </p:grpSp>
            <p:grpSp>
              <p:nvGrpSpPr>
                <p:cNvPr id="3472" name="Graphic 4">
                  <a:extLst>
                    <a:ext uri="{FF2B5EF4-FFF2-40B4-BE49-F238E27FC236}">
                      <a16:creationId xmlns:a16="http://schemas.microsoft.com/office/drawing/2014/main" id="{C529A660-5FC8-47C0-BD48-672D759ABD98}"/>
                    </a:ext>
                  </a:extLst>
                </p:cNvPr>
                <p:cNvGrpSpPr/>
                <p:nvPr/>
              </p:nvGrpSpPr>
              <p:grpSpPr>
                <a:xfrm>
                  <a:off x="1731803" y="770520"/>
                  <a:ext cx="24880" cy="31266"/>
                  <a:chOff x="1731803" y="770520"/>
                  <a:chExt cx="24880" cy="31266"/>
                </a:xfrm>
              </p:grpSpPr>
              <p:sp>
                <p:nvSpPr>
                  <p:cNvPr id="3473" name="Freeform: Shape 3472">
                    <a:extLst>
                      <a:ext uri="{FF2B5EF4-FFF2-40B4-BE49-F238E27FC236}">
                        <a16:creationId xmlns:a16="http://schemas.microsoft.com/office/drawing/2014/main" id="{7A0CF29A-F21B-493A-9601-23C769BD13B5}"/>
                      </a:ext>
                    </a:extLst>
                  </p:cNvPr>
                  <p:cNvSpPr/>
                  <p:nvPr/>
                </p:nvSpPr>
                <p:spPr>
                  <a:xfrm>
                    <a:off x="1732216" y="770522"/>
                    <a:ext cx="24467" cy="31264"/>
                  </a:xfrm>
                  <a:custGeom>
                    <a:avLst/>
                    <a:gdLst>
                      <a:gd name="connsiteX0" fmla="*/ 21336 w 24467"/>
                      <a:gd name="connsiteY0" fmla="*/ 19417 h 31264"/>
                      <a:gd name="connsiteX1" fmla="*/ 5143 w 24467"/>
                      <a:gd name="connsiteY1" fmla="*/ 30847 h 31264"/>
                      <a:gd name="connsiteX2" fmla="*/ 2286 w 24467"/>
                      <a:gd name="connsiteY2" fmla="*/ 12750 h 31264"/>
                      <a:gd name="connsiteX3" fmla="*/ 20383 w 24467"/>
                      <a:gd name="connsiteY3" fmla="*/ 367 h 31264"/>
                      <a:gd name="connsiteX4" fmla="*/ 21336 w 24467"/>
                      <a:gd name="connsiteY4" fmla="*/ 19417 h 3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7" h="31264">
                        <a:moveTo>
                          <a:pt x="21336" y="19417"/>
                        </a:moveTo>
                        <a:cubicBezTo>
                          <a:pt x="16574" y="27990"/>
                          <a:pt x="10858" y="32752"/>
                          <a:pt x="5143" y="30847"/>
                        </a:cubicBezTo>
                        <a:cubicBezTo>
                          <a:pt x="-571" y="28942"/>
                          <a:pt x="-1524" y="21322"/>
                          <a:pt x="2286" y="12750"/>
                        </a:cubicBezTo>
                        <a:cubicBezTo>
                          <a:pt x="7049" y="4177"/>
                          <a:pt x="15621" y="-1538"/>
                          <a:pt x="20383" y="367"/>
                        </a:cubicBezTo>
                        <a:cubicBezTo>
                          <a:pt x="25146" y="2272"/>
                          <a:pt x="26099" y="10845"/>
                          <a:pt x="21336" y="19417"/>
                        </a:cubicBezTo>
                        <a:close/>
                      </a:path>
                    </a:pathLst>
                  </a:custGeom>
                  <a:solidFill>
                    <a:srgbClr val="A6B22A"/>
                  </a:solidFill>
                  <a:ln w="9525" cap="flat">
                    <a:noFill/>
                    <a:prstDash val="solid"/>
                    <a:miter/>
                  </a:ln>
                </p:spPr>
                <p:txBody>
                  <a:bodyPr rtlCol="0" anchor="ctr"/>
                  <a:lstStyle/>
                  <a:p>
                    <a:endParaRPr lang="en-US"/>
                  </a:p>
                </p:txBody>
              </p:sp>
              <p:sp>
                <p:nvSpPr>
                  <p:cNvPr id="3474" name="Freeform: Shape 3473">
                    <a:extLst>
                      <a:ext uri="{FF2B5EF4-FFF2-40B4-BE49-F238E27FC236}">
                        <a16:creationId xmlns:a16="http://schemas.microsoft.com/office/drawing/2014/main" id="{C9B59497-8946-457A-87D8-882BB057D6AA}"/>
                      </a:ext>
                    </a:extLst>
                  </p:cNvPr>
                  <p:cNvSpPr/>
                  <p:nvPr/>
                </p:nvSpPr>
                <p:spPr>
                  <a:xfrm>
                    <a:off x="1731803" y="770520"/>
                    <a:ext cx="24880" cy="31266"/>
                  </a:xfrm>
                  <a:custGeom>
                    <a:avLst/>
                    <a:gdLst>
                      <a:gd name="connsiteX0" fmla="*/ 21749 w 24880"/>
                      <a:gd name="connsiteY0" fmla="*/ 19419 h 31266"/>
                      <a:gd name="connsiteX1" fmla="*/ 20797 w 24880"/>
                      <a:gd name="connsiteY1" fmla="*/ 369 h 31266"/>
                      <a:gd name="connsiteX2" fmla="*/ 2699 w 24880"/>
                      <a:gd name="connsiteY2" fmla="*/ 12752 h 31266"/>
                      <a:gd name="connsiteX3" fmla="*/ 5557 w 24880"/>
                      <a:gd name="connsiteY3" fmla="*/ 30849 h 31266"/>
                      <a:gd name="connsiteX4" fmla="*/ 21749 w 24880"/>
                      <a:gd name="connsiteY4" fmla="*/ 19419 h 31266"/>
                      <a:gd name="connsiteX5" fmla="*/ 6509 w 24880"/>
                      <a:gd name="connsiteY5" fmla="*/ 28944 h 31266"/>
                      <a:gd name="connsiteX6" fmla="*/ 4604 w 24880"/>
                      <a:gd name="connsiteY6" fmla="*/ 11799 h 31266"/>
                      <a:gd name="connsiteX7" fmla="*/ 20797 w 24880"/>
                      <a:gd name="connsiteY7" fmla="*/ 369 h 31266"/>
                      <a:gd name="connsiteX8" fmla="*/ 21749 w 24880"/>
                      <a:gd name="connsiteY8" fmla="*/ 17514 h 31266"/>
                      <a:gd name="connsiteX9" fmla="*/ 6509 w 24880"/>
                      <a:gd name="connsiteY9" fmla="*/ 28944 h 3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80" h="31266">
                        <a:moveTo>
                          <a:pt x="21749" y="19419"/>
                        </a:moveTo>
                        <a:cubicBezTo>
                          <a:pt x="26512" y="10847"/>
                          <a:pt x="25559" y="2274"/>
                          <a:pt x="20797" y="369"/>
                        </a:cubicBezTo>
                        <a:cubicBezTo>
                          <a:pt x="16034" y="-1536"/>
                          <a:pt x="7462" y="4179"/>
                          <a:pt x="2699" y="12752"/>
                        </a:cubicBezTo>
                        <a:cubicBezTo>
                          <a:pt x="-2063" y="21324"/>
                          <a:pt x="-158" y="28944"/>
                          <a:pt x="5557" y="30849"/>
                        </a:cubicBezTo>
                        <a:cubicBezTo>
                          <a:pt x="11272" y="32754"/>
                          <a:pt x="17939" y="27992"/>
                          <a:pt x="21749" y="19419"/>
                        </a:cubicBezTo>
                        <a:close/>
                        <a:moveTo>
                          <a:pt x="6509" y="28944"/>
                        </a:moveTo>
                        <a:cubicBezTo>
                          <a:pt x="1747" y="27039"/>
                          <a:pt x="-158" y="19419"/>
                          <a:pt x="4604" y="11799"/>
                        </a:cubicBezTo>
                        <a:cubicBezTo>
                          <a:pt x="8414" y="4179"/>
                          <a:pt x="16987" y="-1536"/>
                          <a:pt x="20797" y="369"/>
                        </a:cubicBezTo>
                        <a:cubicBezTo>
                          <a:pt x="25559" y="2274"/>
                          <a:pt x="25559" y="9894"/>
                          <a:pt x="21749" y="17514"/>
                        </a:cubicBezTo>
                        <a:cubicBezTo>
                          <a:pt x="17939" y="26087"/>
                          <a:pt x="12224" y="30849"/>
                          <a:pt x="6509" y="28944"/>
                        </a:cubicBezTo>
                        <a:close/>
                      </a:path>
                    </a:pathLst>
                  </a:custGeom>
                  <a:solidFill>
                    <a:srgbClr val="A0A427"/>
                  </a:solidFill>
                  <a:ln w="9525" cap="flat">
                    <a:noFill/>
                    <a:prstDash val="solid"/>
                    <a:miter/>
                  </a:ln>
                </p:spPr>
                <p:txBody>
                  <a:bodyPr rtlCol="0" anchor="ctr"/>
                  <a:lstStyle/>
                  <a:p>
                    <a:endParaRPr lang="en-US"/>
                  </a:p>
                </p:txBody>
              </p:sp>
              <p:sp>
                <p:nvSpPr>
                  <p:cNvPr id="3475" name="Freeform: Shape 3474">
                    <a:extLst>
                      <a:ext uri="{FF2B5EF4-FFF2-40B4-BE49-F238E27FC236}">
                        <a16:creationId xmlns:a16="http://schemas.microsoft.com/office/drawing/2014/main" id="{D06BDCF7-D61A-4A17-9F85-35D422BFDC8E}"/>
                      </a:ext>
                    </a:extLst>
                  </p:cNvPr>
                  <p:cNvSpPr/>
                  <p:nvPr/>
                </p:nvSpPr>
                <p:spPr>
                  <a:xfrm>
                    <a:off x="1731803" y="770522"/>
                    <a:ext cx="24880" cy="31264"/>
                  </a:xfrm>
                  <a:custGeom>
                    <a:avLst/>
                    <a:gdLst>
                      <a:gd name="connsiteX0" fmla="*/ 21749 w 24880"/>
                      <a:gd name="connsiteY0" fmla="*/ 19417 h 31264"/>
                      <a:gd name="connsiteX1" fmla="*/ 20797 w 24880"/>
                      <a:gd name="connsiteY1" fmla="*/ 367 h 31264"/>
                      <a:gd name="connsiteX2" fmla="*/ 2699 w 24880"/>
                      <a:gd name="connsiteY2" fmla="*/ 12750 h 31264"/>
                      <a:gd name="connsiteX3" fmla="*/ 5557 w 24880"/>
                      <a:gd name="connsiteY3" fmla="*/ 30847 h 31264"/>
                      <a:gd name="connsiteX4" fmla="*/ 21749 w 24880"/>
                      <a:gd name="connsiteY4" fmla="*/ 19417 h 31264"/>
                      <a:gd name="connsiteX5" fmla="*/ 16034 w 24880"/>
                      <a:gd name="connsiteY5" fmla="*/ 26085 h 31264"/>
                      <a:gd name="connsiteX6" fmla="*/ 8414 w 24880"/>
                      <a:gd name="connsiteY6" fmla="*/ 27037 h 31264"/>
                      <a:gd name="connsiteX7" fmla="*/ 13177 w 24880"/>
                      <a:gd name="connsiteY7" fmla="*/ 25132 h 31264"/>
                      <a:gd name="connsiteX8" fmla="*/ 19844 w 24880"/>
                      <a:gd name="connsiteY8" fmla="*/ 11797 h 31264"/>
                      <a:gd name="connsiteX9" fmla="*/ 21749 w 24880"/>
                      <a:gd name="connsiteY9" fmla="*/ 10845 h 31264"/>
                      <a:gd name="connsiteX10" fmla="*/ 16034 w 24880"/>
                      <a:gd name="connsiteY10" fmla="*/ 26085 h 3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0" h="31264">
                        <a:moveTo>
                          <a:pt x="21749" y="19417"/>
                        </a:moveTo>
                        <a:cubicBezTo>
                          <a:pt x="26512" y="10845"/>
                          <a:pt x="25559" y="2272"/>
                          <a:pt x="20797" y="367"/>
                        </a:cubicBezTo>
                        <a:cubicBezTo>
                          <a:pt x="16034" y="-1538"/>
                          <a:pt x="7462" y="4177"/>
                          <a:pt x="2699" y="12750"/>
                        </a:cubicBezTo>
                        <a:cubicBezTo>
                          <a:pt x="-2063" y="21322"/>
                          <a:pt x="-158" y="28942"/>
                          <a:pt x="5557" y="30847"/>
                        </a:cubicBezTo>
                        <a:cubicBezTo>
                          <a:pt x="11272" y="32752"/>
                          <a:pt x="17939" y="27990"/>
                          <a:pt x="21749" y="19417"/>
                        </a:cubicBezTo>
                        <a:close/>
                        <a:moveTo>
                          <a:pt x="16034" y="26085"/>
                        </a:moveTo>
                        <a:cubicBezTo>
                          <a:pt x="12224" y="29895"/>
                          <a:pt x="8414" y="27990"/>
                          <a:pt x="8414" y="27037"/>
                        </a:cubicBezTo>
                        <a:cubicBezTo>
                          <a:pt x="8414" y="26085"/>
                          <a:pt x="11272" y="26085"/>
                          <a:pt x="13177" y="25132"/>
                        </a:cubicBezTo>
                        <a:cubicBezTo>
                          <a:pt x="17939" y="22275"/>
                          <a:pt x="19844" y="13702"/>
                          <a:pt x="19844" y="11797"/>
                        </a:cubicBezTo>
                        <a:cubicBezTo>
                          <a:pt x="19844" y="8940"/>
                          <a:pt x="20797" y="7987"/>
                          <a:pt x="21749" y="10845"/>
                        </a:cubicBezTo>
                        <a:cubicBezTo>
                          <a:pt x="23654" y="13702"/>
                          <a:pt x="20797" y="21322"/>
                          <a:pt x="16034" y="26085"/>
                        </a:cubicBezTo>
                        <a:close/>
                      </a:path>
                    </a:pathLst>
                  </a:custGeom>
                  <a:solidFill>
                    <a:srgbClr val="A6B22A"/>
                  </a:solidFill>
                  <a:ln w="9525" cap="flat">
                    <a:noFill/>
                    <a:prstDash val="solid"/>
                    <a:miter/>
                  </a:ln>
                </p:spPr>
                <p:txBody>
                  <a:bodyPr rtlCol="0" anchor="ctr"/>
                  <a:lstStyle/>
                  <a:p>
                    <a:endParaRPr lang="en-US"/>
                  </a:p>
                </p:txBody>
              </p:sp>
              <p:sp>
                <p:nvSpPr>
                  <p:cNvPr id="3476" name="Freeform: Shape 3475">
                    <a:extLst>
                      <a:ext uri="{FF2B5EF4-FFF2-40B4-BE49-F238E27FC236}">
                        <a16:creationId xmlns:a16="http://schemas.microsoft.com/office/drawing/2014/main" id="{936D5D12-B275-49D7-87E5-B7214C22645E}"/>
                      </a:ext>
                    </a:extLst>
                  </p:cNvPr>
                  <p:cNvSpPr/>
                  <p:nvPr/>
                </p:nvSpPr>
                <p:spPr>
                  <a:xfrm>
                    <a:off x="1734746" y="774446"/>
                    <a:ext cx="16721" cy="23132"/>
                  </a:xfrm>
                  <a:custGeom>
                    <a:avLst/>
                    <a:gdLst>
                      <a:gd name="connsiteX0" fmla="*/ 14996 w 16721"/>
                      <a:gd name="connsiteY0" fmla="*/ 15493 h 23132"/>
                      <a:gd name="connsiteX1" fmla="*/ 14044 w 16721"/>
                      <a:gd name="connsiteY1" fmla="*/ 3111 h 23132"/>
                      <a:gd name="connsiteX2" fmla="*/ 13091 w 16721"/>
                      <a:gd name="connsiteY2" fmla="*/ 3111 h 23132"/>
                      <a:gd name="connsiteX3" fmla="*/ 12139 w 16721"/>
                      <a:gd name="connsiteY3" fmla="*/ 253 h 23132"/>
                      <a:gd name="connsiteX4" fmla="*/ 6424 w 16721"/>
                      <a:gd name="connsiteY4" fmla="*/ 3111 h 23132"/>
                      <a:gd name="connsiteX5" fmla="*/ 4519 w 16721"/>
                      <a:gd name="connsiteY5" fmla="*/ 5968 h 23132"/>
                      <a:gd name="connsiteX6" fmla="*/ 1661 w 16721"/>
                      <a:gd name="connsiteY6" fmla="*/ 9778 h 23132"/>
                      <a:gd name="connsiteX7" fmla="*/ 3566 w 16721"/>
                      <a:gd name="connsiteY7" fmla="*/ 22161 h 23132"/>
                      <a:gd name="connsiteX8" fmla="*/ 14996 w 16721"/>
                      <a:gd name="connsiteY8" fmla="*/ 15493 h 2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 h="23132">
                        <a:moveTo>
                          <a:pt x="14996" y="15493"/>
                        </a:moveTo>
                        <a:cubicBezTo>
                          <a:pt x="17854" y="9778"/>
                          <a:pt x="16901" y="4063"/>
                          <a:pt x="14044" y="3111"/>
                        </a:cubicBezTo>
                        <a:cubicBezTo>
                          <a:pt x="14044" y="3111"/>
                          <a:pt x="13091" y="3111"/>
                          <a:pt x="13091" y="3111"/>
                        </a:cubicBezTo>
                        <a:cubicBezTo>
                          <a:pt x="13091" y="2158"/>
                          <a:pt x="13091" y="1206"/>
                          <a:pt x="12139" y="253"/>
                        </a:cubicBezTo>
                        <a:cubicBezTo>
                          <a:pt x="10234" y="-699"/>
                          <a:pt x="8329" y="1206"/>
                          <a:pt x="6424" y="3111"/>
                        </a:cubicBezTo>
                        <a:cubicBezTo>
                          <a:pt x="5471" y="4063"/>
                          <a:pt x="5471" y="5016"/>
                          <a:pt x="4519" y="5968"/>
                        </a:cubicBezTo>
                        <a:cubicBezTo>
                          <a:pt x="3566" y="6921"/>
                          <a:pt x="2614" y="8826"/>
                          <a:pt x="1661" y="9778"/>
                        </a:cubicBezTo>
                        <a:cubicBezTo>
                          <a:pt x="-1196" y="15493"/>
                          <a:pt x="-243" y="21208"/>
                          <a:pt x="3566" y="22161"/>
                        </a:cubicBezTo>
                        <a:cubicBezTo>
                          <a:pt x="7376" y="25018"/>
                          <a:pt x="12139" y="21208"/>
                          <a:pt x="14996" y="15493"/>
                        </a:cubicBezTo>
                        <a:close/>
                      </a:path>
                    </a:pathLst>
                  </a:custGeom>
                  <a:solidFill>
                    <a:srgbClr val="A6B22A"/>
                  </a:solidFill>
                  <a:ln w="9525" cap="flat">
                    <a:noFill/>
                    <a:prstDash val="solid"/>
                    <a:miter/>
                  </a:ln>
                </p:spPr>
                <p:txBody>
                  <a:bodyPr rtlCol="0" anchor="ctr"/>
                  <a:lstStyle/>
                  <a:p>
                    <a:endParaRPr lang="en-US"/>
                  </a:p>
                </p:txBody>
              </p:sp>
              <p:sp>
                <p:nvSpPr>
                  <p:cNvPr id="3477" name="Freeform: Shape 3476">
                    <a:extLst>
                      <a:ext uri="{FF2B5EF4-FFF2-40B4-BE49-F238E27FC236}">
                        <a16:creationId xmlns:a16="http://schemas.microsoft.com/office/drawing/2014/main" id="{F17592CB-D770-48F9-99C0-B6310B884DCC}"/>
                      </a:ext>
                    </a:extLst>
                  </p:cNvPr>
                  <p:cNvSpPr/>
                  <p:nvPr/>
                </p:nvSpPr>
                <p:spPr>
                  <a:xfrm>
                    <a:off x="1737321" y="779277"/>
                    <a:ext cx="12507" cy="15662"/>
                  </a:xfrm>
                  <a:custGeom>
                    <a:avLst/>
                    <a:gdLst>
                      <a:gd name="connsiteX0" fmla="*/ 11469 w 12507"/>
                      <a:gd name="connsiteY0" fmla="*/ 9710 h 15662"/>
                      <a:gd name="connsiteX1" fmla="*/ 2896 w 12507"/>
                      <a:gd name="connsiteY1" fmla="*/ 15425 h 15662"/>
                      <a:gd name="connsiteX2" fmla="*/ 991 w 12507"/>
                      <a:gd name="connsiteY2" fmla="*/ 5900 h 15662"/>
                      <a:gd name="connsiteX3" fmla="*/ 10516 w 12507"/>
                      <a:gd name="connsiteY3" fmla="*/ 185 h 15662"/>
                      <a:gd name="connsiteX4" fmla="*/ 11469 w 12507"/>
                      <a:gd name="connsiteY4" fmla="*/ 9710 h 1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 h="15662">
                        <a:moveTo>
                          <a:pt x="11469" y="9710"/>
                        </a:moveTo>
                        <a:cubicBezTo>
                          <a:pt x="9564" y="14472"/>
                          <a:pt x="5754" y="16377"/>
                          <a:pt x="2896" y="15425"/>
                        </a:cubicBezTo>
                        <a:cubicBezTo>
                          <a:pt x="39" y="14472"/>
                          <a:pt x="-914" y="10662"/>
                          <a:pt x="991" y="5900"/>
                        </a:cubicBezTo>
                        <a:cubicBezTo>
                          <a:pt x="2896" y="2090"/>
                          <a:pt x="7659" y="-768"/>
                          <a:pt x="10516" y="185"/>
                        </a:cubicBezTo>
                        <a:cubicBezTo>
                          <a:pt x="12421" y="1137"/>
                          <a:pt x="13374" y="5900"/>
                          <a:pt x="11469" y="9710"/>
                        </a:cubicBezTo>
                        <a:close/>
                      </a:path>
                    </a:pathLst>
                  </a:custGeom>
                  <a:solidFill>
                    <a:srgbClr val="0A010B"/>
                  </a:solidFill>
                  <a:ln w="9525" cap="flat">
                    <a:noFill/>
                    <a:prstDash val="solid"/>
                    <a:miter/>
                  </a:ln>
                </p:spPr>
                <p:txBody>
                  <a:bodyPr rtlCol="0" anchor="ctr"/>
                  <a:lstStyle/>
                  <a:p>
                    <a:endParaRPr lang="en-US"/>
                  </a:p>
                </p:txBody>
              </p:sp>
              <p:sp>
                <p:nvSpPr>
                  <p:cNvPr id="3478" name="Freeform: Shape 3477">
                    <a:extLst>
                      <a:ext uri="{FF2B5EF4-FFF2-40B4-BE49-F238E27FC236}">
                        <a16:creationId xmlns:a16="http://schemas.microsoft.com/office/drawing/2014/main" id="{3BFDBB78-1C29-4026-A0FC-66BAAB47E2F9}"/>
                      </a:ext>
                    </a:extLst>
                  </p:cNvPr>
                  <p:cNvSpPr/>
                  <p:nvPr/>
                </p:nvSpPr>
                <p:spPr>
                  <a:xfrm>
                    <a:off x="1737565" y="771075"/>
                    <a:ext cx="14425" cy="14562"/>
                  </a:xfrm>
                  <a:custGeom>
                    <a:avLst/>
                    <a:gdLst>
                      <a:gd name="connsiteX0" fmla="*/ 10272 w 14425"/>
                      <a:gd name="connsiteY0" fmla="*/ 11244 h 14562"/>
                      <a:gd name="connsiteX1" fmla="*/ 747 w 14425"/>
                      <a:gd name="connsiteY1" fmla="*/ 13149 h 14562"/>
                      <a:gd name="connsiteX2" fmla="*/ 4557 w 14425"/>
                      <a:gd name="connsiteY2" fmla="*/ 3624 h 14562"/>
                      <a:gd name="connsiteX3" fmla="*/ 14082 w 14425"/>
                      <a:gd name="connsiteY3" fmla="*/ 767 h 14562"/>
                      <a:gd name="connsiteX4" fmla="*/ 10272 w 14425"/>
                      <a:gd name="connsiteY4" fmla="*/ 11244 h 1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 h="14562">
                        <a:moveTo>
                          <a:pt x="10272" y="11244"/>
                        </a:moveTo>
                        <a:cubicBezTo>
                          <a:pt x="6462" y="14102"/>
                          <a:pt x="2652" y="16007"/>
                          <a:pt x="747" y="13149"/>
                        </a:cubicBezTo>
                        <a:cubicBezTo>
                          <a:pt x="-1158" y="11244"/>
                          <a:pt x="747" y="6482"/>
                          <a:pt x="4557" y="3624"/>
                        </a:cubicBezTo>
                        <a:cubicBezTo>
                          <a:pt x="8367" y="767"/>
                          <a:pt x="12177" y="-1138"/>
                          <a:pt x="14082" y="767"/>
                        </a:cubicBezTo>
                        <a:cubicBezTo>
                          <a:pt x="15035" y="3624"/>
                          <a:pt x="14082" y="8387"/>
                          <a:pt x="10272" y="11244"/>
                        </a:cubicBezTo>
                        <a:close/>
                      </a:path>
                    </a:pathLst>
                  </a:custGeom>
                  <a:solidFill>
                    <a:srgbClr val="574E81"/>
                  </a:solidFill>
                  <a:ln w="9525" cap="flat">
                    <a:noFill/>
                    <a:prstDash val="solid"/>
                    <a:miter/>
                  </a:ln>
                </p:spPr>
                <p:txBody>
                  <a:bodyPr rtlCol="0" anchor="ctr"/>
                  <a:lstStyle/>
                  <a:p>
                    <a:endParaRPr lang="en-US"/>
                  </a:p>
                </p:txBody>
              </p:sp>
              <p:sp>
                <p:nvSpPr>
                  <p:cNvPr id="3479" name="Freeform: Shape 3478">
                    <a:extLst>
                      <a:ext uri="{FF2B5EF4-FFF2-40B4-BE49-F238E27FC236}">
                        <a16:creationId xmlns:a16="http://schemas.microsoft.com/office/drawing/2014/main" id="{F60A2B3A-2BD5-48E8-AFAD-A15A6C5A6A1C}"/>
                      </a:ext>
                    </a:extLst>
                  </p:cNvPr>
                  <p:cNvSpPr/>
                  <p:nvPr/>
                </p:nvSpPr>
                <p:spPr>
                  <a:xfrm>
                    <a:off x="1738907" y="772957"/>
                    <a:ext cx="11191" cy="10352"/>
                  </a:xfrm>
                  <a:custGeom>
                    <a:avLst/>
                    <a:gdLst>
                      <a:gd name="connsiteX0" fmla="*/ 7977 w 11191"/>
                      <a:gd name="connsiteY0" fmla="*/ 7457 h 10352"/>
                      <a:gd name="connsiteX1" fmla="*/ 357 w 11191"/>
                      <a:gd name="connsiteY1" fmla="*/ 9362 h 10352"/>
                      <a:gd name="connsiteX2" fmla="*/ 3215 w 11191"/>
                      <a:gd name="connsiteY2" fmla="*/ 2694 h 10352"/>
                      <a:gd name="connsiteX3" fmla="*/ 10835 w 11191"/>
                      <a:gd name="connsiteY3" fmla="*/ 789 h 10352"/>
                      <a:gd name="connsiteX4" fmla="*/ 7977 w 11191"/>
                      <a:gd name="connsiteY4" fmla="*/ 7457 h 1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 h="10352">
                        <a:moveTo>
                          <a:pt x="7977" y="7457"/>
                        </a:moveTo>
                        <a:cubicBezTo>
                          <a:pt x="5120" y="10314"/>
                          <a:pt x="2262" y="11267"/>
                          <a:pt x="357" y="9362"/>
                        </a:cubicBezTo>
                        <a:cubicBezTo>
                          <a:pt x="-595" y="7457"/>
                          <a:pt x="357" y="4599"/>
                          <a:pt x="3215" y="2694"/>
                        </a:cubicBezTo>
                        <a:cubicBezTo>
                          <a:pt x="6072" y="789"/>
                          <a:pt x="8930" y="-1116"/>
                          <a:pt x="10835" y="789"/>
                        </a:cubicBezTo>
                        <a:cubicBezTo>
                          <a:pt x="11787" y="1742"/>
                          <a:pt x="10835" y="5552"/>
                          <a:pt x="7977" y="7457"/>
                        </a:cubicBezTo>
                        <a:close/>
                      </a:path>
                    </a:pathLst>
                  </a:custGeom>
                  <a:solidFill>
                    <a:srgbClr val="FFFFFF"/>
                  </a:solidFill>
                  <a:ln w="9525" cap="flat">
                    <a:noFill/>
                    <a:prstDash val="solid"/>
                    <a:miter/>
                  </a:ln>
                </p:spPr>
                <p:txBody>
                  <a:bodyPr rtlCol="0" anchor="ctr"/>
                  <a:lstStyle/>
                  <a:p>
                    <a:endParaRPr lang="en-US"/>
                  </a:p>
                </p:txBody>
              </p:sp>
              <p:sp>
                <p:nvSpPr>
                  <p:cNvPr id="3480" name="Freeform: Shape 3479">
                    <a:extLst>
                      <a:ext uri="{FF2B5EF4-FFF2-40B4-BE49-F238E27FC236}">
                        <a16:creationId xmlns:a16="http://schemas.microsoft.com/office/drawing/2014/main" id="{D04E98B5-4714-4B38-ACF6-5E5AAF48538C}"/>
                      </a:ext>
                    </a:extLst>
                  </p:cNvPr>
                  <p:cNvSpPr/>
                  <p:nvPr/>
                </p:nvSpPr>
                <p:spPr>
                  <a:xfrm>
                    <a:off x="1741356" y="784991"/>
                    <a:ext cx="12196" cy="12223"/>
                  </a:xfrm>
                  <a:custGeom>
                    <a:avLst/>
                    <a:gdLst>
                      <a:gd name="connsiteX0" fmla="*/ 11244 w 12196"/>
                      <a:gd name="connsiteY0" fmla="*/ 1138 h 12223"/>
                      <a:gd name="connsiteX1" fmla="*/ 766 w 12196"/>
                      <a:gd name="connsiteY1" fmla="*/ 11615 h 12223"/>
                      <a:gd name="connsiteX2" fmla="*/ 8386 w 12196"/>
                      <a:gd name="connsiteY2" fmla="*/ 7805 h 12223"/>
                      <a:gd name="connsiteX3" fmla="*/ 11244 w 12196"/>
                      <a:gd name="connsiteY3" fmla="*/ 1138 h 12223"/>
                    </a:gdLst>
                    <a:ahLst/>
                    <a:cxnLst>
                      <a:cxn ang="0">
                        <a:pos x="connsiteX0" y="connsiteY0"/>
                      </a:cxn>
                      <a:cxn ang="0">
                        <a:pos x="connsiteX1" y="connsiteY1"/>
                      </a:cxn>
                      <a:cxn ang="0">
                        <a:pos x="connsiteX2" y="connsiteY2"/>
                      </a:cxn>
                      <a:cxn ang="0">
                        <a:pos x="connsiteX3" y="connsiteY3"/>
                      </a:cxn>
                    </a:cxnLst>
                    <a:rect l="l" t="t" r="r" b="b"/>
                    <a:pathLst>
                      <a:path w="12196" h="12223">
                        <a:moveTo>
                          <a:pt x="11244" y="1138"/>
                        </a:moveTo>
                        <a:cubicBezTo>
                          <a:pt x="9339" y="4948"/>
                          <a:pt x="6481" y="11615"/>
                          <a:pt x="766" y="11615"/>
                        </a:cubicBezTo>
                        <a:cubicBezTo>
                          <a:pt x="-2091" y="11615"/>
                          <a:pt x="3624" y="14473"/>
                          <a:pt x="8386" y="7805"/>
                        </a:cubicBezTo>
                        <a:cubicBezTo>
                          <a:pt x="12196" y="3995"/>
                          <a:pt x="13149" y="-2672"/>
                          <a:pt x="11244" y="1138"/>
                        </a:cubicBezTo>
                        <a:close/>
                      </a:path>
                    </a:pathLst>
                  </a:custGeom>
                  <a:solidFill>
                    <a:srgbClr val="B3B42A"/>
                  </a:solidFill>
                  <a:ln w="9525" cap="flat">
                    <a:noFill/>
                    <a:prstDash val="solid"/>
                    <a:miter/>
                  </a:ln>
                </p:spPr>
                <p:txBody>
                  <a:bodyPr rtlCol="0" anchor="ctr"/>
                  <a:lstStyle/>
                  <a:p>
                    <a:endParaRPr lang="en-US"/>
                  </a:p>
                </p:txBody>
              </p:sp>
              <p:sp>
                <p:nvSpPr>
                  <p:cNvPr id="3481" name="Freeform: Shape 3480">
                    <a:extLst>
                      <a:ext uri="{FF2B5EF4-FFF2-40B4-BE49-F238E27FC236}">
                        <a16:creationId xmlns:a16="http://schemas.microsoft.com/office/drawing/2014/main" id="{489120DF-EC55-40E5-BE99-B8482265A94E}"/>
                      </a:ext>
                    </a:extLst>
                  </p:cNvPr>
                  <p:cNvSpPr/>
                  <p:nvPr/>
                </p:nvSpPr>
                <p:spPr>
                  <a:xfrm>
                    <a:off x="1752838" y="782319"/>
                    <a:ext cx="1428" cy="2099"/>
                  </a:xfrm>
                  <a:custGeom>
                    <a:avLst/>
                    <a:gdLst>
                      <a:gd name="connsiteX0" fmla="*/ 714 w 1428"/>
                      <a:gd name="connsiteY0" fmla="*/ 0 h 2099"/>
                      <a:gd name="connsiteX1" fmla="*/ 714 w 1428"/>
                      <a:gd name="connsiteY1" fmla="*/ 1905 h 2099"/>
                      <a:gd name="connsiteX2" fmla="*/ 714 w 1428"/>
                      <a:gd name="connsiteY2" fmla="*/ 0 h 2099"/>
                    </a:gdLst>
                    <a:ahLst/>
                    <a:cxnLst>
                      <a:cxn ang="0">
                        <a:pos x="connsiteX0" y="connsiteY0"/>
                      </a:cxn>
                      <a:cxn ang="0">
                        <a:pos x="connsiteX1" y="connsiteY1"/>
                      </a:cxn>
                      <a:cxn ang="0">
                        <a:pos x="connsiteX2" y="connsiteY2"/>
                      </a:cxn>
                    </a:cxnLst>
                    <a:rect l="l" t="t" r="r" b="b"/>
                    <a:pathLst>
                      <a:path w="1428" h="2099">
                        <a:moveTo>
                          <a:pt x="714" y="0"/>
                        </a:moveTo>
                        <a:cubicBezTo>
                          <a:pt x="-238" y="0"/>
                          <a:pt x="-238" y="1905"/>
                          <a:pt x="714" y="1905"/>
                        </a:cubicBezTo>
                        <a:cubicBezTo>
                          <a:pt x="1667" y="2858"/>
                          <a:pt x="1667" y="0"/>
                          <a:pt x="714" y="0"/>
                        </a:cubicBezTo>
                        <a:close/>
                      </a:path>
                    </a:pathLst>
                  </a:custGeom>
                  <a:solidFill>
                    <a:srgbClr val="B3B42A"/>
                  </a:solidFill>
                  <a:ln w="9525" cap="flat">
                    <a:noFill/>
                    <a:prstDash val="solid"/>
                    <a:miter/>
                  </a:ln>
                </p:spPr>
                <p:txBody>
                  <a:bodyPr rtlCol="0" anchor="ctr"/>
                  <a:lstStyle/>
                  <a:p>
                    <a:endParaRPr lang="en-US"/>
                  </a:p>
                </p:txBody>
              </p:sp>
            </p:grpSp>
            <p:grpSp>
              <p:nvGrpSpPr>
                <p:cNvPr id="3482" name="Graphic 4">
                  <a:extLst>
                    <a:ext uri="{FF2B5EF4-FFF2-40B4-BE49-F238E27FC236}">
                      <a16:creationId xmlns:a16="http://schemas.microsoft.com/office/drawing/2014/main" id="{C3F5BEB9-14A8-4E3E-81D7-53D0E82315D4}"/>
                    </a:ext>
                  </a:extLst>
                </p:cNvPr>
                <p:cNvGrpSpPr/>
                <p:nvPr/>
              </p:nvGrpSpPr>
              <p:grpSpPr>
                <a:xfrm>
                  <a:off x="1785937" y="833198"/>
                  <a:ext cx="52442" cy="44035"/>
                  <a:chOff x="1785937" y="833198"/>
                  <a:chExt cx="52442" cy="44035"/>
                </a:xfrm>
              </p:grpSpPr>
              <p:sp>
                <p:nvSpPr>
                  <p:cNvPr id="3483" name="Freeform: Shape 3482">
                    <a:extLst>
                      <a:ext uri="{FF2B5EF4-FFF2-40B4-BE49-F238E27FC236}">
                        <a16:creationId xmlns:a16="http://schemas.microsoft.com/office/drawing/2014/main" id="{E6C6D664-12F6-4572-B370-C3267E58D8DF}"/>
                      </a:ext>
                    </a:extLst>
                  </p:cNvPr>
                  <p:cNvSpPr/>
                  <p:nvPr/>
                </p:nvSpPr>
                <p:spPr>
                  <a:xfrm>
                    <a:off x="1785937" y="833198"/>
                    <a:ext cx="52442" cy="44035"/>
                  </a:xfrm>
                  <a:custGeom>
                    <a:avLst/>
                    <a:gdLst>
                      <a:gd name="connsiteX0" fmla="*/ 0 w 52442"/>
                      <a:gd name="connsiteY0" fmla="*/ 29131 h 44035"/>
                      <a:gd name="connsiteX1" fmla="*/ 21908 w 52442"/>
                      <a:gd name="connsiteY1" fmla="*/ 43419 h 44035"/>
                      <a:gd name="connsiteX2" fmla="*/ 52388 w 52442"/>
                      <a:gd name="connsiteY2" fmla="*/ 16749 h 44035"/>
                      <a:gd name="connsiteX3" fmla="*/ 26670 w 52442"/>
                      <a:gd name="connsiteY3" fmla="*/ 556 h 44035"/>
                      <a:gd name="connsiteX4" fmla="*/ 0 w 52442"/>
                      <a:gd name="connsiteY4" fmla="*/ 29131 h 4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 h="44035">
                        <a:moveTo>
                          <a:pt x="0" y="29131"/>
                        </a:moveTo>
                        <a:cubicBezTo>
                          <a:pt x="953" y="43419"/>
                          <a:pt x="10478" y="45324"/>
                          <a:pt x="21908" y="43419"/>
                        </a:cubicBezTo>
                        <a:cubicBezTo>
                          <a:pt x="41910" y="38656"/>
                          <a:pt x="53340" y="27226"/>
                          <a:pt x="52388" y="16749"/>
                        </a:cubicBezTo>
                        <a:cubicBezTo>
                          <a:pt x="51435" y="6271"/>
                          <a:pt x="42863" y="-2301"/>
                          <a:pt x="26670" y="556"/>
                        </a:cubicBezTo>
                        <a:cubicBezTo>
                          <a:pt x="9525" y="3414"/>
                          <a:pt x="0" y="13891"/>
                          <a:pt x="0" y="29131"/>
                        </a:cubicBezTo>
                        <a:close/>
                      </a:path>
                    </a:pathLst>
                  </a:custGeom>
                  <a:solidFill>
                    <a:srgbClr val="F6A0A0">
                      <a:alpha val="70000"/>
                    </a:srgbClr>
                  </a:solidFill>
                  <a:ln w="9525" cap="flat">
                    <a:noFill/>
                    <a:prstDash val="solid"/>
                    <a:miter/>
                  </a:ln>
                </p:spPr>
                <p:txBody>
                  <a:bodyPr rtlCol="0" anchor="ctr"/>
                  <a:lstStyle/>
                  <a:p>
                    <a:endParaRPr lang="en-US"/>
                  </a:p>
                </p:txBody>
              </p:sp>
              <p:sp>
                <p:nvSpPr>
                  <p:cNvPr id="3484" name="Freeform: Shape 3483">
                    <a:extLst>
                      <a:ext uri="{FF2B5EF4-FFF2-40B4-BE49-F238E27FC236}">
                        <a16:creationId xmlns:a16="http://schemas.microsoft.com/office/drawing/2014/main" id="{8E2DB91B-70F8-4E3C-B0C0-3E315C0F6C4C}"/>
                      </a:ext>
                    </a:extLst>
                  </p:cNvPr>
                  <p:cNvSpPr/>
                  <p:nvPr/>
                </p:nvSpPr>
                <p:spPr>
                  <a:xfrm>
                    <a:off x="1813559" y="838516"/>
                    <a:ext cx="10477" cy="4762"/>
                  </a:xfrm>
                  <a:custGeom>
                    <a:avLst/>
                    <a:gdLst>
                      <a:gd name="connsiteX0" fmla="*/ 10478 w 10477"/>
                      <a:gd name="connsiteY0" fmla="*/ 2857 h 4762"/>
                      <a:gd name="connsiteX1" fmla="*/ 5715 w 10477"/>
                      <a:gd name="connsiteY1" fmla="*/ 4763 h 4762"/>
                      <a:gd name="connsiteX2" fmla="*/ 0 w 10477"/>
                      <a:gd name="connsiteY2" fmla="*/ 1905 h 4762"/>
                      <a:gd name="connsiteX3" fmla="*/ 4763 w 10477"/>
                      <a:gd name="connsiteY3" fmla="*/ 0 h 4762"/>
                      <a:gd name="connsiteX4" fmla="*/ 10478 w 10477"/>
                      <a:gd name="connsiteY4" fmla="*/ 2857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4762">
                        <a:moveTo>
                          <a:pt x="10478" y="2857"/>
                        </a:moveTo>
                        <a:cubicBezTo>
                          <a:pt x="10478" y="3810"/>
                          <a:pt x="8573" y="4763"/>
                          <a:pt x="5715" y="4763"/>
                        </a:cubicBezTo>
                        <a:cubicBezTo>
                          <a:pt x="2858" y="4763"/>
                          <a:pt x="0" y="2857"/>
                          <a:pt x="0" y="1905"/>
                        </a:cubicBezTo>
                        <a:cubicBezTo>
                          <a:pt x="0" y="953"/>
                          <a:pt x="1905" y="0"/>
                          <a:pt x="4763" y="0"/>
                        </a:cubicBezTo>
                        <a:cubicBezTo>
                          <a:pt x="7620" y="0"/>
                          <a:pt x="9525" y="953"/>
                          <a:pt x="10478" y="2857"/>
                        </a:cubicBezTo>
                        <a:close/>
                      </a:path>
                    </a:pathLst>
                  </a:custGeom>
                  <a:solidFill>
                    <a:srgbClr val="FFFFFF"/>
                  </a:solidFill>
                  <a:ln w="9525" cap="flat">
                    <a:noFill/>
                    <a:prstDash val="solid"/>
                    <a:miter/>
                  </a:ln>
                </p:spPr>
                <p:txBody>
                  <a:bodyPr rtlCol="0" anchor="ctr"/>
                  <a:lstStyle/>
                  <a:p>
                    <a:endParaRPr lang="en-US"/>
                  </a:p>
                </p:txBody>
              </p:sp>
              <p:sp>
                <p:nvSpPr>
                  <p:cNvPr id="3485" name="Freeform: Shape 3484">
                    <a:extLst>
                      <a:ext uri="{FF2B5EF4-FFF2-40B4-BE49-F238E27FC236}">
                        <a16:creationId xmlns:a16="http://schemas.microsoft.com/office/drawing/2014/main" id="{CC7E462A-0479-478F-B286-47518B0ECA74}"/>
                      </a:ext>
                    </a:extLst>
                  </p:cNvPr>
                  <p:cNvSpPr/>
                  <p:nvPr/>
                </p:nvSpPr>
                <p:spPr>
                  <a:xfrm>
                    <a:off x="1826500" y="842565"/>
                    <a:ext cx="3252" cy="3333"/>
                  </a:xfrm>
                  <a:custGeom>
                    <a:avLst/>
                    <a:gdLst>
                      <a:gd name="connsiteX0" fmla="*/ 3252 w 3252"/>
                      <a:gd name="connsiteY0" fmla="*/ 2619 h 3333"/>
                      <a:gd name="connsiteX1" fmla="*/ 1347 w 3252"/>
                      <a:gd name="connsiteY1" fmla="*/ 2619 h 3333"/>
                      <a:gd name="connsiteX2" fmla="*/ 395 w 3252"/>
                      <a:gd name="connsiteY2" fmla="*/ 714 h 3333"/>
                      <a:gd name="connsiteX3" fmla="*/ 2300 w 3252"/>
                      <a:gd name="connsiteY3" fmla="*/ 714 h 3333"/>
                      <a:gd name="connsiteX4" fmla="*/ 3252 w 3252"/>
                      <a:gd name="connsiteY4" fmla="*/ 2619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 h="3333">
                        <a:moveTo>
                          <a:pt x="3252" y="2619"/>
                        </a:moveTo>
                        <a:cubicBezTo>
                          <a:pt x="3252" y="3572"/>
                          <a:pt x="2300" y="3572"/>
                          <a:pt x="1347" y="2619"/>
                        </a:cubicBezTo>
                        <a:cubicBezTo>
                          <a:pt x="395" y="2619"/>
                          <a:pt x="-558" y="1667"/>
                          <a:pt x="395" y="714"/>
                        </a:cubicBezTo>
                        <a:cubicBezTo>
                          <a:pt x="395" y="-238"/>
                          <a:pt x="1347" y="-238"/>
                          <a:pt x="2300" y="714"/>
                        </a:cubicBezTo>
                        <a:cubicBezTo>
                          <a:pt x="2300" y="714"/>
                          <a:pt x="3252" y="1667"/>
                          <a:pt x="3252" y="2619"/>
                        </a:cubicBezTo>
                        <a:close/>
                      </a:path>
                    </a:pathLst>
                  </a:custGeom>
                  <a:solidFill>
                    <a:srgbClr val="FFFFFF"/>
                  </a:solidFill>
                  <a:ln w="9525" cap="flat">
                    <a:noFill/>
                    <a:prstDash val="solid"/>
                    <a:miter/>
                  </a:ln>
                </p:spPr>
                <p:txBody>
                  <a:bodyPr rtlCol="0" anchor="ctr"/>
                  <a:lstStyle/>
                  <a:p>
                    <a:endParaRPr lang="en-US"/>
                  </a:p>
                </p:txBody>
              </p:sp>
            </p:grpSp>
            <p:grpSp>
              <p:nvGrpSpPr>
                <p:cNvPr id="3486" name="Graphic 4">
                  <a:extLst>
                    <a:ext uri="{FF2B5EF4-FFF2-40B4-BE49-F238E27FC236}">
                      <a16:creationId xmlns:a16="http://schemas.microsoft.com/office/drawing/2014/main" id="{C5B2B688-D041-4FFC-88F9-1C18789C5902}"/>
                    </a:ext>
                  </a:extLst>
                </p:cNvPr>
                <p:cNvGrpSpPr/>
                <p:nvPr/>
              </p:nvGrpSpPr>
              <p:grpSpPr>
                <a:xfrm>
                  <a:off x="1745277" y="803853"/>
                  <a:ext cx="19964" cy="19683"/>
                  <a:chOff x="1745277" y="803853"/>
                  <a:chExt cx="19964" cy="19683"/>
                </a:xfrm>
                <a:solidFill>
                  <a:srgbClr val="AE611B"/>
                </a:solidFill>
              </p:grpSpPr>
              <p:sp>
                <p:nvSpPr>
                  <p:cNvPr id="3487" name="Freeform: Shape 3486">
                    <a:extLst>
                      <a:ext uri="{FF2B5EF4-FFF2-40B4-BE49-F238E27FC236}">
                        <a16:creationId xmlns:a16="http://schemas.microsoft.com/office/drawing/2014/main" id="{FB047ACE-A933-4075-9D9A-D229C40B2C43}"/>
                      </a:ext>
                    </a:extLst>
                  </p:cNvPr>
                  <p:cNvSpPr/>
                  <p:nvPr/>
                </p:nvSpPr>
                <p:spPr>
                  <a:xfrm>
                    <a:off x="1762363" y="804756"/>
                    <a:ext cx="2878" cy="4233"/>
                  </a:xfrm>
                  <a:custGeom>
                    <a:avLst/>
                    <a:gdLst>
                      <a:gd name="connsiteX0" fmla="*/ 2619 w 2878"/>
                      <a:gd name="connsiteY0" fmla="*/ 423 h 4233"/>
                      <a:gd name="connsiteX1" fmla="*/ 714 w 2878"/>
                      <a:gd name="connsiteY1" fmla="*/ 2328 h 4233"/>
                      <a:gd name="connsiteX2" fmla="*/ 714 w 2878"/>
                      <a:gd name="connsiteY2" fmla="*/ 4233 h 4233"/>
                      <a:gd name="connsiteX3" fmla="*/ 2619 w 2878"/>
                      <a:gd name="connsiteY3" fmla="*/ 423 h 4233"/>
                      <a:gd name="connsiteX4" fmla="*/ 2619 w 2878"/>
                      <a:gd name="connsiteY4" fmla="*/ 423 h 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 h="4233">
                        <a:moveTo>
                          <a:pt x="2619" y="423"/>
                        </a:moveTo>
                        <a:cubicBezTo>
                          <a:pt x="2619" y="1376"/>
                          <a:pt x="1667" y="2328"/>
                          <a:pt x="714" y="2328"/>
                        </a:cubicBezTo>
                        <a:cubicBezTo>
                          <a:pt x="-238" y="2328"/>
                          <a:pt x="-238" y="4233"/>
                          <a:pt x="714" y="4233"/>
                        </a:cubicBezTo>
                        <a:cubicBezTo>
                          <a:pt x="1667" y="3281"/>
                          <a:pt x="3572" y="2328"/>
                          <a:pt x="2619" y="423"/>
                        </a:cubicBezTo>
                        <a:cubicBezTo>
                          <a:pt x="2619" y="-529"/>
                          <a:pt x="2619" y="423"/>
                          <a:pt x="2619" y="423"/>
                        </a:cubicBezTo>
                        <a:close/>
                      </a:path>
                    </a:pathLst>
                  </a:custGeom>
                  <a:solidFill>
                    <a:srgbClr val="AE611B"/>
                  </a:solidFill>
                  <a:ln w="9525" cap="flat">
                    <a:noFill/>
                    <a:prstDash val="solid"/>
                    <a:miter/>
                  </a:ln>
                </p:spPr>
                <p:txBody>
                  <a:bodyPr rtlCol="0" anchor="ctr"/>
                  <a:lstStyle/>
                  <a:p>
                    <a:endParaRPr lang="en-US"/>
                  </a:p>
                </p:txBody>
              </p:sp>
              <p:sp>
                <p:nvSpPr>
                  <p:cNvPr id="3488" name="Freeform: Shape 3487">
                    <a:extLst>
                      <a:ext uri="{FF2B5EF4-FFF2-40B4-BE49-F238E27FC236}">
                        <a16:creationId xmlns:a16="http://schemas.microsoft.com/office/drawing/2014/main" id="{15BD174B-B88D-4768-8B03-AE6A95F63061}"/>
                      </a:ext>
                    </a:extLst>
                  </p:cNvPr>
                  <p:cNvSpPr/>
                  <p:nvPr/>
                </p:nvSpPr>
                <p:spPr>
                  <a:xfrm>
                    <a:off x="1745277" y="803853"/>
                    <a:ext cx="12084" cy="19683"/>
                  </a:xfrm>
                  <a:custGeom>
                    <a:avLst/>
                    <a:gdLst>
                      <a:gd name="connsiteX0" fmla="*/ 6370 w 12084"/>
                      <a:gd name="connsiteY0" fmla="*/ 374 h 19683"/>
                      <a:gd name="connsiteX1" fmla="*/ 1607 w 12084"/>
                      <a:gd name="connsiteY1" fmla="*/ 4184 h 19683"/>
                      <a:gd name="connsiteX2" fmla="*/ 4465 w 12084"/>
                      <a:gd name="connsiteY2" fmla="*/ 19424 h 19683"/>
                      <a:gd name="connsiteX3" fmla="*/ 5417 w 12084"/>
                      <a:gd name="connsiteY3" fmla="*/ 17519 h 19683"/>
                      <a:gd name="connsiteX4" fmla="*/ 1607 w 12084"/>
                      <a:gd name="connsiteY4" fmla="*/ 6089 h 19683"/>
                      <a:gd name="connsiteX5" fmla="*/ 7322 w 12084"/>
                      <a:gd name="connsiteY5" fmla="*/ 374 h 19683"/>
                      <a:gd name="connsiteX6" fmla="*/ 12085 w 12084"/>
                      <a:gd name="connsiteY6" fmla="*/ 2279 h 19683"/>
                      <a:gd name="connsiteX7" fmla="*/ 12085 w 12084"/>
                      <a:gd name="connsiteY7" fmla="*/ 2279 h 19683"/>
                      <a:gd name="connsiteX8" fmla="*/ 6370 w 12084"/>
                      <a:gd name="connsiteY8" fmla="*/ 374 h 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4" h="19683">
                        <a:moveTo>
                          <a:pt x="6370" y="374"/>
                        </a:moveTo>
                        <a:cubicBezTo>
                          <a:pt x="4465" y="374"/>
                          <a:pt x="2560" y="2279"/>
                          <a:pt x="1607" y="4184"/>
                        </a:cubicBezTo>
                        <a:cubicBezTo>
                          <a:pt x="-1250" y="8946"/>
                          <a:pt x="-298" y="16566"/>
                          <a:pt x="4465" y="19424"/>
                        </a:cubicBezTo>
                        <a:cubicBezTo>
                          <a:pt x="5417" y="20376"/>
                          <a:pt x="6370" y="18471"/>
                          <a:pt x="5417" y="17519"/>
                        </a:cubicBezTo>
                        <a:cubicBezTo>
                          <a:pt x="3512" y="13709"/>
                          <a:pt x="655" y="10851"/>
                          <a:pt x="1607" y="6089"/>
                        </a:cubicBezTo>
                        <a:cubicBezTo>
                          <a:pt x="2560" y="3231"/>
                          <a:pt x="4465" y="374"/>
                          <a:pt x="7322" y="374"/>
                        </a:cubicBezTo>
                        <a:cubicBezTo>
                          <a:pt x="9227" y="374"/>
                          <a:pt x="11132" y="1326"/>
                          <a:pt x="12085" y="2279"/>
                        </a:cubicBezTo>
                        <a:cubicBezTo>
                          <a:pt x="12085" y="2279"/>
                          <a:pt x="12085" y="2279"/>
                          <a:pt x="12085" y="2279"/>
                        </a:cubicBezTo>
                        <a:cubicBezTo>
                          <a:pt x="11132" y="374"/>
                          <a:pt x="10180" y="-579"/>
                          <a:pt x="6370" y="374"/>
                        </a:cubicBezTo>
                        <a:close/>
                      </a:path>
                    </a:pathLst>
                  </a:custGeom>
                  <a:solidFill>
                    <a:srgbClr val="AE611B"/>
                  </a:solidFill>
                  <a:ln w="9525" cap="flat">
                    <a:noFill/>
                    <a:prstDash val="solid"/>
                    <a:miter/>
                  </a:ln>
                </p:spPr>
                <p:txBody>
                  <a:bodyPr rtlCol="0" anchor="ctr"/>
                  <a:lstStyle/>
                  <a:p>
                    <a:endParaRPr lang="en-US"/>
                  </a:p>
                </p:txBody>
              </p:sp>
            </p:grpSp>
            <p:sp>
              <p:nvSpPr>
                <p:cNvPr id="3489" name="Freeform: Shape 3488">
                  <a:extLst>
                    <a:ext uri="{FF2B5EF4-FFF2-40B4-BE49-F238E27FC236}">
                      <a16:creationId xmlns:a16="http://schemas.microsoft.com/office/drawing/2014/main" id="{5F5A294C-AA57-4DC6-A262-46EF9517C372}"/>
                    </a:ext>
                  </a:extLst>
                </p:cNvPr>
                <p:cNvSpPr/>
                <p:nvPr/>
              </p:nvSpPr>
              <p:spPr>
                <a:xfrm>
                  <a:off x="1941195" y="879129"/>
                  <a:ext cx="26670" cy="19394"/>
                </a:xfrm>
                <a:custGeom>
                  <a:avLst/>
                  <a:gdLst>
                    <a:gd name="connsiteX0" fmla="*/ 11430 w 26670"/>
                    <a:gd name="connsiteY0" fmla="*/ 2250 h 19394"/>
                    <a:gd name="connsiteX1" fmla="*/ 0 w 26670"/>
                    <a:gd name="connsiteY1" fmla="*/ 16537 h 19394"/>
                    <a:gd name="connsiteX2" fmla="*/ 0 w 26670"/>
                    <a:gd name="connsiteY2" fmla="*/ 16537 h 19394"/>
                    <a:gd name="connsiteX3" fmla="*/ 5715 w 26670"/>
                    <a:gd name="connsiteY3" fmla="*/ 7965 h 19394"/>
                    <a:gd name="connsiteX4" fmla="*/ 4763 w 26670"/>
                    <a:gd name="connsiteY4" fmla="*/ 12727 h 19394"/>
                    <a:gd name="connsiteX5" fmla="*/ 11430 w 26670"/>
                    <a:gd name="connsiteY5" fmla="*/ 19395 h 19394"/>
                    <a:gd name="connsiteX6" fmla="*/ 12383 w 26670"/>
                    <a:gd name="connsiteY6" fmla="*/ 17490 h 19394"/>
                    <a:gd name="connsiteX7" fmla="*/ 7620 w 26670"/>
                    <a:gd name="connsiteY7" fmla="*/ 13680 h 19394"/>
                    <a:gd name="connsiteX8" fmla="*/ 6667 w 26670"/>
                    <a:gd name="connsiteY8" fmla="*/ 7012 h 19394"/>
                    <a:gd name="connsiteX9" fmla="*/ 11430 w 26670"/>
                    <a:gd name="connsiteY9" fmla="*/ 4155 h 19394"/>
                    <a:gd name="connsiteX10" fmla="*/ 19050 w 26670"/>
                    <a:gd name="connsiteY10" fmla="*/ 3202 h 19394"/>
                    <a:gd name="connsiteX11" fmla="*/ 25717 w 26670"/>
                    <a:gd name="connsiteY11" fmla="*/ 8917 h 19394"/>
                    <a:gd name="connsiteX12" fmla="*/ 26670 w 26670"/>
                    <a:gd name="connsiteY12" fmla="*/ 7965 h 19394"/>
                    <a:gd name="connsiteX13" fmla="*/ 11430 w 26670"/>
                    <a:gd name="connsiteY13" fmla="*/ 2250 h 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 h="19394">
                      <a:moveTo>
                        <a:pt x="11430" y="2250"/>
                      </a:moveTo>
                      <a:cubicBezTo>
                        <a:pt x="5715" y="5107"/>
                        <a:pt x="952" y="9870"/>
                        <a:pt x="0" y="16537"/>
                      </a:cubicBezTo>
                      <a:cubicBezTo>
                        <a:pt x="0" y="16537"/>
                        <a:pt x="0" y="16537"/>
                        <a:pt x="0" y="16537"/>
                      </a:cubicBezTo>
                      <a:cubicBezTo>
                        <a:pt x="952" y="12727"/>
                        <a:pt x="3810" y="9870"/>
                        <a:pt x="5715" y="7965"/>
                      </a:cubicBezTo>
                      <a:cubicBezTo>
                        <a:pt x="4763" y="9870"/>
                        <a:pt x="4763" y="10822"/>
                        <a:pt x="4763" y="12727"/>
                      </a:cubicBezTo>
                      <a:cubicBezTo>
                        <a:pt x="5715" y="15585"/>
                        <a:pt x="7620" y="18442"/>
                        <a:pt x="11430" y="19395"/>
                      </a:cubicBezTo>
                      <a:cubicBezTo>
                        <a:pt x="12383" y="19395"/>
                        <a:pt x="12383" y="18442"/>
                        <a:pt x="12383" y="17490"/>
                      </a:cubicBezTo>
                      <a:cubicBezTo>
                        <a:pt x="10477" y="15585"/>
                        <a:pt x="9525" y="15585"/>
                        <a:pt x="7620" y="13680"/>
                      </a:cubicBezTo>
                      <a:cubicBezTo>
                        <a:pt x="5715" y="11775"/>
                        <a:pt x="5715" y="8917"/>
                        <a:pt x="6667" y="7012"/>
                      </a:cubicBezTo>
                      <a:cubicBezTo>
                        <a:pt x="8572" y="6060"/>
                        <a:pt x="9525" y="5107"/>
                        <a:pt x="11430" y="4155"/>
                      </a:cubicBezTo>
                      <a:cubicBezTo>
                        <a:pt x="14288" y="3202"/>
                        <a:pt x="16192" y="2250"/>
                        <a:pt x="19050" y="3202"/>
                      </a:cubicBezTo>
                      <a:cubicBezTo>
                        <a:pt x="22860" y="3202"/>
                        <a:pt x="23813" y="6060"/>
                        <a:pt x="25717" y="8917"/>
                      </a:cubicBezTo>
                      <a:cubicBezTo>
                        <a:pt x="25717" y="9870"/>
                        <a:pt x="26670" y="7965"/>
                        <a:pt x="26670" y="7965"/>
                      </a:cubicBezTo>
                      <a:cubicBezTo>
                        <a:pt x="25717" y="-2513"/>
                        <a:pt x="17145" y="-608"/>
                        <a:pt x="11430" y="2250"/>
                      </a:cubicBezTo>
                      <a:close/>
                    </a:path>
                  </a:pathLst>
                </a:custGeom>
                <a:solidFill>
                  <a:srgbClr val="9E4C0B"/>
                </a:solidFill>
                <a:ln w="9525" cap="flat">
                  <a:noFill/>
                  <a:prstDash val="solid"/>
                  <a:miter/>
                </a:ln>
              </p:spPr>
              <p:txBody>
                <a:bodyPr rtlCol="0" anchor="ctr"/>
                <a:lstStyle/>
                <a:p>
                  <a:endParaRPr lang="en-US"/>
                </a:p>
              </p:txBody>
            </p:sp>
            <p:grpSp>
              <p:nvGrpSpPr>
                <p:cNvPr id="3490" name="Graphic 4">
                  <a:extLst>
                    <a:ext uri="{FF2B5EF4-FFF2-40B4-BE49-F238E27FC236}">
                      <a16:creationId xmlns:a16="http://schemas.microsoft.com/office/drawing/2014/main" id="{5F44EB04-1ABE-46C7-B0EC-67CA9358284B}"/>
                    </a:ext>
                  </a:extLst>
                </p:cNvPr>
                <p:cNvGrpSpPr/>
                <p:nvPr/>
              </p:nvGrpSpPr>
              <p:grpSpPr>
                <a:xfrm>
                  <a:off x="1717537" y="798190"/>
                  <a:ext cx="25549" cy="38685"/>
                  <a:chOff x="1717537" y="798190"/>
                  <a:chExt cx="25549" cy="38685"/>
                </a:xfrm>
              </p:grpSpPr>
              <p:sp>
                <p:nvSpPr>
                  <p:cNvPr id="3491" name="Freeform: Shape 3490">
                    <a:extLst>
                      <a:ext uri="{FF2B5EF4-FFF2-40B4-BE49-F238E27FC236}">
                        <a16:creationId xmlns:a16="http://schemas.microsoft.com/office/drawing/2014/main" id="{D844A9DC-4E70-478D-BA99-F6E915677C9F}"/>
                      </a:ext>
                    </a:extLst>
                  </p:cNvPr>
                  <p:cNvSpPr/>
                  <p:nvPr/>
                </p:nvSpPr>
                <p:spPr>
                  <a:xfrm>
                    <a:off x="1717537" y="798190"/>
                    <a:ext cx="25549" cy="38685"/>
                  </a:xfrm>
                  <a:custGeom>
                    <a:avLst/>
                    <a:gdLst>
                      <a:gd name="connsiteX0" fmla="*/ 17918 w 25549"/>
                      <a:gd name="connsiteY0" fmla="*/ 6037 h 38685"/>
                      <a:gd name="connsiteX1" fmla="*/ 1725 w 25549"/>
                      <a:gd name="connsiteY1" fmla="*/ 322 h 38685"/>
                      <a:gd name="connsiteX2" fmla="*/ 2678 w 25549"/>
                      <a:gd name="connsiteY2" fmla="*/ 33659 h 38685"/>
                      <a:gd name="connsiteX3" fmla="*/ 20775 w 25549"/>
                      <a:gd name="connsiteY3" fmla="*/ 33659 h 38685"/>
                      <a:gd name="connsiteX4" fmla="*/ 17918 w 25549"/>
                      <a:gd name="connsiteY4" fmla="*/ 6037 h 3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9" h="38685">
                        <a:moveTo>
                          <a:pt x="17918" y="6037"/>
                        </a:moveTo>
                        <a:cubicBezTo>
                          <a:pt x="12203" y="322"/>
                          <a:pt x="6488" y="-631"/>
                          <a:pt x="1725" y="322"/>
                        </a:cubicBezTo>
                        <a:cubicBezTo>
                          <a:pt x="-1132" y="11752"/>
                          <a:pt x="-180" y="22229"/>
                          <a:pt x="2678" y="33659"/>
                        </a:cubicBezTo>
                        <a:cubicBezTo>
                          <a:pt x="8393" y="39374"/>
                          <a:pt x="15060" y="41279"/>
                          <a:pt x="20775" y="33659"/>
                        </a:cubicBezTo>
                        <a:cubicBezTo>
                          <a:pt x="28395" y="25087"/>
                          <a:pt x="26490" y="14609"/>
                          <a:pt x="17918" y="6037"/>
                        </a:cubicBezTo>
                        <a:close/>
                      </a:path>
                    </a:pathLst>
                  </a:custGeom>
                  <a:solidFill>
                    <a:srgbClr val="F6A0A0">
                      <a:alpha val="70000"/>
                    </a:srgbClr>
                  </a:solidFill>
                  <a:ln w="9525" cap="flat">
                    <a:noFill/>
                    <a:prstDash val="solid"/>
                    <a:miter/>
                  </a:ln>
                </p:spPr>
                <p:txBody>
                  <a:bodyPr rtlCol="0" anchor="ctr"/>
                  <a:lstStyle/>
                  <a:p>
                    <a:endParaRPr lang="en-US"/>
                  </a:p>
                </p:txBody>
              </p:sp>
              <p:sp>
                <p:nvSpPr>
                  <p:cNvPr id="3492" name="Freeform: Shape 3491">
                    <a:extLst>
                      <a:ext uri="{FF2B5EF4-FFF2-40B4-BE49-F238E27FC236}">
                        <a16:creationId xmlns:a16="http://schemas.microsoft.com/office/drawing/2014/main" id="{F7B5B638-6DEE-4C0B-9FDA-CBF8AF65CB8B}"/>
                      </a:ext>
                    </a:extLst>
                  </p:cNvPr>
                  <p:cNvSpPr/>
                  <p:nvPr/>
                </p:nvSpPr>
                <p:spPr>
                  <a:xfrm>
                    <a:off x="1725556" y="803274"/>
                    <a:ext cx="7414" cy="3809"/>
                  </a:xfrm>
                  <a:custGeom>
                    <a:avLst/>
                    <a:gdLst>
                      <a:gd name="connsiteX0" fmla="*/ 374 w 7414"/>
                      <a:gd name="connsiteY0" fmla="*/ 0 h 3809"/>
                      <a:gd name="connsiteX1" fmla="*/ 2279 w 7414"/>
                      <a:gd name="connsiteY1" fmla="*/ 2857 h 3809"/>
                      <a:gd name="connsiteX2" fmla="*/ 7041 w 7414"/>
                      <a:gd name="connsiteY2" fmla="*/ 3810 h 3809"/>
                      <a:gd name="connsiteX3" fmla="*/ 5136 w 7414"/>
                      <a:gd name="connsiteY3" fmla="*/ 953 h 3809"/>
                      <a:gd name="connsiteX4" fmla="*/ 374 w 7414"/>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3809">
                        <a:moveTo>
                          <a:pt x="374" y="0"/>
                        </a:moveTo>
                        <a:cubicBezTo>
                          <a:pt x="-579" y="953"/>
                          <a:pt x="374" y="1905"/>
                          <a:pt x="2279" y="2857"/>
                        </a:cubicBezTo>
                        <a:cubicBezTo>
                          <a:pt x="4184" y="3810"/>
                          <a:pt x="6089" y="3810"/>
                          <a:pt x="7041" y="3810"/>
                        </a:cubicBezTo>
                        <a:cubicBezTo>
                          <a:pt x="7994" y="2857"/>
                          <a:pt x="7041" y="1905"/>
                          <a:pt x="5136" y="953"/>
                        </a:cubicBezTo>
                        <a:cubicBezTo>
                          <a:pt x="2279" y="0"/>
                          <a:pt x="374" y="0"/>
                          <a:pt x="374" y="0"/>
                        </a:cubicBezTo>
                        <a:close/>
                      </a:path>
                    </a:pathLst>
                  </a:custGeom>
                  <a:solidFill>
                    <a:srgbClr val="FFFFFF"/>
                  </a:solidFill>
                  <a:ln w="9525" cap="flat">
                    <a:noFill/>
                    <a:prstDash val="solid"/>
                    <a:miter/>
                  </a:ln>
                </p:spPr>
                <p:txBody>
                  <a:bodyPr rtlCol="0" anchor="ctr"/>
                  <a:lstStyle/>
                  <a:p>
                    <a:endParaRPr lang="en-US"/>
                  </a:p>
                </p:txBody>
              </p:sp>
              <p:sp>
                <p:nvSpPr>
                  <p:cNvPr id="3493" name="Freeform: Shape 3492">
                    <a:extLst>
                      <a:ext uri="{FF2B5EF4-FFF2-40B4-BE49-F238E27FC236}">
                        <a16:creationId xmlns:a16="http://schemas.microsoft.com/office/drawing/2014/main" id="{7C6F8401-7D47-4A0B-B9A5-6A8068FC17FC}"/>
                      </a:ext>
                    </a:extLst>
                  </p:cNvPr>
                  <p:cNvSpPr/>
                  <p:nvPr/>
                </p:nvSpPr>
                <p:spPr>
                  <a:xfrm>
                    <a:off x="1720215" y="802322"/>
                    <a:ext cx="2857" cy="1905"/>
                  </a:xfrm>
                  <a:custGeom>
                    <a:avLst/>
                    <a:gdLst>
                      <a:gd name="connsiteX0" fmla="*/ 0 w 2857"/>
                      <a:gd name="connsiteY0" fmla="*/ 953 h 1905"/>
                      <a:gd name="connsiteX1" fmla="*/ 952 w 2857"/>
                      <a:gd name="connsiteY1" fmla="*/ 1905 h 1905"/>
                      <a:gd name="connsiteX2" fmla="*/ 2857 w 2857"/>
                      <a:gd name="connsiteY2" fmla="*/ 953 h 1905"/>
                      <a:gd name="connsiteX3" fmla="*/ 1905 w 2857"/>
                      <a:gd name="connsiteY3" fmla="*/ 0 h 1905"/>
                      <a:gd name="connsiteX4" fmla="*/ 0 w 2857"/>
                      <a:gd name="connsiteY4" fmla="*/ 953 h 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1905">
                        <a:moveTo>
                          <a:pt x="0" y="953"/>
                        </a:moveTo>
                        <a:cubicBezTo>
                          <a:pt x="0" y="953"/>
                          <a:pt x="0" y="1905"/>
                          <a:pt x="952" y="1905"/>
                        </a:cubicBezTo>
                        <a:cubicBezTo>
                          <a:pt x="1905" y="1905"/>
                          <a:pt x="1905" y="1905"/>
                          <a:pt x="2857" y="953"/>
                        </a:cubicBezTo>
                        <a:cubicBezTo>
                          <a:pt x="2857" y="953"/>
                          <a:pt x="2857" y="0"/>
                          <a:pt x="1905" y="0"/>
                        </a:cubicBezTo>
                        <a:cubicBezTo>
                          <a:pt x="952" y="0"/>
                          <a:pt x="952" y="953"/>
                          <a:pt x="0" y="953"/>
                        </a:cubicBezTo>
                        <a:close/>
                      </a:path>
                    </a:pathLst>
                  </a:custGeom>
                  <a:solidFill>
                    <a:srgbClr val="FFFFFF"/>
                  </a:solidFill>
                  <a:ln w="9525" cap="flat">
                    <a:noFill/>
                    <a:prstDash val="solid"/>
                    <a:miter/>
                  </a:ln>
                </p:spPr>
                <p:txBody>
                  <a:bodyPr rtlCol="0" anchor="ctr"/>
                  <a:lstStyle/>
                  <a:p>
                    <a:endParaRPr lang="en-US"/>
                  </a:p>
                </p:txBody>
              </p:sp>
            </p:grpSp>
            <p:sp>
              <p:nvSpPr>
                <p:cNvPr id="3494" name="Freeform: Shape 3493">
                  <a:extLst>
                    <a:ext uri="{FF2B5EF4-FFF2-40B4-BE49-F238E27FC236}">
                      <a16:creationId xmlns:a16="http://schemas.microsoft.com/office/drawing/2014/main" id="{37AA432E-0D6B-47F2-91A2-4F6C1E09886D}"/>
                    </a:ext>
                  </a:extLst>
                </p:cNvPr>
                <p:cNvSpPr/>
                <p:nvPr/>
              </p:nvSpPr>
              <p:spPr>
                <a:xfrm>
                  <a:off x="1758315" y="709929"/>
                  <a:ext cx="222043" cy="214559"/>
                </a:xfrm>
                <a:custGeom>
                  <a:avLst/>
                  <a:gdLst>
                    <a:gd name="connsiteX0" fmla="*/ 217170 w 222043"/>
                    <a:gd name="connsiteY0" fmla="*/ 158115 h 214559"/>
                    <a:gd name="connsiteX1" fmla="*/ 188595 w 222043"/>
                    <a:gd name="connsiteY1" fmla="*/ 157163 h 214559"/>
                    <a:gd name="connsiteX2" fmla="*/ 179070 w 222043"/>
                    <a:gd name="connsiteY2" fmla="*/ 155258 h 214559"/>
                    <a:gd name="connsiteX3" fmla="*/ 191452 w 222043"/>
                    <a:gd name="connsiteY3" fmla="*/ 111443 h 214559"/>
                    <a:gd name="connsiteX4" fmla="*/ 176213 w 222043"/>
                    <a:gd name="connsiteY4" fmla="*/ 120015 h 214559"/>
                    <a:gd name="connsiteX5" fmla="*/ 175260 w 222043"/>
                    <a:gd name="connsiteY5" fmla="*/ 64770 h 214559"/>
                    <a:gd name="connsiteX6" fmla="*/ 162877 w 222043"/>
                    <a:gd name="connsiteY6" fmla="*/ 84773 h 214559"/>
                    <a:gd name="connsiteX7" fmla="*/ 152400 w 222043"/>
                    <a:gd name="connsiteY7" fmla="*/ 41910 h 214559"/>
                    <a:gd name="connsiteX8" fmla="*/ 132397 w 222043"/>
                    <a:gd name="connsiteY8" fmla="*/ 75248 h 214559"/>
                    <a:gd name="connsiteX9" fmla="*/ 127635 w 222043"/>
                    <a:gd name="connsiteY9" fmla="*/ 22860 h 214559"/>
                    <a:gd name="connsiteX10" fmla="*/ 103822 w 222043"/>
                    <a:gd name="connsiteY10" fmla="*/ 49530 h 214559"/>
                    <a:gd name="connsiteX11" fmla="*/ 109538 w 222043"/>
                    <a:gd name="connsiteY11" fmla="*/ 14288 h 214559"/>
                    <a:gd name="connsiteX12" fmla="*/ 55245 w 222043"/>
                    <a:gd name="connsiteY12" fmla="*/ 16193 h 214559"/>
                    <a:gd name="connsiteX13" fmla="*/ 69532 w 222043"/>
                    <a:gd name="connsiteY13" fmla="*/ 6668 h 214559"/>
                    <a:gd name="connsiteX14" fmla="*/ 29527 w 222043"/>
                    <a:gd name="connsiteY14" fmla="*/ 16193 h 214559"/>
                    <a:gd name="connsiteX15" fmla="*/ 27622 w 222043"/>
                    <a:gd name="connsiteY15" fmla="*/ 0 h 214559"/>
                    <a:gd name="connsiteX16" fmla="*/ 3810 w 222043"/>
                    <a:gd name="connsiteY16" fmla="*/ 7620 h 214559"/>
                    <a:gd name="connsiteX17" fmla="*/ 0 w 222043"/>
                    <a:gd name="connsiteY17" fmla="*/ 19050 h 214559"/>
                    <a:gd name="connsiteX18" fmla="*/ 10477 w 222043"/>
                    <a:gd name="connsiteY18" fmla="*/ 14288 h 214559"/>
                    <a:gd name="connsiteX19" fmla="*/ 45720 w 222043"/>
                    <a:gd name="connsiteY19" fmla="*/ 20955 h 214559"/>
                    <a:gd name="connsiteX20" fmla="*/ 95250 w 222043"/>
                    <a:gd name="connsiteY20" fmla="*/ 26670 h 214559"/>
                    <a:gd name="connsiteX21" fmla="*/ 111442 w 222043"/>
                    <a:gd name="connsiteY21" fmla="*/ 55245 h 214559"/>
                    <a:gd name="connsiteX22" fmla="*/ 136207 w 222043"/>
                    <a:gd name="connsiteY22" fmla="*/ 91440 h 214559"/>
                    <a:gd name="connsiteX23" fmla="*/ 6667 w 222043"/>
                    <a:gd name="connsiteY23" fmla="*/ 183833 h 214559"/>
                    <a:gd name="connsiteX24" fmla="*/ 6667 w 222043"/>
                    <a:gd name="connsiteY24" fmla="*/ 183833 h 214559"/>
                    <a:gd name="connsiteX25" fmla="*/ 129540 w 222043"/>
                    <a:gd name="connsiteY25" fmla="*/ 211455 h 214559"/>
                    <a:gd name="connsiteX26" fmla="*/ 169545 w 222043"/>
                    <a:gd name="connsiteY26" fmla="*/ 189548 h 214559"/>
                    <a:gd name="connsiteX27" fmla="*/ 209550 w 222043"/>
                    <a:gd name="connsiteY27" fmla="*/ 197168 h 214559"/>
                    <a:gd name="connsiteX28" fmla="*/ 217170 w 222043"/>
                    <a:gd name="connsiteY28" fmla="*/ 158115 h 21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2043" h="214559">
                      <a:moveTo>
                        <a:pt x="217170" y="158115"/>
                      </a:moveTo>
                      <a:cubicBezTo>
                        <a:pt x="208597" y="146685"/>
                        <a:pt x="195263" y="151448"/>
                        <a:pt x="188595" y="157163"/>
                      </a:cubicBezTo>
                      <a:cubicBezTo>
                        <a:pt x="181927" y="161925"/>
                        <a:pt x="176213" y="166688"/>
                        <a:pt x="179070" y="155258"/>
                      </a:cubicBezTo>
                      <a:cubicBezTo>
                        <a:pt x="181927" y="143828"/>
                        <a:pt x="191452" y="111443"/>
                        <a:pt x="191452" y="111443"/>
                      </a:cubicBezTo>
                      <a:cubicBezTo>
                        <a:pt x="191452" y="111443"/>
                        <a:pt x="178117" y="125730"/>
                        <a:pt x="176213" y="120015"/>
                      </a:cubicBezTo>
                      <a:cubicBezTo>
                        <a:pt x="169545" y="100013"/>
                        <a:pt x="175260" y="64770"/>
                        <a:pt x="175260" y="64770"/>
                      </a:cubicBezTo>
                      <a:cubicBezTo>
                        <a:pt x="175260" y="64770"/>
                        <a:pt x="166688" y="86678"/>
                        <a:pt x="162877" y="84773"/>
                      </a:cubicBezTo>
                      <a:cubicBezTo>
                        <a:pt x="159067" y="82868"/>
                        <a:pt x="149542" y="71438"/>
                        <a:pt x="152400" y="41910"/>
                      </a:cubicBezTo>
                      <a:cubicBezTo>
                        <a:pt x="146685" y="49530"/>
                        <a:pt x="137160" y="78105"/>
                        <a:pt x="132397" y="75248"/>
                      </a:cubicBezTo>
                      <a:cubicBezTo>
                        <a:pt x="123825" y="67628"/>
                        <a:pt x="120015" y="48578"/>
                        <a:pt x="127635" y="22860"/>
                      </a:cubicBezTo>
                      <a:cubicBezTo>
                        <a:pt x="119063" y="28575"/>
                        <a:pt x="108585" y="50483"/>
                        <a:pt x="103822" y="49530"/>
                      </a:cubicBezTo>
                      <a:cubicBezTo>
                        <a:pt x="99060" y="48578"/>
                        <a:pt x="97155" y="32385"/>
                        <a:pt x="109538" y="14288"/>
                      </a:cubicBezTo>
                      <a:cubicBezTo>
                        <a:pt x="83820" y="24765"/>
                        <a:pt x="55245" y="17145"/>
                        <a:pt x="55245" y="16193"/>
                      </a:cubicBezTo>
                      <a:cubicBezTo>
                        <a:pt x="54292" y="14288"/>
                        <a:pt x="69532" y="6668"/>
                        <a:pt x="69532" y="6668"/>
                      </a:cubicBezTo>
                      <a:cubicBezTo>
                        <a:pt x="69532" y="6668"/>
                        <a:pt x="46672" y="15240"/>
                        <a:pt x="29527" y="16193"/>
                      </a:cubicBezTo>
                      <a:cubicBezTo>
                        <a:pt x="12382" y="18098"/>
                        <a:pt x="13335" y="13335"/>
                        <a:pt x="27622" y="0"/>
                      </a:cubicBezTo>
                      <a:cubicBezTo>
                        <a:pt x="19050" y="3810"/>
                        <a:pt x="10477" y="6668"/>
                        <a:pt x="3810" y="7620"/>
                      </a:cubicBezTo>
                      <a:cubicBezTo>
                        <a:pt x="2857" y="11430"/>
                        <a:pt x="952" y="15240"/>
                        <a:pt x="0" y="19050"/>
                      </a:cubicBezTo>
                      <a:cubicBezTo>
                        <a:pt x="4763" y="17145"/>
                        <a:pt x="8572" y="15240"/>
                        <a:pt x="10477" y="14288"/>
                      </a:cubicBezTo>
                      <a:cubicBezTo>
                        <a:pt x="4763" y="27623"/>
                        <a:pt x="19050" y="26670"/>
                        <a:pt x="45720" y="20955"/>
                      </a:cubicBezTo>
                      <a:cubicBezTo>
                        <a:pt x="40005" y="28575"/>
                        <a:pt x="75247" y="36195"/>
                        <a:pt x="95250" y="26670"/>
                      </a:cubicBezTo>
                      <a:cubicBezTo>
                        <a:pt x="83820" y="49530"/>
                        <a:pt x="99060" y="74295"/>
                        <a:pt x="111442" y="55245"/>
                      </a:cubicBezTo>
                      <a:cubicBezTo>
                        <a:pt x="111442" y="87630"/>
                        <a:pt x="129540" y="104775"/>
                        <a:pt x="136207" y="91440"/>
                      </a:cubicBezTo>
                      <a:cubicBezTo>
                        <a:pt x="142875" y="126682"/>
                        <a:pt x="100965" y="259080"/>
                        <a:pt x="6667" y="183833"/>
                      </a:cubicBezTo>
                      <a:cubicBezTo>
                        <a:pt x="6667" y="183833"/>
                        <a:pt x="6667" y="183833"/>
                        <a:pt x="6667" y="183833"/>
                      </a:cubicBezTo>
                      <a:cubicBezTo>
                        <a:pt x="48577" y="216218"/>
                        <a:pt x="95250" y="218123"/>
                        <a:pt x="129540" y="211455"/>
                      </a:cubicBezTo>
                      <a:cubicBezTo>
                        <a:pt x="147638" y="204788"/>
                        <a:pt x="162877" y="196215"/>
                        <a:pt x="169545" y="189548"/>
                      </a:cubicBezTo>
                      <a:cubicBezTo>
                        <a:pt x="174307" y="201930"/>
                        <a:pt x="197167" y="206693"/>
                        <a:pt x="209550" y="197168"/>
                      </a:cubicBezTo>
                      <a:cubicBezTo>
                        <a:pt x="222885" y="184785"/>
                        <a:pt x="225742" y="169545"/>
                        <a:pt x="217170" y="158115"/>
                      </a:cubicBezTo>
                      <a:close/>
                    </a:path>
                  </a:pathLst>
                </a:custGeom>
                <a:solidFill>
                  <a:srgbClr val="F9CEB2"/>
                </a:solidFill>
                <a:ln w="9525" cap="flat">
                  <a:noFill/>
                  <a:prstDash val="solid"/>
                  <a:miter/>
                </a:ln>
              </p:spPr>
              <p:txBody>
                <a:bodyPr rtlCol="0" anchor="ctr"/>
                <a:lstStyle/>
                <a:p>
                  <a:endParaRPr lang="en-US"/>
                </a:p>
              </p:txBody>
            </p:sp>
            <p:sp>
              <p:nvSpPr>
                <p:cNvPr id="3495" name="Freeform: Shape 3494">
                  <a:extLst>
                    <a:ext uri="{FF2B5EF4-FFF2-40B4-BE49-F238E27FC236}">
                      <a16:creationId xmlns:a16="http://schemas.microsoft.com/office/drawing/2014/main" id="{39DBACD5-375A-4213-A94C-0B83FF2AB8CA}"/>
                    </a:ext>
                  </a:extLst>
                </p:cNvPr>
                <p:cNvSpPr/>
                <p:nvPr/>
              </p:nvSpPr>
              <p:spPr>
                <a:xfrm>
                  <a:off x="1765934" y="857566"/>
                  <a:ext cx="53340" cy="17144"/>
                </a:xfrm>
                <a:custGeom>
                  <a:avLst/>
                  <a:gdLst>
                    <a:gd name="connsiteX0" fmla="*/ 53340 w 53340"/>
                    <a:gd name="connsiteY0" fmla="*/ 4763 h 17144"/>
                    <a:gd name="connsiteX1" fmla="*/ 0 w 53340"/>
                    <a:gd name="connsiteY1" fmla="*/ 0 h 17144"/>
                    <a:gd name="connsiteX2" fmla="*/ 953 w 53340"/>
                    <a:gd name="connsiteY2" fmla="*/ 5715 h 17144"/>
                    <a:gd name="connsiteX3" fmla="*/ 33338 w 53340"/>
                    <a:gd name="connsiteY3" fmla="*/ 10478 h 17144"/>
                    <a:gd name="connsiteX4" fmla="*/ 42863 w 53340"/>
                    <a:gd name="connsiteY4" fmla="*/ 17145 h 17144"/>
                    <a:gd name="connsiteX5" fmla="*/ 50483 w 53340"/>
                    <a:gd name="connsiteY5" fmla="*/ 15240 h 17144"/>
                    <a:gd name="connsiteX6" fmla="*/ 53340 w 53340"/>
                    <a:gd name="connsiteY6" fmla="*/ 4763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 h="17144">
                      <a:moveTo>
                        <a:pt x="53340" y="4763"/>
                      </a:moveTo>
                      <a:cubicBezTo>
                        <a:pt x="30480" y="10478"/>
                        <a:pt x="12383" y="5715"/>
                        <a:pt x="0" y="0"/>
                      </a:cubicBezTo>
                      <a:cubicBezTo>
                        <a:pt x="0" y="1905"/>
                        <a:pt x="0" y="3810"/>
                        <a:pt x="953" y="5715"/>
                      </a:cubicBezTo>
                      <a:cubicBezTo>
                        <a:pt x="6668" y="8573"/>
                        <a:pt x="18098" y="12382"/>
                        <a:pt x="33338" y="10478"/>
                      </a:cubicBezTo>
                      <a:cubicBezTo>
                        <a:pt x="40958" y="9525"/>
                        <a:pt x="43815" y="13335"/>
                        <a:pt x="42863" y="17145"/>
                      </a:cubicBezTo>
                      <a:cubicBezTo>
                        <a:pt x="45720" y="16193"/>
                        <a:pt x="47625" y="15240"/>
                        <a:pt x="50483" y="15240"/>
                      </a:cubicBezTo>
                      <a:cubicBezTo>
                        <a:pt x="51435" y="11430"/>
                        <a:pt x="52388" y="8573"/>
                        <a:pt x="53340" y="4763"/>
                      </a:cubicBezTo>
                      <a:close/>
                    </a:path>
                  </a:pathLst>
                </a:custGeom>
                <a:solidFill>
                  <a:srgbClr val="B8A997"/>
                </a:solidFill>
                <a:ln w="9525" cap="flat">
                  <a:noFill/>
                  <a:prstDash val="solid"/>
                  <a:miter/>
                </a:ln>
              </p:spPr>
              <p:txBody>
                <a:bodyPr rtlCol="0" anchor="ctr"/>
                <a:lstStyle/>
                <a:p>
                  <a:endParaRPr lang="en-US"/>
                </a:p>
              </p:txBody>
            </p:sp>
            <p:sp>
              <p:nvSpPr>
                <p:cNvPr id="3496" name="Freeform: Shape 3495">
                  <a:extLst>
                    <a:ext uri="{FF2B5EF4-FFF2-40B4-BE49-F238E27FC236}">
                      <a16:creationId xmlns:a16="http://schemas.microsoft.com/office/drawing/2014/main" id="{B1AFB9E8-5F2F-4387-97A0-16F41C2FABD3}"/>
                    </a:ext>
                  </a:extLst>
                </p:cNvPr>
                <p:cNvSpPr/>
                <p:nvPr/>
              </p:nvSpPr>
              <p:spPr>
                <a:xfrm>
                  <a:off x="1745297" y="808989"/>
                  <a:ext cx="18054" cy="22700"/>
                </a:xfrm>
                <a:custGeom>
                  <a:avLst/>
                  <a:gdLst>
                    <a:gd name="connsiteX0" fmla="*/ 2540 w 18054"/>
                    <a:gd name="connsiteY0" fmla="*/ 0 h 22700"/>
                    <a:gd name="connsiteX1" fmla="*/ 15875 w 18054"/>
                    <a:gd name="connsiteY1" fmla="*/ 17145 h 22700"/>
                    <a:gd name="connsiteX2" fmla="*/ 2540 w 18054"/>
                    <a:gd name="connsiteY2" fmla="*/ 16193 h 22700"/>
                    <a:gd name="connsiteX3" fmla="*/ 2540 w 18054"/>
                    <a:gd name="connsiteY3" fmla="*/ 0 h 22700"/>
                  </a:gdLst>
                  <a:ahLst/>
                  <a:cxnLst>
                    <a:cxn ang="0">
                      <a:pos x="connsiteX0" y="connsiteY0"/>
                    </a:cxn>
                    <a:cxn ang="0">
                      <a:pos x="connsiteX1" y="connsiteY1"/>
                    </a:cxn>
                    <a:cxn ang="0">
                      <a:pos x="connsiteX2" y="connsiteY2"/>
                    </a:cxn>
                    <a:cxn ang="0">
                      <a:pos x="connsiteX3" y="connsiteY3"/>
                    </a:cxn>
                  </a:cxnLst>
                  <a:rect l="l" t="t" r="r" b="b"/>
                  <a:pathLst>
                    <a:path w="18054" h="22700">
                      <a:moveTo>
                        <a:pt x="2540" y="0"/>
                      </a:moveTo>
                      <a:cubicBezTo>
                        <a:pt x="2540" y="0"/>
                        <a:pt x="635" y="11430"/>
                        <a:pt x="15875" y="17145"/>
                      </a:cubicBezTo>
                      <a:cubicBezTo>
                        <a:pt x="23495" y="20002"/>
                        <a:pt x="9207" y="28575"/>
                        <a:pt x="2540" y="16193"/>
                      </a:cubicBezTo>
                      <a:cubicBezTo>
                        <a:pt x="-3175" y="4763"/>
                        <a:pt x="2540" y="0"/>
                        <a:pt x="2540" y="0"/>
                      </a:cubicBezTo>
                      <a:close/>
                    </a:path>
                  </a:pathLst>
                </a:custGeom>
                <a:solidFill>
                  <a:srgbClr val="F9CEB2"/>
                </a:solidFill>
                <a:ln w="9525" cap="flat">
                  <a:noFill/>
                  <a:prstDash val="solid"/>
                  <a:miter/>
                </a:ln>
              </p:spPr>
              <p:txBody>
                <a:bodyPr rtlCol="0" anchor="ctr"/>
                <a:lstStyle/>
                <a:p>
                  <a:endParaRPr lang="en-US"/>
                </a:p>
              </p:txBody>
            </p:sp>
            <p:sp>
              <p:nvSpPr>
                <p:cNvPr id="3497" name="Freeform: Shape 3496">
                  <a:extLst>
                    <a:ext uri="{FF2B5EF4-FFF2-40B4-BE49-F238E27FC236}">
                      <a16:creationId xmlns:a16="http://schemas.microsoft.com/office/drawing/2014/main" id="{EEE27C19-9CBC-4563-945D-2C2B4D6520A2}"/>
                    </a:ext>
                  </a:extLst>
                </p:cNvPr>
                <p:cNvSpPr/>
                <p:nvPr/>
              </p:nvSpPr>
              <p:spPr>
                <a:xfrm>
                  <a:off x="1751647" y="805737"/>
                  <a:ext cx="7620" cy="4599"/>
                </a:xfrm>
                <a:custGeom>
                  <a:avLst/>
                  <a:gdLst>
                    <a:gd name="connsiteX0" fmla="*/ 7620 w 7620"/>
                    <a:gd name="connsiteY0" fmla="*/ 3252 h 4599"/>
                    <a:gd name="connsiteX1" fmla="*/ 3810 w 7620"/>
                    <a:gd name="connsiteY1" fmla="*/ 4205 h 4599"/>
                    <a:gd name="connsiteX2" fmla="*/ 0 w 7620"/>
                    <a:gd name="connsiteY2" fmla="*/ 1347 h 4599"/>
                    <a:gd name="connsiteX3" fmla="*/ 3810 w 7620"/>
                    <a:gd name="connsiteY3" fmla="*/ 395 h 4599"/>
                    <a:gd name="connsiteX4" fmla="*/ 7620 w 7620"/>
                    <a:gd name="connsiteY4" fmla="*/ 3252 h 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4599">
                      <a:moveTo>
                        <a:pt x="7620" y="3252"/>
                      </a:moveTo>
                      <a:cubicBezTo>
                        <a:pt x="7620" y="4205"/>
                        <a:pt x="5715" y="5157"/>
                        <a:pt x="3810" y="4205"/>
                      </a:cubicBezTo>
                      <a:cubicBezTo>
                        <a:pt x="1905" y="4205"/>
                        <a:pt x="0" y="2300"/>
                        <a:pt x="0" y="1347"/>
                      </a:cubicBezTo>
                      <a:cubicBezTo>
                        <a:pt x="0" y="395"/>
                        <a:pt x="1905" y="-558"/>
                        <a:pt x="3810" y="395"/>
                      </a:cubicBezTo>
                      <a:cubicBezTo>
                        <a:pt x="5715" y="395"/>
                        <a:pt x="7620" y="2300"/>
                        <a:pt x="7620" y="3252"/>
                      </a:cubicBezTo>
                      <a:close/>
                    </a:path>
                  </a:pathLst>
                </a:custGeom>
                <a:solidFill>
                  <a:srgbClr val="FFFFFF"/>
                </a:solidFill>
                <a:ln w="9525" cap="flat">
                  <a:noFill/>
                  <a:prstDash val="solid"/>
                  <a:miter/>
                </a:ln>
              </p:spPr>
              <p:txBody>
                <a:bodyPr rtlCol="0" anchor="ctr"/>
                <a:lstStyle/>
                <a:p>
                  <a:endParaRPr lang="en-US"/>
                </a:p>
              </p:txBody>
            </p:sp>
            <p:grpSp>
              <p:nvGrpSpPr>
                <p:cNvPr id="3498" name="Graphic 4">
                  <a:extLst>
                    <a:ext uri="{FF2B5EF4-FFF2-40B4-BE49-F238E27FC236}">
                      <a16:creationId xmlns:a16="http://schemas.microsoft.com/office/drawing/2014/main" id="{7A9051C6-29BE-459C-8F9E-17DA62B7BE97}"/>
                    </a:ext>
                  </a:extLst>
                </p:cNvPr>
                <p:cNvGrpSpPr/>
                <p:nvPr/>
              </p:nvGrpSpPr>
              <p:grpSpPr>
                <a:xfrm>
                  <a:off x="1771046" y="708024"/>
                  <a:ext cx="201581" cy="212446"/>
                  <a:chOff x="1771046" y="708024"/>
                  <a:chExt cx="201581" cy="212446"/>
                </a:xfrm>
                <a:solidFill>
                  <a:srgbClr val="F9CEB2"/>
                </a:solidFill>
              </p:grpSpPr>
              <p:sp>
                <p:nvSpPr>
                  <p:cNvPr id="3499" name="Freeform: Shape 3498">
                    <a:extLst>
                      <a:ext uri="{FF2B5EF4-FFF2-40B4-BE49-F238E27FC236}">
                        <a16:creationId xmlns:a16="http://schemas.microsoft.com/office/drawing/2014/main" id="{B0582155-C832-416A-BC84-DE2CD4E550C8}"/>
                      </a:ext>
                    </a:extLst>
                  </p:cNvPr>
                  <p:cNvSpPr/>
                  <p:nvPr/>
                </p:nvSpPr>
                <p:spPr>
                  <a:xfrm>
                    <a:off x="1776412" y="900429"/>
                    <a:ext cx="1904" cy="952"/>
                  </a:xfrm>
                  <a:custGeom>
                    <a:avLst/>
                    <a:gdLst>
                      <a:gd name="connsiteX0" fmla="*/ 1905 w 1904"/>
                      <a:gd name="connsiteY0" fmla="*/ 953 h 952"/>
                      <a:gd name="connsiteX1" fmla="*/ 0 w 1904"/>
                      <a:gd name="connsiteY1" fmla="*/ 0 h 952"/>
                      <a:gd name="connsiteX2" fmla="*/ 1905 w 1904"/>
                      <a:gd name="connsiteY2" fmla="*/ 953 h 952"/>
                    </a:gdLst>
                    <a:ahLst/>
                    <a:cxnLst>
                      <a:cxn ang="0">
                        <a:pos x="connsiteX0" y="connsiteY0"/>
                      </a:cxn>
                      <a:cxn ang="0">
                        <a:pos x="connsiteX1" y="connsiteY1"/>
                      </a:cxn>
                      <a:cxn ang="0">
                        <a:pos x="connsiteX2" y="connsiteY2"/>
                      </a:cxn>
                    </a:cxnLst>
                    <a:rect l="l" t="t" r="r" b="b"/>
                    <a:pathLst>
                      <a:path w="1904" h="952">
                        <a:moveTo>
                          <a:pt x="1905" y="953"/>
                        </a:moveTo>
                        <a:cubicBezTo>
                          <a:pt x="953" y="953"/>
                          <a:pt x="953" y="0"/>
                          <a:pt x="0" y="0"/>
                        </a:cubicBezTo>
                        <a:cubicBezTo>
                          <a:pt x="953" y="0"/>
                          <a:pt x="1905" y="953"/>
                          <a:pt x="1905" y="953"/>
                        </a:cubicBezTo>
                        <a:close/>
                      </a:path>
                    </a:pathLst>
                  </a:custGeom>
                  <a:solidFill>
                    <a:srgbClr val="F9CEB2"/>
                  </a:solidFill>
                  <a:ln w="9525" cap="flat">
                    <a:noFill/>
                    <a:prstDash val="solid"/>
                    <a:miter/>
                  </a:ln>
                </p:spPr>
                <p:txBody>
                  <a:bodyPr rtlCol="0" anchor="ctr"/>
                  <a:lstStyle/>
                  <a:p>
                    <a:endParaRPr lang="en-US"/>
                  </a:p>
                </p:txBody>
              </p:sp>
              <p:sp>
                <p:nvSpPr>
                  <p:cNvPr id="3500" name="Freeform: Shape 3499">
                    <a:extLst>
                      <a:ext uri="{FF2B5EF4-FFF2-40B4-BE49-F238E27FC236}">
                        <a16:creationId xmlns:a16="http://schemas.microsoft.com/office/drawing/2014/main" id="{FEAE4A84-EFC1-4750-9B8B-624A499690D2}"/>
                      </a:ext>
                    </a:extLst>
                  </p:cNvPr>
                  <p:cNvSpPr/>
                  <p:nvPr/>
                </p:nvSpPr>
                <p:spPr>
                  <a:xfrm>
                    <a:off x="1771046" y="708024"/>
                    <a:ext cx="201581" cy="212446"/>
                  </a:xfrm>
                  <a:custGeom>
                    <a:avLst/>
                    <a:gdLst>
                      <a:gd name="connsiteX0" fmla="*/ 175864 w 201581"/>
                      <a:gd name="connsiteY0" fmla="*/ 192405 h 212446"/>
                      <a:gd name="connsiteX1" fmla="*/ 187294 w 201581"/>
                      <a:gd name="connsiteY1" fmla="*/ 176212 h 212446"/>
                      <a:gd name="connsiteX2" fmla="*/ 196819 w 201581"/>
                      <a:gd name="connsiteY2" fmla="*/ 177165 h 212446"/>
                      <a:gd name="connsiteX3" fmla="*/ 200629 w 201581"/>
                      <a:gd name="connsiteY3" fmla="*/ 181928 h 212446"/>
                      <a:gd name="connsiteX4" fmla="*/ 201581 w 201581"/>
                      <a:gd name="connsiteY4" fmla="*/ 182880 h 212446"/>
                      <a:gd name="connsiteX5" fmla="*/ 201581 w 201581"/>
                      <a:gd name="connsiteY5" fmla="*/ 177165 h 212446"/>
                      <a:gd name="connsiteX6" fmla="*/ 190151 w 201581"/>
                      <a:gd name="connsiteY6" fmla="*/ 165735 h 212446"/>
                      <a:gd name="connsiteX7" fmla="*/ 183484 w 201581"/>
                      <a:gd name="connsiteY7" fmla="*/ 161925 h 212446"/>
                      <a:gd name="connsiteX8" fmla="*/ 190151 w 201581"/>
                      <a:gd name="connsiteY8" fmla="*/ 155258 h 212446"/>
                      <a:gd name="connsiteX9" fmla="*/ 201581 w 201581"/>
                      <a:gd name="connsiteY9" fmla="*/ 155258 h 212446"/>
                      <a:gd name="connsiteX10" fmla="*/ 175864 w 201581"/>
                      <a:gd name="connsiteY10" fmla="*/ 157162 h 212446"/>
                      <a:gd name="connsiteX11" fmla="*/ 166339 w 201581"/>
                      <a:gd name="connsiteY11" fmla="*/ 155258 h 212446"/>
                      <a:gd name="connsiteX12" fmla="*/ 178721 w 201581"/>
                      <a:gd name="connsiteY12" fmla="*/ 111442 h 212446"/>
                      <a:gd name="connsiteX13" fmla="*/ 163481 w 201581"/>
                      <a:gd name="connsiteY13" fmla="*/ 120015 h 212446"/>
                      <a:gd name="connsiteX14" fmla="*/ 162529 w 201581"/>
                      <a:gd name="connsiteY14" fmla="*/ 64770 h 212446"/>
                      <a:gd name="connsiteX15" fmla="*/ 150146 w 201581"/>
                      <a:gd name="connsiteY15" fmla="*/ 84773 h 212446"/>
                      <a:gd name="connsiteX16" fmla="*/ 139669 w 201581"/>
                      <a:gd name="connsiteY16" fmla="*/ 41910 h 212446"/>
                      <a:gd name="connsiteX17" fmla="*/ 119666 w 201581"/>
                      <a:gd name="connsiteY17" fmla="*/ 75248 h 212446"/>
                      <a:gd name="connsiteX18" fmla="*/ 114904 w 201581"/>
                      <a:gd name="connsiteY18" fmla="*/ 22860 h 212446"/>
                      <a:gd name="connsiteX19" fmla="*/ 91091 w 201581"/>
                      <a:gd name="connsiteY19" fmla="*/ 49530 h 212446"/>
                      <a:gd name="connsiteX20" fmla="*/ 96806 w 201581"/>
                      <a:gd name="connsiteY20" fmla="*/ 14288 h 212446"/>
                      <a:gd name="connsiteX21" fmla="*/ 42514 w 201581"/>
                      <a:gd name="connsiteY21" fmla="*/ 16192 h 212446"/>
                      <a:gd name="connsiteX22" fmla="*/ 56801 w 201581"/>
                      <a:gd name="connsiteY22" fmla="*/ 6667 h 212446"/>
                      <a:gd name="connsiteX23" fmla="*/ 16796 w 201581"/>
                      <a:gd name="connsiteY23" fmla="*/ 16192 h 212446"/>
                      <a:gd name="connsiteX24" fmla="*/ 14891 w 201581"/>
                      <a:gd name="connsiteY24" fmla="*/ 0 h 212446"/>
                      <a:gd name="connsiteX25" fmla="*/ 2509 w 201581"/>
                      <a:gd name="connsiteY25" fmla="*/ 4763 h 212446"/>
                      <a:gd name="connsiteX26" fmla="*/ 5366 w 201581"/>
                      <a:gd name="connsiteY26" fmla="*/ 19050 h 212446"/>
                      <a:gd name="connsiteX27" fmla="*/ 38704 w 201581"/>
                      <a:gd name="connsiteY27" fmla="*/ 15240 h 212446"/>
                      <a:gd name="connsiteX28" fmla="*/ 88234 w 201581"/>
                      <a:gd name="connsiteY28" fmla="*/ 20955 h 212446"/>
                      <a:gd name="connsiteX29" fmla="*/ 106331 w 201581"/>
                      <a:gd name="connsiteY29" fmla="*/ 40005 h 212446"/>
                      <a:gd name="connsiteX30" fmla="*/ 119666 w 201581"/>
                      <a:gd name="connsiteY30" fmla="*/ 83820 h 212446"/>
                      <a:gd name="connsiteX31" fmla="*/ 134906 w 201581"/>
                      <a:gd name="connsiteY31" fmla="*/ 67628 h 212446"/>
                      <a:gd name="connsiteX32" fmla="*/ 148241 w 201581"/>
                      <a:gd name="connsiteY32" fmla="*/ 96203 h 212446"/>
                      <a:gd name="connsiteX33" fmla="*/ 67279 w 201581"/>
                      <a:gd name="connsiteY33" fmla="*/ 211455 h 212446"/>
                      <a:gd name="connsiteX34" fmla="*/ 116809 w 201581"/>
                      <a:gd name="connsiteY34" fmla="*/ 209550 h 212446"/>
                      <a:gd name="connsiteX35" fmla="*/ 156814 w 201581"/>
                      <a:gd name="connsiteY35" fmla="*/ 187642 h 212446"/>
                      <a:gd name="connsiteX36" fmla="*/ 183484 w 201581"/>
                      <a:gd name="connsiteY36" fmla="*/ 200025 h 212446"/>
                      <a:gd name="connsiteX37" fmla="*/ 175864 w 201581"/>
                      <a:gd name="connsiteY37" fmla="*/ 192405 h 21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581" h="212446">
                        <a:moveTo>
                          <a:pt x="175864" y="192405"/>
                        </a:moveTo>
                        <a:cubicBezTo>
                          <a:pt x="176816" y="185737"/>
                          <a:pt x="179674" y="178117"/>
                          <a:pt x="187294" y="176212"/>
                        </a:cubicBezTo>
                        <a:cubicBezTo>
                          <a:pt x="190151" y="175260"/>
                          <a:pt x="193961" y="175260"/>
                          <a:pt x="196819" y="177165"/>
                        </a:cubicBezTo>
                        <a:cubicBezTo>
                          <a:pt x="198724" y="178117"/>
                          <a:pt x="199676" y="180023"/>
                          <a:pt x="200629" y="181928"/>
                        </a:cubicBezTo>
                        <a:cubicBezTo>
                          <a:pt x="200629" y="182880"/>
                          <a:pt x="201581" y="184785"/>
                          <a:pt x="201581" y="182880"/>
                        </a:cubicBezTo>
                        <a:cubicBezTo>
                          <a:pt x="201581" y="180975"/>
                          <a:pt x="201581" y="179070"/>
                          <a:pt x="201581" y="177165"/>
                        </a:cubicBezTo>
                        <a:cubicBezTo>
                          <a:pt x="199676" y="171450"/>
                          <a:pt x="195866" y="167640"/>
                          <a:pt x="190151" y="165735"/>
                        </a:cubicBezTo>
                        <a:cubicBezTo>
                          <a:pt x="188246" y="165735"/>
                          <a:pt x="183484" y="164783"/>
                          <a:pt x="183484" y="161925"/>
                        </a:cubicBezTo>
                        <a:cubicBezTo>
                          <a:pt x="183484" y="159067"/>
                          <a:pt x="188246" y="156210"/>
                          <a:pt x="190151" y="155258"/>
                        </a:cubicBezTo>
                        <a:cubicBezTo>
                          <a:pt x="193961" y="154305"/>
                          <a:pt x="197771" y="154305"/>
                          <a:pt x="201581" y="155258"/>
                        </a:cubicBezTo>
                        <a:cubicBezTo>
                          <a:pt x="193009" y="148590"/>
                          <a:pt x="182531" y="153353"/>
                          <a:pt x="175864" y="157162"/>
                        </a:cubicBezTo>
                        <a:cubicBezTo>
                          <a:pt x="169196" y="161925"/>
                          <a:pt x="163481" y="166687"/>
                          <a:pt x="166339" y="155258"/>
                        </a:cubicBezTo>
                        <a:cubicBezTo>
                          <a:pt x="169196" y="143828"/>
                          <a:pt x="178721" y="111442"/>
                          <a:pt x="178721" y="111442"/>
                        </a:cubicBezTo>
                        <a:cubicBezTo>
                          <a:pt x="178721" y="111442"/>
                          <a:pt x="165386" y="125730"/>
                          <a:pt x="163481" y="120015"/>
                        </a:cubicBezTo>
                        <a:cubicBezTo>
                          <a:pt x="156814" y="100013"/>
                          <a:pt x="162529" y="64770"/>
                          <a:pt x="162529" y="64770"/>
                        </a:cubicBezTo>
                        <a:cubicBezTo>
                          <a:pt x="162529" y="64770"/>
                          <a:pt x="153956" y="86678"/>
                          <a:pt x="150146" y="84773"/>
                        </a:cubicBezTo>
                        <a:cubicBezTo>
                          <a:pt x="146336" y="82867"/>
                          <a:pt x="136811" y="71438"/>
                          <a:pt x="139669" y="41910"/>
                        </a:cubicBezTo>
                        <a:cubicBezTo>
                          <a:pt x="133954" y="49530"/>
                          <a:pt x="124429" y="78105"/>
                          <a:pt x="119666" y="75248"/>
                        </a:cubicBezTo>
                        <a:cubicBezTo>
                          <a:pt x="111094" y="67628"/>
                          <a:pt x="107284" y="48578"/>
                          <a:pt x="114904" y="22860"/>
                        </a:cubicBezTo>
                        <a:cubicBezTo>
                          <a:pt x="106331" y="28575"/>
                          <a:pt x="95854" y="50482"/>
                          <a:pt x="91091" y="49530"/>
                        </a:cubicBezTo>
                        <a:cubicBezTo>
                          <a:pt x="86329" y="48578"/>
                          <a:pt x="84424" y="32385"/>
                          <a:pt x="96806" y="14288"/>
                        </a:cubicBezTo>
                        <a:cubicBezTo>
                          <a:pt x="71089" y="24765"/>
                          <a:pt x="42514" y="17145"/>
                          <a:pt x="42514" y="16192"/>
                        </a:cubicBezTo>
                        <a:cubicBezTo>
                          <a:pt x="41561" y="14288"/>
                          <a:pt x="56801" y="6667"/>
                          <a:pt x="56801" y="6667"/>
                        </a:cubicBezTo>
                        <a:cubicBezTo>
                          <a:pt x="56801" y="6667"/>
                          <a:pt x="33941" y="15240"/>
                          <a:pt x="16796" y="16192"/>
                        </a:cubicBezTo>
                        <a:cubicBezTo>
                          <a:pt x="-349" y="18097"/>
                          <a:pt x="604" y="13335"/>
                          <a:pt x="14891" y="0"/>
                        </a:cubicBezTo>
                        <a:cubicBezTo>
                          <a:pt x="11081" y="1905"/>
                          <a:pt x="6319" y="3810"/>
                          <a:pt x="2509" y="4763"/>
                        </a:cubicBezTo>
                        <a:cubicBezTo>
                          <a:pt x="-349" y="10478"/>
                          <a:pt x="-2254" y="18097"/>
                          <a:pt x="5366" y="19050"/>
                        </a:cubicBezTo>
                        <a:cubicBezTo>
                          <a:pt x="19654" y="21907"/>
                          <a:pt x="38704" y="15240"/>
                          <a:pt x="38704" y="15240"/>
                        </a:cubicBezTo>
                        <a:cubicBezTo>
                          <a:pt x="38704" y="15240"/>
                          <a:pt x="45371" y="31432"/>
                          <a:pt x="88234" y="20955"/>
                        </a:cubicBezTo>
                        <a:cubicBezTo>
                          <a:pt x="81566" y="34290"/>
                          <a:pt x="82519" y="75248"/>
                          <a:pt x="106331" y="40005"/>
                        </a:cubicBezTo>
                        <a:cubicBezTo>
                          <a:pt x="106331" y="40005"/>
                          <a:pt x="110141" y="84773"/>
                          <a:pt x="119666" y="83820"/>
                        </a:cubicBezTo>
                        <a:cubicBezTo>
                          <a:pt x="130144" y="82867"/>
                          <a:pt x="134906" y="67628"/>
                          <a:pt x="134906" y="67628"/>
                        </a:cubicBezTo>
                        <a:cubicBezTo>
                          <a:pt x="134906" y="67628"/>
                          <a:pt x="135859" y="107632"/>
                          <a:pt x="148241" y="96203"/>
                        </a:cubicBezTo>
                        <a:cubicBezTo>
                          <a:pt x="148241" y="96203"/>
                          <a:pt x="173006" y="202883"/>
                          <a:pt x="67279" y="211455"/>
                        </a:cubicBezTo>
                        <a:cubicBezTo>
                          <a:pt x="85376" y="213360"/>
                          <a:pt x="102521" y="212408"/>
                          <a:pt x="116809" y="209550"/>
                        </a:cubicBezTo>
                        <a:cubicBezTo>
                          <a:pt x="134906" y="202883"/>
                          <a:pt x="150146" y="194310"/>
                          <a:pt x="156814" y="187642"/>
                        </a:cubicBezTo>
                        <a:cubicBezTo>
                          <a:pt x="159671" y="196215"/>
                          <a:pt x="172054" y="200978"/>
                          <a:pt x="183484" y="200025"/>
                        </a:cubicBezTo>
                        <a:cubicBezTo>
                          <a:pt x="177769" y="201930"/>
                          <a:pt x="175864" y="198120"/>
                          <a:pt x="175864" y="192405"/>
                        </a:cubicBezTo>
                        <a:close/>
                      </a:path>
                    </a:pathLst>
                  </a:custGeom>
                  <a:solidFill>
                    <a:srgbClr val="F9CEB2"/>
                  </a:solidFill>
                  <a:ln w="9525" cap="flat">
                    <a:noFill/>
                    <a:prstDash val="solid"/>
                    <a:miter/>
                  </a:ln>
                </p:spPr>
                <p:txBody>
                  <a:bodyPr rtlCol="0" anchor="ctr"/>
                  <a:lstStyle/>
                  <a:p>
                    <a:endParaRPr lang="en-US"/>
                  </a:p>
                </p:txBody>
              </p:sp>
            </p:grpSp>
            <p:sp>
              <p:nvSpPr>
                <p:cNvPr id="3501" name="Freeform: Shape 3500">
                  <a:extLst>
                    <a:ext uri="{FF2B5EF4-FFF2-40B4-BE49-F238E27FC236}">
                      <a16:creationId xmlns:a16="http://schemas.microsoft.com/office/drawing/2014/main" id="{04570EA9-061D-4977-900B-22557CDCDFE3}"/>
                    </a:ext>
                  </a:extLst>
                </p:cNvPr>
                <p:cNvSpPr/>
                <p:nvPr/>
              </p:nvSpPr>
              <p:spPr>
                <a:xfrm>
                  <a:off x="1725427" y="609917"/>
                  <a:ext cx="338595" cy="314638"/>
                </a:xfrm>
                <a:custGeom>
                  <a:avLst/>
                  <a:gdLst>
                    <a:gd name="connsiteX0" fmla="*/ 318638 w 338595"/>
                    <a:gd name="connsiteY0" fmla="*/ 112395 h 314638"/>
                    <a:gd name="connsiteX1" fmla="*/ 193860 w 338595"/>
                    <a:gd name="connsiteY1" fmla="*/ 952 h 314638"/>
                    <a:gd name="connsiteX2" fmla="*/ 189098 w 338595"/>
                    <a:gd name="connsiteY2" fmla="*/ 0 h 314638"/>
                    <a:gd name="connsiteX3" fmla="*/ 302445 w 338595"/>
                    <a:gd name="connsiteY3" fmla="*/ 99060 h 314638"/>
                    <a:gd name="connsiteX4" fmla="*/ 265298 w 338595"/>
                    <a:gd name="connsiteY4" fmla="*/ 99060 h 314638"/>
                    <a:gd name="connsiteX5" fmla="*/ 310065 w 338595"/>
                    <a:gd name="connsiteY5" fmla="*/ 156210 h 314638"/>
                    <a:gd name="connsiteX6" fmla="*/ 313875 w 338595"/>
                    <a:gd name="connsiteY6" fmla="*/ 121920 h 314638"/>
                    <a:gd name="connsiteX7" fmla="*/ 308160 w 338595"/>
                    <a:gd name="connsiteY7" fmla="*/ 173355 h 314638"/>
                    <a:gd name="connsiteX8" fmla="*/ 260535 w 338595"/>
                    <a:gd name="connsiteY8" fmla="*/ 250507 h 314638"/>
                    <a:gd name="connsiteX9" fmla="*/ 264345 w 338595"/>
                    <a:gd name="connsiteY9" fmla="*/ 206693 h 314638"/>
                    <a:gd name="connsiteX10" fmla="*/ 231008 w 338595"/>
                    <a:gd name="connsiteY10" fmla="*/ 233362 h 314638"/>
                    <a:gd name="connsiteX11" fmla="*/ 236723 w 338595"/>
                    <a:gd name="connsiteY11" fmla="*/ 184785 h 314638"/>
                    <a:gd name="connsiteX12" fmla="*/ 216720 w 338595"/>
                    <a:gd name="connsiteY12" fmla="*/ 200978 h 314638"/>
                    <a:gd name="connsiteX13" fmla="*/ 215768 w 338595"/>
                    <a:gd name="connsiteY13" fmla="*/ 133350 h 314638"/>
                    <a:gd name="connsiteX14" fmla="*/ 192908 w 338595"/>
                    <a:gd name="connsiteY14" fmla="*/ 165735 h 314638"/>
                    <a:gd name="connsiteX15" fmla="*/ 191955 w 338595"/>
                    <a:gd name="connsiteY15" fmla="*/ 111443 h 314638"/>
                    <a:gd name="connsiteX16" fmla="*/ 166238 w 338595"/>
                    <a:gd name="connsiteY16" fmla="*/ 152400 h 314638"/>
                    <a:gd name="connsiteX17" fmla="*/ 170048 w 338595"/>
                    <a:gd name="connsiteY17" fmla="*/ 101918 h 314638"/>
                    <a:gd name="connsiteX18" fmla="*/ 141473 w 338595"/>
                    <a:gd name="connsiteY18" fmla="*/ 129540 h 314638"/>
                    <a:gd name="connsiteX19" fmla="*/ 162428 w 338595"/>
                    <a:gd name="connsiteY19" fmla="*/ 97155 h 314638"/>
                    <a:gd name="connsiteX20" fmla="*/ 106230 w 338595"/>
                    <a:gd name="connsiteY20" fmla="*/ 110490 h 314638"/>
                    <a:gd name="connsiteX21" fmla="*/ 114803 w 338595"/>
                    <a:gd name="connsiteY21" fmla="*/ 94298 h 314638"/>
                    <a:gd name="connsiteX22" fmla="*/ 65273 w 338595"/>
                    <a:gd name="connsiteY22" fmla="*/ 104775 h 314638"/>
                    <a:gd name="connsiteX23" fmla="*/ 87180 w 338595"/>
                    <a:gd name="connsiteY23" fmla="*/ 81915 h 314638"/>
                    <a:gd name="connsiteX24" fmla="*/ 37650 w 338595"/>
                    <a:gd name="connsiteY24" fmla="*/ 98108 h 314638"/>
                    <a:gd name="connsiteX25" fmla="*/ 49080 w 338595"/>
                    <a:gd name="connsiteY25" fmla="*/ 71437 h 314638"/>
                    <a:gd name="connsiteX26" fmla="*/ 13838 w 338595"/>
                    <a:gd name="connsiteY26" fmla="*/ 83820 h 314638"/>
                    <a:gd name="connsiteX27" fmla="*/ 37650 w 338595"/>
                    <a:gd name="connsiteY27" fmla="*/ 63818 h 314638"/>
                    <a:gd name="connsiteX28" fmla="*/ 3360 w 338595"/>
                    <a:gd name="connsiteY28" fmla="*/ 41910 h 314638"/>
                    <a:gd name="connsiteX29" fmla="*/ 20505 w 338595"/>
                    <a:gd name="connsiteY29" fmla="*/ 66675 h 314638"/>
                    <a:gd name="connsiteX30" fmla="*/ 503 w 338595"/>
                    <a:gd name="connsiteY30" fmla="*/ 93345 h 314638"/>
                    <a:gd name="connsiteX31" fmla="*/ 32888 w 338595"/>
                    <a:gd name="connsiteY31" fmla="*/ 85725 h 314638"/>
                    <a:gd name="connsiteX32" fmla="*/ 33840 w 338595"/>
                    <a:gd name="connsiteY32" fmla="*/ 104775 h 314638"/>
                    <a:gd name="connsiteX33" fmla="*/ 33840 w 338595"/>
                    <a:gd name="connsiteY33" fmla="*/ 105727 h 314638"/>
                    <a:gd name="connsiteX34" fmla="*/ 57653 w 338595"/>
                    <a:gd name="connsiteY34" fmla="*/ 98108 h 314638"/>
                    <a:gd name="connsiteX35" fmla="*/ 59558 w 338595"/>
                    <a:gd name="connsiteY35" fmla="*/ 114300 h 314638"/>
                    <a:gd name="connsiteX36" fmla="*/ 99563 w 338595"/>
                    <a:gd name="connsiteY36" fmla="*/ 104775 h 314638"/>
                    <a:gd name="connsiteX37" fmla="*/ 85275 w 338595"/>
                    <a:gd name="connsiteY37" fmla="*/ 114300 h 314638"/>
                    <a:gd name="connsiteX38" fmla="*/ 139568 w 338595"/>
                    <a:gd name="connsiteY38" fmla="*/ 112395 h 314638"/>
                    <a:gd name="connsiteX39" fmla="*/ 133853 w 338595"/>
                    <a:gd name="connsiteY39" fmla="*/ 147637 h 314638"/>
                    <a:gd name="connsiteX40" fmla="*/ 157665 w 338595"/>
                    <a:gd name="connsiteY40" fmla="*/ 120968 h 314638"/>
                    <a:gd name="connsiteX41" fmla="*/ 162428 w 338595"/>
                    <a:gd name="connsiteY41" fmla="*/ 173355 h 314638"/>
                    <a:gd name="connsiteX42" fmla="*/ 182430 w 338595"/>
                    <a:gd name="connsiteY42" fmla="*/ 140018 h 314638"/>
                    <a:gd name="connsiteX43" fmla="*/ 192908 w 338595"/>
                    <a:gd name="connsiteY43" fmla="*/ 182880 h 314638"/>
                    <a:gd name="connsiteX44" fmla="*/ 205290 w 338595"/>
                    <a:gd name="connsiteY44" fmla="*/ 162878 h 314638"/>
                    <a:gd name="connsiteX45" fmla="*/ 206243 w 338595"/>
                    <a:gd name="connsiteY45" fmla="*/ 218123 h 314638"/>
                    <a:gd name="connsiteX46" fmla="*/ 221483 w 338595"/>
                    <a:gd name="connsiteY46" fmla="*/ 209550 h 314638"/>
                    <a:gd name="connsiteX47" fmla="*/ 209100 w 338595"/>
                    <a:gd name="connsiteY47" fmla="*/ 253365 h 314638"/>
                    <a:gd name="connsiteX48" fmla="*/ 218625 w 338595"/>
                    <a:gd name="connsiteY48" fmla="*/ 255270 h 314638"/>
                    <a:gd name="connsiteX49" fmla="*/ 247200 w 338595"/>
                    <a:gd name="connsiteY49" fmla="*/ 256223 h 314638"/>
                    <a:gd name="connsiteX50" fmla="*/ 239580 w 338595"/>
                    <a:gd name="connsiteY50" fmla="*/ 293370 h 314638"/>
                    <a:gd name="connsiteX51" fmla="*/ 199575 w 338595"/>
                    <a:gd name="connsiteY51" fmla="*/ 285750 h 314638"/>
                    <a:gd name="connsiteX52" fmla="*/ 159570 w 338595"/>
                    <a:gd name="connsiteY52" fmla="*/ 307657 h 314638"/>
                    <a:gd name="connsiteX53" fmla="*/ 163380 w 338595"/>
                    <a:gd name="connsiteY53" fmla="*/ 306705 h 314638"/>
                    <a:gd name="connsiteX54" fmla="*/ 331020 w 338595"/>
                    <a:gd name="connsiteY54" fmla="*/ 220028 h 314638"/>
                    <a:gd name="connsiteX55" fmla="*/ 318638 w 338595"/>
                    <a:gd name="connsiteY55" fmla="*/ 112395 h 3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595" h="314638">
                      <a:moveTo>
                        <a:pt x="318638" y="112395"/>
                      </a:moveTo>
                      <a:cubicBezTo>
                        <a:pt x="315780" y="60960"/>
                        <a:pt x="260535" y="14288"/>
                        <a:pt x="193860" y="952"/>
                      </a:cubicBezTo>
                      <a:cubicBezTo>
                        <a:pt x="191955" y="952"/>
                        <a:pt x="190050" y="0"/>
                        <a:pt x="189098" y="0"/>
                      </a:cubicBezTo>
                      <a:cubicBezTo>
                        <a:pt x="302445" y="28575"/>
                        <a:pt x="302445" y="99060"/>
                        <a:pt x="302445" y="99060"/>
                      </a:cubicBezTo>
                      <a:cubicBezTo>
                        <a:pt x="302445" y="99060"/>
                        <a:pt x="290063" y="93345"/>
                        <a:pt x="265298" y="99060"/>
                      </a:cubicBezTo>
                      <a:cubicBezTo>
                        <a:pt x="321495" y="100965"/>
                        <a:pt x="310065" y="156210"/>
                        <a:pt x="310065" y="156210"/>
                      </a:cubicBezTo>
                      <a:cubicBezTo>
                        <a:pt x="310065" y="156210"/>
                        <a:pt x="320543" y="140018"/>
                        <a:pt x="313875" y="121920"/>
                      </a:cubicBezTo>
                      <a:cubicBezTo>
                        <a:pt x="345308" y="151448"/>
                        <a:pt x="328163" y="228600"/>
                        <a:pt x="308160" y="173355"/>
                      </a:cubicBezTo>
                      <a:cubicBezTo>
                        <a:pt x="308160" y="228600"/>
                        <a:pt x="270060" y="258128"/>
                        <a:pt x="260535" y="250507"/>
                      </a:cubicBezTo>
                      <a:cubicBezTo>
                        <a:pt x="250058" y="243840"/>
                        <a:pt x="264345" y="206693"/>
                        <a:pt x="264345" y="206693"/>
                      </a:cubicBezTo>
                      <a:cubicBezTo>
                        <a:pt x="264345" y="206693"/>
                        <a:pt x="235770" y="240982"/>
                        <a:pt x="231008" y="233362"/>
                      </a:cubicBezTo>
                      <a:cubicBezTo>
                        <a:pt x="226245" y="226695"/>
                        <a:pt x="236723" y="184785"/>
                        <a:pt x="236723" y="184785"/>
                      </a:cubicBezTo>
                      <a:cubicBezTo>
                        <a:pt x="236723" y="184785"/>
                        <a:pt x="221483" y="204787"/>
                        <a:pt x="216720" y="200978"/>
                      </a:cubicBezTo>
                      <a:cubicBezTo>
                        <a:pt x="212910" y="197168"/>
                        <a:pt x="215768" y="133350"/>
                        <a:pt x="215768" y="133350"/>
                      </a:cubicBezTo>
                      <a:cubicBezTo>
                        <a:pt x="215768" y="133350"/>
                        <a:pt x="199575" y="170498"/>
                        <a:pt x="192908" y="165735"/>
                      </a:cubicBezTo>
                      <a:cubicBezTo>
                        <a:pt x="186240" y="160973"/>
                        <a:pt x="191955" y="111443"/>
                        <a:pt x="191955" y="111443"/>
                      </a:cubicBezTo>
                      <a:cubicBezTo>
                        <a:pt x="191955" y="111443"/>
                        <a:pt x="171953" y="156210"/>
                        <a:pt x="166238" y="152400"/>
                      </a:cubicBezTo>
                      <a:cubicBezTo>
                        <a:pt x="160523" y="148590"/>
                        <a:pt x="170048" y="101918"/>
                        <a:pt x="170048" y="101918"/>
                      </a:cubicBezTo>
                      <a:cubicBezTo>
                        <a:pt x="170048" y="101918"/>
                        <a:pt x="143378" y="134303"/>
                        <a:pt x="141473" y="129540"/>
                      </a:cubicBezTo>
                      <a:cubicBezTo>
                        <a:pt x="140520" y="124777"/>
                        <a:pt x="162428" y="97155"/>
                        <a:pt x="162428" y="97155"/>
                      </a:cubicBezTo>
                      <a:cubicBezTo>
                        <a:pt x="162428" y="97155"/>
                        <a:pt x="108135" y="114300"/>
                        <a:pt x="106230" y="110490"/>
                      </a:cubicBezTo>
                      <a:cubicBezTo>
                        <a:pt x="104325" y="106680"/>
                        <a:pt x="114803" y="94298"/>
                        <a:pt x="114803" y="94298"/>
                      </a:cubicBezTo>
                      <a:cubicBezTo>
                        <a:pt x="114803" y="94298"/>
                        <a:pt x="67178" y="109537"/>
                        <a:pt x="65273" y="104775"/>
                      </a:cubicBezTo>
                      <a:cubicBezTo>
                        <a:pt x="63368" y="100012"/>
                        <a:pt x="87180" y="81915"/>
                        <a:pt x="87180" y="81915"/>
                      </a:cubicBezTo>
                      <a:cubicBezTo>
                        <a:pt x="87180" y="81915"/>
                        <a:pt x="41460" y="101918"/>
                        <a:pt x="37650" y="98108"/>
                      </a:cubicBezTo>
                      <a:cubicBezTo>
                        <a:pt x="34793" y="93345"/>
                        <a:pt x="49080" y="71437"/>
                        <a:pt x="49080" y="71437"/>
                      </a:cubicBezTo>
                      <a:cubicBezTo>
                        <a:pt x="49080" y="71437"/>
                        <a:pt x="12885" y="88583"/>
                        <a:pt x="13838" y="83820"/>
                      </a:cubicBezTo>
                      <a:cubicBezTo>
                        <a:pt x="14790" y="78105"/>
                        <a:pt x="20505" y="69533"/>
                        <a:pt x="37650" y="63818"/>
                      </a:cubicBezTo>
                      <a:cubicBezTo>
                        <a:pt x="10028" y="62865"/>
                        <a:pt x="3360" y="52388"/>
                        <a:pt x="3360" y="41910"/>
                      </a:cubicBezTo>
                      <a:cubicBezTo>
                        <a:pt x="-2355" y="54293"/>
                        <a:pt x="7170" y="64770"/>
                        <a:pt x="20505" y="66675"/>
                      </a:cubicBezTo>
                      <a:cubicBezTo>
                        <a:pt x="1455" y="68580"/>
                        <a:pt x="-1402" y="87630"/>
                        <a:pt x="503" y="93345"/>
                      </a:cubicBezTo>
                      <a:cubicBezTo>
                        <a:pt x="2408" y="99060"/>
                        <a:pt x="10980" y="94298"/>
                        <a:pt x="32888" y="85725"/>
                      </a:cubicBezTo>
                      <a:cubicBezTo>
                        <a:pt x="14790" y="105727"/>
                        <a:pt x="19553" y="107633"/>
                        <a:pt x="33840" y="104775"/>
                      </a:cubicBezTo>
                      <a:cubicBezTo>
                        <a:pt x="33840" y="104775"/>
                        <a:pt x="33840" y="104775"/>
                        <a:pt x="33840" y="105727"/>
                      </a:cubicBezTo>
                      <a:cubicBezTo>
                        <a:pt x="40508" y="104775"/>
                        <a:pt x="48128" y="102870"/>
                        <a:pt x="57653" y="98108"/>
                      </a:cubicBezTo>
                      <a:cubicBezTo>
                        <a:pt x="42413" y="111443"/>
                        <a:pt x="41460" y="116205"/>
                        <a:pt x="59558" y="114300"/>
                      </a:cubicBezTo>
                      <a:cubicBezTo>
                        <a:pt x="76703" y="112395"/>
                        <a:pt x="99563" y="104775"/>
                        <a:pt x="99563" y="104775"/>
                      </a:cubicBezTo>
                      <a:cubicBezTo>
                        <a:pt x="99563" y="104775"/>
                        <a:pt x="85275" y="113348"/>
                        <a:pt x="85275" y="114300"/>
                      </a:cubicBezTo>
                      <a:cubicBezTo>
                        <a:pt x="86228" y="116205"/>
                        <a:pt x="113850" y="122873"/>
                        <a:pt x="139568" y="112395"/>
                      </a:cubicBezTo>
                      <a:cubicBezTo>
                        <a:pt x="127185" y="130493"/>
                        <a:pt x="129090" y="146685"/>
                        <a:pt x="133853" y="147637"/>
                      </a:cubicBezTo>
                      <a:cubicBezTo>
                        <a:pt x="138615" y="148590"/>
                        <a:pt x="149093" y="126683"/>
                        <a:pt x="157665" y="120968"/>
                      </a:cubicBezTo>
                      <a:cubicBezTo>
                        <a:pt x="150045" y="146685"/>
                        <a:pt x="154808" y="165735"/>
                        <a:pt x="162428" y="173355"/>
                      </a:cubicBezTo>
                      <a:cubicBezTo>
                        <a:pt x="167190" y="177165"/>
                        <a:pt x="176715" y="148590"/>
                        <a:pt x="182430" y="140018"/>
                      </a:cubicBezTo>
                      <a:cubicBezTo>
                        <a:pt x="180525" y="169545"/>
                        <a:pt x="189098" y="181928"/>
                        <a:pt x="192908" y="182880"/>
                      </a:cubicBezTo>
                      <a:cubicBezTo>
                        <a:pt x="196718" y="184785"/>
                        <a:pt x="205290" y="162878"/>
                        <a:pt x="205290" y="162878"/>
                      </a:cubicBezTo>
                      <a:cubicBezTo>
                        <a:pt x="205290" y="162878"/>
                        <a:pt x="199575" y="199073"/>
                        <a:pt x="206243" y="218123"/>
                      </a:cubicBezTo>
                      <a:cubicBezTo>
                        <a:pt x="209100" y="223837"/>
                        <a:pt x="221483" y="209550"/>
                        <a:pt x="221483" y="209550"/>
                      </a:cubicBezTo>
                      <a:cubicBezTo>
                        <a:pt x="221483" y="209550"/>
                        <a:pt x="211958" y="241935"/>
                        <a:pt x="209100" y="253365"/>
                      </a:cubicBezTo>
                      <a:cubicBezTo>
                        <a:pt x="206243" y="264795"/>
                        <a:pt x="211005" y="260032"/>
                        <a:pt x="218625" y="255270"/>
                      </a:cubicBezTo>
                      <a:cubicBezTo>
                        <a:pt x="226245" y="250507"/>
                        <a:pt x="239580" y="245745"/>
                        <a:pt x="247200" y="256223"/>
                      </a:cubicBezTo>
                      <a:cubicBezTo>
                        <a:pt x="255773" y="267653"/>
                        <a:pt x="252915" y="282893"/>
                        <a:pt x="239580" y="293370"/>
                      </a:cubicBezTo>
                      <a:cubicBezTo>
                        <a:pt x="226245" y="303848"/>
                        <a:pt x="203385" y="298132"/>
                        <a:pt x="199575" y="285750"/>
                      </a:cubicBezTo>
                      <a:cubicBezTo>
                        <a:pt x="192908" y="292418"/>
                        <a:pt x="177668" y="300990"/>
                        <a:pt x="159570" y="307657"/>
                      </a:cubicBezTo>
                      <a:cubicBezTo>
                        <a:pt x="160523" y="307657"/>
                        <a:pt x="162428" y="306705"/>
                        <a:pt x="163380" y="306705"/>
                      </a:cubicBezTo>
                      <a:cubicBezTo>
                        <a:pt x="235770" y="340043"/>
                        <a:pt x="321495" y="260032"/>
                        <a:pt x="331020" y="220028"/>
                      </a:cubicBezTo>
                      <a:cubicBezTo>
                        <a:pt x="343403" y="182880"/>
                        <a:pt x="341498" y="131445"/>
                        <a:pt x="318638" y="112395"/>
                      </a:cubicBezTo>
                      <a:close/>
                    </a:path>
                  </a:pathLst>
                </a:custGeom>
                <a:solidFill>
                  <a:srgbClr val="A93B00"/>
                </a:solidFill>
                <a:ln w="9525" cap="flat">
                  <a:noFill/>
                  <a:prstDash val="solid"/>
                  <a:miter/>
                </a:ln>
              </p:spPr>
              <p:txBody>
                <a:bodyPr rtlCol="0" anchor="ctr"/>
                <a:lstStyle/>
                <a:p>
                  <a:endParaRPr lang="en-US"/>
                </a:p>
              </p:txBody>
            </p:sp>
            <p:sp>
              <p:nvSpPr>
                <p:cNvPr id="3502" name="Freeform: Shape 3501">
                  <a:extLst>
                    <a:ext uri="{FF2B5EF4-FFF2-40B4-BE49-F238E27FC236}">
                      <a16:creationId xmlns:a16="http://schemas.microsoft.com/office/drawing/2014/main" id="{2EA1C38D-FAA5-4472-AD81-21E4038A0E0C}"/>
                    </a:ext>
                  </a:extLst>
                </p:cNvPr>
                <p:cNvSpPr/>
                <p:nvPr/>
              </p:nvSpPr>
              <p:spPr>
                <a:xfrm>
                  <a:off x="1781175" y="612607"/>
                  <a:ext cx="238808" cy="205906"/>
                </a:xfrm>
                <a:custGeom>
                  <a:avLst/>
                  <a:gdLst>
                    <a:gd name="connsiteX0" fmla="*/ 227647 w 238808"/>
                    <a:gd name="connsiteY0" fmla="*/ 205907 h 205906"/>
                    <a:gd name="connsiteX1" fmla="*/ 209550 w 238808"/>
                    <a:gd name="connsiteY1" fmla="*/ 124944 h 205906"/>
                    <a:gd name="connsiteX2" fmla="*/ 195263 w 238808"/>
                    <a:gd name="connsiteY2" fmla="*/ 155424 h 205906"/>
                    <a:gd name="connsiteX3" fmla="*/ 186690 w 238808"/>
                    <a:gd name="connsiteY3" fmla="*/ 135422 h 205906"/>
                    <a:gd name="connsiteX4" fmla="*/ 167640 w 238808"/>
                    <a:gd name="connsiteY4" fmla="*/ 173522 h 205906"/>
                    <a:gd name="connsiteX5" fmla="*/ 166688 w 238808"/>
                    <a:gd name="connsiteY5" fmla="*/ 109704 h 205906"/>
                    <a:gd name="connsiteX6" fmla="*/ 143828 w 238808"/>
                    <a:gd name="connsiteY6" fmla="*/ 143042 h 205906"/>
                    <a:gd name="connsiteX7" fmla="*/ 144780 w 238808"/>
                    <a:gd name="connsiteY7" fmla="*/ 89702 h 205906"/>
                    <a:gd name="connsiteX8" fmla="*/ 120967 w 238808"/>
                    <a:gd name="connsiteY8" fmla="*/ 125897 h 205906"/>
                    <a:gd name="connsiteX9" fmla="*/ 123825 w 238808"/>
                    <a:gd name="connsiteY9" fmla="*/ 83987 h 205906"/>
                    <a:gd name="connsiteX10" fmla="*/ 100965 w 238808"/>
                    <a:gd name="connsiteY10" fmla="*/ 110657 h 205906"/>
                    <a:gd name="connsiteX11" fmla="*/ 120967 w 238808"/>
                    <a:gd name="connsiteY11" fmla="*/ 72557 h 205906"/>
                    <a:gd name="connsiteX12" fmla="*/ 67628 w 238808"/>
                    <a:gd name="connsiteY12" fmla="*/ 97322 h 205906"/>
                    <a:gd name="connsiteX13" fmla="*/ 90488 w 238808"/>
                    <a:gd name="connsiteY13" fmla="*/ 73509 h 205906"/>
                    <a:gd name="connsiteX14" fmla="*/ 32385 w 238808"/>
                    <a:gd name="connsiteY14" fmla="*/ 91607 h 205906"/>
                    <a:gd name="connsiteX15" fmla="*/ 57150 w 238808"/>
                    <a:gd name="connsiteY15" fmla="*/ 62079 h 205906"/>
                    <a:gd name="connsiteX16" fmla="*/ 953 w 238808"/>
                    <a:gd name="connsiteY16" fmla="*/ 90654 h 205906"/>
                    <a:gd name="connsiteX17" fmla="*/ 36195 w 238808"/>
                    <a:gd name="connsiteY17" fmla="*/ 31599 h 205906"/>
                    <a:gd name="connsiteX18" fmla="*/ 0 w 238808"/>
                    <a:gd name="connsiteY18" fmla="*/ 37314 h 205906"/>
                    <a:gd name="connsiteX19" fmla="*/ 132397 w 238808"/>
                    <a:gd name="connsiteY19" fmla="*/ 3977 h 205906"/>
                    <a:gd name="connsiteX20" fmla="*/ 75247 w 238808"/>
                    <a:gd name="connsiteY20" fmla="*/ 17312 h 205906"/>
                    <a:gd name="connsiteX21" fmla="*/ 94297 w 238808"/>
                    <a:gd name="connsiteY21" fmla="*/ 31599 h 205906"/>
                    <a:gd name="connsiteX22" fmla="*/ 120967 w 238808"/>
                    <a:gd name="connsiteY22" fmla="*/ 45887 h 205906"/>
                    <a:gd name="connsiteX23" fmla="*/ 145733 w 238808"/>
                    <a:gd name="connsiteY23" fmla="*/ 57317 h 205906"/>
                    <a:gd name="connsiteX24" fmla="*/ 154305 w 238808"/>
                    <a:gd name="connsiteY24" fmla="*/ 69699 h 205906"/>
                    <a:gd name="connsiteX25" fmla="*/ 179070 w 238808"/>
                    <a:gd name="connsiteY25" fmla="*/ 87797 h 205906"/>
                    <a:gd name="connsiteX26" fmla="*/ 191453 w 238808"/>
                    <a:gd name="connsiteY26" fmla="*/ 91607 h 205906"/>
                    <a:gd name="connsiteX27" fmla="*/ 227647 w 238808"/>
                    <a:gd name="connsiteY27" fmla="*/ 205907 h 20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808" h="205906">
                      <a:moveTo>
                        <a:pt x="227647" y="205907"/>
                      </a:moveTo>
                      <a:cubicBezTo>
                        <a:pt x="240983" y="159234"/>
                        <a:pt x="207645" y="102084"/>
                        <a:pt x="209550" y="124944"/>
                      </a:cubicBezTo>
                      <a:cubicBezTo>
                        <a:pt x="211455" y="146852"/>
                        <a:pt x="196215" y="167807"/>
                        <a:pt x="195263" y="155424"/>
                      </a:cubicBezTo>
                      <a:cubicBezTo>
                        <a:pt x="195263" y="142089"/>
                        <a:pt x="194310" y="121134"/>
                        <a:pt x="186690" y="135422"/>
                      </a:cubicBezTo>
                      <a:cubicBezTo>
                        <a:pt x="186690" y="135422"/>
                        <a:pt x="170497" y="185904"/>
                        <a:pt x="167640" y="173522"/>
                      </a:cubicBezTo>
                      <a:cubicBezTo>
                        <a:pt x="164783" y="161139"/>
                        <a:pt x="166688" y="109704"/>
                        <a:pt x="166688" y="109704"/>
                      </a:cubicBezTo>
                      <a:cubicBezTo>
                        <a:pt x="166688" y="109704"/>
                        <a:pt x="145733" y="151614"/>
                        <a:pt x="143828" y="143042"/>
                      </a:cubicBezTo>
                      <a:cubicBezTo>
                        <a:pt x="141922" y="135422"/>
                        <a:pt x="144780" y="89702"/>
                        <a:pt x="144780" y="89702"/>
                      </a:cubicBezTo>
                      <a:cubicBezTo>
                        <a:pt x="144780" y="89702"/>
                        <a:pt x="120015" y="139232"/>
                        <a:pt x="120967" y="125897"/>
                      </a:cubicBezTo>
                      <a:cubicBezTo>
                        <a:pt x="121920" y="112562"/>
                        <a:pt x="123825" y="83987"/>
                        <a:pt x="123825" y="83987"/>
                      </a:cubicBezTo>
                      <a:lnTo>
                        <a:pt x="100965" y="110657"/>
                      </a:lnTo>
                      <a:lnTo>
                        <a:pt x="120967" y="72557"/>
                      </a:lnTo>
                      <a:cubicBezTo>
                        <a:pt x="120967" y="72557"/>
                        <a:pt x="101917" y="79224"/>
                        <a:pt x="67628" y="97322"/>
                      </a:cubicBezTo>
                      <a:cubicBezTo>
                        <a:pt x="70485" y="84939"/>
                        <a:pt x="90488" y="73509"/>
                        <a:pt x="90488" y="73509"/>
                      </a:cubicBezTo>
                      <a:cubicBezTo>
                        <a:pt x="90488" y="73509"/>
                        <a:pt x="52388" y="80177"/>
                        <a:pt x="32385" y="91607"/>
                      </a:cubicBezTo>
                      <a:cubicBezTo>
                        <a:pt x="38100" y="71604"/>
                        <a:pt x="57150" y="62079"/>
                        <a:pt x="57150" y="62079"/>
                      </a:cubicBezTo>
                      <a:cubicBezTo>
                        <a:pt x="57150" y="62079"/>
                        <a:pt x="14288" y="70652"/>
                        <a:pt x="953" y="90654"/>
                      </a:cubicBezTo>
                      <a:cubicBezTo>
                        <a:pt x="16192" y="40172"/>
                        <a:pt x="38100" y="36362"/>
                        <a:pt x="36195" y="31599"/>
                      </a:cubicBezTo>
                      <a:cubicBezTo>
                        <a:pt x="34290" y="26837"/>
                        <a:pt x="23813" y="25884"/>
                        <a:pt x="0" y="37314"/>
                      </a:cubicBezTo>
                      <a:cubicBezTo>
                        <a:pt x="66675" y="-16978"/>
                        <a:pt x="132397" y="3977"/>
                        <a:pt x="132397" y="3977"/>
                      </a:cubicBezTo>
                      <a:cubicBezTo>
                        <a:pt x="132397" y="3977"/>
                        <a:pt x="93345" y="-786"/>
                        <a:pt x="75247" y="17312"/>
                      </a:cubicBezTo>
                      <a:cubicBezTo>
                        <a:pt x="57150" y="35409"/>
                        <a:pt x="107633" y="8739"/>
                        <a:pt x="94297" y="31599"/>
                      </a:cubicBezTo>
                      <a:cubicBezTo>
                        <a:pt x="80963" y="54459"/>
                        <a:pt x="101917" y="55412"/>
                        <a:pt x="120967" y="45887"/>
                      </a:cubicBezTo>
                      <a:cubicBezTo>
                        <a:pt x="140017" y="36362"/>
                        <a:pt x="132397" y="70652"/>
                        <a:pt x="145733" y="57317"/>
                      </a:cubicBezTo>
                      <a:cubicBezTo>
                        <a:pt x="159067" y="44934"/>
                        <a:pt x="142875" y="85892"/>
                        <a:pt x="154305" y="69699"/>
                      </a:cubicBezTo>
                      <a:cubicBezTo>
                        <a:pt x="165735" y="53507"/>
                        <a:pt x="176213" y="73509"/>
                        <a:pt x="179070" y="87797"/>
                      </a:cubicBezTo>
                      <a:cubicBezTo>
                        <a:pt x="181928" y="102084"/>
                        <a:pt x="191453" y="109704"/>
                        <a:pt x="191453" y="91607"/>
                      </a:cubicBezTo>
                      <a:cubicBezTo>
                        <a:pt x="194310" y="70652"/>
                        <a:pt x="265747" y="125897"/>
                        <a:pt x="227647" y="205907"/>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3" name="Freeform: Shape 3502">
                  <a:extLst>
                    <a:ext uri="{FF2B5EF4-FFF2-40B4-BE49-F238E27FC236}">
                      <a16:creationId xmlns:a16="http://schemas.microsoft.com/office/drawing/2014/main" id="{5B83D6CD-F571-499C-8F1B-1D59FC31182F}"/>
                    </a:ext>
                  </a:extLst>
                </p:cNvPr>
                <p:cNvSpPr/>
                <p:nvPr/>
              </p:nvSpPr>
              <p:spPr>
                <a:xfrm>
                  <a:off x="1939290" y="627038"/>
                  <a:ext cx="73342" cy="53363"/>
                </a:xfrm>
                <a:custGeom>
                  <a:avLst/>
                  <a:gdLst>
                    <a:gd name="connsiteX0" fmla="*/ 0 w 73342"/>
                    <a:gd name="connsiteY0" fmla="*/ 23 h 53363"/>
                    <a:gd name="connsiteX1" fmla="*/ 73342 w 73342"/>
                    <a:gd name="connsiteY1" fmla="*/ 53363 h 53363"/>
                    <a:gd name="connsiteX2" fmla="*/ 0 w 73342"/>
                    <a:gd name="connsiteY2" fmla="*/ 23 h 53363"/>
                  </a:gdLst>
                  <a:ahLst/>
                  <a:cxnLst>
                    <a:cxn ang="0">
                      <a:pos x="connsiteX0" y="connsiteY0"/>
                    </a:cxn>
                    <a:cxn ang="0">
                      <a:pos x="connsiteX1" y="connsiteY1"/>
                    </a:cxn>
                    <a:cxn ang="0">
                      <a:pos x="connsiteX2" y="connsiteY2"/>
                    </a:cxn>
                  </a:cxnLst>
                  <a:rect l="l" t="t" r="r" b="b"/>
                  <a:pathLst>
                    <a:path w="73342" h="53363">
                      <a:moveTo>
                        <a:pt x="0" y="23"/>
                      </a:moveTo>
                      <a:cubicBezTo>
                        <a:pt x="0" y="23"/>
                        <a:pt x="48577" y="14311"/>
                        <a:pt x="73342" y="53363"/>
                      </a:cubicBezTo>
                      <a:cubicBezTo>
                        <a:pt x="72390" y="27646"/>
                        <a:pt x="28575" y="-929"/>
                        <a:pt x="0" y="23"/>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4" name="Freeform: Shape 3503">
                  <a:extLst>
                    <a:ext uri="{FF2B5EF4-FFF2-40B4-BE49-F238E27FC236}">
                      <a16:creationId xmlns:a16="http://schemas.microsoft.com/office/drawing/2014/main" id="{E63D7503-B9CF-4913-BC40-52822D6360CA}"/>
                    </a:ext>
                  </a:extLst>
                </p:cNvPr>
                <p:cNvSpPr/>
                <p:nvPr/>
              </p:nvSpPr>
              <p:spPr>
                <a:xfrm>
                  <a:off x="2088643" y="736599"/>
                  <a:ext cx="26543" cy="40612"/>
                </a:xfrm>
                <a:custGeom>
                  <a:avLst/>
                  <a:gdLst>
                    <a:gd name="connsiteX0" fmla="*/ 9714 w 26543"/>
                    <a:gd name="connsiteY0" fmla="*/ 0 h 40612"/>
                    <a:gd name="connsiteX1" fmla="*/ 9714 w 26543"/>
                    <a:gd name="connsiteY1" fmla="*/ 0 h 40612"/>
                    <a:gd name="connsiteX2" fmla="*/ 21144 w 26543"/>
                    <a:gd name="connsiteY2" fmla="*/ 6667 h 40612"/>
                    <a:gd name="connsiteX3" fmla="*/ 12572 w 26543"/>
                    <a:gd name="connsiteY3" fmla="*/ 19050 h 40612"/>
                    <a:gd name="connsiteX4" fmla="*/ 189 w 26543"/>
                    <a:gd name="connsiteY4" fmla="*/ 38100 h 40612"/>
                    <a:gd name="connsiteX5" fmla="*/ 3999 w 26543"/>
                    <a:gd name="connsiteY5" fmla="*/ 38100 h 40612"/>
                    <a:gd name="connsiteX6" fmla="*/ 18287 w 26543"/>
                    <a:gd name="connsiteY6" fmla="*/ 20003 h 40612"/>
                    <a:gd name="connsiteX7" fmla="*/ 25907 w 26543"/>
                    <a:gd name="connsiteY7" fmla="*/ 12382 h 40612"/>
                    <a:gd name="connsiteX8" fmla="*/ 9714 w 26543"/>
                    <a:gd name="connsiteY8" fmla="*/ 0 h 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3" h="40612">
                      <a:moveTo>
                        <a:pt x="9714" y="0"/>
                      </a:moveTo>
                      <a:cubicBezTo>
                        <a:pt x="8762" y="0"/>
                        <a:pt x="8762" y="953"/>
                        <a:pt x="9714" y="0"/>
                      </a:cubicBezTo>
                      <a:cubicBezTo>
                        <a:pt x="13524" y="1905"/>
                        <a:pt x="17334" y="3810"/>
                        <a:pt x="21144" y="6667"/>
                      </a:cubicBezTo>
                      <a:cubicBezTo>
                        <a:pt x="27812" y="13335"/>
                        <a:pt x="16382" y="17145"/>
                        <a:pt x="12572" y="19050"/>
                      </a:cubicBezTo>
                      <a:cubicBezTo>
                        <a:pt x="5904" y="22860"/>
                        <a:pt x="3047" y="31432"/>
                        <a:pt x="189" y="38100"/>
                      </a:cubicBezTo>
                      <a:cubicBezTo>
                        <a:pt x="-763" y="41910"/>
                        <a:pt x="2094" y="40957"/>
                        <a:pt x="3999" y="38100"/>
                      </a:cubicBezTo>
                      <a:cubicBezTo>
                        <a:pt x="7809" y="29528"/>
                        <a:pt x="9714" y="23813"/>
                        <a:pt x="18287" y="20003"/>
                      </a:cubicBezTo>
                      <a:cubicBezTo>
                        <a:pt x="22097" y="18097"/>
                        <a:pt x="24002" y="16192"/>
                        <a:pt x="25907" y="12382"/>
                      </a:cubicBezTo>
                      <a:cubicBezTo>
                        <a:pt x="29717" y="3810"/>
                        <a:pt x="15429" y="0"/>
                        <a:pt x="9714"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3505" name="Freeform: Shape 3504">
                  <a:extLst>
                    <a:ext uri="{FF2B5EF4-FFF2-40B4-BE49-F238E27FC236}">
                      <a16:creationId xmlns:a16="http://schemas.microsoft.com/office/drawing/2014/main" id="{8D8D3E37-CBEA-48D9-BBC6-4A55F38AA179}"/>
                    </a:ext>
                  </a:extLst>
                </p:cNvPr>
                <p:cNvSpPr/>
                <p:nvPr/>
              </p:nvSpPr>
              <p:spPr>
                <a:xfrm>
                  <a:off x="2045017" y="686770"/>
                  <a:ext cx="16459" cy="11490"/>
                </a:xfrm>
                <a:custGeom>
                  <a:avLst/>
                  <a:gdLst>
                    <a:gd name="connsiteX0" fmla="*/ 16192 w 16459"/>
                    <a:gd name="connsiteY0" fmla="*/ 3156 h 11490"/>
                    <a:gd name="connsiteX1" fmla="*/ 7620 w 16459"/>
                    <a:gd name="connsiteY1" fmla="*/ 1251 h 11490"/>
                    <a:gd name="connsiteX2" fmla="*/ 0 w 16459"/>
                    <a:gd name="connsiteY2" fmla="*/ 10776 h 11490"/>
                    <a:gd name="connsiteX3" fmla="*/ 953 w 16459"/>
                    <a:gd name="connsiteY3" fmla="*/ 10776 h 11490"/>
                    <a:gd name="connsiteX4" fmla="*/ 7620 w 16459"/>
                    <a:gd name="connsiteY4" fmla="*/ 5061 h 11490"/>
                    <a:gd name="connsiteX5" fmla="*/ 15240 w 16459"/>
                    <a:gd name="connsiteY5" fmla="*/ 6014 h 11490"/>
                    <a:gd name="connsiteX6" fmla="*/ 16192 w 16459"/>
                    <a:gd name="connsiteY6" fmla="*/ 3156 h 1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 h="11490">
                      <a:moveTo>
                        <a:pt x="16192" y="3156"/>
                      </a:moveTo>
                      <a:cubicBezTo>
                        <a:pt x="14288" y="-654"/>
                        <a:pt x="10478" y="-654"/>
                        <a:pt x="7620" y="1251"/>
                      </a:cubicBezTo>
                      <a:cubicBezTo>
                        <a:pt x="3810" y="3156"/>
                        <a:pt x="1905" y="6966"/>
                        <a:pt x="0" y="10776"/>
                      </a:cubicBezTo>
                      <a:cubicBezTo>
                        <a:pt x="0" y="11729"/>
                        <a:pt x="0" y="11729"/>
                        <a:pt x="953" y="10776"/>
                      </a:cubicBezTo>
                      <a:cubicBezTo>
                        <a:pt x="2858" y="8871"/>
                        <a:pt x="4763" y="6014"/>
                        <a:pt x="7620" y="5061"/>
                      </a:cubicBezTo>
                      <a:cubicBezTo>
                        <a:pt x="10478" y="2204"/>
                        <a:pt x="12383" y="4109"/>
                        <a:pt x="15240" y="6014"/>
                      </a:cubicBezTo>
                      <a:cubicBezTo>
                        <a:pt x="15240" y="6966"/>
                        <a:pt x="17145" y="4109"/>
                        <a:pt x="16192" y="3156"/>
                      </a:cubicBezTo>
                      <a:close/>
                    </a:path>
                  </a:pathLst>
                </a:custGeom>
                <a:solidFill>
                  <a:srgbClr val="FFFFFF">
                    <a:alpha val="50000"/>
                  </a:srgbClr>
                </a:solidFill>
                <a:ln w="9525" cap="flat">
                  <a:noFill/>
                  <a:prstDash val="solid"/>
                  <a:miter/>
                </a:ln>
              </p:spPr>
              <p:txBody>
                <a:bodyPr rtlCol="0" anchor="ctr"/>
                <a:lstStyle/>
                <a:p>
                  <a:endParaRPr lang="en-US"/>
                </a:p>
              </p:txBody>
            </p:sp>
          </p:grpSp>
        </p:grpSp>
      </p:grpSp>
      <p:grpSp>
        <p:nvGrpSpPr>
          <p:cNvPr id="5733" name="Graphic 3506">
            <a:extLst>
              <a:ext uri="{FF2B5EF4-FFF2-40B4-BE49-F238E27FC236}">
                <a16:creationId xmlns:a16="http://schemas.microsoft.com/office/drawing/2014/main" id="{63111733-7F7B-4690-BC4F-1DEACB6E9F79}"/>
              </a:ext>
            </a:extLst>
          </p:cNvPr>
          <p:cNvGrpSpPr/>
          <p:nvPr/>
        </p:nvGrpSpPr>
        <p:grpSpPr>
          <a:xfrm>
            <a:off x="7376744" y="1105226"/>
            <a:ext cx="2185835" cy="2917329"/>
            <a:chOff x="-766500" y="-3228458"/>
            <a:chExt cx="2133152" cy="3306804"/>
          </a:xfrm>
        </p:grpSpPr>
        <p:grpSp>
          <p:nvGrpSpPr>
            <p:cNvPr id="5734" name="Graphic 3506">
              <a:extLst>
                <a:ext uri="{FF2B5EF4-FFF2-40B4-BE49-F238E27FC236}">
                  <a16:creationId xmlns:a16="http://schemas.microsoft.com/office/drawing/2014/main" id="{C02025C0-24D3-4077-A82E-0DF5DEDA463E}"/>
                </a:ext>
              </a:extLst>
            </p:cNvPr>
            <p:cNvGrpSpPr/>
            <p:nvPr/>
          </p:nvGrpSpPr>
          <p:grpSpPr>
            <a:xfrm>
              <a:off x="-766500" y="-3228458"/>
              <a:ext cx="2133152" cy="3306804"/>
              <a:chOff x="-766500" y="-3228458"/>
              <a:chExt cx="2133152" cy="3306804"/>
            </a:xfrm>
          </p:grpSpPr>
          <p:grpSp>
            <p:nvGrpSpPr>
              <p:cNvPr id="5735" name="Graphic 3506">
                <a:extLst>
                  <a:ext uri="{FF2B5EF4-FFF2-40B4-BE49-F238E27FC236}">
                    <a16:creationId xmlns:a16="http://schemas.microsoft.com/office/drawing/2014/main" id="{715C42C4-B1D6-453B-8854-AFF59CA2DAAB}"/>
                  </a:ext>
                </a:extLst>
              </p:cNvPr>
              <p:cNvGrpSpPr/>
              <p:nvPr/>
            </p:nvGrpSpPr>
            <p:grpSpPr>
              <a:xfrm>
                <a:off x="-19781" y="-844063"/>
                <a:ext cx="730681" cy="577327"/>
                <a:chOff x="-19781" y="-844063"/>
                <a:chExt cx="730681" cy="577327"/>
              </a:xfrm>
            </p:grpSpPr>
            <p:grpSp>
              <p:nvGrpSpPr>
                <p:cNvPr id="5736" name="Graphic 3506">
                  <a:extLst>
                    <a:ext uri="{FF2B5EF4-FFF2-40B4-BE49-F238E27FC236}">
                      <a16:creationId xmlns:a16="http://schemas.microsoft.com/office/drawing/2014/main" id="{65BA2CF4-B26C-4E27-A1A3-55487FCE1829}"/>
                    </a:ext>
                  </a:extLst>
                </p:cNvPr>
                <p:cNvGrpSpPr/>
                <p:nvPr/>
              </p:nvGrpSpPr>
              <p:grpSpPr>
                <a:xfrm>
                  <a:off x="-19781" y="-844063"/>
                  <a:ext cx="605151" cy="381004"/>
                  <a:chOff x="-19781" y="-844063"/>
                  <a:chExt cx="605151" cy="381004"/>
                </a:xfrm>
              </p:grpSpPr>
              <p:grpSp>
                <p:nvGrpSpPr>
                  <p:cNvPr id="5737" name="Graphic 3506">
                    <a:extLst>
                      <a:ext uri="{FF2B5EF4-FFF2-40B4-BE49-F238E27FC236}">
                        <a16:creationId xmlns:a16="http://schemas.microsoft.com/office/drawing/2014/main" id="{8A93947B-4ACA-4F3D-8827-E442EE320065}"/>
                      </a:ext>
                    </a:extLst>
                  </p:cNvPr>
                  <p:cNvGrpSpPr/>
                  <p:nvPr/>
                </p:nvGrpSpPr>
                <p:grpSpPr>
                  <a:xfrm>
                    <a:off x="-19781" y="-841520"/>
                    <a:ext cx="605151" cy="378462"/>
                    <a:chOff x="-19781" y="-841520"/>
                    <a:chExt cx="605151" cy="378462"/>
                  </a:xfrm>
                </p:grpSpPr>
                <p:sp>
                  <p:nvSpPr>
                    <p:cNvPr id="5738" name="Freeform: Shape 5737">
                      <a:extLst>
                        <a:ext uri="{FF2B5EF4-FFF2-40B4-BE49-F238E27FC236}">
                          <a16:creationId xmlns:a16="http://schemas.microsoft.com/office/drawing/2014/main" id="{09E4A822-51EB-47D0-ADF1-C96E8DA47F78}"/>
                        </a:ext>
                      </a:extLst>
                    </p:cNvPr>
                    <p:cNvSpPr/>
                    <p:nvPr/>
                  </p:nvSpPr>
                  <p:spPr>
                    <a:xfrm>
                      <a:off x="-19781" y="-840316"/>
                      <a:ext cx="593211" cy="373510"/>
                    </a:xfrm>
                    <a:custGeom>
                      <a:avLst/>
                      <a:gdLst>
                        <a:gd name="connsiteX0" fmla="*/ 588289 w 593211"/>
                        <a:gd name="connsiteY0" fmla="*/ 163670 h 373510"/>
                        <a:gd name="connsiteX1" fmla="*/ 498357 w 593211"/>
                        <a:gd name="connsiteY1" fmla="*/ 103716 h 373510"/>
                        <a:gd name="connsiteX2" fmla="*/ 404678 w 593211"/>
                        <a:gd name="connsiteY2" fmla="*/ 141187 h 373510"/>
                        <a:gd name="connsiteX3" fmla="*/ 344724 w 593211"/>
                        <a:gd name="connsiteY3" fmla="*/ 163670 h 373510"/>
                        <a:gd name="connsiteX4" fmla="*/ 318494 w 593211"/>
                        <a:gd name="connsiteY4" fmla="*/ 174911 h 373510"/>
                        <a:gd name="connsiteX5" fmla="*/ 299758 w 593211"/>
                        <a:gd name="connsiteY5" fmla="*/ 114957 h 373510"/>
                        <a:gd name="connsiteX6" fmla="*/ 288517 w 593211"/>
                        <a:gd name="connsiteY6" fmla="*/ 84980 h 373510"/>
                        <a:gd name="connsiteX7" fmla="*/ 273528 w 593211"/>
                        <a:gd name="connsiteY7" fmla="*/ 28773 h 373510"/>
                        <a:gd name="connsiteX8" fmla="*/ 176102 w 593211"/>
                        <a:gd name="connsiteY8" fmla="*/ 13784 h 373510"/>
                        <a:gd name="connsiteX9" fmla="*/ 37458 w 593211"/>
                        <a:gd name="connsiteY9" fmla="*/ 62497 h 373510"/>
                        <a:gd name="connsiteX10" fmla="*/ 11227 w 593211"/>
                        <a:gd name="connsiteY10" fmla="*/ 133693 h 373510"/>
                        <a:gd name="connsiteX11" fmla="*/ 11227 w 593211"/>
                        <a:gd name="connsiteY11" fmla="*/ 133693 h 373510"/>
                        <a:gd name="connsiteX12" fmla="*/ 48699 w 593211"/>
                        <a:gd name="connsiteY12" fmla="*/ 201142 h 373510"/>
                        <a:gd name="connsiteX13" fmla="*/ 101159 w 593211"/>
                        <a:gd name="connsiteY13" fmla="*/ 279832 h 373510"/>
                        <a:gd name="connsiteX14" fmla="*/ 254792 w 593211"/>
                        <a:gd name="connsiteY14" fmla="*/ 373511 h 373510"/>
                        <a:gd name="connsiteX15" fmla="*/ 340977 w 593211"/>
                        <a:gd name="connsiteY15" fmla="*/ 347281 h 373510"/>
                        <a:gd name="connsiteX16" fmla="*/ 442150 w 593211"/>
                        <a:gd name="connsiteY16" fmla="*/ 298568 h 373510"/>
                        <a:gd name="connsiteX17" fmla="*/ 580795 w 593211"/>
                        <a:gd name="connsiteY17" fmla="*/ 223624 h 373510"/>
                        <a:gd name="connsiteX18" fmla="*/ 588289 w 593211"/>
                        <a:gd name="connsiteY18" fmla="*/ 163670 h 3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3211" h="373510">
                          <a:moveTo>
                            <a:pt x="588289" y="163670"/>
                          </a:move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22469" y="156176"/>
                            <a:pt x="37458" y="178659"/>
                            <a:pt x="48699" y="201142"/>
                          </a:cubicBezTo>
                          <a:cubicBezTo>
                            <a:pt x="63688" y="231119"/>
                            <a:pt x="82423" y="257349"/>
                            <a:pt x="101159" y="279832"/>
                          </a:cubicBezTo>
                          <a:cubicBezTo>
                            <a:pt x="138631" y="324798"/>
                            <a:pt x="194838" y="369764"/>
                            <a:pt x="254792" y="373511"/>
                          </a:cubicBezTo>
                          <a:cubicBezTo>
                            <a:pt x="284769" y="373511"/>
                            <a:pt x="314747" y="358522"/>
                            <a:pt x="340977" y="347281"/>
                          </a:cubicBezTo>
                          <a:cubicBezTo>
                            <a:pt x="374702" y="332292"/>
                            <a:pt x="408426" y="317303"/>
                            <a:pt x="442150" y="298568"/>
                          </a:cubicBezTo>
                          <a:cubicBezTo>
                            <a:pt x="487116" y="276085"/>
                            <a:pt x="535829" y="253602"/>
                            <a:pt x="580795" y="223624"/>
                          </a:cubicBezTo>
                          <a:cubicBezTo>
                            <a:pt x="595783" y="204889"/>
                            <a:pt x="595783" y="182406"/>
                            <a:pt x="588289" y="163670"/>
                          </a:cubicBezTo>
                          <a:close/>
                        </a:path>
                      </a:pathLst>
                    </a:custGeom>
                    <a:solidFill>
                      <a:srgbClr val="FBCA8F"/>
                    </a:solidFill>
                    <a:ln w="37462" cap="flat">
                      <a:noFill/>
                      <a:prstDash val="solid"/>
                      <a:miter/>
                    </a:ln>
                  </p:spPr>
                  <p:txBody>
                    <a:bodyPr rtlCol="0" anchor="ctr"/>
                    <a:lstStyle/>
                    <a:p>
                      <a:endParaRPr lang="en-US"/>
                    </a:p>
                  </p:txBody>
                </p:sp>
                <p:sp>
                  <p:nvSpPr>
                    <p:cNvPr id="5739" name="Freeform: Shape 5738">
                      <a:extLst>
                        <a:ext uri="{FF2B5EF4-FFF2-40B4-BE49-F238E27FC236}">
                          <a16:creationId xmlns:a16="http://schemas.microsoft.com/office/drawing/2014/main" id="{461453AE-FFE3-4973-9EFB-D752506B5669}"/>
                        </a:ext>
                      </a:extLst>
                    </p:cNvPr>
                    <p:cNvSpPr/>
                    <p:nvPr/>
                  </p:nvSpPr>
                  <p:spPr>
                    <a:xfrm>
                      <a:off x="-16048" y="-841520"/>
                      <a:ext cx="601418" cy="378462"/>
                    </a:xfrm>
                    <a:custGeom>
                      <a:avLst/>
                      <a:gdLst>
                        <a:gd name="connsiteX0" fmla="*/ 258554 w 601418"/>
                        <a:gd name="connsiteY0" fmla="*/ 378463 h 378462"/>
                        <a:gd name="connsiteX1" fmla="*/ 258554 w 601418"/>
                        <a:gd name="connsiteY1" fmla="*/ 378463 h 378462"/>
                        <a:gd name="connsiteX2" fmla="*/ 258554 w 601418"/>
                        <a:gd name="connsiteY2" fmla="*/ 378463 h 378462"/>
                        <a:gd name="connsiteX3" fmla="*/ 101173 w 601418"/>
                        <a:gd name="connsiteY3" fmla="*/ 284784 h 378462"/>
                        <a:gd name="connsiteX4" fmla="*/ 48713 w 601418"/>
                        <a:gd name="connsiteY4" fmla="*/ 202346 h 378462"/>
                        <a:gd name="connsiteX5" fmla="*/ 37472 w 601418"/>
                        <a:gd name="connsiteY5" fmla="*/ 179864 h 378462"/>
                        <a:gd name="connsiteX6" fmla="*/ 11242 w 601418"/>
                        <a:gd name="connsiteY6" fmla="*/ 134898 h 378462"/>
                        <a:gd name="connsiteX7" fmla="*/ 11242 w 601418"/>
                        <a:gd name="connsiteY7" fmla="*/ 134898 h 378462"/>
                        <a:gd name="connsiteX8" fmla="*/ 0 w 601418"/>
                        <a:gd name="connsiteY8" fmla="*/ 112415 h 378462"/>
                        <a:gd name="connsiteX9" fmla="*/ 41219 w 601418"/>
                        <a:gd name="connsiteY9" fmla="*/ 59954 h 378462"/>
                        <a:gd name="connsiteX10" fmla="*/ 179864 w 601418"/>
                        <a:gd name="connsiteY10" fmla="*/ 11242 h 378462"/>
                        <a:gd name="connsiteX11" fmla="*/ 198599 w 601418"/>
                        <a:gd name="connsiteY11" fmla="*/ 7494 h 378462"/>
                        <a:gd name="connsiteX12" fmla="*/ 243565 w 601418"/>
                        <a:gd name="connsiteY12" fmla="*/ 0 h 378462"/>
                        <a:gd name="connsiteX13" fmla="*/ 281037 w 601418"/>
                        <a:gd name="connsiteY13" fmla="*/ 33724 h 378462"/>
                        <a:gd name="connsiteX14" fmla="*/ 288531 w 601418"/>
                        <a:gd name="connsiteY14" fmla="*/ 67449 h 378462"/>
                        <a:gd name="connsiteX15" fmla="*/ 292278 w 601418"/>
                        <a:gd name="connsiteY15" fmla="*/ 89932 h 378462"/>
                        <a:gd name="connsiteX16" fmla="*/ 296026 w 601418"/>
                        <a:gd name="connsiteY16" fmla="*/ 101173 h 378462"/>
                        <a:gd name="connsiteX17" fmla="*/ 303520 w 601418"/>
                        <a:gd name="connsiteY17" fmla="*/ 119909 h 378462"/>
                        <a:gd name="connsiteX18" fmla="*/ 322256 w 601418"/>
                        <a:gd name="connsiteY18" fmla="*/ 176116 h 378462"/>
                        <a:gd name="connsiteX19" fmla="*/ 329750 w 601418"/>
                        <a:gd name="connsiteY19" fmla="*/ 172369 h 378462"/>
                        <a:gd name="connsiteX20" fmla="*/ 344738 w 601418"/>
                        <a:gd name="connsiteY20" fmla="*/ 164875 h 378462"/>
                        <a:gd name="connsiteX21" fmla="*/ 404693 w 601418"/>
                        <a:gd name="connsiteY21" fmla="*/ 142392 h 378462"/>
                        <a:gd name="connsiteX22" fmla="*/ 449659 w 601418"/>
                        <a:gd name="connsiteY22" fmla="*/ 123656 h 378462"/>
                        <a:gd name="connsiteX23" fmla="*/ 498372 w 601418"/>
                        <a:gd name="connsiteY23" fmla="*/ 104920 h 378462"/>
                        <a:gd name="connsiteX24" fmla="*/ 498372 w 601418"/>
                        <a:gd name="connsiteY24" fmla="*/ 104920 h 378462"/>
                        <a:gd name="connsiteX25" fmla="*/ 502119 w 601418"/>
                        <a:gd name="connsiteY25" fmla="*/ 104920 h 378462"/>
                        <a:gd name="connsiteX26" fmla="*/ 595798 w 601418"/>
                        <a:gd name="connsiteY26" fmla="*/ 168622 h 378462"/>
                        <a:gd name="connsiteX27" fmla="*/ 595798 w 601418"/>
                        <a:gd name="connsiteY27" fmla="*/ 232324 h 378462"/>
                        <a:gd name="connsiteX28" fmla="*/ 595798 w 601418"/>
                        <a:gd name="connsiteY28" fmla="*/ 236071 h 378462"/>
                        <a:gd name="connsiteX29" fmla="*/ 457153 w 601418"/>
                        <a:gd name="connsiteY29" fmla="*/ 311014 h 378462"/>
                        <a:gd name="connsiteX30" fmla="*/ 352233 w 601418"/>
                        <a:gd name="connsiteY30" fmla="*/ 359727 h 378462"/>
                        <a:gd name="connsiteX31" fmla="*/ 337244 w 601418"/>
                        <a:gd name="connsiteY31" fmla="*/ 367221 h 378462"/>
                        <a:gd name="connsiteX32" fmla="*/ 258554 w 601418"/>
                        <a:gd name="connsiteY32" fmla="*/ 378463 h 378462"/>
                        <a:gd name="connsiteX33" fmla="*/ 239818 w 601418"/>
                        <a:gd name="connsiteY33" fmla="*/ 0 h 378462"/>
                        <a:gd name="connsiteX34" fmla="*/ 198599 w 601418"/>
                        <a:gd name="connsiteY34" fmla="*/ 7494 h 378462"/>
                        <a:gd name="connsiteX35" fmla="*/ 179864 w 601418"/>
                        <a:gd name="connsiteY35" fmla="*/ 11242 h 378462"/>
                        <a:gd name="connsiteX36" fmla="*/ 41219 w 601418"/>
                        <a:gd name="connsiteY36" fmla="*/ 59954 h 378462"/>
                        <a:gd name="connsiteX37" fmla="*/ 3747 w 601418"/>
                        <a:gd name="connsiteY37" fmla="*/ 108668 h 378462"/>
                        <a:gd name="connsiteX38" fmla="*/ 14989 w 601418"/>
                        <a:gd name="connsiteY38" fmla="*/ 127403 h 378462"/>
                        <a:gd name="connsiteX39" fmla="*/ 18736 w 601418"/>
                        <a:gd name="connsiteY39" fmla="*/ 131150 h 378462"/>
                        <a:gd name="connsiteX40" fmla="*/ 44966 w 601418"/>
                        <a:gd name="connsiteY40" fmla="*/ 176116 h 378462"/>
                        <a:gd name="connsiteX41" fmla="*/ 56207 w 601418"/>
                        <a:gd name="connsiteY41" fmla="*/ 198599 h 378462"/>
                        <a:gd name="connsiteX42" fmla="*/ 108668 w 601418"/>
                        <a:gd name="connsiteY42" fmla="*/ 277290 h 378462"/>
                        <a:gd name="connsiteX43" fmla="*/ 258554 w 601418"/>
                        <a:gd name="connsiteY43" fmla="*/ 367221 h 378462"/>
                        <a:gd name="connsiteX44" fmla="*/ 258554 w 601418"/>
                        <a:gd name="connsiteY44" fmla="*/ 367221 h 378462"/>
                        <a:gd name="connsiteX45" fmla="*/ 329750 w 601418"/>
                        <a:gd name="connsiteY45" fmla="*/ 348486 h 378462"/>
                        <a:gd name="connsiteX46" fmla="*/ 344738 w 601418"/>
                        <a:gd name="connsiteY46" fmla="*/ 340991 h 378462"/>
                        <a:gd name="connsiteX47" fmla="*/ 445912 w 601418"/>
                        <a:gd name="connsiteY47" fmla="*/ 292278 h 378462"/>
                        <a:gd name="connsiteX48" fmla="*/ 584556 w 601418"/>
                        <a:gd name="connsiteY48" fmla="*/ 221082 h 378462"/>
                        <a:gd name="connsiteX49" fmla="*/ 584556 w 601418"/>
                        <a:gd name="connsiteY49" fmla="*/ 161128 h 378462"/>
                        <a:gd name="connsiteX50" fmla="*/ 498372 w 601418"/>
                        <a:gd name="connsiteY50" fmla="*/ 101173 h 378462"/>
                        <a:gd name="connsiteX51" fmla="*/ 498372 w 601418"/>
                        <a:gd name="connsiteY51" fmla="*/ 101173 h 378462"/>
                        <a:gd name="connsiteX52" fmla="*/ 449659 w 601418"/>
                        <a:gd name="connsiteY52" fmla="*/ 119909 h 378462"/>
                        <a:gd name="connsiteX53" fmla="*/ 404693 w 601418"/>
                        <a:gd name="connsiteY53" fmla="*/ 138645 h 378462"/>
                        <a:gd name="connsiteX54" fmla="*/ 344738 w 601418"/>
                        <a:gd name="connsiteY54" fmla="*/ 161128 h 378462"/>
                        <a:gd name="connsiteX55" fmla="*/ 329750 w 601418"/>
                        <a:gd name="connsiteY55" fmla="*/ 168622 h 378462"/>
                        <a:gd name="connsiteX56" fmla="*/ 318508 w 601418"/>
                        <a:gd name="connsiteY56" fmla="*/ 172369 h 378462"/>
                        <a:gd name="connsiteX57" fmla="*/ 314761 w 601418"/>
                        <a:gd name="connsiteY57" fmla="*/ 172369 h 378462"/>
                        <a:gd name="connsiteX58" fmla="*/ 311014 w 601418"/>
                        <a:gd name="connsiteY58" fmla="*/ 168622 h 378462"/>
                        <a:gd name="connsiteX59" fmla="*/ 292278 w 601418"/>
                        <a:gd name="connsiteY59" fmla="*/ 108668 h 378462"/>
                        <a:gd name="connsiteX60" fmla="*/ 284784 w 601418"/>
                        <a:gd name="connsiteY60" fmla="*/ 89932 h 378462"/>
                        <a:gd name="connsiteX61" fmla="*/ 281037 w 601418"/>
                        <a:gd name="connsiteY61" fmla="*/ 78690 h 378462"/>
                        <a:gd name="connsiteX62" fmla="*/ 277290 w 601418"/>
                        <a:gd name="connsiteY62" fmla="*/ 56207 h 378462"/>
                        <a:gd name="connsiteX63" fmla="*/ 269795 w 601418"/>
                        <a:gd name="connsiteY63" fmla="*/ 22483 h 378462"/>
                        <a:gd name="connsiteX64" fmla="*/ 239818 w 601418"/>
                        <a:gd name="connsiteY64" fmla="*/ 0 h 3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1418" h="378462">
                          <a:moveTo>
                            <a:pt x="258554" y="378463"/>
                          </a:moveTo>
                          <a:lnTo>
                            <a:pt x="258554" y="378463"/>
                          </a:lnTo>
                          <a:lnTo>
                            <a:pt x="258554" y="378463"/>
                          </a:lnTo>
                          <a:cubicBezTo>
                            <a:pt x="191105" y="378463"/>
                            <a:pt x="134898" y="326002"/>
                            <a:pt x="101173" y="284784"/>
                          </a:cubicBezTo>
                          <a:cubicBezTo>
                            <a:pt x="82437" y="262301"/>
                            <a:pt x="67449" y="236071"/>
                            <a:pt x="48713" y="202346"/>
                          </a:cubicBezTo>
                          <a:cubicBezTo>
                            <a:pt x="44966" y="194852"/>
                            <a:pt x="41219" y="187358"/>
                            <a:pt x="37472" y="179864"/>
                          </a:cubicBezTo>
                          <a:cubicBezTo>
                            <a:pt x="29977" y="164875"/>
                            <a:pt x="18736" y="149886"/>
                            <a:pt x="11242" y="134898"/>
                          </a:cubicBezTo>
                          <a:cubicBezTo>
                            <a:pt x="11242" y="134898"/>
                            <a:pt x="11242" y="134898"/>
                            <a:pt x="11242" y="134898"/>
                          </a:cubicBezTo>
                          <a:cubicBezTo>
                            <a:pt x="3747" y="127403"/>
                            <a:pt x="0" y="119909"/>
                            <a:pt x="0" y="112415"/>
                          </a:cubicBezTo>
                          <a:cubicBezTo>
                            <a:pt x="0" y="93679"/>
                            <a:pt x="22483" y="67449"/>
                            <a:pt x="41219" y="59954"/>
                          </a:cubicBezTo>
                          <a:cubicBezTo>
                            <a:pt x="86185" y="33724"/>
                            <a:pt x="134898" y="18736"/>
                            <a:pt x="179864" y="11242"/>
                          </a:cubicBezTo>
                          <a:cubicBezTo>
                            <a:pt x="187358" y="11242"/>
                            <a:pt x="191105" y="7494"/>
                            <a:pt x="198599" y="7494"/>
                          </a:cubicBezTo>
                          <a:cubicBezTo>
                            <a:pt x="213588" y="3747"/>
                            <a:pt x="228577" y="0"/>
                            <a:pt x="243565" y="0"/>
                          </a:cubicBezTo>
                          <a:cubicBezTo>
                            <a:pt x="266048" y="0"/>
                            <a:pt x="277290" y="11242"/>
                            <a:pt x="281037" y="33724"/>
                          </a:cubicBezTo>
                          <a:cubicBezTo>
                            <a:pt x="284784" y="44966"/>
                            <a:pt x="284784" y="56207"/>
                            <a:pt x="288531" y="67449"/>
                          </a:cubicBezTo>
                          <a:cubicBezTo>
                            <a:pt x="288531" y="74943"/>
                            <a:pt x="292278" y="82437"/>
                            <a:pt x="292278" y="89932"/>
                          </a:cubicBezTo>
                          <a:lnTo>
                            <a:pt x="296026" y="101173"/>
                          </a:lnTo>
                          <a:cubicBezTo>
                            <a:pt x="299772" y="108668"/>
                            <a:pt x="299772" y="112415"/>
                            <a:pt x="303520" y="119909"/>
                          </a:cubicBezTo>
                          <a:cubicBezTo>
                            <a:pt x="311014" y="138645"/>
                            <a:pt x="318508" y="161128"/>
                            <a:pt x="322256" y="176116"/>
                          </a:cubicBezTo>
                          <a:cubicBezTo>
                            <a:pt x="326002" y="176116"/>
                            <a:pt x="326002" y="172369"/>
                            <a:pt x="329750" y="172369"/>
                          </a:cubicBezTo>
                          <a:cubicBezTo>
                            <a:pt x="333497" y="168622"/>
                            <a:pt x="340991" y="168622"/>
                            <a:pt x="344738" y="164875"/>
                          </a:cubicBezTo>
                          <a:cubicBezTo>
                            <a:pt x="363474" y="157380"/>
                            <a:pt x="382210" y="149886"/>
                            <a:pt x="404693" y="142392"/>
                          </a:cubicBezTo>
                          <a:cubicBezTo>
                            <a:pt x="419681" y="138645"/>
                            <a:pt x="434670" y="131150"/>
                            <a:pt x="449659" y="123656"/>
                          </a:cubicBezTo>
                          <a:cubicBezTo>
                            <a:pt x="464648" y="116162"/>
                            <a:pt x="483383" y="108668"/>
                            <a:pt x="498372" y="104920"/>
                          </a:cubicBezTo>
                          <a:cubicBezTo>
                            <a:pt x="498372" y="104920"/>
                            <a:pt x="498372" y="104920"/>
                            <a:pt x="498372" y="104920"/>
                          </a:cubicBezTo>
                          <a:lnTo>
                            <a:pt x="502119" y="104920"/>
                          </a:lnTo>
                          <a:cubicBezTo>
                            <a:pt x="543337" y="104920"/>
                            <a:pt x="580809" y="131150"/>
                            <a:pt x="595798" y="168622"/>
                          </a:cubicBezTo>
                          <a:cubicBezTo>
                            <a:pt x="603292" y="187358"/>
                            <a:pt x="603292" y="209841"/>
                            <a:pt x="595798" y="232324"/>
                          </a:cubicBezTo>
                          <a:cubicBezTo>
                            <a:pt x="595798" y="232324"/>
                            <a:pt x="595798" y="232324"/>
                            <a:pt x="595798" y="236071"/>
                          </a:cubicBezTo>
                          <a:cubicBezTo>
                            <a:pt x="550832" y="262301"/>
                            <a:pt x="502119" y="288531"/>
                            <a:pt x="457153" y="311014"/>
                          </a:cubicBezTo>
                          <a:cubicBezTo>
                            <a:pt x="415934" y="329750"/>
                            <a:pt x="385957" y="344738"/>
                            <a:pt x="352233" y="359727"/>
                          </a:cubicBezTo>
                          <a:cubicBezTo>
                            <a:pt x="348486" y="359727"/>
                            <a:pt x="344738" y="363474"/>
                            <a:pt x="337244" y="367221"/>
                          </a:cubicBezTo>
                          <a:cubicBezTo>
                            <a:pt x="311014" y="367221"/>
                            <a:pt x="284784" y="378463"/>
                            <a:pt x="258554" y="378463"/>
                          </a:cubicBezTo>
                          <a:close/>
                          <a:moveTo>
                            <a:pt x="239818" y="0"/>
                          </a:moveTo>
                          <a:cubicBezTo>
                            <a:pt x="224829" y="0"/>
                            <a:pt x="209841" y="3747"/>
                            <a:pt x="198599" y="7494"/>
                          </a:cubicBezTo>
                          <a:cubicBezTo>
                            <a:pt x="191105" y="11242"/>
                            <a:pt x="183611" y="11242"/>
                            <a:pt x="179864" y="11242"/>
                          </a:cubicBezTo>
                          <a:cubicBezTo>
                            <a:pt x="134898" y="22483"/>
                            <a:pt x="86185" y="33724"/>
                            <a:pt x="41219" y="59954"/>
                          </a:cubicBezTo>
                          <a:cubicBezTo>
                            <a:pt x="26230" y="67449"/>
                            <a:pt x="7494" y="89932"/>
                            <a:pt x="3747" y="108668"/>
                          </a:cubicBezTo>
                          <a:cubicBezTo>
                            <a:pt x="3747" y="116162"/>
                            <a:pt x="7494" y="119909"/>
                            <a:pt x="14989" y="127403"/>
                          </a:cubicBezTo>
                          <a:cubicBezTo>
                            <a:pt x="14989" y="127403"/>
                            <a:pt x="18736" y="127403"/>
                            <a:pt x="18736" y="131150"/>
                          </a:cubicBezTo>
                          <a:cubicBezTo>
                            <a:pt x="26230" y="146139"/>
                            <a:pt x="33725" y="161128"/>
                            <a:pt x="44966" y="176116"/>
                          </a:cubicBezTo>
                          <a:cubicBezTo>
                            <a:pt x="48713" y="183611"/>
                            <a:pt x="52461" y="191105"/>
                            <a:pt x="56207" y="198599"/>
                          </a:cubicBezTo>
                          <a:cubicBezTo>
                            <a:pt x="74943" y="232324"/>
                            <a:pt x="89932" y="258554"/>
                            <a:pt x="108668" y="277290"/>
                          </a:cubicBezTo>
                          <a:cubicBezTo>
                            <a:pt x="142392" y="318508"/>
                            <a:pt x="198599" y="367221"/>
                            <a:pt x="258554" y="367221"/>
                          </a:cubicBezTo>
                          <a:lnTo>
                            <a:pt x="258554" y="367221"/>
                          </a:lnTo>
                          <a:cubicBezTo>
                            <a:pt x="284784" y="367221"/>
                            <a:pt x="307267" y="355980"/>
                            <a:pt x="329750" y="348486"/>
                          </a:cubicBezTo>
                          <a:cubicBezTo>
                            <a:pt x="333497" y="344738"/>
                            <a:pt x="337244" y="344738"/>
                            <a:pt x="344738" y="340991"/>
                          </a:cubicBezTo>
                          <a:cubicBezTo>
                            <a:pt x="374715" y="329750"/>
                            <a:pt x="408440" y="314761"/>
                            <a:pt x="445912" y="292278"/>
                          </a:cubicBezTo>
                          <a:cubicBezTo>
                            <a:pt x="490878" y="269795"/>
                            <a:pt x="539591" y="247312"/>
                            <a:pt x="584556" y="221082"/>
                          </a:cubicBezTo>
                          <a:cubicBezTo>
                            <a:pt x="588303" y="198599"/>
                            <a:pt x="588303" y="179864"/>
                            <a:pt x="584556" y="161128"/>
                          </a:cubicBezTo>
                          <a:cubicBezTo>
                            <a:pt x="573315" y="127403"/>
                            <a:pt x="535843" y="101173"/>
                            <a:pt x="498372" y="101173"/>
                          </a:cubicBezTo>
                          <a:lnTo>
                            <a:pt x="498372" y="101173"/>
                          </a:lnTo>
                          <a:cubicBezTo>
                            <a:pt x="483383" y="108668"/>
                            <a:pt x="464648" y="112415"/>
                            <a:pt x="449659" y="119909"/>
                          </a:cubicBezTo>
                          <a:cubicBezTo>
                            <a:pt x="434670" y="127403"/>
                            <a:pt x="419681" y="131150"/>
                            <a:pt x="404693" y="138645"/>
                          </a:cubicBezTo>
                          <a:cubicBezTo>
                            <a:pt x="382210" y="146139"/>
                            <a:pt x="363474" y="153633"/>
                            <a:pt x="344738" y="161128"/>
                          </a:cubicBezTo>
                          <a:cubicBezTo>
                            <a:pt x="340991" y="164875"/>
                            <a:pt x="333497" y="164875"/>
                            <a:pt x="329750" y="168622"/>
                          </a:cubicBezTo>
                          <a:cubicBezTo>
                            <a:pt x="326002" y="168622"/>
                            <a:pt x="322256" y="172369"/>
                            <a:pt x="318508" y="172369"/>
                          </a:cubicBezTo>
                          <a:cubicBezTo>
                            <a:pt x="318508" y="172369"/>
                            <a:pt x="314761" y="172369"/>
                            <a:pt x="314761" y="172369"/>
                          </a:cubicBezTo>
                          <a:cubicBezTo>
                            <a:pt x="314761" y="172369"/>
                            <a:pt x="314761" y="172369"/>
                            <a:pt x="311014" y="168622"/>
                          </a:cubicBezTo>
                          <a:cubicBezTo>
                            <a:pt x="307267" y="149886"/>
                            <a:pt x="299772" y="127403"/>
                            <a:pt x="292278" y="108668"/>
                          </a:cubicBezTo>
                          <a:cubicBezTo>
                            <a:pt x="288531" y="101173"/>
                            <a:pt x="288531" y="97426"/>
                            <a:pt x="284784" y="89932"/>
                          </a:cubicBezTo>
                          <a:lnTo>
                            <a:pt x="281037" y="78690"/>
                          </a:lnTo>
                          <a:cubicBezTo>
                            <a:pt x="281037" y="71196"/>
                            <a:pt x="277290" y="63702"/>
                            <a:pt x="277290" y="56207"/>
                          </a:cubicBezTo>
                          <a:cubicBezTo>
                            <a:pt x="273542" y="44966"/>
                            <a:pt x="273542" y="33724"/>
                            <a:pt x="269795" y="22483"/>
                          </a:cubicBezTo>
                          <a:cubicBezTo>
                            <a:pt x="266048" y="11242"/>
                            <a:pt x="254807" y="0"/>
                            <a:pt x="239818" y="0"/>
                          </a:cubicBezTo>
                          <a:close/>
                        </a:path>
                      </a:pathLst>
                    </a:custGeom>
                    <a:solidFill>
                      <a:srgbClr val="D97E31"/>
                    </a:solidFill>
                    <a:ln w="37462" cap="flat">
                      <a:noFill/>
                      <a:prstDash val="solid"/>
                      <a:miter/>
                    </a:ln>
                  </p:spPr>
                  <p:txBody>
                    <a:bodyPr rtlCol="0" anchor="ctr"/>
                    <a:lstStyle/>
                    <a:p>
                      <a:endParaRPr lang="en-US"/>
                    </a:p>
                  </p:txBody>
                </p:sp>
              </p:grpSp>
              <p:sp>
                <p:nvSpPr>
                  <p:cNvPr id="5740" name="Freeform: Shape 5739">
                    <a:extLst>
                      <a:ext uri="{FF2B5EF4-FFF2-40B4-BE49-F238E27FC236}">
                        <a16:creationId xmlns:a16="http://schemas.microsoft.com/office/drawing/2014/main" id="{EE23631E-AADC-40AB-8D99-F4C58D4B0B84}"/>
                      </a:ext>
                    </a:extLst>
                  </p:cNvPr>
                  <p:cNvSpPr/>
                  <p:nvPr/>
                </p:nvSpPr>
                <p:spPr>
                  <a:xfrm>
                    <a:off x="245203" y="-820590"/>
                    <a:ext cx="63563" cy="226381"/>
                  </a:xfrm>
                  <a:custGeom>
                    <a:avLst/>
                    <a:gdLst>
                      <a:gd name="connsiteX0" fmla="*/ 46015 w 63563"/>
                      <a:gd name="connsiteY0" fmla="*/ 121461 h 226381"/>
                      <a:gd name="connsiteX1" fmla="*/ 27279 w 63563"/>
                      <a:gd name="connsiteY1" fmla="*/ 57759 h 226381"/>
                      <a:gd name="connsiteX2" fmla="*/ 4796 w 63563"/>
                      <a:gd name="connsiteY2" fmla="*/ 1552 h 226381"/>
                      <a:gd name="connsiteX3" fmla="*/ 1049 w 63563"/>
                      <a:gd name="connsiteY3" fmla="*/ 5299 h 226381"/>
                      <a:gd name="connsiteX4" fmla="*/ 34774 w 63563"/>
                      <a:gd name="connsiteY4" fmla="*/ 113967 h 226381"/>
                      <a:gd name="connsiteX5" fmla="*/ 57256 w 63563"/>
                      <a:gd name="connsiteY5" fmla="*/ 226381 h 226381"/>
                      <a:gd name="connsiteX6" fmla="*/ 57256 w 63563"/>
                      <a:gd name="connsiteY6" fmla="*/ 226381 h 226381"/>
                      <a:gd name="connsiteX7" fmla="*/ 46015 w 63563"/>
                      <a:gd name="connsiteY7" fmla="*/ 121461 h 22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3" h="226381">
                        <a:moveTo>
                          <a:pt x="46015" y="121461"/>
                        </a:moveTo>
                        <a:cubicBezTo>
                          <a:pt x="38521" y="98978"/>
                          <a:pt x="34774" y="80242"/>
                          <a:pt x="27279" y="57759"/>
                        </a:cubicBezTo>
                        <a:cubicBezTo>
                          <a:pt x="19785" y="39024"/>
                          <a:pt x="16038" y="16541"/>
                          <a:pt x="4796" y="1552"/>
                        </a:cubicBezTo>
                        <a:cubicBezTo>
                          <a:pt x="4796" y="-2195"/>
                          <a:pt x="-2698" y="1552"/>
                          <a:pt x="1049" y="5299"/>
                        </a:cubicBezTo>
                        <a:cubicBezTo>
                          <a:pt x="12291" y="42771"/>
                          <a:pt x="23532" y="76495"/>
                          <a:pt x="34774" y="113967"/>
                        </a:cubicBezTo>
                        <a:cubicBezTo>
                          <a:pt x="46015" y="147691"/>
                          <a:pt x="64751" y="188910"/>
                          <a:pt x="57256" y="226381"/>
                        </a:cubicBezTo>
                        <a:cubicBezTo>
                          <a:pt x="57256" y="226381"/>
                          <a:pt x="57256" y="226381"/>
                          <a:pt x="57256" y="226381"/>
                        </a:cubicBezTo>
                        <a:cubicBezTo>
                          <a:pt x="72245" y="192657"/>
                          <a:pt x="57256" y="151438"/>
                          <a:pt x="46015" y="121461"/>
                        </a:cubicBezTo>
                        <a:close/>
                      </a:path>
                    </a:pathLst>
                  </a:custGeom>
                  <a:solidFill>
                    <a:srgbClr val="D97E31"/>
                  </a:solidFill>
                  <a:ln w="37462" cap="flat">
                    <a:noFill/>
                    <a:prstDash val="solid"/>
                    <a:miter/>
                  </a:ln>
                </p:spPr>
                <p:txBody>
                  <a:bodyPr rtlCol="0" anchor="ctr"/>
                  <a:lstStyle/>
                  <a:p>
                    <a:endParaRPr lang="en-US"/>
                  </a:p>
                </p:txBody>
              </p:sp>
              <p:sp>
                <p:nvSpPr>
                  <p:cNvPr id="5741" name="Freeform: Shape 5740">
                    <a:extLst>
                      <a:ext uri="{FF2B5EF4-FFF2-40B4-BE49-F238E27FC236}">
                        <a16:creationId xmlns:a16="http://schemas.microsoft.com/office/drawing/2014/main" id="{927EDE21-FB3A-45A8-AB5B-6F70D0F71407}"/>
                      </a:ext>
                    </a:extLst>
                  </p:cNvPr>
                  <p:cNvSpPr/>
                  <p:nvPr/>
                </p:nvSpPr>
                <p:spPr>
                  <a:xfrm>
                    <a:off x="-19781" y="-840316"/>
                    <a:ext cx="592036" cy="303356"/>
                  </a:xfrm>
                  <a:custGeom>
                    <a:avLst/>
                    <a:gdLst>
                      <a:gd name="connsiteX0" fmla="*/ 93665 w 592036"/>
                      <a:gd name="connsiteY0" fmla="*/ 186153 h 303356"/>
                      <a:gd name="connsiteX1" fmla="*/ 299758 w 592036"/>
                      <a:gd name="connsiteY1" fmla="*/ 302315 h 303356"/>
                      <a:gd name="connsiteX2" fmla="*/ 434656 w 592036"/>
                      <a:gd name="connsiteY2" fmla="*/ 257349 h 303356"/>
                      <a:gd name="connsiteX3" fmla="*/ 550818 w 592036"/>
                      <a:gd name="connsiteY3" fmla="*/ 197394 h 303356"/>
                      <a:gd name="connsiteX4" fmla="*/ 592036 w 592036"/>
                      <a:gd name="connsiteY4" fmla="*/ 178659 h 303356"/>
                      <a:gd name="connsiteX5" fmla="*/ 588289 w 592036"/>
                      <a:gd name="connsiteY5" fmla="*/ 163670 h 303356"/>
                      <a:gd name="connsiteX6" fmla="*/ 498357 w 592036"/>
                      <a:gd name="connsiteY6" fmla="*/ 103716 h 303356"/>
                      <a:gd name="connsiteX7" fmla="*/ 404678 w 592036"/>
                      <a:gd name="connsiteY7" fmla="*/ 141187 h 303356"/>
                      <a:gd name="connsiteX8" fmla="*/ 344724 w 592036"/>
                      <a:gd name="connsiteY8" fmla="*/ 163670 h 303356"/>
                      <a:gd name="connsiteX9" fmla="*/ 318494 w 592036"/>
                      <a:gd name="connsiteY9" fmla="*/ 174911 h 303356"/>
                      <a:gd name="connsiteX10" fmla="*/ 299758 w 592036"/>
                      <a:gd name="connsiteY10" fmla="*/ 114957 h 303356"/>
                      <a:gd name="connsiteX11" fmla="*/ 288517 w 592036"/>
                      <a:gd name="connsiteY11" fmla="*/ 84980 h 303356"/>
                      <a:gd name="connsiteX12" fmla="*/ 273528 w 592036"/>
                      <a:gd name="connsiteY12" fmla="*/ 28773 h 303356"/>
                      <a:gd name="connsiteX13" fmla="*/ 176102 w 592036"/>
                      <a:gd name="connsiteY13" fmla="*/ 13784 h 303356"/>
                      <a:gd name="connsiteX14" fmla="*/ 37458 w 592036"/>
                      <a:gd name="connsiteY14" fmla="*/ 62497 h 303356"/>
                      <a:gd name="connsiteX15" fmla="*/ 11227 w 592036"/>
                      <a:gd name="connsiteY15" fmla="*/ 133693 h 303356"/>
                      <a:gd name="connsiteX16" fmla="*/ 11227 w 592036"/>
                      <a:gd name="connsiteY16" fmla="*/ 133693 h 303356"/>
                      <a:gd name="connsiteX17" fmla="*/ 41204 w 592036"/>
                      <a:gd name="connsiteY17" fmla="*/ 189900 h 303356"/>
                      <a:gd name="connsiteX18" fmla="*/ 93665 w 592036"/>
                      <a:gd name="connsiteY18" fmla="*/ 186153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36" h="303356">
                        <a:moveTo>
                          <a:pt x="93665" y="186153"/>
                        </a:moveTo>
                        <a:cubicBezTo>
                          <a:pt x="153619" y="231119"/>
                          <a:pt x="213574" y="313556"/>
                          <a:pt x="299758" y="302315"/>
                        </a:cubicBezTo>
                        <a:cubicBezTo>
                          <a:pt x="344724" y="294820"/>
                          <a:pt x="389690" y="276085"/>
                          <a:pt x="434656" y="257349"/>
                        </a:cubicBezTo>
                        <a:cubicBezTo>
                          <a:pt x="475875" y="238613"/>
                          <a:pt x="513346" y="219877"/>
                          <a:pt x="550818" y="197394"/>
                        </a:cubicBezTo>
                        <a:cubicBezTo>
                          <a:pt x="565806" y="189900"/>
                          <a:pt x="577048" y="182406"/>
                          <a:pt x="592036" y="178659"/>
                        </a:cubicBezTo>
                        <a:cubicBezTo>
                          <a:pt x="592036" y="174911"/>
                          <a:pt x="588289" y="167417"/>
                          <a:pt x="588289" y="163670"/>
                        </a:cubicBez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18722" y="152428"/>
                          <a:pt x="29963" y="171164"/>
                          <a:pt x="41204" y="189900"/>
                        </a:cubicBezTo>
                        <a:cubicBezTo>
                          <a:pt x="59940" y="174911"/>
                          <a:pt x="82423" y="174911"/>
                          <a:pt x="93665" y="18615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42" name="Freeform: Shape 5741">
                    <a:extLst>
                      <a:ext uri="{FF2B5EF4-FFF2-40B4-BE49-F238E27FC236}">
                        <a16:creationId xmlns:a16="http://schemas.microsoft.com/office/drawing/2014/main" id="{F2C19C88-1D5E-4E92-A5FB-49D12432CF91}"/>
                      </a:ext>
                    </a:extLst>
                  </p:cNvPr>
                  <p:cNvSpPr/>
                  <p:nvPr/>
                </p:nvSpPr>
                <p:spPr>
                  <a:xfrm>
                    <a:off x="-16650" y="-844063"/>
                    <a:ext cx="577664" cy="257762"/>
                  </a:xfrm>
                  <a:custGeom>
                    <a:avLst/>
                    <a:gdLst>
                      <a:gd name="connsiteX0" fmla="*/ 11844 w 577664"/>
                      <a:gd name="connsiteY0" fmla="*/ 133693 h 257762"/>
                      <a:gd name="connsiteX1" fmla="*/ 11844 w 577664"/>
                      <a:gd name="connsiteY1" fmla="*/ 133693 h 257762"/>
                      <a:gd name="connsiteX2" fmla="*/ 19338 w 577664"/>
                      <a:gd name="connsiteY2" fmla="*/ 141187 h 257762"/>
                      <a:gd name="connsiteX3" fmla="*/ 98029 w 577664"/>
                      <a:gd name="connsiteY3" fmla="*/ 103715 h 257762"/>
                      <a:gd name="connsiteX4" fmla="*/ 214190 w 577664"/>
                      <a:gd name="connsiteY4" fmla="*/ 129946 h 257762"/>
                      <a:gd name="connsiteX5" fmla="*/ 289133 w 577664"/>
                      <a:gd name="connsiteY5" fmla="*/ 219877 h 257762"/>
                      <a:gd name="connsiteX6" fmla="*/ 334100 w 577664"/>
                      <a:gd name="connsiteY6" fmla="*/ 257349 h 257762"/>
                      <a:gd name="connsiteX7" fmla="*/ 382812 w 577664"/>
                      <a:gd name="connsiteY7" fmla="*/ 238613 h 257762"/>
                      <a:gd name="connsiteX8" fmla="*/ 491480 w 577664"/>
                      <a:gd name="connsiteY8" fmla="*/ 182406 h 257762"/>
                      <a:gd name="connsiteX9" fmla="*/ 577665 w 577664"/>
                      <a:gd name="connsiteY9" fmla="*/ 141187 h 257762"/>
                      <a:gd name="connsiteX10" fmla="*/ 498974 w 577664"/>
                      <a:gd name="connsiteY10" fmla="*/ 103715 h 257762"/>
                      <a:gd name="connsiteX11" fmla="*/ 405295 w 577664"/>
                      <a:gd name="connsiteY11" fmla="*/ 141187 h 257762"/>
                      <a:gd name="connsiteX12" fmla="*/ 345341 w 577664"/>
                      <a:gd name="connsiteY12" fmla="*/ 163670 h 257762"/>
                      <a:gd name="connsiteX13" fmla="*/ 319111 w 577664"/>
                      <a:gd name="connsiteY13" fmla="*/ 174911 h 257762"/>
                      <a:gd name="connsiteX14" fmla="*/ 300375 w 577664"/>
                      <a:gd name="connsiteY14" fmla="*/ 114957 h 257762"/>
                      <a:gd name="connsiteX15" fmla="*/ 289133 w 577664"/>
                      <a:gd name="connsiteY15" fmla="*/ 84980 h 257762"/>
                      <a:gd name="connsiteX16" fmla="*/ 274145 w 577664"/>
                      <a:gd name="connsiteY16" fmla="*/ 28772 h 257762"/>
                      <a:gd name="connsiteX17" fmla="*/ 176719 w 577664"/>
                      <a:gd name="connsiteY17" fmla="*/ 13784 h 257762"/>
                      <a:gd name="connsiteX18" fmla="*/ 38074 w 577664"/>
                      <a:gd name="connsiteY18" fmla="*/ 62497 h 257762"/>
                      <a:gd name="connsiteX19" fmla="*/ 11844 w 577664"/>
                      <a:gd name="connsiteY19" fmla="*/ 133693 h 2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7664" h="257762">
                        <a:moveTo>
                          <a:pt x="11844" y="133693"/>
                        </a:moveTo>
                        <a:cubicBezTo>
                          <a:pt x="11844" y="133693"/>
                          <a:pt x="11844" y="133693"/>
                          <a:pt x="11844" y="133693"/>
                        </a:cubicBezTo>
                        <a:cubicBezTo>
                          <a:pt x="15591" y="137440"/>
                          <a:pt x="15591" y="141187"/>
                          <a:pt x="19338" y="141187"/>
                        </a:cubicBezTo>
                        <a:cubicBezTo>
                          <a:pt x="41821" y="118704"/>
                          <a:pt x="68051" y="107463"/>
                          <a:pt x="98029" y="103715"/>
                        </a:cubicBezTo>
                        <a:cubicBezTo>
                          <a:pt x="139247" y="99968"/>
                          <a:pt x="176719" y="111210"/>
                          <a:pt x="214190" y="129946"/>
                        </a:cubicBezTo>
                        <a:cubicBezTo>
                          <a:pt x="251662" y="152429"/>
                          <a:pt x="270397" y="182406"/>
                          <a:pt x="289133" y="219877"/>
                        </a:cubicBezTo>
                        <a:cubicBezTo>
                          <a:pt x="300375" y="238613"/>
                          <a:pt x="311616" y="261096"/>
                          <a:pt x="334100" y="257349"/>
                        </a:cubicBezTo>
                        <a:cubicBezTo>
                          <a:pt x="352835" y="253602"/>
                          <a:pt x="367824" y="246107"/>
                          <a:pt x="382812" y="238613"/>
                        </a:cubicBezTo>
                        <a:cubicBezTo>
                          <a:pt x="420284" y="219877"/>
                          <a:pt x="454008" y="201142"/>
                          <a:pt x="491480" y="182406"/>
                        </a:cubicBezTo>
                        <a:cubicBezTo>
                          <a:pt x="521457" y="167417"/>
                          <a:pt x="547687" y="156176"/>
                          <a:pt x="577665" y="141187"/>
                        </a:cubicBezTo>
                        <a:cubicBezTo>
                          <a:pt x="558929" y="118704"/>
                          <a:pt x="528951" y="99968"/>
                          <a:pt x="498974" y="103715"/>
                        </a:cubicBezTo>
                        <a:cubicBezTo>
                          <a:pt x="468997" y="114957"/>
                          <a:pt x="435273" y="129946"/>
                          <a:pt x="405295" y="141187"/>
                        </a:cubicBezTo>
                        <a:cubicBezTo>
                          <a:pt x="386559" y="148681"/>
                          <a:pt x="364076" y="156176"/>
                          <a:pt x="345341" y="163670"/>
                        </a:cubicBezTo>
                        <a:cubicBezTo>
                          <a:pt x="337846" y="167417"/>
                          <a:pt x="330352" y="171164"/>
                          <a:pt x="319111" y="174911"/>
                        </a:cubicBezTo>
                        <a:cubicBezTo>
                          <a:pt x="315364" y="152429"/>
                          <a:pt x="307869" y="133693"/>
                          <a:pt x="300375" y="114957"/>
                        </a:cubicBezTo>
                        <a:cubicBezTo>
                          <a:pt x="296628" y="107463"/>
                          <a:pt x="292881" y="96221"/>
                          <a:pt x="289133" y="84980"/>
                        </a:cubicBezTo>
                        <a:cubicBezTo>
                          <a:pt x="285386" y="66244"/>
                          <a:pt x="277892" y="47508"/>
                          <a:pt x="274145" y="28772"/>
                        </a:cubicBezTo>
                        <a:cubicBezTo>
                          <a:pt x="262903" y="-19941"/>
                          <a:pt x="210443" y="6289"/>
                          <a:pt x="176719" y="13784"/>
                        </a:cubicBezTo>
                        <a:cubicBezTo>
                          <a:pt x="128006" y="25025"/>
                          <a:pt x="79293" y="36267"/>
                          <a:pt x="38074" y="62497"/>
                        </a:cubicBezTo>
                        <a:cubicBezTo>
                          <a:pt x="15591" y="73738"/>
                          <a:pt x="-18133" y="111210"/>
                          <a:pt x="11844" y="133693"/>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43" name="Graphic 3506">
                    <a:extLst>
                      <a:ext uri="{FF2B5EF4-FFF2-40B4-BE49-F238E27FC236}">
                        <a16:creationId xmlns:a16="http://schemas.microsoft.com/office/drawing/2014/main" id="{50A366B6-9CFE-429E-BDBA-20DBAD3B4B28}"/>
                      </a:ext>
                    </a:extLst>
                  </p:cNvPr>
                  <p:cNvGrpSpPr/>
                  <p:nvPr/>
                </p:nvGrpSpPr>
                <p:grpSpPr>
                  <a:xfrm>
                    <a:off x="358667" y="-744095"/>
                    <a:ext cx="226703" cy="213588"/>
                    <a:chOff x="358667" y="-744095"/>
                    <a:chExt cx="226703" cy="213588"/>
                  </a:xfrm>
                </p:grpSpPr>
                <p:sp>
                  <p:nvSpPr>
                    <p:cNvPr id="5744" name="Freeform: Shape 5743">
                      <a:extLst>
                        <a:ext uri="{FF2B5EF4-FFF2-40B4-BE49-F238E27FC236}">
                          <a16:creationId xmlns:a16="http://schemas.microsoft.com/office/drawing/2014/main" id="{FC729E23-9B99-4CF7-BBA8-CF5D43DEF16F}"/>
                        </a:ext>
                      </a:extLst>
                    </p:cNvPr>
                    <p:cNvSpPr/>
                    <p:nvPr/>
                  </p:nvSpPr>
                  <p:spPr>
                    <a:xfrm>
                      <a:off x="358667" y="-736956"/>
                      <a:ext cx="215461" cy="206449"/>
                    </a:xfrm>
                    <a:custGeom>
                      <a:avLst/>
                      <a:gdLst>
                        <a:gd name="connsiteX0" fmla="*/ 209841 w 215461"/>
                        <a:gd name="connsiteY0" fmla="*/ 60310 h 206449"/>
                        <a:gd name="connsiteX1" fmla="*/ 119909 w 215461"/>
                        <a:gd name="connsiteY1" fmla="*/ 356 h 206449"/>
                        <a:gd name="connsiteX2" fmla="*/ 26230 w 215461"/>
                        <a:gd name="connsiteY2" fmla="*/ 37828 h 206449"/>
                        <a:gd name="connsiteX3" fmla="*/ 0 w 215461"/>
                        <a:gd name="connsiteY3" fmla="*/ 49069 h 206449"/>
                        <a:gd name="connsiteX4" fmla="*/ 56207 w 215461"/>
                        <a:gd name="connsiteY4" fmla="*/ 139001 h 206449"/>
                        <a:gd name="connsiteX5" fmla="*/ 59955 w 215461"/>
                        <a:gd name="connsiteY5" fmla="*/ 206450 h 206449"/>
                        <a:gd name="connsiteX6" fmla="*/ 71196 w 215461"/>
                        <a:gd name="connsiteY6" fmla="*/ 202702 h 206449"/>
                        <a:gd name="connsiteX7" fmla="*/ 209841 w 215461"/>
                        <a:gd name="connsiteY7" fmla="*/ 127759 h 206449"/>
                        <a:gd name="connsiteX8" fmla="*/ 209841 w 215461"/>
                        <a:gd name="connsiteY8" fmla="*/ 60310 h 2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61" h="206449">
                          <a:moveTo>
                            <a:pt x="209841" y="60310"/>
                          </a:move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63702" y="161484"/>
                            <a:pt x="67449" y="183966"/>
                            <a:pt x="59955" y="206450"/>
                          </a:cubicBezTo>
                          <a:cubicBezTo>
                            <a:pt x="63702" y="206450"/>
                            <a:pt x="67449" y="202702"/>
                            <a:pt x="71196" y="202702"/>
                          </a:cubicBezTo>
                          <a:cubicBezTo>
                            <a:pt x="116162" y="180219"/>
                            <a:pt x="164875" y="157736"/>
                            <a:pt x="209841" y="127759"/>
                          </a:cubicBezTo>
                          <a:cubicBezTo>
                            <a:pt x="217335" y="101529"/>
                            <a:pt x="217335" y="79046"/>
                            <a:pt x="209841" y="60310"/>
                          </a:cubicBezTo>
                          <a:close/>
                        </a:path>
                      </a:pathLst>
                    </a:custGeom>
                    <a:solidFill>
                      <a:srgbClr val="F4F4F4"/>
                    </a:solidFill>
                    <a:ln w="37462" cap="flat">
                      <a:noFill/>
                      <a:prstDash val="solid"/>
                      <a:miter/>
                    </a:ln>
                  </p:spPr>
                  <p:txBody>
                    <a:bodyPr rtlCol="0" anchor="ctr"/>
                    <a:lstStyle/>
                    <a:p>
                      <a:endParaRPr lang="en-US"/>
                    </a:p>
                  </p:txBody>
                </p:sp>
                <p:sp>
                  <p:nvSpPr>
                    <p:cNvPr id="5745" name="Freeform: Shape 5744">
                      <a:extLst>
                        <a:ext uri="{FF2B5EF4-FFF2-40B4-BE49-F238E27FC236}">
                          <a16:creationId xmlns:a16="http://schemas.microsoft.com/office/drawing/2014/main" id="{4AC3BA08-519B-4C29-BAFC-8D87379FB372}"/>
                        </a:ext>
                      </a:extLst>
                    </p:cNvPr>
                    <p:cNvSpPr/>
                    <p:nvPr/>
                  </p:nvSpPr>
                  <p:spPr>
                    <a:xfrm>
                      <a:off x="358667" y="-744095"/>
                      <a:ext cx="226703" cy="213588"/>
                    </a:xfrm>
                    <a:custGeom>
                      <a:avLst/>
                      <a:gdLst>
                        <a:gd name="connsiteX0" fmla="*/ 63702 w 226703"/>
                        <a:gd name="connsiteY0" fmla="*/ 213588 h 213588"/>
                        <a:gd name="connsiteX1" fmla="*/ 63702 w 226703"/>
                        <a:gd name="connsiteY1" fmla="*/ 213588 h 213588"/>
                        <a:gd name="connsiteX2" fmla="*/ 59955 w 226703"/>
                        <a:gd name="connsiteY2" fmla="*/ 209841 h 213588"/>
                        <a:gd name="connsiteX3" fmla="*/ 56207 w 226703"/>
                        <a:gd name="connsiteY3" fmla="*/ 146139 h 213588"/>
                        <a:gd name="connsiteX4" fmla="*/ 0 w 226703"/>
                        <a:gd name="connsiteY4" fmla="*/ 56207 h 213588"/>
                        <a:gd name="connsiteX5" fmla="*/ 0 w 226703"/>
                        <a:gd name="connsiteY5" fmla="*/ 52460 h 213588"/>
                        <a:gd name="connsiteX6" fmla="*/ 3747 w 226703"/>
                        <a:gd name="connsiteY6" fmla="*/ 48713 h 213588"/>
                        <a:gd name="connsiteX7" fmla="*/ 29977 w 226703"/>
                        <a:gd name="connsiteY7" fmla="*/ 37472 h 213588"/>
                        <a:gd name="connsiteX8" fmla="*/ 74943 w 226703"/>
                        <a:gd name="connsiteY8" fmla="*/ 18736 h 213588"/>
                        <a:gd name="connsiteX9" fmla="*/ 123656 w 226703"/>
                        <a:gd name="connsiteY9" fmla="*/ 0 h 213588"/>
                        <a:gd name="connsiteX10" fmla="*/ 123656 w 226703"/>
                        <a:gd name="connsiteY10" fmla="*/ 0 h 213588"/>
                        <a:gd name="connsiteX11" fmla="*/ 127404 w 226703"/>
                        <a:gd name="connsiteY11" fmla="*/ 0 h 213588"/>
                        <a:gd name="connsiteX12" fmla="*/ 221082 w 226703"/>
                        <a:gd name="connsiteY12" fmla="*/ 63702 h 213588"/>
                        <a:gd name="connsiteX13" fmla="*/ 221082 w 226703"/>
                        <a:gd name="connsiteY13" fmla="*/ 127403 h 213588"/>
                        <a:gd name="connsiteX14" fmla="*/ 221082 w 226703"/>
                        <a:gd name="connsiteY14" fmla="*/ 131150 h 213588"/>
                        <a:gd name="connsiteX15" fmla="*/ 82437 w 226703"/>
                        <a:gd name="connsiteY15" fmla="*/ 206094 h 213588"/>
                        <a:gd name="connsiteX16" fmla="*/ 63702 w 226703"/>
                        <a:gd name="connsiteY16" fmla="*/ 213588 h 213588"/>
                        <a:gd name="connsiteX17" fmla="*/ 63702 w 226703"/>
                        <a:gd name="connsiteY17" fmla="*/ 213588 h 213588"/>
                        <a:gd name="connsiteX18" fmla="*/ 7494 w 226703"/>
                        <a:gd name="connsiteY18" fmla="*/ 52460 h 213588"/>
                        <a:gd name="connsiteX19" fmla="*/ 59955 w 226703"/>
                        <a:gd name="connsiteY19" fmla="*/ 142392 h 213588"/>
                        <a:gd name="connsiteX20" fmla="*/ 67449 w 226703"/>
                        <a:gd name="connsiteY20" fmla="*/ 202346 h 213588"/>
                        <a:gd name="connsiteX21" fmla="*/ 71196 w 226703"/>
                        <a:gd name="connsiteY21" fmla="*/ 198599 h 213588"/>
                        <a:gd name="connsiteX22" fmla="*/ 209841 w 226703"/>
                        <a:gd name="connsiteY22" fmla="*/ 127403 h 213588"/>
                        <a:gd name="connsiteX23" fmla="*/ 209841 w 226703"/>
                        <a:gd name="connsiteY23" fmla="*/ 67449 h 213588"/>
                        <a:gd name="connsiteX24" fmla="*/ 123656 w 226703"/>
                        <a:gd name="connsiteY24" fmla="*/ 7494 h 213588"/>
                        <a:gd name="connsiteX25" fmla="*/ 123656 w 226703"/>
                        <a:gd name="connsiteY25" fmla="*/ 7494 h 213588"/>
                        <a:gd name="connsiteX26" fmla="*/ 74943 w 226703"/>
                        <a:gd name="connsiteY26" fmla="*/ 26230 h 213588"/>
                        <a:gd name="connsiteX27" fmla="*/ 29977 w 226703"/>
                        <a:gd name="connsiteY27" fmla="*/ 44966 h 213588"/>
                        <a:gd name="connsiteX28" fmla="*/ 7494 w 226703"/>
                        <a:gd name="connsiteY28" fmla="*/ 52460 h 21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6703" h="213588">
                          <a:moveTo>
                            <a:pt x="63702" y="213588"/>
                          </a:moveTo>
                          <a:cubicBezTo>
                            <a:pt x="59955" y="213588"/>
                            <a:pt x="59955" y="209841"/>
                            <a:pt x="63702" y="213588"/>
                          </a:cubicBezTo>
                          <a:cubicBezTo>
                            <a:pt x="59955" y="213588"/>
                            <a:pt x="59955" y="209841"/>
                            <a:pt x="59955" y="209841"/>
                          </a:cubicBezTo>
                          <a:cubicBezTo>
                            <a:pt x="63702" y="191105"/>
                            <a:pt x="63702" y="168622"/>
                            <a:pt x="56207" y="146139"/>
                          </a:cubicBezTo>
                          <a:cubicBezTo>
                            <a:pt x="41219" y="101173"/>
                            <a:pt x="22483" y="71196"/>
                            <a:pt x="0" y="56207"/>
                          </a:cubicBezTo>
                          <a:cubicBezTo>
                            <a:pt x="0" y="56207"/>
                            <a:pt x="0" y="52460"/>
                            <a:pt x="0" y="52460"/>
                          </a:cubicBezTo>
                          <a:cubicBezTo>
                            <a:pt x="0" y="52460"/>
                            <a:pt x="0" y="48713"/>
                            <a:pt x="3747" y="48713"/>
                          </a:cubicBezTo>
                          <a:cubicBezTo>
                            <a:pt x="11242" y="44966"/>
                            <a:pt x="22483" y="41219"/>
                            <a:pt x="29977" y="37472"/>
                          </a:cubicBezTo>
                          <a:cubicBezTo>
                            <a:pt x="44966" y="33724"/>
                            <a:pt x="59955" y="26230"/>
                            <a:pt x="74943" y="18736"/>
                          </a:cubicBezTo>
                          <a:cubicBezTo>
                            <a:pt x="89932" y="11242"/>
                            <a:pt x="108668" y="3747"/>
                            <a:pt x="123656" y="0"/>
                          </a:cubicBezTo>
                          <a:cubicBezTo>
                            <a:pt x="123656" y="0"/>
                            <a:pt x="123656" y="0"/>
                            <a:pt x="123656" y="0"/>
                          </a:cubicBezTo>
                          <a:lnTo>
                            <a:pt x="127404" y="0"/>
                          </a:lnTo>
                          <a:cubicBezTo>
                            <a:pt x="168622" y="0"/>
                            <a:pt x="206094" y="26230"/>
                            <a:pt x="221082" y="63702"/>
                          </a:cubicBezTo>
                          <a:cubicBezTo>
                            <a:pt x="228577" y="82438"/>
                            <a:pt x="228577" y="104920"/>
                            <a:pt x="221082" y="127403"/>
                          </a:cubicBezTo>
                          <a:cubicBezTo>
                            <a:pt x="221082" y="127403"/>
                            <a:pt x="221082" y="127403"/>
                            <a:pt x="221082" y="131150"/>
                          </a:cubicBezTo>
                          <a:cubicBezTo>
                            <a:pt x="176116" y="157381"/>
                            <a:pt x="127404" y="183611"/>
                            <a:pt x="82437" y="206094"/>
                          </a:cubicBezTo>
                          <a:lnTo>
                            <a:pt x="63702" y="213588"/>
                          </a:lnTo>
                          <a:cubicBezTo>
                            <a:pt x="63702" y="209841"/>
                            <a:pt x="63702" y="213588"/>
                            <a:pt x="63702" y="213588"/>
                          </a:cubicBezTo>
                          <a:close/>
                          <a:moveTo>
                            <a:pt x="7494" y="52460"/>
                          </a:moveTo>
                          <a:cubicBezTo>
                            <a:pt x="29977" y="67449"/>
                            <a:pt x="44966" y="97426"/>
                            <a:pt x="59955" y="142392"/>
                          </a:cubicBezTo>
                          <a:cubicBezTo>
                            <a:pt x="67449" y="164875"/>
                            <a:pt x="71196" y="183611"/>
                            <a:pt x="67449" y="202346"/>
                          </a:cubicBezTo>
                          <a:lnTo>
                            <a:pt x="71196" y="198599"/>
                          </a:lnTo>
                          <a:cubicBezTo>
                            <a:pt x="116162" y="176116"/>
                            <a:pt x="164875" y="153633"/>
                            <a:pt x="209841" y="127403"/>
                          </a:cubicBezTo>
                          <a:cubicBezTo>
                            <a:pt x="213588" y="104920"/>
                            <a:pt x="213588" y="86185"/>
                            <a:pt x="209841" y="67449"/>
                          </a:cubicBezTo>
                          <a:cubicBezTo>
                            <a:pt x="198599" y="33724"/>
                            <a:pt x="161128" y="7494"/>
                            <a:pt x="123656" y="7494"/>
                          </a:cubicBezTo>
                          <a:lnTo>
                            <a:pt x="123656" y="7494"/>
                          </a:lnTo>
                          <a:cubicBezTo>
                            <a:pt x="108668" y="14989"/>
                            <a:pt x="89932" y="18736"/>
                            <a:pt x="74943" y="26230"/>
                          </a:cubicBezTo>
                          <a:cubicBezTo>
                            <a:pt x="59955" y="33724"/>
                            <a:pt x="44966" y="37472"/>
                            <a:pt x="29977" y="44966"/>
                          </a:cubicBezTo>
                          <a:cubicBezTo>
                            <a:pt x="22483" y="48713"/>
                            <a:pt x="14989" y="48713"/>
                            <a:pt x="7494" y="52460"/>
                          </a:cubicBezTo>
                          <a:close/>
                        </a:path>
                      </a:pathLst>
                    </a:custGeom>
                    <a:solidFill>
                      <a:srgbClr val="A5A5A4"/>
                    </a:solidFill>
                    <a:ln w="37462" cap="flat">
                      <a:noFill/>
                      <a:prstDash val="solid"/>
                      <a:miter/>
                    </a:ln>
                  </p:spPr>
                  <p:txBody>
                    <a:bodyPr rtlCol="0" anchor="ctr"/>
                    <a:lstStyle/>
                    <a:p>
                      <a:endParaRPr lang="en-US"/>
                    </a:p>
                  </p:txBody>
                </p:sp>
              </p:grpSp>
              <p:sp>
                <p:nvSpPr>
                  <p:cNvPr id="5746" name="Freeform: Shape 5745">
                    <a:extLst>
                      <a:ext uri="{FF2B5EF4-FFF2-40B4-BE49-F238E27FC236}">
                        <a16:creationId xmlns:a16="http://schemas.microsoft.com/office/drawing/2014/main" id="{8B972F5A-532E-4A84-952B-0E563F27432F}"/>
                      </a:ext>
                    </a:extLst>
                  </p:cNvPr>
                  <p:cNvSpPr/>
                  <p:nvPr/>
                </p:nvSpPr>
                <p:spPr>
                  <a:xfrm>
                    <a:off x="358667" y="-736956"/>
                    <a:ext cx="213587" cy="153989"/>
                  </a:xfrm>
                  <a:custGeom>
                    <a:avLst/>
                    <a:gdLst>
                      <a:gd name="connsiteX0" fmla="*/ 59955 w 213587"/>
                      <a:gd name="connsiteY0" fmla="*/ 153989 h 153989"/>
                      <a:gd name="connsiteX1" fmla="*/ 138645 w 213587"/>
                      <a:gd name="connsiteY1" fmla="*/ 112771 h 153989"/>
                      <a:gd name="connsiteX2" fmla="*/ 206094 w 213587"/>
                      <a:gd name="connsiteY2" fmla="*/ 94035 h 153989"/>
                      <a:gd name="connsiteX3" fmla="*/ 213588 w 213587"/>
                      <a:gd name="connsiteY3" fmla="*/ 97782 h 153989"/>
                      <a:gd name="connsiteX4" fmla="*/ 209841 w 213587"/>
                      <a:gd name="connsiteY4" fmla="*/ 60310 h 153989"/>
                      <a:gd name="connsiteX5" fmla="*/ 119909 w 213587"/>
                      <a:gd name="connsiteY5" fmla="*/ 356 h 153989"/>
                      <a:gd name="connsiteX6" fmla="*/ 26230 w 213587"/>
                      <a:gd name="connsiteY6" fmla="*/ 37828 h 153989"/>
                      <a:gd name="connsiteX7" fmla="*/ 0 w 213587"/>
                      <a:gd name="connsiteY7" fmla="*/ 49069 h 153989"/>
                      <a:gd name="connsiteX8" fmla="*/ 56207 w 213587"/>
                      <a:gd name="connsiteY8" fmla="*/ 139001 h 153989"/>
                      <a:gd name="connsiteX9" fmla="*/ 59955 w 213587"/>
                      <a:gd name="connsiteY9" fmla="*/ 153989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587" h="153989">
                        <a:moveTo>
                          <a:pt x="59955" y="153989"/>
                        </a:moveTo>
                        <a:cubicBezTo>
                          <a:pt x="86185" y="142748"/>
                          <a:pt x="112415" y="124012"/>
                          <a:pt x="138645" y="112771"/>
                        </a:cubicBezTo>
                        <a:cubicBezTo>
                          <a:pt x="157380" y="105276"/>
                          <a:pt x="183611" y="90288"/>
                          <a:pt x="206094" y="94035"/>
                        </a:cubicBezTo>
                        <a:cubicBezTo>
                          <a:pt x="209841" y="94035"/>
                          <a:pt x="213588" y="94035"/>
                          <a:pt x="213588" y="97782"/>
                        </a:cubicBezTo>
                        <a:cubicBezTo>
                          <a:pt x="213588" y="86540"/>
                          <a:pt x="213588" y="71552"/>
                          <a:pt x="209841" y="60310"/>
                        </a:cubicBez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59955" y="139001"/>
                          <a:pt x="59955" y="146495"/>
                          <a:pt x="59955" y="153989"/>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47" name="Freeform: Shape 5746">
                    <a:extLst>
                      <a:ext uri="{FF2B5EF4-FFF2-40B4-BE49-F238E27FC236}">
                        <a16:creationId xmlns:a16="http://schemas.microsoft.com/office/drawing/2014/main" id="{1F9AA778-851D-4261-935C-912844D64B3B}"/>
                      </a:ext>
                    </a:extLst>
                  </p:cNvPr>
                  <p:cNvSpPr/>
                  <p:nvPr/>
                </p:nvSpPr>
                <p:spPr>
                  <a:xfrm>
                    <a:off x="362414" y="-740347"/>
                    <a:ext cx="206093" cy="116162"/>
                  </a:xfrm>
                  <a:custGeom>
                    <a:avLst/>
                    <a:gdLst>
                      <a:gd name="connsiteX0" fmla="*/ 104920 w 206093"/>
                      <a:gd name="connsiteY0" fmla="*/ 78690 h 116162"/>
                      <a:gd name="connsiteX1" fmla="*/ 176116 w 206093"/>
                      <a:gd name="connsiteY1" fmla="*/ 48713 h 116162"/>
                      <a:gd name="connsiteX2" fmla="*/ 206094 w 206093"/>
                      <a:gd name="connsiteY2" fmla="*/ 52460 h 116162"/>
                      <a:gd name="connsiteX3" fmla="*/ 119909 w 206093"/>
                      <a:gd name="connsiteY3" fmla="*/ 0 h 116162"/>
                      <a:gd name="connsiteX4" fmla="*/ 26230 w 206093"/>
                      <a:gd name="connsiteY4" fmla="*/ 37472 h 116162"/>
                      <a:gd name="connsiteX5" fmla="*/ 0 w 206093"/>
                      <a:gd name="connsiteY5" fmla="*/ 48713 h 116162"/>
                      <a:gd name="connsiteX6" fmla="*/ 48713 w 206093"/>
                      <a:gd name="connsiteY6" fmla="*/ 116162 h 116162"/>
                      <a:gd name="connsiteX7" fmla="*/ 104920 w 206093"/>
                      <a:gd name="connsiteY7" fmla="*/ 78690 h 1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93" h="116162">
                        <a:moveTo>
                          <a:pt x="104920" y="78690"/>
                        </a:moveTo>
                        <a:cubicBezTo>
                          <a:pt x="127403" y="67449"/>
                          <a:pt x="149886" y="52460"/>
                          <a:pt x="176116" y="48713"/>
                        </a:cubicBezTo>
                        <a:cubicBezTo>
                          <a:pt x="187358" y="48713"/>
                          <a:pt x="194852" y="48713"/>
                          <a:pt x="206094" y="52460"/>
                        </a:cubicBezTo>
                        <a:cubicBezTo>
                          <a:pt x="191105" y="18736"/>
                          <a:pt x="153633" y="0"/>
                          <a:pt x="119909" y="0"/>
                        </a:cubicBezTo>
                        <a:cubicBezTo>
                          <a:pt x="89931" y="11242"/>
                          <a:pt x="56207" y="26230"/>
                          <a:pt x="26230" y="37472"/>
                        </a:cubicBezTo>
                        <a:cubicBezTo>
                          <a:pt x="18736" y="41219"/>
                          <a:pt x="7494" y="44966"/>
                          <a:pt x="0" y="48713"/>
                        </a:cubicBezTo>
                        <a:cubicBezTo>
                          <a:pt x="22483" y="63702"/>
                          <a:pt x="37472" y="89932"/>
                          <a:pt x="48713" y="116162"/>
                        </a:cubicBezTo>
                        <a:cubicBezTo>
                          <a:pt x="63702" y="104920"/>
                          <a:pt x="86185" y="93679"/>
                          <a:pt x="104920"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48" name="Graphic 3506">
                  <a:extLst>
                    <a:ext uri="{FF2B5EF4-FFF2-40B4-BE49-F238E27FC236}">
                      <a16:creationId xmlns:a16="http://schemas.microsoft.com/office/drawing/2014/main" id="{EF0C7B4E-E999-41B3-8DF1-E665C40953FC}"/>
                    </a:ext>
                  </a:extLst>
                </p:cNvPr>
                <p:cNvGrpSpPr/>
                <p:nvPr/>
              </p:nvGrpSpPr>
              <p:grpSpPr>
                <a:xfrm>
                  <a:off x="432635" y="-797529"/>
                  <a:ext cx="278264" cy="527447"/>
                  <a:chOff x="432635" y="-797529"/>
                  <a:chExt cx="278264" cy="527447"/>
                </a:xfrm>
              </p:grpSpPr>
              <p:sp>
                <p:nvSpPr>
                  <p:cNvPr id="5749" name="Freeform: Shape 5748">
                    <a:extLst>
                      <a:ext uri="{FF2B5EF4-FFF2-40B4-BE49-F238E27FC236}">
                        <a16:creationId xmlns:a16="http://schemas.microsoft.com/office/drawing/2014/main" id="{48A6C80E-64E0-4BEB-94D7-7BBE82849064}"/>
                      </a:ext>
                    </a:extLst>
                  </p:cNvPr>
                  <p:cNvSpPr/>
                  <p:nvPr/>
                </p:nvSpPr>
                <p:spPr>
                  <a:xfrm>
                    <a:off x="433610" y="-790412"/>
                    <a:ext cx="269795" cy="520330"/>
                  </a:xfrm>
                  <a:custGeom>
                    <a:avLst/>
                    <a:gdLst>
                      <a:gd name="connsiteX0" fmla="*/ 269795 w 269795"/>
                      <a:gd name="connsiteY0" fmla="*/ 327354 h 520330"/>
                      <a:gd name="connsiteX1" fmla="*/ 266048 w 269795"/>
                      <a:gd name="connsiteY1" fmla="*/ 263652 h 520330"/>
                      <a:gd name="connsiteX2" fmla="*/ 236071 w 269795"/>
                      <a:gd name="connsiteY2" fmla="*/ 106272 h 520330"/>
                      <a:gd name="connsiteX3" fmla="*/ 217335 w 269795"/>
                      <a:gd name="connsiteY3" fmla="*/ 65053 h 520330"/>
                      <a:gd name="connsiteX4" fmla="*/ 183611 w 269795"/>
                      <a:gd name="connsiteY4" fmla="*/ 16340 h 520330"/>
                      <a:gd name="connsiteX5" fmla="*/ 142392 w 269795"/>
                      <a:gd name="connsiteY5" fmla="*/ 1351 h 520330"/>
                      <a:gd name="connsiteX6" fmla="*/ 74943 w 269795"/>
                      <a:gd name="connsiteY6" fmla="*/ 20087 h 520330"/>
                      <a:gd name="connsiteX7" fmla="*/ 52461 w 269795"/>
                      <a:gd name="connsiteY7" fmla="*/ 27581 h 520330"/>
                      <a:gd name="connsiteX8" fmla="*/ 22483 w 269795"/>
                      <a:gd name="connsiteY8" fmla="*/ 35076 h 520330"/>
                      <a:gd name="connsiteX9" fmla="*/ 0 w 269795"/>
                      <a:gd name="connsiteY9" fmla="*/ 53812 h 520330"/>
                      <a:gd name="connsiteX10" fmla="*/ 29977 w 269795"/>
                      <a:gd name="connsiteY10" fmla="*/ 65053 h 520330"/>
                      <a:gd name="connsiteX11" fmla="*/ 52461 w 269795"/>
                      <a:gd name="connsiteY11" fmla="*/ 72548 h 520330"/>
                      <a:gd name="connsiteX12" fmla="*/ 97426 w 269795"/>
                      <a:gd name="connsiteY12" fmla="*/ 117513 h 520330"/>
                      <a:gd name="connsiteX13" fmla="*/ 101173 w 269795"/>
                      <a:gd name="connsiteY13" fmla="*/ 188709 h 520330"/>
                      <a:gd name="connsiteX14" fmla="*/ 56207 w 269795"/>
                      <a:gd name="connsiteY14" fmla="*/ 229928 h 520330"/>
                      <a:gd name="connsiteX15" fmla="*/ 74943 w 269795"/>
                      <a:gd name="connsiteY15" fmla="*/ 286135 h 520330"/>
                      <a:gd name="connsiteX16" fmla="*/ 78690 w 269795"/>
                      <a:gd name="connsiteY16" fmla="*/ 293629 h 520330"/>
                      <a:gd name="connsiteX17" fmla="*/ 89932 w 269795"/>
                      <a:gd name="connsiteY17" fmla="*/ 361078 h 520330"/>
                      <a:gd name="connsiteX18" fmla="*/ 108668 w 269795"/>
                      <a:gd name="connsiteY18" fmla="*/ 443516 h 520330"/>
                      <a:gd name="connsiteX19" fmla="*/ 209841 w 269795"/>
                      <a:gd name="connsiteY19" fmla="*/ 518459 h 520330"/>
                      <a:gd name="connsiteX20" fmla="*/ 251059 w 269795"/>
                      <a:gd name="connsiteY20" fmla="*/ 451010 h 520330"/>
                      <a:gd name="connsiteX21" fmla="*/ 269795 w 269795"/>
                      <a:gd name="connsiteY21" fmla="*/ 327354 h 52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795" h="520330">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41219" y="252411"/>
                          <a:pt x="56207" y="274894"/>
                          <a:pt x="74943" y="286135"/>
                        </a:cubicBezTo>
                        <a:cubicBezTo>
                          <a:pt x="74943" y="289882"/>
                          <a:pt x="78690" y="289882"/>
                          <a:pt x="78690" y="293629"/>
                        </a:cubicBezTo>
                        <a:cubicBezTo>
                          <a:pt x="86185" y="316113"/>
                          <a:pt x="89932" y="338595"/>
                          <a:pt x="89932" y="361078"/>
                        </a:cubicBezTo>
                        <a:cubicBezTo>
                          <a:pt x="93679" y="391056"/>
                          <a:pt x="97426" y="417286"/>
                          <a:pt x="108668" y="443516"/>
                        </a:cubicBezTo>
                        <a:cubicBezTo>
                          <a:pt x="127404" y="488482"/>
                          <a:pt x="157380" y="529700"/>
                          <a:pt x="209841" y="518459"/>
                        </a:cubicBezTo>
                        <a:cubicBezTo>
                          <a:pt x="243565" y="510965"/>
                          <a:pt x="247312" y="480987"/>
                          <a:pt x="251059" y="451010"/>
                        </a:cubicBezTo>
                        <a:cubicBezTo>
                          <a:pt x="266048" y="409791"/>
                          <a:pt x="269795" y="368573"/>
                          <a:pt x="269795" y="327354"/>
                        </a:cubicBezTo>
                        <a:close/>
                      </a:path>
                    </a:pathLst>
                  </a:custGeom>
                  <a:solidFill>
                    <a:srgbClr val="19477B"/>
                  </a:solidFill>
                  <a:ln w="37462" cap="flat">
                    <a:noFill/>
                    <a:prstDash val="solid"/>
                    <a:miter/>
                  </a:ln>
                </p:spPr>
                <p:txBody>
                  <a:bodyPr rtlCol="0" anchor="ctr"/>
                  <a:lstStyle/>
                  <a:p>
                    <a:endParaRPr lang="en-US"/>
                  </a:p>
                </p:txBody>
              </p:sp>
              <p:sp>
                <p:nvSpPr>
                  <p:cNvPr id="5750" name="Freeform: Shape 5749">
                    <a:extLst>
                      <a:ext uri="{FF2B5EF4-FFF2-40B4-BE49-F238E27FC236}">
                        <a16:creationId xmlns:a16="http://schemas.microsoft.com/office/drawing/2014/main" id="{FBEBF213-5EB8-4C05-813D-B7DA85647C81}"/>
                      </a:ext>
                    </a:extLst>
                  </p:cNvPr>
                  <p:cNvSpPr/>
                  <p:nvPr/>
                </p:nvSpPr>
                <p:spPr>
                  <a:xfrm>
                    <a:off x="432635" y="-797529"/>
                    <a:ext cx="278264" cy="525576"/>
                  </a:xfrm>
                  <a:custGeom>
                    <a:avLst/>
                    <a:gdLst>
                      <a:gd name="connsiteX0" fmla="*/ 199574 w 278264"/>
                      <a:gd name="connsiteY0" fmla="*/ 525576 h 525576"/>
                      <a:gd name="connsiteX1" fmla="*/ 199574 w 278264"/>
                      <a:gd name="connsiteY1" fmla="*/ 525576 h 525576"/>
                      <a:gd name="connsiteX2" fmla="*/ 109642 w 278264"/>
                      <a:gd name="connsiteY2" fmla="*/ 446886 h 525576"/>
                      <a:gd name="connsiteX3" fmla="*/ 90907 w 278264"/>
                      <a:gd name="connsiteY3" fmla="*/ 364449 h 525576"/>
                      <a:gd name="connsiteX4" fmla="*/ 90907 w 278264"/>
                      <a:gd name="connsiteY4" fmla="*/ 353207 h 525576"/>
                      <a:gd name="connsiteX5" fmla="*/ 79665 w 278264"/>
                      <a:gd name="connsiteY5" fmla="*/ 297000 h 525576"/>
                      <a:gd name="connsiteX6" fmla="*/ 75918 w 278264"/>
                      <a:gd name="connsiteY6" fmla="*/ 289506 h 525576"/>
                      <a:gd name="connsiteX7" fmla="*/ 49688 w 278264"/>
                      <a:gd name="connsiteY7" fmla="*/ 255781 h 525576"/>
                      <a:gd name="connsiteX8" fmla="*/ 57182 w 278264"/>
                      <a:gd name="connsiteY8" fmla="*/ 225804 h 525576"/>
                      <a:gd name="connsiteX9" fmla="*/ 79665 w 278264"/>
                      <a:gd name="connsiteY9" fmla="*/ 207068 h 525576"/>
                      <a:gd name="connsiteX10" fmla="*/ 102148 w 278264"/>
                      <a:gd name="connsiteY10" fmla="*/ 184585 h 525576"/>
                      <a:gd name="connsiteX11" fmla="*/ 98401 w 278264"/>
                      <a:gd name="connsiteY11" fmla="*/ 117137 h 525576"/>
                      <a:gd name="connsiteX12" fmla="*/ 53435 w 278264"/>
                      <a:gd name="connsiteY12" fmla="*/ 75918 h 525576"/>
                      <a:gd name="connsiteX13" fmla="*/ 30952 w 278264"/>
                      <a:gd name="connsiteY13" fmla="*/ 68424 h 525576"/>
                      <a:gd name="connsiteX14" fmla="*/ 27205 w 278264"/>
                      <a:gd name="connsiteY14" fmla="*/ 68424 h 525576"/>
                      <a:gd name="connsiteX15" fmla="*/ 19710 w 278264"/>
                      <a:gd name="connsiteY15" fmla="*/ 68424 h 525576"/>
                      <a:gd name="connsiteX16" fmla="*/ 975 w 278264"/>
                      <a:gd name="connsiteY16" fmla="*/ 53435 h 525576"/>
                      <a:gd name="connsiteX17" fmla="*/ 23458 w 278264"/>
                      <a:gd name="connsiteY17" fmla="*/ 30952 h 525576"/>
                      <a:gd name="connsiteX18" fmla="*/ 27205 w 278264"/>
                      <a:gd name="connsiteY18" fmla="*/ 30952 h 525576"/>
                      <a:gd name="connsiteX19" fmla="*/ 57182 w 278264"/>
                      <a:gd name="connsiteY19" fmla="*/ 23458 h 525576"/>
                      <a:gd name="connsiteX20" fmla="*/ 79665 w 278264"/>
                      <a:gd name="connsiteY20" fmla="*/ 15963 h 525576"/>
                      <a:gd name="connsiteX21" fmla="*/ 98401 w 278264"/>
                      <a:gd name="connsiteY21" fmla="*/ 12216 h 525576"/>
                      <a:gd name="connsiteX22" fmla="*/ 147114 w 278264"/>
                      <a:gd name="connsiteY22" fmla="*/ 975 h 525576"/>
                      <a:gd name="connsiteX23" fmla="*/ 192080 w 278264"/>
                      <a:gd name="connsiteY23" fmla="*/ 15963 h 525576"/>
                      <a:gd name="connsiteX24" fmla="*/ 192080 w 278264"/>
                      <a:gd name="connsiteY24" fmla="*/ 15963 h 525576"/>
                      <a:gd name="connsiteX25" fmla="*/ 225804 w 278264"/>
                      <a:gd name="connsiteY25" fmla="*/ 64677 h 525576"/>
                      <a:gd name="connsiteX26" fmla="*/ 244540 w 278264"/>
                      <a:gd name="connsiteY26" fmla="*/ 105895 h 525576"/>
                      <a:gd name="connsiteX27" fmla="*/ 274517 w 278264"/>
                      <a:gd name="connsiteY27" fmla="*/ 263276 h 525576"/>
                      <a:gd name="connsiteX28" fmla="*/ 278264 w 278264"/>
                      <a:gd name="connsiteY28" fmla="*/ 326977 h 525576"/>
                      <a:gd name="connsiteX29" fmla="*/ 267023 w 278264"/>
                      <a:gd name="connsiteY29" fmla="*/ 446886 h 525576"/>
                      <a:gd name="connsiteX30" fmla="*/ 267023 w 278264"/>
                      <a:gd name="connsiteY30" fmla="*/ 454381 h 525576"/>
                      <a:gd name="connsiteX31" fmla="*/ 222057 w 278264"/>
                      <a:gd name="connsiteY31" fmla="*/ 518082 h 525576"/>
                      <a:gd name="connsiteX32" fmla="*/ 199574 w 278264"/>
                      <a:gd name="connsiteY32" fmla="*/ 525576 h 525576"/>
                      <a:gd name="connsiteX33" fmla="*/ 34699 w 278264"/>
                      <a:gd name="connsiteY33" fmla="*/ 68424 h 525576"/>
                      <a:gd name="connsiteX34" fmla="*/ 60929 w 278264"/>
                      <a:gd name="connsiteY34" fmla="*/ 75918 h 525576"/>
                      <a:gd name="connsiteX35" fmla="*/ 109642 w 278264"/>
                      <a:gd name="connsiteY35" fmla="*/ 120884 h 525576"/>
                      <a:gd name="connsiteX36" fmla="*/ 109642 w 278264"/>
                      <a:gd name="connsiteY36" fmla="*/ 195827 h 525576"/>
                      <a:gd name="connsiteX37" fmla="*/ 83412 w 278264"/>
                      <a:gd name="connsiteY37" fmla="*/ 222057 h 525576"/>
                      <a:gd name="connsiteX38" fmla="*/ 64676 w 278264"/>
                      <a:gd name="connsiteY38" fmla="*/ 237046 h 525576"/>
                      <a:gd name="connsiteX39" fmla="*/ 60929 w 278264"/>
                      <a:gd name="connsiteY39" fmla="*/ 259528 h 525576"/>
                      <a:gd name="connsiteX40" fmla="*/ 83412 w 278264"/>
                      <a:gd name="connsiteY40" fmla="*/ 289506 h 525576"/>
                      <a:gd name="connsiteX41" fmla="*/ 83412 w 278264"/>
                      <a:gd name="connsiteY41" fmla="*/ 289506 h 525576"/>
                      <a:gd name="connsiteX42" fmla="*/ 87159 w 278264"/>
                      <a:gd name="connsiteY42" fmla="*/ 297000 h 525576"/>
                      <a:gd name="connsiteX43" fmla="*/ 98401 w 278264"/>
                      <a:gd name="connsiteY43" fmla="*/ 353207 h 525576"/>
                      <a:gd name="connsiteX44" fmla="*/ 98401 w 278264"/>
                      <a:gd name="connsiteY44" fmla="*/ 364449 h 525576"/>
                      <a:gd name="connsiteX45" fmla="*/ 117137 w 278264"/>
                      <a:gd name="connsiteY45" fmla="*/ 443139 h 525576"/>
                      <a:gd name="connsiteX46" fmla="*/ 199574 w 278264"/>
                      <a:gd name="connsiteY46" fmla="*/ 518082 h 525576"/>
                      <a:gd name="connsiteX47" fmla="*/ 199574 w 278264"/>
                      <a:gd name="connsiteY47" fmla="*/ 518082 h 525576"/>
                      <a:gd name="connsiteX48" fmla="*/ 214562 w 278264"/>
                      <a:gd name="connsiteY48" fmla="*/ 518082 h 525576"/>
                      <a:gd name="connsiteX49" fmla="*/ 252034 w 278264"/>
                      <a:gd name="connsiteY49" fmla="*/ 461875 h 525576"/>
                      <a:gd name="connsiteX50" fmla="*/ 252034 w 278264"/>
                      <a:gd name="connsiteY50" fmla="*/ 454381 h 525576"/>
                      <a:gd name="connsiteX51" fmla="*/ 263275 w 278264"/>
                      <a:gd name="connsiteY51" fmla="*/ 334472 h 525576"/>
                      <a:gd name="connsiteX52" fmla="*/ 259529 w 278264"/>
                      <a:gd name="connsiteY52" fmla="*/ 270770 h 525576"/>
                      <a:gd name="connsiteX53" fmla="*/ 229551 w 278264"/>
                      <a:gd name="connsiteY53" fmla="*/ 113389 h 525576"/>
                      <a:gd name="connsiteX54" fmla="*/ 210816 w 278264"/>
                      <a:gd name="connsiteY54" fmla="*/ 72171 h 525576"/>
                      <a:gd name="connsiteX55" fmla="*/ 177091 w 278264"/>
                      <a:gd name="connsiteY55" fmla="*/ 23458 h 525576"/>
                      <a:gd name="connsiteX56" fmla="*/ 177091 w 278264"/>
                      <a:gd name="connsiteY56" fmla="*/ 23458 h 525576"/>
                      <a:gd name="connsiteX57" fmla="*/ 139619 w 278264"/>
                      <a:gd name="connsiteY57" fmla="*/ 8469 h 525576"/>
                      <a:gd name="connsiteX58" fmla="*/ 90907 w 278264"/>
                      <a:gd name="connsiteY58" fmla="*/ 19710 h 525576"/>
                      <a:gd name="connsiteX59" fmla="*/ 72171 w 278264"/>
                      <a:gd name="connsiteY59" fmla="*/ 23458 h 525576"/>
                      <a:gd name="connsiteX60" fmla="*/ 49688 w 278264"/>
                      <a:gd name="connsiteY60" fmla="*/ 30952 h 525576"/>
                      <a:gd name="connsiteX61" fmla="*/ 19710 w 278264"/>
                      <a:gd name="connsiteY61" fmla="*/ 38446 h 525576"/>
                      <a:gd name="connsiteX62" fmla="*/ 15964 w 278264"/>
                      <a:gd name="connsiteY62" fmla="*/ 38446 h 525576"/>
                      <a:gd name="connsiteX63" fmla="*/ 975 w 278264"/>
                      <a:gd name="connsiteY63" fmla="*/ 53435 h 525576"/>
                      <a:gd name="connsiteX64" fmla="*/ 15964 w 278264"/>
                      <a:gd name="connsiteY64" fmla="*/ 60929 h 525576"/>
                      <a:gd name="connsiteX65" fmla="*/ 23458 w 278264"/>
                      <a:gd name="connsiteY65" fmla="*/ 60929 h 525576"/>
                      <a:gd name="connsiteX66" fmla="*/ 34699 w 278264"/>
                      <a:gd name="connsiteY66" fmla="*/ 68424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8264" h="525576">
                        <a:moveTo>
                          <a:pt x="199574" y="525576"/>
                        </a:moveTo>
                        <a:lnTo>
                          <a:pt x="199574" y="525576"/>
                        </a:lnTo>
                        <a:cubicBezTo>
                          <a:pt x="150861" y="525576"/>
                          <a:pt x="124631" y="476864"/>
                          <a:pt x="109642" y="446886"/>
                        </a:cubicBezTo>
                        <a:cubicBezTo>
                          <a:pt x="98401" y="420656"/>
                          <a:pt x="94653" y="390679"/>
                          <a:pt x="90907" y="364449"/>
                        </a:cubicBezTo>
                        <a:cubicBezTo>
                          <a:pt x="90907" y="360702"/>
                          <a:pt x="90907" y="356954"/>
                          <a:pt x="90907" y="353207"/>
                        </a:cubicBezTo>
                        <a:cubicBezTo>
                          <a:pt x="87159" y="334472"/>
                          <a:pt x="87159" y="315736"/>
                          <a:pt x="79665" y="297000"/>
                        </a:cubicBezTo>
                        <a:cubicBezTo>
                          <a:pt x="79665" y="293253"/>
                          <a:pt x="75918" y="293253"/>
                          <a:pt x="75918" y="289506"/>
                        </a:cubicBezTo>
                        <a:cubicBezTo>
                          <a:pt x="64676" y="282011"/>
                          <a:pt x="53435" y="267023"/>
                          <a:pt x="49688" y="255781"/>
                        </a:cubicBezTo>
                        <a:cubicBezTo>
                          <a:pt x="45940" y="244540"/>
                          <a:pt x="49688" y="237046"/>
                          <a:pt x="57182" y="225804"/>
                        </a:cubicBezTo>
                        <a:cubicBezTo>
                          <a:pt x="64676" y="218310"/>
                          <a:pt x="72171" y="210816"/>
                          <a:pt x="79665" y="207068"/>
                        </a:cubicBezTo>
                        <a:cubicBezTo>
                          <a:pt x="90907" y="199574"/>
                          <a:pt x="98401" y="195827"/>
                          <a:pt x="102148" y="184585"/>
                        </a:cubicBezTo>
                        <a:cubicBezTo>
                          <a:pt x="109642" y="165850"/>
                          <a:pt x="109642" y="139620"/>
                          <a:pt x="98401" y="117137"/>
                        </a:cubicBezTo>
                        <a:cubicBezTo>
                          <a:pt x="90907" y="98401"/>
                          <a:pt x="72171" y="83412"/>
                          <a:pt x="53435" y="75918"/>
                        </a:cubicBezTo>
                        <a:cubicBezTo>
                          <a:pt x="45940" y="72171"/>
                          <a:pt x="38446" y="72171"/>
                          <a:pt x="30952" y="68424"/>
                        </a:cubicBezTo>
                        <a:cubicBezTo>
                          <a:pt x="30952" y="68424"/>
                          <a:pt x="27205" y="68424"/>
                          <a:pt x="27205" y="68424"/>
                        </a:cubicBezTo>
                        <a:cubicBezTo>
                          <a:pt x="23458" y="68424"/>
                          <a:pt x="19710" y="68424"/>
                          <a:pt x="19710" y="68424"/>
                        </a:cubicBezTo>
                        <a:cubicBezTo>
                          <a:pt x="15964" y="68424"/>
                          <a:pt x="975" y="68424"/>
                          <a:pt x="975" y="53435"/>
                        </a:cubicBezTo>
                        <a:cubicBezTo>
                          <a:pt x="-2772" y="38446"/>
                          <a:pt x="12216" y="34699"/>
                          <a:pt x="23458" y="30952"/>
                        </a:cubicBezTo>
                        <a:lnTo>
                          <a:pt x="27205" y="30952"/>
                        </a:lnTo>
                        <a:cubicBezTo>
                          <a:pt x="38446" y="27205"/>
                          <a:pt x="49688" y="23458"/>
                          <a:pt x="57182" y="23458"/>
                        </a:cubicBezTo>
                        <a:cubicBezTo>
                          <a:pt x="64676" y="19710"/>
                          <a:pt x="72171" y="19710"/>
                          <a:pt x="79665" y="15963"/>
                        </a:cubicBezTo>
                        <a:cubicBezTo>
                          <a:pt x="87159" y="15963"/>
                          <a:pt x="90907" y="12216"/>
                          <a:pt x="98401" y="12216"/>
                        </a:cubicBezTo>
                        <a:cubicBezTo>
                          <a:pt x="113389" y="8469"/>
                          <a:pt x="132125" y="975"/>
                          <a:pt x="147114" y="975"/>
                        </a:cubicBezTo>
                        <a:cubicBezTo>
                          <a:pt x="169597" y="-2772"/>
                          <a:pt x="177091" y="4722"/>
                          <a:pt x="192080" y="15963"/>
                        </a:cubicBezTo>
                        <a:lnTo>
                          <a:pt x="192080" y="15963"/>
                        </a:lnTo>
                        <a:cubicBezTo>
                          <a:pt x="207068" y="30952"/>
                          <a:pt x="218310" y="45941"/>
                          <a:pt x="225804" y="64677"/>
                        </a:cubicBezTo>
                        <a:cubicBezTo>
                          <a:pt x="233298" y="79665"/>
                          <a:pt x="237045" y="90906"/>
                          <a:pt x="244540" y="105895"/>
                        </a:cubicBezTo>
                        <a:cubicBezTo>
                          <a:pt x="263275" y="158355"/>
                          <a:pt x="270770" y="214563"/>
                          <a:pt x="274517" y="263276"/>
                        </a:cubicBezTo>
                        <a:cubicBezTo>
                          <a:pt x="274517" y="289506"/>
                          <a:pt x="278264" y="308242"/>
                          <a:pt x="278264" y="326977"/>
                        </a:cubicBezTo>
                        <a:cubicBezTo>
                          <a:pt x="278264" y="371943"/>
                          <a:pt x="274517" y="413162"/>
                          <a:pt x="267023" y="446886"/>
                        </a:cubicBezTo>
                        <a:lnTo>
                          <a:pt x="267023" y="454381"/>
                        </a:lnTo>
                        <a:cubicBezTo>
                          <a:pt x="259529" y="480611"/>
                          <a:pt x="255781" y="510588"/>
                          <a:pt x="222057" y="518082"/>
                        </a:cubicBezTo>
                        <a:cubicBezTo>
                          <a:pt x="210816" y="525576"/>
                          <a:pt x="203321" y="525576"/>
                          <a:pt x="199574" y="525576"/>
                        </a:cubicBezTo>
                        <a:close/>
                        <a:moveTo>
                          <a:pt x="34699" y="68424"/>
                        </a:moveTo>
                        <a:cubicBezTo>
                          <a:pt x="42194" y="68424"/>
                          <a:pt x="49688" y="72171"/>
                          <a:pt x="60929" y="75918"/>
                        </a:cubicBezTo>
                        <a:cubicBezTo>
                          <a:pt x="83412" y="83412"/>
                          <a:pt x="98401" y="98401"/>
                          <a:pt x="109642" y="120884"/>
                        </a:cubicBezTo>
                        <a:cubicBezTo>
                          <a:pt x="120883" y="143367"/>
                          <a:pt x="120883" y="173344"/>
                          <a:pt x="109642" y="195827"/>
                        </a:cubicBezTo>
                        <a:cubicBezTo>
                          <a:pt x="102148" y="207068"/>
                          <a:pt x="94653" y="214563"/>
                          <a:pt x="83412" y="222057"/>
                        </a:cubicBezTo>
                        <a:cubicBezTo>
                          <a:pt x="75918" y="225804"/>
                          <a:pt x="68424" y="233298"/>
                          <a:pt x="64676" y="237046"/>
                        </a:cubicBezTo>
                        <a:cubicBezTo>
                          <a:pt x="60929" y="244540"/>
                          <a:pt x="57182" y="252034"/>
                          <a:pt x="60929" y="259528"/>
                        </a:cubicBezTo>
                        <a:cubicBezTo>
                          <a:pt x="64676" y="270770"/>
                          <a:pt x="72171" y="282011"/>
                          <a:pt x="83412" y="289506"/>
                        </a:cubicBezTo>
                        <a:cubicBezTo>
                          <a:pt x="83412" y="289506"/>
                          <a:pt x="83412" y="289506"/>
                          <a:pt x="83412" y="289506"/>
                        </a:cubicBezTo>
                        <a:cubicBezTo>
                          <a:pt x="87159" y="293253"/>
                          <a:pt x="87159" y="297000"/>
                          <a:pt x="87159" y="297000"/>
                        </a:cubicBezTo>
                        <a:cubicBezTo>
                          <a:pt x="94653" y="315736"/>
                          <a:pt x="94653" y="334472"/>
                          <a:pt x="98401" y="353207"/>
                        </a:cubicBezTo>
                        <a:cubicBezTo>
                          <a:pt x="98401" y="356954"/>
                          <a:pt x="98401" y="360702"/>
                          <a:pt x="98401" y="364449"/>
                        </a:cubicBezTo>
                        <a:cubicBezTo>
                          <a:pt x="102148" y="390679"/>
                          <a:pt x="105895" y="416909"/>
                          <a:pt x="117137" y="443139"/>
                        </a:cubicBezTo>
                        <a:cubicBezTo>
                          <a:pt x="128378" y="469369"/>
                          <a:pt x="154608" y="518082"/>
                          <a:pt x="199574" y="518082"/>
                        </a:cubicBezTo>
                        <a:lnTo>
                          <a:pt x="199574" y="518082"/>
                        </a:lnTo>
                        <a:cubicBezTo>
                          <a:pt x="203321" y="518082"/>
                          <a:pt x="210816" y="518082"/>
                          <a:pt x="214562" y="518082"/>
                        </a:cubicBezTo>
                        <a:cubicBezTo>
                          <a:pt x="240793" y="510588"/>
                          <a:pt x="248287" y="488105"/>
                          <a:pt x="252034" y="461875"/>
                        </a:cubicBezTo>
                        <a:lnTo>
                          <a:pt x="252034" y="454381"/>
                        </a:lnTo>
                        <a:cubicBezTo>
                          <a:pt x="259529" y="420656"/>
                          <a:pt x="263275" y="379438"/>
                          <a:pt x="263275" y="334472"/>
                        </a:cubicBezTo>
                        <a:cubicBezTo>
                          <a:pt x="263275" y="315736"/>
                          <a:pt x="263275" y="297000"/>
                          <a:pt x="259529" y="270770"/>
                        </a:cubicBezTo>
                        <a:cubicBezTo>
                          <a:pt x="255781" y="222057"/>
                          <a:pt x="248287" y="165850"/>
                          <a:pt x="229551" y="113389"/>
                        </a:cubicBezTo>
                        <a:cubicBezTo>
                          <a:pt x="225804" y="98401"/>
                          <a:pt x="218310" y="87159"/>
                          <a:pt x="210816" y="72171"/>
                        </a:cubicBezTo>
                        <a:cubicBezTo>
                          <a:pt x="203321" y="53435"/>
                          <a:pt x="192080" y="38446"/>
                          <a:pt x="177091" y="23458"/>
                        </a:cubicBezTo>
                        <a:lnTo>
                          <a:pt x="177091" y="23458"/>
                        </a:lnTo>
                        <a:cubicBezTo>
                          <a:pt x="162102" y="8469"/>
                          <a:pt x="158355" y="4722"/>
                          <a:pt x="139619" y="8469"/>
                        </a:cubicBezTo>
                        <a:cubicBezTo>
                          <a:pt x="124631" y="12216"/>
                          <a:pt x="105895" y="15963"/>
                          <a:pt x="90907" y="19710"/>
                        </a:cubicBezTo>
                        <a:cubicBezTo>
                          <a:pt x="83412" y="19710"/>
                          <a:pt x="79665" y="23458"/>
                          <a:pt x="72171" y="23458"/>
                        </a:cubicBezTo>
                        <a:cubicBezTo>
                          <a:pt x="68424" y="23458"/>
                          <a:pt x="57182" y="27205"/>
                          <a:pt x="49688" y="30952"/>
                        </a:cubicBezTo>
                        <a:cubicBezTo>
                          <a:pt x="38446" y="34699"/>
                          <a:pt x="27205" y="34699"/>
                          <a:pt x="19710" y="38446"/>
                        </a:cubicBezTo>
                        <a:lnTo>
                          <a:pt x="15964" y="38446"/>
                        </a:lnTo>
                        <a:cubicBezTo>
                          <a:pt x="4722" y="42194"/>
                          <a:pt x="-2772" y="45941"/>
                          <a:pt x="975" y="53435"/>
                        </a:cubicBezTo>
                        <a:cubicBezTo>
                          <a:pt x="975" y="60929"/>
                          <a:pt x="4722" y="60929"/>
                          <a:pt x="15964" y="60929"/>
                        </a:cubicBezTo>
                        <a:cubicBezTo>
                          <a:pt x="19710" y="60929"/>
                          <a:pt x="23458" y="60929"/>
                          <a:pt x="23458" y="60929"/>
                        </a:cubicBezTo>
                        <a:cubicBezTo>
                          <a:pt x="30952" y="68424"/>
                          <a:pt x="34699" y="68424"/>
                          <a:pt x="34699" y="68424"/>
                        </a:cubicBezTo>
                        <a:close/>
                      </a:path>
                    </a:pathLst>
                  </a:custGeom>
                  <a:solidFill>
                    <a:srgbClr val="1C2342"/>
                  </a:solidFill>
                  <a:ln w="37462" cap="flat">
                    <a:noFill/>
                    <a:prstDash val="solid"/>
                    <a:miter/>
                  </a:ln>
                </p:spPr>
                <p:txBody>
                  <a:bodyPr rtlCol="0" anchor="ctr"/>
                  <a:lstStyle/>
                  <a:p>
                    <a:endParaRPr lang="en-US"/>
                  </a:p>
                </p:txBody>
              </p:sp>
            </p:grpSp>
            <p:sp>
              <p:nvSpPr>
                <p:cNvPr id="5751" name="Freeform: Shape 5750">
                  <a:extLst>
                    <a:ext uri="{FF2B5EF4-FFF2-40B4-BE49-F238E27FC236}">
                      <a16:creationId xmlns:a16="http://schemas.microsoft.com/office/drawing/2014/main" id="{3819E1AF-2D7E-4F9C-B0D4-162D6164DC0F}"/>
                    </a:ext>
                  </a:extLst>
                </p:cNvPr>
                <p:cNvSpPr/>
                <p:nvPr/>
              </p:nvSpPr>
              <p:spPr>
                <a:xfrm>
                  <a:off x="433610" y="-790412"/>
                  <a:ext cx="269795" cy="523676"/>
                </a:xfrm>
                <a:custGeom>
                  <a:avLst/>
                  <a:gdLst>
                    <a:gd name="connsiteX0" fmla="*/ 269795 w 269795"/>
                    <a:gd name="connsiteY0" fmla="*/ 327354 h 523676"/>
                    <a:gd name="connsiteX1" fmla="*/ 266048 w 269795"/>
                    <a:gd name="connsiteY1" fmla="*/ 263652 h 523676"/>
                    <a:gd name="connsiteX2" fmla="*/ 236071 w 269795"/>
                    <a:gd name="connsiteY2" fmla="*/ 106272 h 523676"/>
                    <a:gd name="connsiteX3" fmla="*/ 217335 w 269795"/>
                    <a:gd name="connsiteY3" fmla="*/ 65053 h 523676"/>
                    <a:gd name="connsiteX4" fmla="*/ 183611 w 269795"/>
                    <a:gd name="connsiteY4" fmla="*/ 16340 h 523676"/>
                    <a:gd name="connsiteX5" fmla="*/ 142392 w 269795"/>
                    <a:gd name="connsiteY5" fmla="*/ 1351 h 523676"/>
                    <a:gd name="connsiteX6" fmla="*/ 74943 w 269795"/>
                    <a:gd name="connsiteY6" fmla="*/ 20087 h 523676"/>
                    <a:gd name="connsiteX7" fmla="*/ 52461 w 269795"/>
                    <a:gd name="connsiteY7" fmla="*/ 27581 h 523676"/>
                    <a:gd name="connsiteX8" fmla="*/ 22483 w 269795"/>
                    <a:gd name="connsiteY8" fmla="*/ 35076 h 523676"/>
                    <a:gd name="connsiteX9" fmla="*/ 0 w 269795"/>
                    <a:gd name="connsiteY9" fmla="*/ 53812 h 523676"/>
                    <a:gd name="connsiteX10" fmla="*/ 29977 w 269795"/>
                    <a:gd name="connsiteY10" fmla="*/ 65053 h 523676"/>
                    <a:gd name="connsiteX11" fmla="*/ 52461 w 269795"/>
                    <a:gd name="connsiteY11" fmla="*/ 72548 h 523676"/>
                    <a:gd name="connsiteX12" fmla="*/ 97426 w 269795"/>
                    <a:gd name="connsiteY12" fmla="*/ 117513 h 523676"/>
                    <a:gd name="connsiteX13" fmla="*/ 101173 w 269795"/>
                    <a:gd name="connsiteY13" fmla="*/ 188709 h 523676"/>
                    <a:gd name="connsiteX14" fmla="*/ 56207 w 269795"/>
                    <a:gd name="connsiteY14" fmla="*/ 229928 h 523676"/>
                    <a:gd name="connsiteX15" fmla="*/ 52461 w 269795"/>
                    <a:gd name="connsiteY15" fmla="*/ 233675 h 523676"/>
                    <a:gd name="connsiteX16" fmla="*/ 78690 w 269795"/>
                    <a:gd name="connsiteY16" fmla="*/ 222434 h 523676"/>
                    <a:gd name="connsiteX17" fmla="*/ 134898 w 269795"/>
                    <a:gd name="connsiteY17" fmla="*/ 222434 h 523676"/>
                    <a:gd name="connsiteX18" fmla="*/ 142392 w 269795"/>
                    <a:gd name="connsiteY18" fmla="*/ 166226 h 523676"/>
                    <a:gd name="connsiteX19" fmla="*/ 138645 w 269795"/>
                    <a:gd name="connsiteY19" fmla="*/ 125007 h 523676"/>
                    <a:gd name="connsiteX20" fmla="*/ 153634 w 269795"/>
                    <a:gd name="connsiteY20" fmla="*/ 113766 h 523676"/>
                    <a:gd name="connsiteX21" fmla="*/ 187358 w 269795"/>
                    <a:gd name="connsiteY21" fmla="*/ 158732 h 523676"/>
                    <a:gd name="connsiteX22" fmla="*/ 209841 w 269795"/>
                    <a:gd name="connsiteY22" fmla="*/ 237422 h 523676"/>
                    <a:gd name="connsiteX23" fmla="*/ 161128 w 269795"/>
                    <a:gd name="connsiteY23" fmla="*/ 514712 h 523676"/>
                    <a:gd name="connsiteX24" fmla="*/ 209841 w 269795"/>
                    <a:gd name="connsiteY24" fmla="*/ 522206 h 523676"/>
                    <a:gd name="connsiteX25" fmla="*/ 251059 w 269795"/>
                    <a:gd name="connsiteY25" fmla="*/ 454757 h 523676"/>
                    <a:gd name="connsiteX26" fmla="*/ 269795 w 269795"/>
                    <a:gd name="connsiteY26" fmla="*/ 327354 h 5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795" h="523676">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56207" y="229928"/>
                        <a:pt x="52461" y="233675"/>
                        <a:pt x="52461" y="233675"/>
                      </a:cubicBezTo>
                      <a:cubicBezTo>
                        <a:pt x="59955" y="226181"/>
                        <a:pt x="67449" y="222434"/>
                        <a:pt x="78690" y="222434"/>
                      </a:cubicBezTo>
                      <a:cubicBezTo>
                        <a:pt x="97426" y="222434"/>
                        <a:pt x="116162" y="229928"/>
                        <a:pt x="134898" y="222434"/>
                      </a:cubicBezTo>
                      <a:cubicBezTo>
                        <a:pt x="157380" y="214939"/>
                        <a:pt x="146139" y="184962"/>
                        <a:pt x="142392" y="166226"/>
                      </a:cubicBezTo>
                      <a:cubicBezTo>
                        <a:pt x="138645" y="154985"/>
                        <a:pt x="131150" y="136249"/>
                        <a:pt x="138645" y="125007"/>
                      </a:cubicBezTo>
                      <a:cubicBezTo>
                        <a:pt x="142392" y="121260"/>
                        <a:pt x="146139" y="113766"/>
                        <a:pt x="153634" y="113766"/>
                      </a:cubicBezTo>
                      <a:cubicBezTo>
                        <a:pt x="172369" y="117513"/>
                        <a:pt x="183611" y="143743"/>
                        <a:pt x="187358" y="158732"/>
                      </a:cubicBezTo>
                      <a:cubicBezTo>
                        <a:pt x="198599" y="184962"/>
                        <a:pt x="206094" y="211192"/>
                        <a:pt x="209841" y="237422"/>
                      </a:cubicBezTo>
                      <a:cubicBezTo>
                        <a:pt x="217335" y="293629"/>
                        <a:pt x="243565" y="492229"/>
                        <a:pt x="161128" y="514712"/>
                      </a:cubicBezTo>
                      <a:cubicBezTo>
                        <a:pt x="176116" y="522206"/>
                        <a:pt x="191105" y="525953"/>
                        <a:pt x="209841" y="522206"/>
                      </a:cubicBezTo>
                      <a:cubicBezTo>
                        <a:pt x="243565" y="514712"/>
                        <a:pt x="247312" y="484735"/>
                        <a:pt x="251059" y="454757"/>
                      </a:cubicBezTo>
                      <a:cubicBezTo>
                        <a:pt x="266048" y="409791"/>
                        <a:pt x="269795" y="368573"/>
                        <a:pt x="269795" y="327354"/>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52" name="Graphic 3506">
                  <a:extLst>
                    <a:ext uri="{FF2B5EF4-FFF2-40B4-BE49-F238E27FC236}">
                      <a16:creationId xmlns:a16="http://schemas.microsoft.com/office/drawing/2014/main" id="{E7A68EF1-2032-4C5C-9FD8-43453D1EBEE2}"/>
                    </a:ext>
                  </a:extLst>
                </p:cNvPr>
                <p:cNvGrpSpPr/>
                <p:nvPr/>
              </p:nvGrpSpPr>
              <p:grpSpPr>
                <a:xfrm>
                  <a:off x="557266" y="-797529"/>
                  <a:ext cx="151356" cy="525576"/>
                  <a:chOff x="557266" y="-797529"/>
                  <a:chExt cx="151356" cy="525576"/>
                </a:xfrm>
              </p:grpSpPr>
              <p:sp>
                <p:nvSpPr>
                  <p:cNvPr id="5753" name="Freeform: Shape 5752">
                    <a:extLst>
                      <a:ext uri="{FF2B5EF4-FFF2-40B4-BE49-F238E27FC236}">
                        <a16:creationId xmlns:a16="http://schemas.microsoft.com/office/drawing/2014/main" id="{C7D5BD84-5F4E-4859-948C-E3AD1966653E}"/>
                      </a:ext>
                    </a:extLst>
                  </p:cNvPr>
                  <p:cNvSpPr/>
                  <p:nvPr/>
                </p:nvSpPr>
                <p:spPr>
                  <a:xfrm>
                    <a:off x="564760" y="-790412"/>
                    <a:ext cx="143862" cy="517521"/>
                  </a:xfrm>
                  <a:custGeom>
                    <a:avLst/>
                    <a:gdLst>
                      <a:gd name="connsiteX0" fmla="*/ 142392 w 143862"/>
                      <a:gd name="connsiteY0" fmla="*/ 331101 h 517521"/>
                      <a:gd name="connsiteX1" fmla="*/ 123656 w 143862"/>
                      <a:gd name="connsiteY1" fmla="*/ 177468 h 517521"/>
                      <a:gd name="connsiteX2" fmla="*/ 104920 w 143862"/>
                      <a:gd name="connsiteY2" fmla="*/ 106272 h 517521"/>
                      <a:gd name="connsiteX3" fmla="*/ 86185 w 143862"/>
                      <a:gd name="connsiteY3" fmla="*/ 65053 h 517521"/>
                      <a:gd name="connsiteX4" fmla="*/ 52461 w 143862"/>
                      <a:gd name="connsiteY4" fmla="*/ 16340 h 517521"/>
                      <a:gd name="connsiteX5" fmla="*/ 11242 w 143862"/>
                      <a:gd name="connsiteY5" fmla="*/ 1351 h 517521"/>
                      <a:gd name="connsiteX6" fmla="*/ 0 w 143862"/>
                      <a:gd name="connsiteY6" fmla="*/ 5099 h 517521"/>
                      <a:gd name="connsiteX7" fmla="*/ 71196 w 143862"/>
                      <a:gd name="connsiteY7" fmla="*/ 110019 h 517521"/>
                      <a:gd name="connsiteX8" fmla="*/ 112415 w 143862"/>
                      <a:gd name="connsiteY8" fmla="*/ 319860 h 517521"/>
                      <a:gd name="connsiteX9" fmla="*/ 112415 w 143862"/>
                      <a:gd name="connsiteY9" fmla="*/ 436021 h 517521"/>
                      <a:gd name="connsiteX10" fmla="*/ 52461 w 143862"/>
                      <a:gd name="connsiteY10" fmla="*/ 514712 h 517521"/>
                      <a:gd name="connsiteX11" fmla="*/ 86185 w 143862"/>
                      <a:gd name="connsiteY11" fmla="*/ 514712 h 517521"/>
                      <a:gd name="connsiteX12" fmla="*/ 134898 w 143862"/>
                      <a:gd name="connsiteY12" fmla="*/ 465999 h 517521"/>
                      <a:gd name="connsiteX13" fmla="*/ 142392 w 143862"/>
                      <a:gd name="connsiteY13" fmla="*/ 331101 h 5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62" h="517521">
                        <a:moveTo>
                          <a:pt x="142392" y="331101"/>
                        </a:moveTo>
                        <a:cubicBezTo>
                          <a:pt x="142392" y="278641"/>
                          <a:pt x="131150" y="229928"/>
                          <a:pt x="123656" y="177468"/>
                        </a:cubicBezTo>
                        <a:cubicBezTo>
                          <a:pt x="119909" y="151238"/>
                          <a:pt x="112415" y="128755"/>
                          <a:pt x="104920" y="106272"/>
                        </a:cubicBezTo>
                        <a:cubicBezTo>
                          <a:pt x="101173" y="91283"/>
                          <a:pt x="93679" y="80042"/>
                          <a:pt x="86185" y="65053"/>
                        </a:cubicBezTo>
                        <a:cubicBezTo>
                          <a:pt x="78690" y="46317"/>
                          <a:pt x="67449" y="31329"/>
                          <a:pt x="52461" y="16340"/>
                        </a:cubicBezTo>
                        <a:cubicBezTo>
                          <a:pt x="37472" y="1351"/>
                          <a:pt x="33725" y="-2396"/>
                          <a:pt x="11242" y="1351"/>
                        </a:cubicBezTo>
                        <a:cubicBezTo>
                          <a:pt x="7494" y="1351"/>
                          <a:pt x="3747" y="1351"/>
                          <a:pt x="0" y="5099"/>
                        </a:cubicBezTo>
                        <a:cubicBezTo>
                          <a:pt x="33725" y="31329"/>
                          <a:pt x="56207" y="68800"/>
                          <a:pt x="71196" y="110019"/>
                        </a:cubicBezTo>
                        <a:cubicBezTo>
                          <a:pt x="93679" y="177468"/>
                          <a:pt x="108668" y="248664"/>
                          <a:pt x="112415" y="319860"/>
                        </a:cubicBezTo>
                        <a:cubicBezTo>
                          <a:pt x="116162" y="357331"/>
                          <a:pt x="119909" y="398550"/>
                          <a:pt x="112415" y="436021"/>
                        </a:cubicBezTo>
                        <a:cubicBezTo>
                          <a:pt x="108668" y="462251"/>
                          <a:pt x="86185" y="518459"/>
                          <a:pt x="52461" y="514712"/>
                        </a:cubicBezTo>
                        <a:cubicBezTo>
                          <a:pt x="63702" y="518459"/>
                          <a:pt x="74943" y="518459"/>
                          <a:pt x="86185" y="514712"/>
                        </a:cubicBezTo>
                        <a:cubicBezTo>
                          <a:pt x="119909" y="507217"/>
                          <a:pt x="127404" y="492229"/>
                          <a:pt x="134898" y="465999"/>
                        </a:cubicBezTo>
                        <a:cubicBezTo>
                          <a:pt x="142392" y="421033"/>
                          <a:pt x="146139" y="376067"/>
                          <a:pt x="142392" y="331101"/>
                        </a:cubicBezTo>
                        <a:close/>
                      </a:path>
                    </a:pathLst>
                  </a:custGeom>
                  <a:solidFill>
                    <a:srgbClr val="E9E2D0"/>
                  </a:solidFill>
                  <a:ln w="37462" cap="flat">
                    <a:noFill/>
                    <a:prstDash val="solid"/>
                    <a:miter/>
                  </a:ln>
                </p:spPr>
                <p:txBody>
                  <a:bodyPr rtlCol="0" anchor="ctr"/>
                  <a:lstStyle/>
                  <a:p>
                    <a:endParaRPr lang="en-US"/>
                  </a:p>
                </p:txBody>
              </p:sp>
              <p:sp>
                <p:nvSpPr>
                  <p:cNvPr id="5754" name="Freeform: Shape 5753">
                    <a:extLst>
                      <a:ext uri="{FF2B5EF4-FFF2-40B4-BE49-F238E27FC236}">
                        <a16:creationId xmlns:a16="http://schemas.microsoft.com/office/drawing/2014/main" id="{08C75258-2CD2-4C60-9A55-BBAF69ACF318}"/>
                      </a:ext>
                    </a:extLst>
                  </p:cNvPr>
                  <p:cNvSpPr/>
                  <p:nvPr/>
                </p:nvSpPr>
                <p:spPr>
                  <a:xfrm>
                    <a:off x="557266" y="-797529"/>
                    <a:ext cx="149886" cy="525576"/>
                  </a:xfrm>
                  <a:custGeom>
                    <a:avLst/>
                    <a:gdLst>
                      <a:gd name="connsiteX0" fmla="*/ 74943 w 149886"/>
                      <a:gd name="connsiteY0" fmla="*/ 525576 h 525576"/>
                      <a:gd name="connsiteX1" fmla="*/ 74943 w 149886"/>
                      <a:gd name="connsiteY1" fmla="*/ 525576 h 525576"/>
                      <a:gd name="connsiteX2" fmla="*/ 56207 w 149886"/>
                      <a:gd name="connsiteY2" fmla="*/ 521829 h 525576"/>
                      <a:gd name="connsiteX3" fmla="*/ 52460 w 149886"/>
                      <a:gd name="connsiteY3" fmla="*/ 518082 h 525576"/>
                      <a:gd name="connsiteX4" fmla="*/ 56207 w 149886"/>
                      <a:gd name="connsiteY4" fmla="*/ 514335 h 525576"/>
                      <a:gd name="connsiteX5" fmla="*/ 112415 w 149886"/>
                      <a:gd name="connsiteY5" fmla="*/ 439392 h 525576"/>
                      <a:gd name="connsiteX6" fmla="*/ 112415 w 149886"/>
                      <a:gd name="connsiteY6" fmla="*/ 341966 h 525576"/>
                      <a:gd name="connsiteX7" fmla="*/ 112415 w 149886"/>
                      <a:gd name="connsiteY7" fmla="*/ 323230 h 525576"/>
                      <a:gd name="connsiteX8" fmla="*/ 71196 w 149886"/>
                      <a:gd name="connsiteY8" fmla="*/ 117137 h 525576"/>
                      <a:gd name="connsiteX9" fmla="*/ 0 w 149886"/>
                      <a:gd name="connsiteY9" fmla="*/ 12216 h 525576"/>
                      <a:gd name="connsiteX10" fmla="*/ 0 w 149886"/>
                      <a:gd name="connsiteY10" fmla="*/ 8469 h 525576"/>
                      <a:gd name="connsiteX11" fmla="*/ 3747 w 149886"/>
                      <a:gd name="connsiteY11" fmla="*/ 4722 h 525576"/>
                      <a:gd name="connsiteX12" fmla="*/ 3747 w 149886"/>
                      <a:gd name="connsiteY12" fmla="*/ 4722 h 525576"/>
                      <a:gd name="connsiteX13" fmla="*/ 14988 w 149886"/>
                      <a:gd name="connsiteY13" fmla="*/ 975 h 525576"/>
                      <a:gd name="connsiteX14" fmla="*/ 59955 w 149886"/>
                      <a:gd name="connsiteY14" fmla="*/ 15963 h 525576"/>
                      <a:gd name="connsiteX15" fmla="*/ 59955 w 149886"/>
                      <a:gd name="connsiteY15" fmla="*/ 15963 h 525576"/>
                      <a:gd name="connsiteX16" fmla="*/ 93679 w 149886"/>
                      <a:gd name="connsiteY16" fmla="*/ 64677 h 525576"/>
                      <a:gd name="connsiteX17" fmla="*/ 112415 w 149886"/>
                      <a:gd name="connsiteY17" fmla="*/ 105895 h 525576"/>
                      <a:gd name="connsiteX18" fmla="*/ 131150 w 149886"/>
                      <a:gd name="connsiteY18" fmla="*/ 177091 h 525576"/>
                      <a:gd name="connsiteX19" fmla="*/ 149886 w 149886"/>
                      <a:gd name="connsiteY19" fmla="*/ 330724 h 525576"/>
                      <a:gd name="connsiteX20" fmla="*/ 138645 w 149886"/>
                      <a:gd name="connsiteY20" fmla="*/ 465622 h 525576"/>
                      <a:gd name="connsiteX21" fmla="*/ 86185 w 149886"/>
                      <a:gd name="connsiteY21" fmla="*/ 518082 h 525576"/>
                      <a:gd name="connsiteX22" fmla="*/ 74943 w 149886"/>
                      <a:gd name="connsiteY22" fmla="*/ 525576 h 525576"/>
                      <a:gd name="connsiteX23" fmla="*/ 14988 w 149886"/>
                      <a:gd name="connsiteY23" fmla="*/ 12216 h 525576"/>
                      <a:gd name="connsiteX24" fmla="*/ 82437 w 149886"/>
                      <a:gd name="connsiteY24" fmla="*/ 113389 h 525576"/>
                      <a:gd name="connsiteX25" fmla="*/ 123656 w 149886"/>
                      <a:gd name="connsiteY25" fmla="*/ 323230 h 525576"/>
                      <a:gd name="connsiteX26" fmla="*/ 123656 w 149886"/>
                      <a:gd name="connsiteY26" fmla="*/ 341966 h 525576"/>
                      <a:gd name="connsiteX27" fmla="*/ 123656 w 149886"/>
                      <a:gd name="connsiteY27" fmla="*/ 443139 h 525576"/>
                      <a:gd name="connsiteX28" fmla="*/ 82437 w 149886"/>
                      <a:gd name="connsiteY28" fmla="*/ 518082 h 525576"/>
                      <a:gd name="connsiteX29" fmla="*/ 93679 w 149886"/>
                      <a:gd name="connsiteY29" fmla="*/ 518082 h 525576"/>
                      <a:gd name="connsiteX30" fmla="*/ 138645 w 149886"/>
                      <a:gd name="connsiteY30" fmla="*/ 469369 h 525576"/>
                      <a:gd name="connsiteX31" fmla="*/ 149886 w 149886"/>
                      <a:gd name="connsiteY31" fmla="*/ 338219 h 525576"/>
                      <a:gd name="connsiteX32" fmla="*/ 131150 w 149886"/>
                      <a:gd name="connsiteY32" fmla="*/ 184585 h 525576"/>
                      <a:gd name="connsiteX33" fmla="*/ 112415 w 149886"/>
                      <a:gd name="connsiteY33" fmla="*/ 113389 h 525576"/>
                      <a:gd name="connsiteX34" fmla="*/ 93679 w 149886"/>
                      <a:gd name="connsiteY34" fmla="*/ 72171 h 525576"/>
                      <a:gd name="connsiteX35" fmla="*/ 59955 w 149886"/>
                      <a:gd name="connsiteY35" fmla="*/ 23458 h 525576"/>
                      <a:gd name="connsiteX36" fmla="*/ 59955 w 149886"/>
                      <a:gd name="connsiteY36" fmla="*/ 23458 h 525576"/>
                      <a:gd name="connsiteX37" fmla="*/ 22483 w 149886"/>
                      <a:gd name="connsiteY37" fmla="*/ 8469 h 525576"/>
                      <a:gd name="connsiteX38" fmla="*/ 14988 w 149886"/>
                      <a:gd name="connsiteY38" fmla="*/ 12216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886" h="525576">
                        <a:moveTo>
                          <a:pt x="74943" y="525576"/>
                        </a:moveTo>
                        <a:lnTo>
                          <a:pt x="74943" y="525576"/>
                        </a:lnTo>
                        <a:cubicBezTo>
                          <a:pt x="67449" y="525576"/>
                          <a:pt x="63702" y="525576"/>
                          <a:pt x="56207" y="521829"/>
                        </a:cubicBezTo>
                        <a:cubicBezTo>
                          <a:pt x="56207" y="521829"/>
                          <a:pt x="52460" y="518082"/>
                          <a:pt x="52460" y="518082"/>
                        </a:cubicBezTo>
                        <a:cubicBezTo>
                          <a:pt x="52460" y="514335"/>
                          <a:pt x="52460" y="514335"/>
                          <a:pt x="56207" y="514335"/>
                        </a:cubicBezTo>
                        <a:cubicBezTo>
                          <a:pt x="89931" y="518082"/>
                          <a:pt x="108667" y="458128"/>
                          <a:pt x="112415" y="439392"/>
                        </a:cubicBezTo>
                        <a:cubicBezTo>
                          <a:pt x="119909" y="405668"/>
                          <a:pt x="116162" y="371943"/>
                          <a:pt x="112415" y="341966"/>
                        </a:cubicBezTo>
                        <a:cubicBezTo>
                          <a:pt x="112415" y="334472"/>
                          <a:pt x="112415" y="330724"/>
                          <a:pt x="112415" y="323230"/>
                        </a:cubicBezTo>
                        <a:cubicBezTo>
                          <a:pt x="108667" y="244540"/>
                          <a:pt x="93679" y="173344"/>
                          <a:pt x="71196" y="117137"/>
                        </a:cubicBezTo>
                        <a:cubicBezTo>
                          <a:pt x="56207" y="75918"/>
                          <a:pt x="33724" y="38446"/>
                          <a:pt x="0" y="12216"/>
                        </a:cubicBezTo>
                        <a:cubicBezTo>
                          <a:pt x="0" y="12216"/>
                          <a:pt x="0" y="8469"/>
                          <a:pt x="0" y="8469"/>
                        </a:cubicBezTo>
                        <a:cubicBezTo>
                          <a:pt x="0" y="8469"/>
                          <a:pt x="0" y="4722"/>
                          <a:pt x="3747" y="4722"/>
                        </a:cubicBezTo>
                        <a:lnTo>
                          <a:pt x="3747" y="4722"/>
                        </a:lnTo>
                        <a:cubicBezTo>
                          <a:pt x="7494" y="4722"/>
                          <a:pt x="11242" y="4722"/>
                          <a:pt x="14988" y="975"/>
                        </a:cubicBezTo>
                        <a:cubicBezTo>
                          <a:pt x="37472" y="-2772"/>
                          <a:pt x="44966" y="4722"/>
                          <a:pt x="59955" y="15963"/>
                        </a:cubicBezTo>
                        <a:lnTo>
                          <a:pt x="59955" y="15963"/>
                        </a:lnTo>
                        <a:cubicBezTo>
                          <a:pt x="74943" y="30952"/>
                          <a:pt x="86185" y="45941"/>
                          <a:pt x="93679" y="64677"/>
                        </a:cubicBezTo>
                        <a:cubicBezTo>
                          <a:pt x="101173" y="79665"/>
                          <a:pt x="104920" y="90906"/>
                          <a:pt x="112415" y="105895"/>
                        </a:cubicBezTo>
                        <a:cubicBezTo>
                          <a:pt x="119909" y="128378"/>
                          <a:pt x="127403" y="150861"/>
                          <a:pt x="131150" y="177091"/>
                        </a:cubicBezTo>
                        <a:cubicBezTo>
                          <a:pt x="142392" y="237046"/>
                          <a:pt x="149886" y="285759"/>
                          <a:pt x="149886" y="330724"/>
                        </a:cubicBezTo>
                        <a:cubicBezTo>
                          <a:pt x="149886" y="379438"/>
                          <a:pt x="146139" y="424403"/>
                          <a:pt x="138645" y="465622"/>
                        </a:cubicBezTo>
                        <a:cubicBezTo>
                          <a:pt x="131150" y="495599"/>
                          <a:pt x="123656" y="510588"/>
                          <a:pt x="86185" y="518082"/>
                        </a:cubicBezTo>
                        <a:cubicBezTo>
                          <a:pt x="86185" y="525576"/>
                          <a:pt x="78690" y="525576"/>
                          <a:pt x="74943" y="525576"/>
                        </a:cubicBezTo>
                        <a:close/>
                        <a:moveTo>
                          <a:pt x="14988" y="12216"/>
                        </a:moveTo>
                        <a:cubicBezTo>
                          <a:pt x="44966" y="38446"/>
                          <a:pt x="67449" y="72171"/>
                          <a:pt x="82437" y="113389"/>
                        </a:cubicBezTo>
                        <a:cubicBezTo>
                          <a:pt x="104920" y="173344"/>
                          <a:pt x="116162" y="244540"/>
                          <a:pt x="123656" y="323230"/>
                        </a:cubicBezTo>
                        <a:cubicBezTo>
                          <a:pt x="123656" y="330724"/>
                          <a:pt x="123656" y="334472"/>
                          <a:pt x="123656" y="341966"/>
                        </a:cubicBezTo>
                        <a:cubicBezTo>
                          <a:pt x="127403" y="375690"/>
                          <a:pt x="127403" y="409415"/>
                          <a:pt x="123656" y="443139"/>
                        </a:cubicBezTo>
                        <a:cubicBezTo>
                          <a:pt x="119909" y="465622"/>
                          <a:pt x="104920" y="506841"/>
                          <a:pt x="82437" y="518082"/>
                        </a:cubicBezTo>
                        <a:cubicBezTo>
                          <a:pt x="86185" y="518082"/>
                          <a:pt x="89931" y="518082"/>
                          <a:pt x="93679" y="518082"/>
                        </a:cubicBezTo>
                        <a:cubicBezTo>
                          <a:pt x="123656" y="510588"/>
                          <a:pt x="134898" y="495599"/>
                          <a:pt x="138645" y="469369"/>
                        </a:cubicBezTo>
                        <a:cubicBezTo>
                          <a:pt x="146139" y="428150"/>
                          <a:pt x="149886" y="386932"/>
                          <a:pt x="149886" y="338219"/>
                        </a:cubicBezTo>
                        <a:cubicBezTo>
                          <a:pt x="149886" y="293253"/>
                          <a:pt x="142392" y="244540"/>
                          <a:pt x="131150" y="184585"/>
                        </a:cubicBezTo>
                        <a:cubicBezTo>
                          <a:pt x="127403" y="158355"/>
                          <a:pt x="119909" y="132125"/>
                          <a:pt x="112415" y="113389"/>
                        </a:cubicBezTo>
                        <a:cubicBezTo>
                          <a:pt x="108667" y="98401"/>
                          <a:pt x="101173" y="87159"/>
                          <a:pt x="93679" y="72171"/>
                        </a:cubicBezTo>
                        <a:cubicBezTo>
                          <a:pt x="86185" y="53435"/>
                          <a:pt x="74943" y="38446"/>
                          <a:pt x="59955" y="23458"/>
                        </a:cubicBezTo>
                        <a:lnTo>
                          <a:pt x="59955" y="23458"/>
                        </a:lnTo>
                        <a:cubicBezTo>
                          <a:pt x="44966" y="8469"/>
                          <a:pt x="41219" y="4722"/>
                          <a:pt x="22483" y="8469"/>
                        </a:cubicBezTo>
                        <a:cubicBezTo>
                          <a:pt x="18736" y="12216"/>
                          <a:pt x="18736" y="12216"/>
                          <a:pt x="14988" y="12216"/>
                        </a:cubicBezTo>
                        <a:close/>
                      </a:path>
                    </a:pathLst>
                  </a:custGeom>
                  <a:solidFill>
                    <a:srgbClr val="2E2D2D"/>
                  </a:solidFill>
                  <a:ln w="37462" cap="flat">
                    <a:noFill/>
                    <a:prstDash val="solid"/>
                    <a:miter/>
                  </a:ln>
                </p:spPr>
                <p:txBody>
                  <a:bodyPr rtlCol="0" anchor="ctr"/>
                  <a:lstStyle/>
                  <a:p>
                    <a:endParaRPr lang="en-US"/>
                  </a:p>
                </p:txBody>
              </p:sp>
            </p:grpSp>
            <p:sp>
              <p:nvSpPr>
                <p:cNvPr id="5755" name="Freeform: Shape 5754">
                  <a:extLst>
                    <a:ext uri="{FF2B5EF4-FFF2-40B4-BE49-F238E27FC236}">
                      <a16:creationId xmlns:a16="http://schemas.microsoft.com/office/drawing/2014/main" id="{E50D3099-B876-4F62-A215-4995145C66FA}"/>
                    </a:ext>
                  </a:extLst>
                </p:cNvPr>
                <p:cNvSpPr/>
                <p:nvPr/>
              </p:nvSpPr>
              <p:spPr>
                <a:xfrm>
                  <a:off x="485488" y="-747842"/>
                  <a:ext cx="90513" cy="204011"/>
                </a:xfrm>
                <a:custGeom>
                  <a:avLst/>
                  <a:gdLst>
                    <a:gd name="connsiteX0" fmla="*/ 90514 w 90513"/>
                    <a:gd name="connsiteY0" fmla="*/ 153633 h 204011"/>
                    <a:gd name="connsiteX1" fmla="*/ 60537 w 90513"/>
                    <a:gd name="connsiteY1" fmla="*/ 153633 h 204011"/>
                    <a:gd name="connsiteX2" fmla="*/ 68031 w 90513"/>
                    <a:gd name="connsiteY2" fmla="*/ 97426 h 204011"/>
                    <a:gd name="connsiteX3" fmla="*/ 4329 w 90513"/>
                    <a:gd name="connsiteY3" fmla="*/ 0 h 204011"/>
                    <a:gd name="connsiteX4" fmla="*/ 4329 w 90513"/>
                    <a:gd name="connsiteY4" fmla="*/ 0 h 204011"/>
                    <a:gd name="connsiteX5" fmla="*/ 60537 w 90513"/>
                    <a:gd name="connsiteY5" fmla="*/ 127403 h 204011"/>
                    <a:gd name="connsiteX6" fmla="*/ 60537 w 90513"/>
                    <a:gd name="connsiteY6" fmla="*/ 131150 h 204011"/>
                    <a:gd name="connsiteX7" fmla="*/ 45548 w 90513"/>
                    <a:gd name="connsiteY7" fmla="*/ 153633 h 204011"/>
                    <a:gd name="connsiteX8" fmla="*/ 26812 w 90513"/>
                    <a:gd name="connsiteY8" fmla="*/ 161128 h 204011"/>
                    <a:gd name="connsiteX9" fmla="*/ 582 w 90513"/>
                    <a:gd name="connsiteY9" fmla="*/ 202346 h 204011"/>
                    <a:gd name="connsiteX10" fmla="*/ 4329 w 90513"/>
                    <a:gd name="connsiteY10" fmla="*/ 202346 h 204011"/>
                    <a:gd name="connsiteX11" fmla="*/ 38054 w 90513"/>
                    <a:gd name="connsiteY11" fmla="*/ 164875 h 204011"/>
                    <a:gd name="connsiteX12" fmla="*/ 45548 w 90513"/>
                    <a:gd name="connsiteY12" fmla="*/ 161128 h 204011"/>
                    <a:gd name="connsiteX13" fmla="*/ 49295 w 90513"/>
                    <a:gd name="connsiteY13" fmla="*/ 161128 h 204011"/>
                    <a:gd name="connsiteX14" fmla="*/ 49295 w 90513"/>
                    <a:gd name="connsiteY14" fmla="*/ 161128 h 204011"/>
                    <a:gd name="connsiteX15" fmla="*/ 90514 w 90513"/>
                    <a:gd name="connsiteY15" fmla="*/ 153633 h 204011"/>
                    <a:gd name="connsiteX16" fmla="*/ 90514 w 90513"/>
                    <a:gd name="connsiteY16" fmla="*/ 153633 h 2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13" h="204011">
                      <a:moveTo>
                        <a:pt x="90514" y="153633"/>
                      </a:moveTo>
                      <a:cubicBezTo>
                        <a:pt x="79272" y="153633"/>
                        <a:pt x="68031" y="153633"/>
                        <a:pt x="60537" y="153633"/>
                      </a:cubicBezTo>
                      <a:cubicBezTo>
                        <a:pt x="71778" y="138645"/>
                        <a:pt x="71778" y="116162"/>
                        <a:pt x="68031" y="97426"/>
                      </a:cubicBezTo>
                      <a:cubicBezTo>
                        <a:pt x="64284" y="56207"/>
                        <a:pt x="38054" y="18736"/>
                        <a:pt x="4329" y="0"/>
                      </a:cubicBezTo>
                      <a:cubicBezTo>
                        <a:pt x="4329" y="0"/>
                        <a:pt x="582" y="0"/>
                        <a:pt x="4329" y="0"/>
                      </a:cubicBezTo>
                      <a:cubicBezTo>
                        <a:pt x="45548" y="29977"/>
                        <a:pt x="60537" y="78690"/>
                        <a:pt x="60537" y="127403"/>
                      </a:cubicBezTo>
                      <a:cubicBezTo>
                        <a:pt x="60537" y="127403"/>
                        <a:pt x="60537" y="127403"/>
                        <a:pt x="60537" y="131150"/>
                      </a:cubicBezTo>
                      <a:cubicBezTo>
                        <a:pt x="56790" y="142392"/>
                        <a:pt x="53042" y="149886"/>
                        <a:pt x="45548" y="153633"/>
                      </a:cubicBezTo>
                      <a:cubicBezTo>
                        <a:pt x="38054" y="153633"/>
                        <a:pt x="34307" y="157380"/>
                        <a:pt x="26812" y="161128"/>
                      </a:cubicBezTo>
                      <a:cubicBezTo>
                        <a:pt x="11823" y="168622"/>
                        <a:pt x="-3165" y="183611"/>
                        <a:pt x="582" y="202346"/>
                      </a:cubicBezTo>
                      <a:cubicBezTo>
                        <a:pt x="582" y="206094"/>
                        <a:pt x="4329" y="202346"/>
                        <a:pt x="4329" y="202346"/>
                      </a:cubicBezTo>
                      <a:cubicBezTo>
                        <a:pt x="8077" y="183611"/>
                        <a:pt x="19318" y="172369"/>
                        <a:pt x="38054" y="164875"/>
                      </a:cubicBezTo>
                      <a:cubicBezTo>
                        <a:pt x="41801" y="164875"/>
                        <a:pt x="41801" y="164875"/>
                        <a:pt x="45548" y="161128"/>
                      </a:cubicBezTo>
                      <a:cubicBezTo>
                        <a:pt x="45548" y="161128"/>
                        <a:pt x="49295" y="161128"/>
                        <a:pt x="49295" y="161128"/>
                      </a:cubicBezTo>
                      <a:cubicBezTo>
                        <a:pt x="49295" y="161128"/>
                        <a:pt x="49295" y="161128"/>
                        <a:pt x="49295" y="161128"/>
                      </a:cubicBezTo>
                      <a:cubicBezTo>
                        <a:pt x="60537" y="157380"/>
                        <a:pt x="75526" y="157380"/>
                        <a:pt x="90514" y="153633"/>
                      </a:cubicBezTo>
                      <a:cubicBezTo>
                        <a:pt x="90514" y="153633"/>
                        <a:pt x="90514" y="153633"/>
                        <a:pt x="90514" y="153633"/>
                      </a:cubicBezTo>
                      <a:close/>
                    </a:path>
                  </a:pathLst>
                </a:custGeom>
                <a:solidFill>
                  <a:srgbClr val="1C2342"/>
                </a:solidFill>
                <a:ln w="37462" cap="flat">
                  <a:noFill/>
                  <a:prstDash val="solid"/>
                  <a:miter/>
                </a:ln>
              </p:spPr>
              <p:txBody>
                <a:bodyPr rtlCol="0" anchor="ctr"/>
                <a:lstStyle/>
                <a:p>
                  <a:endParaRPr lang="en-US"/>
                </a:p>
              </p:txBody>
            </p:sp>
          </p:grpSp>
          <p:grpSp>
            <p:nvGrpSpPr>
              <p:cNvPr id="5756" name="Graphic 3506">
                <a:extLst>
                  <a:ext uri="{FF2B5EF4-FFF2-40B4-BE49-F238E27FC236}">
                    <a16:creationId xmlns:a16="http://schemas.microsoft.com/office/drawing/2014/main" id="{8570CBC4-D275-433C-9C68-238FB19F56CD}"/>
                  </a:ext>
                </a:extLst>
              </p:cNvPr>
              <p:cNvGrpSpPr/>
              <p:nvPr/>
            </p:nvGrpSpPr>
            <p:grpSpPr>
              <a:xfrm>
                <a:off x="-226825" y="-1264949"/>
                <a:ext cx="779407" cy="648257"/>
                <a:chOff x="-226825" y="-1264949"/>
                <a:chExt cx="779407" cy="648257"/>
              </a:xfrm>
            </p:grpSpPr>
            <p:sp>
              <p:nvSpPr>
                <p:cNvPr id="5757" name="Freeform: Shape 5756">
                  <a:extLst>
                    <a:ext uri="{FF2B5EF4-FFF2-40B4-BE49-F238E27FC236}">
                      <a16:creationId xmlns:a16="http://schemas.microsoft.com/office/drawing/2014/main" id="{5A86A59D-0759-41CB-9ECE-661C59356D53}"/>
                    </a:ext>
                  </a:extLst>
                </p:cNvPr>
                <p:cNvSpPr/>
                <p:nvPr/>
              </p:nvSpPr>
              <p:spPr>
                <a:xfrm>
                  <a:off x="-222728" y="-1257455"/>
                  <a:ext cx="773437" cy="639688"/>
                </a:xfrm>
                <a:custGeom>
                  <a:avLst/>
                  <a:gdLst>
                    <a:gd name="connsiteX0" fmla="*/ 768754 w 773437"/>
                    <a:gd name="connsiteY0" fmla="*/ 89932 h 639688"/>
                    <a:gd name="connsiteX1" fmla="*/ 738776 w 773437"/>
                    <a:gd name="connsiteY1" fmla="*/ 3747 h 639688"/>
                    <a:gd name="connsiteX2" fmla="*/ 738776 w 773437"/>
                    <a:gd name="connsiteY2" fmla="*/ 3747 h 639688"/>
                    <a:gd name="connsiteX3" fmla="*/ 735029 w 773437"/>
                    <a:gd name="connsiteY3" fmla="*/ 0 h 639688"/>
                    <a:gd name="connsiteX4" fmla="*/ 727535 w 773437"/>
                    <a:gd name="connsiteY4" fmla="*/ 7494 h 639688"/>
                    <a:gd name="connsiteX5" fmla="*/ 693810 w 773437"/>
                    <a:gd name="connsiteY5" fmla="*/ 29977 h 639688"/>
                    <a:gd name="connsiteX6" fmla="*/ 618867 w 773437"/>
                    <a:gd name="connsiteY6" fmla="*/ 59954 h 639688"/>
                    <a:gd name="connsiteX7" fmla="*/ 431510 w 773437"/>
                    <a:gd name="connsiteY7" fmla="*/ 104920 h 639688"/>
                    <a:gd name="connsiteX8" fmla="*/ 341578 w 773437"/>
                    <a:gd name="connsiteY8" fmla="*/ 108668 h 639688"/>
                    <a:gd name="connsiteX9" fmla="*/ 244152 w 773437"/>
                    <a:gd name="connsiteY9" fmla="*/ 104920 h 639688"/>
                    <a:gd name="connsiteX10" fmla="*/ 154220 w 773437"/>
                    <a:gd name="connsiteY10" fmla="*/ 104920 h 639688"/>
                    <a:gd name="connsiteX11" fmla="*/ 150473 w 773437"/>
                    <a:gd name="connsiteY11" fmla="*/ 104920 h 639688"/>
                    <a:gd name="connsiteX12" fmla="*/ 79277 w 773437"/>
                    <a:gd name="connsiteY12" fmla="*/ 93679 h 639688"/>
                    <a:gd name="connsiteX13" fmla="*/ 49300 w 773437"/>
                    <a:gd name="connsiteY13" fmla="*/ 93679 h 639688"/>
                    <a:gd name="connsiteX14" fmla="*/ 587 w 773437"/>
                    <a:gd name="connsiteY14" fmla="*/ 138645 h 639688"/>
                    <a:gd name="connsiteX15" fmla="*/ 23070 w 773437"/>
                    <a:gd name="connsiteY15" fmla="*/ 179863 h 639688"/>
                    <a:gd name="connsiteX16" fmla="*/ 23070 w 773437"/>
                    <a:gd name="connsiteY16" fmla="*/ 194852 h 639688"/>
                    <a:gd name="connsiteX17" fmla="*/ 23070 w 773437"/>
                    <a:gd name="connsiteY17" fmla="*/ 239818 h 639688"/>
                    <a:gd name="connsiteX18" fmla="*/ 38058 w 773437"/>
                    <a:gd name="connsiteY18" fmla="*/ 322255 h 639688"/>
                    <a:gd name="connsiteX19" fmla="*/ 86771 w 773437"/>
                    <a:gd name="connsiteY19" fmla="*/ 423428 h 639688"/>
                    <a:gd name="connsiteX20" fmla="*/ 83024 w 773437"/>
                    <a:gd name="connsiteY20" fmla="*/ 457153 h 639688"/>
                    <a:gd name="connsiteX21" fmla="*/ 139231 w 773437"/>
                    <a:gd name="connsiteY21" fmla="*/ 483383 h 639688"/>
                    <a:gd name="connsiteX22" fmla="*/ 221669 w 773437"/>
                    <a:gd name="connsiteY22" fmla="*/ 438417 h 639688"/>
                    <a:gd name="connsiteX23" fmla="*/ 311601 w 773437"/>
                    <a:gd name="connsiteY23" fmla="*/ 505866 h 639688"/>
                    <a:gd name="connsiteX24" fmla="*/ 401532 w 773437"/>
                    <a:gd name="connsiteY24" fmla="*/ 588303 h 639688"/>
                    <a:gd name="connsiteX25" fmla="*/ 457740 w 773437"/>
                    <a:gd name="connsiteY25" fmla="*/ 637016 h 639688"/>
                    <a:gd name="connsiteX26" fmla="*/ 468981 w 773437"/>
                    <a:gd name="connsiteY26" fmla="*/ 610786 h 639688"/>
                    <a:gd name="connsiteX27" fmla="*/ 498958 w 773437"/>
                    <a:gd name="connsiteY27" fmla="*/ 584556 h 639688"/>
                    <a:gd name="connsiteX28" fmla="*/ 547672 w 773437"/>
                    <a:gd name="connsiteY28" fmla="*/ 550832 h 639688"/>
                    <a:gd name="connsiteX29" fmla="*/ 705052 w 773437"/>
                    <a:gd name="connsiteY29" fmla="*/ 408440 h 639688"/>
                    <a:gd name="connsiteX30" fmla="*/ 772501 w 773437"/>
                    <a:gd name="connsiteY30" fmla="*/ 206094 h 639688"/>
                    <a:gd name="connsiteX31" fmla="*/ 768754 w 773437"/>
                    <a:gd name="connsiteY31" fmla="*/ 89932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3437"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91105"/>
                        <a:pt x="23070" y="194852"/>
                      </a:cubicBezTo>
                      <a:cubicBezTo>
                        <a:pt x="23070" y="209841"/>
                        <a:pt x="23070" y="224829"/>
                        <a:pt x="23070" y="239818"/>
                      </a:cubicBezTo>
                      <a:cubicBezTo>
                        <a:pt x="23070" y="269795"/>
                        <a:pt x="30564" y="296025"/>
                        <a:pt x="38058" y="322255"/>
                      </a:cubicBezTo>
                      <a:cubicBezTo>
                        <a:pt x="49300" y="355980"/>
                        <a:pt x="64288" y="393451"/>
                        <a:pt x="86771" y="423428"/>
                      </a:cubicBezTo>
                      <a:cubicBezTo>
                        <a:pt x="83024" y="434670"/>
                        <a:pt x="79277" y="445912"/>
                        <a:pt x="83024" y="457153"/>
                      </a:cubicBezTo>
                      <a:cubicBezTo>
                        <a:pt x="90519" y="479636"/>
                        <a:pt x="120496" y="483383"/>
                        <a:pt x="139231" y="483383"/>
                      </a:cubicBezTo>
                      <a:cubicBezTo>
                        <a:pt x="169209" y="479636"/>
                        <a:pt x="195439" y="457153"/>
                        <a:pt x="221669" y="438417"/>
                      </a:cubicBezTo>
                      <a:cubicBezTo>
                        <a:pt x="247899" y="464647"/>
                        <a:pt x="285371" y="487130"/>
                        <a:pt x="311601" y="505866"/>
                      </a:cubicBezTo>
                      <a:cubicBezTo>
                        <a:pt x="349072" y="528349"/>
                        <a:pt x="379050" y="554579"/>
                        <a:pt x="401532" y="588303"/>
                      </a:cubicBezTo>
                      <a:cubicBezTo>
                        <a:pt x="409027" y="599545"/>
                        <a:pt x="435257" y="652005"/>
                        <a:pt x="457740" y="637016"/>
                      </a:cubicBezTo>
                      <a:cubicBezTo>
                        <a:pt x="465234" y="633269"/>
                        <a:pt x="468981" y="622028"/>
                        <a:pt x="468981" y="610786"/>
                      </a:cubicBezTo>
                      <a:cubicBezTo>
                        <a:pt x="480223" y="603292"/>
                        <a:pt x="487717" y="592050"/>
                        <a:pt x="498958" y="584556"/>
                      </a:cubicBezTo>
                      <a:cubicBezTo>
                        <a:pt x="513947" y="573315"/>
                        <a:pt x="532683" y="562073"/>
                        <a:pt x="547672" y="550832"/>
                      </a:cubicBezTo>
                      <a:cubicBezTo>
                        <a:pt x="607626" y="513360"/>
                        <a:pt x="663833" y="464647"/>
                        <a:pt x="705052" y="408440"/>
                      </a:cubicBezTo>
                      <a:cubicBezTo>
                        <a:pt x="742524" y="348485"/>
                        <a:pt x="765007" y="273542"/>
                        <a:pt x="772501" y="206094"/>
                      </a:cubicBezTo>
                      <a:cubicBezTo>
                        <a:pt x="772501" y="168622"/>
                        <a:pt x="776248" y="127403"/>
                        <a:pt x="768754" y="89932"/>
                      </a:cubicBezTo>
                      <a:close/>
                    </a:path>
                  </a:pathLst>
                </a:custGeom>
                <a:solidFill>
                  <a:srgbClr val="304649"/>
                </a:solidFill>
                <a:ln w="37462" cap="flat">
                  <a:noFill/>
                  <a:prstDash val="solid"/>
                  <a:miter/>
                </a:ln>
              </p:spPr>
              <p:txBody>
                <a:bodyPr rtlCol="0" anchor="ctr"/>
                <a:lstStyle/>
                <a:p>
                  <a:endParaRPr lang="en-US"/>
                </a:p>
              </p:txBody>
            </p:sp>
            <p:sp>
              <p:nvSpPr>
                <p:cNvPr id="5758" name="Freeform: Shape 5757">
                  <a:extLst>
                    <a:ext uri="{FF2B5EF4-FFF2-40B4-BE49-F238E27FC236}">
                      <a16:creationId xmlns:a16="http://schemas.microsoft.com/office/drawing/2014/main" id="{8A462056-0B87-4A4C-9F32-9D9BE73B1FF9}"/>
                    </a:ext>
                  </a:extLst>
                </p:cNvPr>
                <p:cNvSpPr/>
                <p:nvPr/>
              </p:nvSpPr>
              <p:spPr>
                <a:xfrm>
                  <a:off x="-226825" y="-1264949"/>
                  <a:ext cx="779407" cy="648257"/>
                </a:xfrm>
                <a:custGeom>
                  <a:avLst/>
                  <a:gdLst>
                    <a:gd name="connsiteX0" fmla="*/ 454342 w 779407"/>
                    <a:gd name="connsiteY0" fmla="*/ 648258 h 648257"/>
                    <a:gd name="connsiteX1" fmla="*/ 454342 w 779407"/>
                    <a:gd name="connsiteY1" fmla="*/ 648258 h 648257"/>
                    <a:gd name="connsiteX2" fmla="*/ 405629 w 779407"/>
                    <a:gd name="connsiteY2" fmla="*/ 599545 h 648257"/>
                    <a:gd name="connsiteX3" fmla="*/ 401882 w 779407"/>
                    <a:gd name="connsiteY3" fmla="*/ 595798 h 648257"/>
                    <a:gd name="connsiteX4" fmla="*/ 311950 w 779407"/>
                    <a:gd name="connsiteY4" fmla="*/ 513360 h 648257"/>
                    <a:gd name="connsiteX5" fmla="*/ 308203 w 779407"/>
                    <a:gd name="connsiteY5" fmla="*/ 509613 h 648257"/>
                    <a:gd name="connsiteX6" fmla="*/ 222019 w 779407"/>
                    <a:gd name="connsiteY6" fmla="*/ 445912 h 648257"/>
                    <a:gd name="connsiteX7" fmla="*/ 139582 w 779407"/>
                    <a:gd name="connsiteY7" fmla="*/ 487130 h 648257"/>
                    <a:gd name="connsiteX8" fmla="*/ 128340 w 779407"/>
                    <a:gd name="connsiteY8" fmla="*/ 487130 h 648257"/>
                    <a:gd name="connsiteX9" fmla="*/ 79627 w 779407"/>
                    <a:gd name="connsiteY9" fmla="*/ 460900 h 648257"/>
                    <a:gd name="connsiteX10" fmla="*/ 83374 w 779407"/>
                    <a:gd name="connsiteY10" fmla="*/ 427176 h 648257"/>
                    <a:gd name="connsiteX11" fmla="*/ 38408 w 779407"/>
                    <a:gd name="connsiteY11" fmla="*/ 326003 h 648257"/>
                    <a:gd name="connsiteX12" fmla="*/ 23419 w 779407"/>
                    <a:gd name="connsiteY12" fmla="*/ 243565 h 648257"/>
                    <a:gd name="connsiteX13" fmla="*/ 23419 w 779407"/>
                    <a:gd name="connsiteY13" fmla="*/ 198599 h 648257"/>
                    <a:gd name="connsiteX14" fmla="*/ 23419 w 779407"/>
                    <a:gd name="connsiteY14" fmla="*/ 183611 h 648257"/>
                    <a:gd name="connsiteX15" fmla="*/ 23419 w 779407"/>
                    <a:gd name="connsiteY15" fmla="*/ 183611 h 648257"/>
                    <a:gd name="connsiteX16" fmla="*/ 937 w 779407"/>
                    <a:gd name="connsiteY16" fmla="*/ 142392 h 648257"/>
                    <a:gd name="connsiteX17" fmla="*/ 49649 w 779407"/>
                    <a:gd name="connsiteY17" fmla="*/ 93679 h 648257"/>
                    <a:gd name="connsiteX18" fmla="*/ 64638 w 779407"/>
                    <a:gd name="connsiteY18" fmla="*/ 89932 h 648257"/>
                    <a:gd name="connsiteX19" fmla="*/ 83374 w 779407"/>
                    <a:gd name="connsiteY19" fmla="*/ 89932 h 648257"/>
                    <a:gd name="connsiteX20" fmla="*/ 154570 w 779407"/>
                    <a:gd name="connsiteY20" fmla="*/ 104920 h 648257"/>
                    <a:gd name="connsiteX21" fmla="*/ 158317 w 779407"/>
                    <a:gd name="connsiteY21" fmla="*/ 104920 h 648257"/>
                    <a:gd name="connsiteX22" fmla="*/ 199536 w 779407"/>
                    <a:gd name="connsiteY22" fmla="*/ 104920 h 648257"/>
                    <a:gd name="connsiteX23" fmla="*/ 251996 w 779407"/>
                    <a:gd name="connsiteY23" fmla="*/ 104920 h 648257"/>
                    <a:gd name="connsiteX24" fmla="*/ 278226 w 779407"/>
                    <a:gd name="connsiteY24" fmla="*/ 104920 h 648257"/>
                    <a:gd name="connsiteX25" fmla="*/ 349422 w 779407"/>
                    <a:gd name="connsiteY25" fmla="*/ 104920 h 648257"/>
                    <a:gd name="connsiteX26" fmla="*/ 360663 w 779407"/>
                    <a:gd name="connsiteY26" fmla="*/ 104920 h 648257"/>
                    <a:gd name="connsiteX27" fmla="*/ 439354 w 779407"/>
                    <a:gd name="connsiteY27" fmla="*/ 101173 h 648257"/>
                    <a:gd name="connsiteX28" fmla="*/ 622964 w 779407"/>
                    <a:gd name="connsiteY28" fmla="*/ 56207 h 648257"/>
                    <a:gd name="connsiteX29" fmla="*/ 626712 w 779407"/>
                    <a:gd name="connsiteY29" fmla="*/ 56207 h 648257"/>
                    <a:gd name="connsiteX30" fmla="*/ 694161 w 779407"/>
                    <a:gd name="connsiteY30" fmla="*/ 29977 h 648257"/>
                    <a:gd name="connsiteX31" fmla="*/ 727885 w 779407"/>
                    <a:gd name="connsiteY31" fmla="*/ 7494 h 648257"/>
                    <a:gd name="connsiteX32" fmla="*/ 727885 w 779407"/>
                    <a:gd name="connsiteY32" fmla="*/ 7494 h 648257"/>
                    <a:gd name="connsiteX33" fmla="*/ 739126 w 779407"/>
                    <a:gd name="connsiteY33" fmla="*/ 0 h 648257"/>
                    <a:gd name="connsiteX34" fmla="*/ 746621 w 779407"/>
                    <a:gd name="connsiteY34" fmla="*/ 3747 h 648257"/>
                    <a:gd name="connsiteX35" fmla="*/ 746621 w 779407"/>
                    <a:gd name="connsiteY35" fmla="*/ 3747 h 648257"/>
                    <a:gd name="connsiteX36" fmla="*/ 776598 w 779407"/>
                    <a:gd name="connsiteY36" fmla="*/ 89932 h 648257"/>
                    <a:gd name="connsiteX37" fmla="*/ 776598 w 779407"/>
                    <a:gd name="connsiteY37" fmla="*/ 209841 h 648257"/>
                    <a:gd name="connsiteX38" fmla="*/ 709149 w 779407"/>
                    <a:gd name="connsiteY38" fmla="*/ 415934 h 648257"/>
                    <a:gd name="connsiteX39" fmla="*/ 551769 w 779407"/>
                    <a:gd name="connsiteY39" fmla="*/ 558326 h 648257"/>
                    <a:gd name="connsiteX40" fmla="*/ 544274 w 779407"/>
                    <a:gd name="connsiteY40" fmla="*/ 562073 h 648257"/>
                    <a:gd name="connsiteX41" fmla="*/ 503055 w 779407"/>
                    <a:gd name="connsiteY41" fmla="*/ 588304 h 648257"/>
                    <a:gd name="connsiteX42" fmla="*/ 491814 w 779407"/>
                    <a:gd name="connsiteY42" fmla="*/ 599545 h 648257"/>
                    <a:gd name="connsiteX43" fmla="*/ 476825 w 779407"/>
                    <a:gd name="connsiteY43" fmla="*/ 614534 h 648257"/>
                    <a:gd name="connsiteX44" fmla="*/ 465584 w 779407"/>
                    <a:gd name="connsiteY44" fmla="*/ 640764 h 648257"/>
                    <a:gd name="connsiteX45" fmla="*/ 454342 w 779407"/>
                    <a:gd name="connsiteY45" fmla="*/ 648258 h 648257"/>
                    <a:gd name="connsiteX46" fmla="*/ 225766 w 779407"/>
                    <a:gd name="connsiteY46" fmla="*/ 442164 h 648257"/>
                    <a:gd name="connsiteX47" fmla="*/ 225766 w 779407"/>
                    <a:gd name="connsiteY47" fmla="*/ 442164 h 648257"/>
                    <a:gd name="connsiteX48" fmla="*/ 315698 w 779407"/>
                    <a:gd name="connsiteY48" fmla="*/ 509613 h 648257"/>
                    <a:gd name="connsiteX49" fmla="*/ 319445 w 779407"/>
                    <a:gd name="connsiteY49" fmla="*/ 513360 h 648257"/>
                    <a:gd name="connsiteX50" fmla="*/ 409377 w 779407"/>
                    <a:gd name="connsiteY50" fmla="*/ 595798 h 648257"/>
                    <a:gd name="connsiteX51" fmla="*/ 413124 w 779407"/>
                    <a:gd name="connsiteY51" fmla="*/ 603292 h 648257"/>
                    <a:gd name="connsiteX52" fmla="*/ 454342 w 779407"/>
                    <a:gd name="connsiteY52" fmla="*/ 648258 h 648257"/>
                    <a:gd name="connsiteX53" fmla="*/ 454342 w 779407"/>
                    <a:gd name="connsiteY53" fmla="*/ 648258 h 648257"/>
                    <a:gd name="connsiteX54" fmla="*/ 458090 w 779407"/>
                    <a:gd name="connsiteY54" fmla="*/ 648258 h 648257"/>
                    <a:gd name="connsiteX55" fmla="*/ 469331 w 779407"/>
                    <a:gd name="connsiteY55" fmla="*/ 625775 h 648257"/>
                    <a:gd name="connsiteX56" fmla="*/ 469331 w 779407"/>
                    <a:gd name="connsiteY56" fmla="*/ 622028 h 648257"/>
                    <a:gd name="connsiteX57" fmla="*/ 484320 w 779407"/>
                    <a:gd name="connsiteY57" fmla="*/ 607039 h 648257"/>
                    <a:gd name="connsiteX58" fmla="*/ 499308 w 779407"/>
                    <a:gd name="connsiteY58" fmla="*/ 595798 h 648257"/>
                    <a:gd name="connsiteX59" fmla="*/ 540527 w 779407"/>
                    <a:gd name="connsiteY59" fmla="*/ 569568 h 648257"/>
                    <a:gd name="connsiteX60" fmla="*/ 548021 w 779407"/>
                    <a:gd name="connsiteY60" fmla="*/ 565821 h 648257"/>
                    <a:gd name="connsiteX61" fmla="*/ 701655 w 779407"/>
                    <a:gd name="connsiteY61" fmla="*/ 423429 h 648257"/>
                    <a:gd name="connsiteX62" fmla="*/ 765356 w 779407"/>
                    <a:gd name="connsiteY62" fmla="*/ 221082 h 648257"/>
                    <a:gd name="connsiteX63" fmla="*/ 765356 w 779407"/>
                    <a:gd name="connsiteY63" fmla="*/ 104920 h 648257"/>
                    <a:gd name="connsiteX64" fmla="*/ 735379 w 779407"/>
                    <a:gd name="connsiteY64" fmla="*/ 22483 h 648257"/>
                    <a:gd name="connsiteX65" fmla="*/ 735379 w 779407"/>
                    <a:gd name="connsiteY65" fmla="*/ 22483 h 648257"/>
                    <a:gd name="connsiteX66" fmla="*/ 735379 w 779407"/>
                    <a:gd name="connsiteY66" fmla="*/ 22483 h 648257"/>
                    <a:gd name="connsiteX67" fmla="*/ 735379 w 779407"/>
                    <a:gd name="connsiteY67" fmla="*/ 18736 h 648257"/>
                    <a:gd name="connsiteX68" fmla="*/ 735379 w 779407"/>
                    <a:gd name="connsiteY68" fmla="*/ 22483 h 648257"/>
                    <a:gd name="connsiteX69" fmla="*/ 731632 w 779407"/>
                    <a:gd name="connsiteY69" fmla="*/ 26230 h 648257"/>
                    <a:gd name="connsiteX70" fmla="*/ 731632 w 779407"/>
                    <a:gd name="connsiteY70" fmla="*/ 26230 h 648257"/>
                    <a:gd name="connsiteX71" fmla="*/ 694161 w 779407"/>
                    <a:gd name="connsiteY71" fmla="*/ 52460 h 648257"/>
                    <a:gd name="connsiteX72" fmla="*/ 622964 w 779407"/>
                    <a:gd name="connsiteY72" fmla="*/ 78690 h 648257"/>
                    <a:gd name="connsiteX73" fmla="*/ 619217 w 779407"/>
                    <a:gd name="connsiteY73" fmla="*/ 78690 h 648257"/>
                    <a:gd name="connsiteX74" fmla="*/ 431860 w 779407"/>
                    <a:gd name="connsiteY74" fmla="*/ 123656 h 648257"/>
                    <a:gd name="connsiteX75" fmla="*/ 353169 w 779407"/>
                    <a:gd name="connsiteY75" fmla="*/ 127403 h 648257"/>
                    <a:gd name="connsiteX76" fmla="*/ 341928 w 779407"/>
                    <a:gd name="connsiteY76" fmla="*/ 127403 h 648257"/>
                    <a:gd name="connsiteX77" fmla="*/ 270732 w 779407"/>
                    <a:gd name="connsiteY77" fmla="*/ 127403 h 648257"/>
                    <a:gd name="connsiteX78" fmla="*/ 244502 w 779407"/>
                    <a:gd name="connsiteY78" fmla="*/ 127403 h 648257"/>
                    <a:gd name="connsiteX79" fmla="*/ 195789 w 779407"/>
                    <a:gd name="connsiteY79" fmla="*/ 127403 h 648257"/>
                    <a:gd name="connsiteX80" fmla="*/ 154570 w 779407"/>
                    <a:gd name="connsiteY80" fmla="*/ 127403 h 648257"/>
                    <a:gd name="connsiteX81" fmla="*/ 150823 w 779407"/>
                    <a:gd name="connsiteY81" fmla="*/ 127403 h 648257"/>
                    <a:gd name="connsiteX82" fmla="*/ 79627 w 779407"/>
                    <a:gd name="connsiteY82" fmla="*/ 116162 h 648257"/>
                    <a:gd name="connsiteX83" fmla="*/ 64638 w 779407"/>
                    <a:gd name="connsiteY83" fmla="*/ 116162 h 648257"/>
                    <a:gd name="connsiteX84" fmla="*/ 53397 w 779407"/>
                    <a:gd name="connsiteY84" fmla="*/ 119909 h 648257"/>
                    <a:gd name="connsiteX85" fmla="*/ 53397 w 779407"/>
                    <a:gd name="connsiteY85" fmla="*/ 119909 h 648257"/>
                    <a:gd name="connsiteX86" fmla="*/ 8431 w 779407"/>
                    <a:gd name="connsiteY86" fmla="*/ 161128 h 648257"/>
                    <a:gd name="connsiteX87" fmla="*/ 30914 w 779407"/>
                    <a:gd name="connsiteY87" fmla="*/ 198599 h 648257"/>
                    <a:gd name="connsiteX88" fmla="*/ 30914 w 779407"/>
                    <a:gd name="connsiteY88" fmla="*/ 202346 h 648257"/>
                    <a:gd name="connsiteX89" fmla="*/ 30914 w 779407"/>
                    <a:gd name="connsiteY89" fmla="*/ 206094 h 648257"/>
                    <a:gd name="connsiteX90" fmla="*/ 30914 w 779407"/>
                    <a:gd name="connsiteY90" fmla="*/ 221082 h 648257"/>
                    <a:gd name="connsiteX91" fmla="*/ 30914 w 779407"/>
                    <a:gd name="connsiteY91" fmla="*/ 266048 h 648257"/>
                    <a:gd name="connsiteX92" fmla="*/ 45903 w 779407"/>
                    <a:gd name="connsiteY92" fmla="*/ 348486 h 648257"/>
                    <a:gd name="connsiteX93" fmla="*/ 94616 w 779407"/>
                    <a:gd name="connsiteY93" fmla="*/ 449659 h 648257"/>
                    <a:gd name="connsiteX94" fmla="*/ 94616 w 779407"/>
                    <a:gd name="connsiteY94" fmla="*/ 453406 h 648257"/>
                    <a:gd name="connsiteX95" fmla="*/ 90868 w 779407"/>
                    <a:gd name="connsiteY95" fmla="*/ 483383 h 648257"/>
                    <a:gd name="connsiteX96" fmla="*/ 135834 w 779407"/>
                    <a:gd name="connsiteY96" fmla="*/ 505866 h 648257"/>
                    <a:gd name="connsiteX97" fmla="*/ 147076 w 779407"/>
                    <a:gd name="connsiteY97" fmla="*/ 505866 h 648257"/>
                    <a:gd name="connsiteX98" fmla="*/ 225766 w 779407"/>
                    <a:gd name="connsiteY98" fmla="*/ 442164 h 648257"/>
                    <a:gd name="connsiteX99" fmla="*/ 225766 w 779407"/>
                    <a:gd name="connsiteY99" fmla="*/ 442164 h 6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79407" h="648257">
                      <a:moveTo>
                        <a:pt x="454342" y="648258"/>
                      </a:moveTo>
                      <a:lnTo>
                        <a:pt x="454342" y="648258"/>
                      </a:lnTo>
                      <a:cubicBezTo>
                        <a:pt x="435607" y="648258"/>
                        <a:pt x="416871" y="618281"/>
                        <a:pt x="405629" y="599545"/>
                      </a:cubicBezTo>
                      <a:cubicBezTo>
                        <a:pt x="405629" y="595798"/>
                        <a:pt x="401882" y="595798"/>
                        <a:pt x="401882" y="595798"/>
                      </a:cubicBezTo>
                      <a:cubicBezTo>
                        <a:pt x="379399" y="565821"/>
                        <a:pt x="353169" y="539590"/>
                        <a:pt x="311950" y="513360"/>
                      </a:cubicBezTo>
                      <a:lnTo>
                        <a:pt x="308203" y="509613"/>
                      </a:lnTo>
                      <a:cubicBezTo>
                        <a:pt x="281974" y="490878"/>
                        <a:pt x="248249" y="472142"/>
                        <a:pt x="222019" y="445912"/>
                      </a:cubicBezTo>
                      <a:cubicBezTo>
                        <a:pt x="199536" y="464647"/>
                        <a:pt x="173306" y="483383"/>
                        <a:pt x="139582" y="487130"/>
                      </a:cubicBezTo>
                      <a:cubicBezTo>
                        <a:pt x="135834" y="487130"/>
                        <a:pt x="132087" y="487130"/>
                        <a:pt x="128340" y="487130"/>
                      </a:cubicBezTo>
                      <a:cubicBezTo>
                        <a:pt x="102110" y="487130"/>
                        <a:pt x="83374" y="475889"/>
                        <a:pt x="79627" y="460900"/>
                      </a:cubicBezTo>
                      <a:cubicBezTo>
                        <a:pt x="75880" y="449659"/>
                        <a:pt x="75880" y="438417"/>
                        <a:pt x="83374" y="427176"/>
                      </a:cubicBezTo>
                      <a:cubicBezTo>
                        <a:pt x="64638" y="400946"/>
                        <a:pt x="49649" y="363474"/>
                        <a:pt x="38408" y="326003"/>
                      </a:cubicBezTo>
                      <a:cubicBezTo>
                        <a:pt x="27167" y="296025"/>
                        <a:pt x="23419" y="269795"/>
                        <a:pt x="23419" y="243565"/>
                      </a:cubicBezTo>
                      <a:cubicBezTo>
                        <a:pt x="23419" y="228577"/>
                        <a:pt x="23419" y="213588"/>
                        <a:pt x="23419" y="198599"/>
                      </a:cubicBezTo>
                      <a:cubicBezTo>
                        <a:pt x="23419" y="194852"/>
                        <a:pt x="23419" y="187358"/>
                        <a:pt x="23419" y="183611"/>
                      </a:cubicBezTo>
                      <a:lnTo>
                        <a:pt x="23419" y="183611"/>
                      </a:lnTo>
                      <a:cubicBezTo>
                        <a:pt x="4684" y="172369"/>
                        <a:pt x="-2810" y="157381"/>
                        <a:pt x="937" y="142392"/>
                      </a:cubicBezTo>
                      <a:cubicBezTo>
                        <a:pt x="4684" y="119909"/>
                        <a:pt x="27167" y="101173"/>
                        <a:pt x="49649" y="93679"/>
                      </a:cubicBezTo>
                      <a:cubicBezTo>
                        <a:pt x="53397" y="89932"/>
                        <a:pt x="57144" y="89932"/>
                        <a:pt x="64638" y="89932"/>
                      </a:cubicBezTo>
                      <a:cubicBezTo>
                        <a:pt x="72133" y="89932"/>
                        <a:pt x="75880" y="89932"/>
                        <a:pt x="83374" y="89932"/>
                      </a:cubicBezTo>
                      <a:cubicBezTo>
                        <a:pt x="109604" y="93679"/>
                        <a:pt x="132087" y="97426"/>
                        <a:pt x="154570" y="104920"/>
                      </a:cubicBezTo>
                      <a:lnTo>
                        <a:pt x="158317" y="104920"/>
                      </a:lnTo>
                      <a:cubicBezTo>
                        <a:pt x="169559" y="104920"/>
                        <a:pt x="184547" y="104920"/>
                        <a:pt x="199536" y="104920"/>
                      </a:cubicBezTo>
                      <a:cubicBezTo>
                        <a:pt x="214525" y="104920"/>
                        <a:pt x="233260" y="104920"/>
                        <a:pt x="251996" y="104920"/>
                      </a:cubicBezTo>
                      <a:cubicBezTo>
                        <a:pt x="259490" y="104920"/>
                        <a:pt x="270732" y="104920"/>
                        <a:pt x="278226" y="104920"/>
                      </a:cubicBezTo>
                      <a:cubicBezTo>
                        <a:pt x="300709" y="104920"/>
                        <a:pt x="326939" y="108668"/>
                        <a:pt x="349422" y="104920"/>
                      </a:cubicBezTo>
                      <a:lnTo>
                        <a:pt x="360663" y="104920"/>
                      </a:lnTo>
                      <a:cubicBezTo>
                        <a:pt x="386893" y="104920"/>
                        <a:pt x="413124" y="101173"/>
                        <a:pt x="439354" y="101173"/>
                      </a:cubicBezTo>
                      <a:cubicBezTo>
                        <a:pt x="495561" y="93679"/>
                        <a:pt x="559263" y="82438"/>
                        <a:pt x="622964" y="56207"/>
                      </a:cubicBezTo>
                      <a:lnTo>
                        <a:pt x="626712" y="56207"/>
                      </a:lnTo>
                      <a:cubicBezTo>
                        <a:pt x="649194" y="48713"/>
                        <a:pt x="675425" y="41219"/>
                        <a:pt x="694161" y="29977"/>
                      </a:cubicBezTo>
                      <a:cubicBezTo>
                        <a:pt x="705402" y="22483"/>
                        <a:pt x="720391" y="18736"/>
                        <a:pt x="727885" y="7494"/>
                      </a:cubicBezTo>
                      <a:lnTo>
                        <a:pt x="727885" y="7494"/>
                      </a:lnTo>
                      <a:cubicBezTo>
                        <a:pt x="731632" y="3747"/>
                        <a:pt x="731632" y="0"/>
                        <a:pt x="739126" y="0"/>
                      </a:cubicBezTo>
                      <a:cubicBezTo>
                        <a:pt x="742873" y="0"/>
                        <a:pt x="746621" y="3747"/>
                        <a:pt x="746621" y="3747"/>
                      </a:cubicBezTo>
                      <a:lnTo>
                        <a:pt x="746621" y="3747"/>
                      </a:lnTo>
                      <a:cubicBezTo>
                        <a:pt x="769104" y="26230"/>
                        <a:pt x="772850" y="63702"/>
                        <a:pt x="776598" y="89932"/>
                      </a:cubicBezTo>
                      <a:cubicBezTo>
                        <a:pt x="780345" y="131150"/>
                        <a:pt x="780345" y="172369"/>
                        <a:pt x="776598" y="209841"/>
                      </a:cubicBezTo>
                      <a:cubicBezTo>
                        <a:pt x="772850" y="266048"/>
                        <a:pt x="754115" y="348486"/>
                        <a:pt x="709149" y="415934"/>
                      </a:cubicBezTo>
                      <a:cubicBezTo>
                        <a:pt x="675425" y="464647"/>
                        <a:pt x="626712" y="509613"/>
                        <a:pt x="551769" y="558326"/>
                      </a:cubicBezTo>
                      <a:lnTo>
                        <a:pt x="544274" y="562073"/>
                      </a:lnTo>
                      <a:cubicBezTo>
                        <a:pt x="529285" y="569568"/>
                        <a:pt x="518044" y="580809"/>
                        <a:pt x="503055" y="588304"/>
                      </a:cubicBezTo>
                      <a:cubicBezTo>
                        <a:pt x="499308" y="592051"/>
                        <a:pt x="495561" y="595798"/>
                        <a:pt x="491814" y="599545"/>
                      </a:cubicBezTo>
                      <a:cubicBezTo>
                        <a:pt x="488067" y="603292"/>
                        <a:pt x="480572" y="610786"/>
                        <a:pt x="476825" y="614534"/>
                      </a:cubicBezTo>
                      <a:cubicBezTo>
                        <a:pt x="476825" y="625775"/>
                        <a:pt x="469331" y="637016"/>
                        <a:pt x="465584" y="640764"/>
                      </a:cubicBezTo>
                      <a:cubicBezTo>
                        <a:pt x="461836" y="648258"/>
                        <a:pt x="458090" y="648258"/>
                        <a:pt x="454342" y="648258"/>
                      </a:cubicBezTo>
                      <a:close/>
                      <a:moveTo>
                        <a:pt x="225766" y="442164"/>
                      </a:moveTo>
                      <a:cubicBezTo>
                        <a:pt x="225766" y="442164"/>
                        <a:pt x="229513" y="442164"/>
                        <a:pt x="225766" y="442164"/>
                      </a:cubicBezTo>
                      <a:cubicBezTo>
                        <a:pt x="251996" y="468394"/>
                        <a:pt x="289468" y="490878"/>
                        <a:pt x="315698" y="509613"/>
                      </a:cubicBezTo>
                      <a:lnTo>
                        <a:pt x="319445" y="513360"/>
                      </a:lnTo>
                      <a:cubicBezTo>
                        <a:pt x="360663" y="539590"/>
                        <a:pt x="386893" y="565821"/>
                        <a:pt x="409377" y="595798"/>
                      </a:cubicBezTo>
                      <a:cubicBezTo>
                        <a:pt x="409377" y="595798"/>
                        <a:pt x="413124" y="599545"/>
                        <a:pt x="413124" y="603292"/>
                      </a:cubicBezTo>
                      <a:cubicBezTo>
                        <a:pt x="420618" y="618281"/>
                        <a:pt x="439354" y="648258"/>
                        <a:pt x="454342" y="648258"/>
                      </a:cubicBezTo>
                      <a:lnTo>
                        <a:pt x="454342" y="648258"/>
                      </a:lnTo>
                      <a:cubicBezTo>
                        <a:pt x="454342" y="648258"/>
                        <a:pt x="458090" y="648258"/>
                        <a:pt x="458090" y="648258"/>
                      </a:cubicBezTo>
                      <a:cubicBezTo>
                        <a:pt x="465584" y="644511"/>
                        <a:pt x="465584" y="637016"/>
                        <a:pt x="469331" y="625775"/>
                      </a:cubicBezTo>
                      <a:cubicBezTo>
                        <a:pt x="469331" y="625775"/>
                        <a:pt x="469331" y="622028"/>
                        <a:pt x="469331" y="622028"/>
                      </a:cubicBezTo>
                      <a:cubicBezTo>
                        <a:pt x="476825" y="618281"/>
                        <a:pt x="480572" y="614534"/>
                        <a:pt x="484320" y="607039"/>
                      </a:cubicBezTo>
                      <a:cubicBezTo>
                        <a:pt x="488067" y="603292"/>
                        <a:pt x="491814" y="599545"/>
                        <a:pt x="499308" y="595798"/>
                      </a:cubicBezTo>
                      <a:cubicBezTo>
                        <a:pt x="514297" y="584556"/>
                        <a:pt x="525539" y="577062"/>
                        <a:pt x="540527" y="569568"/>
                      </a:cubicBezTo>
                      <a:lnTo>
                        <a:pt x="548021" y="565821"/>
                      </a:lnTo>
                      <a:cubicBezTo>
                        <a:pt x="622964" y="517108"/>
                        <a:pt x="671677" y="472142"/>
                        <a:pt x="701655" y="423429"/>
                      </a:cubicBezTo>
                      <a:cubicBezTo>
                        <a:pt x="746621" y="355980"/>
                        <a:pt x="761609" y="277290"/>
                        <a:pt x="765356" y="221082"/>
                      </a:cubicBezTo>
                      <a:cubicBezTo>
                        <a:pt x="769104" y="183611"/>
                        <a:pt x="772850" y="142392"/>
                        <a:pt x="765356" y="104920"/>
                      </a:cubicBezTo>
                      <a:cubicBezTo>
                        <a:pt x="761609" y="78690"/>
                        <a:pt x="757862" y="44966"/>
                        <a:pt x="735379" y="22483"/>
                      </a:cubicBezTo>
                      <a:cubicBezTo>
                        <a:pt x="735379" y="22483"/>
                        <a:pt x="735379" y="22483"/>
                        <a:pt x="735379" y="22483"/>
                      </a:cubicBezTo>
                      <a:lnTo>
                        <a:pt x="735379" y="22483"/>
                      </a:lnTo>
                      <a:lnTo>
                        <a:pt x="735379" y="18736"/>
                      </a:lnTo>
                      <a:lnTo>
                        <a:pt x="735379" y="22483"/>
                      </a:lnTo>
                      <a:cubicBezTo>
                        <a:pt x="731632" y="22483"/>
                        <a:pt x="731632" y="22483"/>
                        <a:pt x="731632" y="26230"/>
                      </a:cubicBezTo>
                      <a:lnTo>
                        <a:pt x="731632" y="26230"/>
                      </a:lnTo>
                      <a:cubicBezTo>
                        <a:pt x="720391" y="37472"/>
                        <a:pt x="709149" y="44966"/>
                        <a:pt x="694161" y="52460"/>
                      </a:cubicBezTo>
                      <a:cubicBezTo>
                        <a:pt x="671677" y="63702"/>
                        <a:pt x="649194" y="71196"/>
                        <a:pt x="622964" y="78690"/>
                      </a:cubicBezTo>
                      <a:lnTo>
                        <a:pt x="619217" y="78690"/>
                      </a:lnTo>
                      <a:cubicBezTo>
                        <a:pt x="551769" y="101173"/>
                        <a:pt x="491814" y="116162"/>
                        <a:pt x="431860" y="123656"/>
                      </a:cubicBezTo>
                      <a:cubicBezTo>
                        <a:pt x="405629" y="127403"/>
                        <a:pt x="379399" y="127403"/>
                        <a:pt x="353169" y="127403"/>
                      </a:cubicBezTo>
                      <a:lnTo>
                        <a:pt x="341928" y="127403"/>
                      </a:lnTo>
                      <a:cubicBezTo>
                        <a:pt x="319445" y="127403"/>
                        <a:pt x="293215" y="127403"/>
                        <a:pt x="270732" y="127403"/>
                      </a:cubicBezTo>
                      <a:cubicBezTo>
                        <a:pt x="263238" y="127403"/>
                        <a:pt x="251996" y="127403"/>
                        <a:pt x="244502" y="127403"/>
                      </a:cubicBezTo>
                      <a:cubicBezTo>
                        <a:pt x="225766" y="127403"/>
                        <a:pt x="210777" y="127403"/>
                        <a:pt x="195789" y="127403"/>
                      </a:cubicBezTo>
                      <a:cubicBezTo>
                        <a:pt x="180800" y="127403"/>
                        <a:pt x="169559" y="127403"/>
                        <a:pt x="154570" y="127403"/>
                      </a:cubicBezTo>
                      <a:lnTo>
                        <a:pt x="150823" y="127403"/>
                      </a:lnTo>
                      <a:cubicBezTo>
                        <a:pt x="128340" y="123656"/>
                        <a:pt x="105857" y="119909"/>
                        <a:pt x="79627" y="116162"/>
                      </a:cubicBezTo>
                      <a:cubicBezTo>
                        <a:pt x="75880" y="116162"/>
                        <a:pt x="68385" y="116162"/>
                        <a:pt x="64638" y="116162"/>
                      </a:cubicBezTo>
                      <a:cubicBezTo>
                        <a:pt x="60891" y="116162"/>
                        <a:pt x="57144" y="116162"/>
                        <a:pt x="53397" y="119909"/>
                      </a:cubicBezTo>
                      <a:cubicBezTo>
                        <a:pt x="53397" y="119909"/>
                        <a:pt x="53397" y="119909"/>
                        <a:pt x="53397" y="119909"/>
                      </a:cubicBezTo>
                      <a:cubicBezTo>
                        <a:pt x="30914" y="123656"/>
                        <a:pt x="12178" y="142392"/>
                        <a:pt x="8431" y="161128"/>
                      </a:cubicBezTo>
                      <a:cubicBezTo>
                        <a:pt x="4684" y="179864"/>
                        <a:pt x="23419" y="191105"/>
                        <a:pt x="30914" y="198599"/>
                      </a:cubicBezTo>
                      <a:cubicBezTo>
                        <a:pt x="30914" y="198599"/>
                        <a:pt x="30914" y="202346"/>
                        <a:pt x="30914" y="202346"/>
                      </a:cubicBezTo>
                      <a:lnTo>
                        <a:pt x="30914" y="206094"/>
                      </a:lnTo>
                      <a:cubicBezTo>
                        <a:pt x="30914" y="209841"/>
                        <a:pt x="30914" y="213588"/>
                        <a:pt x="30914" y="221082"/>
                      </a:cubicBezTo>
                      <a:cubicBezTo>
                        <a:pt x="30914" y="236071"/>
                        <a:pt x="30914" y="251060"/>
                        <a:pt x="30914" y="266048"/>
                      </a:cubicBezTo>
                      <a:cubicBezTo>
                        <a:pt x="30914" y="292278"/>
                        <a:pt x="38408" y="318508"/>
                        <a:pt x="45903" y="348486"/>
                      </a:cubicBezTo>
                      <a:cubicBezTo>
                        <a:pt x="57144" y="385957"/>
                        <a:pt x="75880" y="423429"/>
                        <a:pt x="94616" y="449659"/>
                      </a:cubicBezTo>
                      <a:cubicBezTo>
                        <a:pt x="94616" y="449659"/>
                        <a:pt x="94616" y="453406"/>
                        <a:pt x="94616" y="453406"/>
                      </a:cubicBezTo>
                      <a:cubicBezTo>
                        <a:pt x="87121" y="464647"/>
                        <a:pt x="87121" y="475889"/>
                        <a:pt x="90868" y="483383"/>
                      </a:cubicBezTo>
                      <a:cubicBezTo>
                        <a:pt x="98363" y="505866"/>
                        <a:pt x="124593" y="505866"/>
                        <a:pt x="135834" y="505866"/>
                      </a:cubicBezTo>
                      <a:cubicBezTo>
                        <a:pt x="139582" y="505866"/>
                        <a:pt x="143328" y="505866"/>
                        <a:pt x="147076" y="505866"/>
                      </a:cubicBezTo>
                      <a:cubicBezTo>
                        <a:pt x="173306" y="479636"/>
                        <a:pt x="203283" y="457153"/>
                        <a:pt x="225766" y="442164"/>
                      </a:cubicBezTo>
                      <a:cubicBezTo>
                        <a:pt x="225766" y="442164"/>
                        <a:pt x="225766" y="442164"/>
                        <a:pt x="225766" y="442164"/>
                      </a:cubicBezTo>
                      <a:close/>
                    </a:path>
                  </a:pathLst>
                </a:custGeom>
                <a:solidFill>
                  <a:srgbClr val="20201E"/>
                </a:solidFill>
                <a:ln w="37462" cap="flat">
                  <a:noFill/>
                  <a:prstDash val="solid"/>
                  <a:miter/>
                </a:ln>
              </p:spPr>
              <p:txBody>
                <a:bodyPr rtlCol="0" anchor="ctr"/>
                <a:lstStyle/>
                <a:p>
                  <a:endParaRPr lang="en-US"/>
                </a:p>
              </p:txBody>
            </p:sp>
          </p:grpSp>
          <p:sp>
            <p:nvSpPr>
              <p:cNvPr id="5759" name="Freeform: Shape 5758">
                <a:extLst>
                  <a:ext uri="{FF2B5EF4-FFF2-40B4-BE49-F238E27FC236}">
                    <a16:creationId xmlns:a16="http://schemas.microsoft.com/office/drawing/2014/main" id="{E427BAFF-123B-46C4-A7E0-0C59541F9CEB}"/>
                  </a:ext>
                </a:extLst>
              </p:cNvPr>
              <p:cNvSpPr/>
              <p:nvPr/>
            </p:nvSpPr>
            <p:spPr>
              <a:xfrm>
                <a:off x="-56329" y="-1040120"/>
                <a:ext cx="185484" cy="217335"/>
              </a:xfrm>
              <a:custGeom>
                <a:avLst/>
                <a:gdLst>
                  <a:gd name="connsiteX0" fmla="*/ 182674 w 185484"/>
                  <a:gd name="connsiteY0" fmla="*/ 11242 h 217335"/>
                  <a:gd name="connsiteX1" fmla="*/ 122719 w 185484"/>
                  <a:gd name="connsiteY1" fmla="*/ 37472 h 217335"/>
                  <a:gd name="connsiteX2" fmla="*/ 96489 w 185484"/>
                  <a:gd name="connsiteY2" fmla="*/ 41219 h 217335"/>
                  <a:gd name="connsiteX3" fmla="*/ 66512 w 185484"/>
                  <a:gd name="connsiteY3" fmla="*/ 29977 h 217335"/>
                  <a:gd name="connsiteX4" fmla="*/ 2810 w 185484"/>
                  <a:gd name="connsiteY4" fmla="*/ 0 h 217335"/>
                  <a:gd name="connsiteX5" fmla="*/ 2810 w 185484"/>
                  <a:gd name="connsiteY5" fmla="*/ 3747 h 217335"/>
                  <a:gd name="connsiteX6" fmla="*/ 81501 w 185484"/>
                  <a:gd name="connsiteY6" fmla="*/ 48713 h 217335"/>
                  <a:gd name="connsiteX7" fmla="*/ 107731 w 185484"/>
                  <a:gd name="connsiteY7" fmla="*/ 52460 h 217335"/>
                  <a:gd name="connsiteX8" fmla="*/ 70259 w 185484"/>
                  <a:gd name="connsiteY8" fmla="*/ 78690 h 217335"/>
                  <a:gd name="connsiteX9" fmla="*/ 51523 w 185484"/>
                  <a:gd name="connsiteY9" fmla="*/ 89932 h 217335"/>
                  <a:gd name="connsiteX10" fmla="*/ 25293 w 185484"/>
                  <a:gd name="connsiteY10" fmla="*/ 104920 h 217335"/>
                  <a:gd name="connsiteX11" fmla="*/ 51523 w 185484"/>
                  <a:gd name="connsiteY11" fmla="*/ 217335 h 217335"/>
                  <a:gd name="connsiteX12" fmla="*/ 55271 w 185484"/>
                  <a:gd name="connsiteY12" fmla="*/ 213588 h 217335"/>
                  <a:gd name="connsiteX13" fmla="*/ 36535 w 185484"/>
                  <a:gd name="connsiteY13" fmla="*/ 112415 h 217335"/>
                  <a:gd name="connsiteX14" fmla="*/ 40282 w 185484"/>
                  <a:gd name="connsiteY14" fmla="*/ 112415 h 217335"/>
                  <a:gd name="connsiteX15" fmla="*/ 59017 w 185484"/>
                  <a:gd name="connsiteY15" fmla="*/ 101173 h 217335"/>
                  <a:gd name="connsiteX16" fmla="*/ 148949 w 185484"/>
                  <a:gd name="connsiteY16" fmla="*/ 134898 h 217335"/>
                  <a:gd name="connsiteX17" fmla="*/ 152696 w 185484"/>
                  <a:gd name="connsiteY17" fmla="*/ 131150 h 217335"/>
                  <a:gd name="connsiteX18" fmla="*/ 77753 w 185484"/>
                  <a:gd name="connsiteY18" fmla="*/ 89932 h 217335"/>
                  <a:gd name="connsiteX19" fmla="*/ 111478 w 185484"/>
                  <a:gd name="connsiteY19" fmla="*/ 67449 h 217335"/>
                  <a:gd name="connsiteX20" fmla="*/ 182674 w 185484"/>
                  <a:gd name="connsiteY20" fmla="*/ 11242 h 217335"/>
                  <a:gd name="connsiteX21" fmla="*/ 182674 w 185484"/>
                  <a:gd name="connsiteY21" fmla="*/ 11242 h 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484" h="217335">
                    <a:moveTo>
                      <a:pt x="182674" y="11242"/>
                    </a:moveTo>
                    <a:cubicBezTo>
                      <a:pt x="160191" y="14989"/>
                      <a:pt x="141455" y="26230"/>
                      <a:pt x="122719" y="37472"/>
                    </a:cubicBezTo>
                    <a:cubicBezTo>
                      <a:pt x="111478" y="37472"/>
                      <a:pt x="103983" y="41219"/>
                      <a:pt x="96489" y="41219"/>
                    </a:cubicBezTo>
                    <a:cubicBezTo>
                      <a:pt x="85247" y="41219"/>
                      <a:pt x="74006" y="37472"/>
                      <a:pt x="66512" y="29977"/>
                    </a:cubicBezTo>
                    <a:cubicBezTo>
                      <a:pt x="44029" y="22483"/>
                      <a:pt x="25293" y="7494"/>
                      <a:pt x="2810" y="0"/>
                    </a:cubicBezTo>
                    <a:cubicBezTo>
                      <a:pt x="-937" y="0"/>
                      <a:pt x="-937" y="3747"/>
                      <a:pt x="2810" y="3747"/>
                    </a:cubicBezTo>
                    <a:cubicBezTo>
                      <a:pt x="29040" y="18736"/>
                      <a:pt x="51523" y="37472"/>
                      <a:pt x="81501" y="48713"/>
                    </a:cubicBezTo>
                    <a:cubicBezTo>
                      <a:pt x="88995" y="52460"/>
                      <a:pt x="96489" y="52460"/>
                      <a:pt x="107731" y="52460"/>
                    </a:cubicBezTo>
                    <a:cubicBezTo>
                      <a:pt x="96489" y="59955"/>
                      <a:pt x="81501" y="67449"/>
                      <a:pt x="70259" y="78690"/>
                    </a:cubicBezTo>
                    <a:cubicBezTo>
                      <a:pt x="62765" y="82438"/>
                      <a:pt x="59017" y="86185"/>
                      <a:pt x="51523" y="89932"/>
                    </a:cubicBezTo>
                    <a:cubicBezTo>
                      <a:pt x="40282" y="93679"/>
                      <a:pt x="32787" y="97426"/>
                      <a:pt x="25293" y="104920"/>
                    </a:cubicBezTo>
                    <a:cubicBezTo>
                      <a:pt x="-4684" y="131150"/>
                      <a:pt x="14052" y="202346"/>
                      <a:pt x="51523" y="217335"/>
                    </a:cubicBezTo>
                    <a:cubicBezTo>
                      <a:pt x="55271" y="217335"/>
                      <a:pt x="55271" y="213588"/>
                      <a:pt x="55271" y="213588"/>
                    </a:cubicBezTo>
                    <a:cubicBezTo>
                      <a:pt x="25293" y="194852"/>
                      <a:pt x="10304" y="138645"/>
                      <a:pt x="36535" y="112415"/>
                    </a:cubicBezTo>
                    <a:cubicBezTo>
                      <a:pt x="36535" y="112415"/>
                      <a:pt x="40282" y="112415"/>
                      <a:pt x="40282" y="112415"/>
                    </a:cubicBezTo>
                    <a:cubicBezTo>
                      <a:pt x="47776" y="108668"/>
                      <a:pt x="51523" y="104920"/>
                      <a:pt x="59017" y="101173"/>
                    </a:cubicBezTo>
                    <a:cubicBezTo>
                      <a:pt x="88995" y="93679"/>
                      <a:pt x="122719" y="116162"/>
                      <a:pt x="148949" y="134898"/>
                    </a:cubicBezTo>
                    <a:cubicBezTo>
                      <a:pt x="152696" y="134898"/>
                      <a:pt x="152696" y="134898"/>
                      <a:pt x="152696" y="131150"/>
                    </a:cubicBezTo>
                    <a:cubicBezTo>
                      <a:pt x="133961" y="108668"/>
                      <a:pt x="107731" y="89932"/>
                      <a:pt x="77753" y="89932"/>
                    </a:cubicBezTo>
                    <a:cubicBezTo>
                      <a:pt x="88995" y="82438"/>
                      <a:pt x="100236" y="74943"/>
                      <a:pt x="111478" y="67449"/>
                    </a:cubicBezTo>
                    <a:cubicBezTo>
                      <a:pt x="126466" y="48713"/>
                      <a:pt x="152696" y="26230"/>
                      <a:pt x="182674" y="11242"/>
                    </a:cubicBezTo>
                    <a:cubicBezTo>
                      <a:pt x="186421" y="14989"/>
                      <a:pt x="186421" y="11242"/>
                      <a:pt x="182674" y="11242"/>
                    </a:cubicBezTo>
                    <a:close/>
                  </a:path>
                </a:pathLst>
              </a:custGeom>
              <a:solidFill>
                <a:srgbClr val="20201E"/>
              </a:solidFill>
              <a:ln w="37462" cap="flat">
                <a:noFill/>
                <a:prstDash val="solid"/>
                <a:miter/>
              </a:ln>
            </p:spPr>
            <p:txBody>
              <a:bodyPr rtlCol="0" anchor="ctr"/>
              <a:lstStyle/>
              <a:p>
                <a:endParaRPr lang="en-US"/>
              </a:p>
            </p:txBody>
          </p:sp>
          <p:sp>
            <p:nvSpPr>
              <p:cNvPr id="5760" name="Freeform: Shape 5759">
                <a:extLst>
                  <a:ext uri="{FF2B5EF4-FFF2-40B4-BE49-F238E27FC236}">
                    <a16:creationId xmlns:a16="http://schemas.microsoft.com/office/drawing/2014/main" id="{86DFBD84-DE61-4C4B-8C74-2CD9175AF038}"/>
                  </a:ext>
                </a:extLst>
              </p:cNvPr>
              <p:cNvSpPr/>
              <p:nvPr/>
            </p:nvSpPr>
            <p:spPr>
              <a:xfrm>
                <a:off x="203482" y="-1176683"/>
                <a:ext cx="264861" cy="445381"/>
              </a:xfrm>
              <a:custGeom>
                <a:avLst/>
                <a:gdLst>
                  <a:gd name="connsiteX0" fmla="*/ 260106 w 264861"/>
                  <a:gd name="connsiteY0" fmla="*/ 1665 h 445381"/>
                  <a:gd name="connsiteX1" fmla="*/ 260106 w 264861"/>
                  <a:gd name="connsiteY1" fmla="*/ 1665 h 445381"/>
                  <a:gd name="connsiteX2" fmla="*/ 241370 w 264861"/>
                  <a:gd name="connsiteY2" fmla="*/ 136563 h 445381"/>
                  <a:gd name="connsiteX3" fmla="*/ 233876 w 264861"/>
                  <a:gd name="connsiteY3" fmla="*/ 162793 h 445381"/>
                  <a:gd name="connsiteX4" fmla="*/ 192657 w 264861"/>
                  <a:gd name="connsiteY4" fmla="*/ 106586 h 445381"/>
                  <a:gd name="connsiteX5" fmla="*/ 192657 w 264861"/>
                  <a:gd name="connsiteY5" fmla="*/ 12907 h 445381"/>
                  <a:gd name="connsiteX6" fmla="*/ 185163 w 264861"/>
                  <a:gd name="connsiteY6" fmla="*/ 9160 h 445381"/>
                  <a:gd name="connsiteX7" fmla="*/ 185163 w 264861"/>
                  <a:gd name="connsiteY7" fmla="*/ 114080 h 445381"/>
                  <a:gd name="connsiteX8" fmla="*/ 233876 w 264861"/>
                  <a:gd name="connsiteY8" fmla="*/ 170287 h 445381"/>
                  <a:gd name="connsiteX9" fmla="*/ 185163 w 264861"/>
                  <a:gd name="connsiteY9" fmla="*/ 263966 h 445381"/>
                  <a:gd name="connsiteX10" fmla="*/ 98978 w 264861"/>
                  <a:gd name="connsiteY10" fmla="*/ 357645 h 445381"/>
                  <a:gd name="connsiteX11" fmla="*/ 1552 w 264861"/>
                  <a:gd name="connsiteY11" fmla="*/ 440083 h 445381"/>
                  <a:gd name="connsiteX12" fmla="*/ 5299 w 264861"/>
                  <a:gd name="connsiteY12" fmla="*/ 443830 h 445381"/>
                  <a:gd name="connsiteX13" fmla="*/ 50265 w 264861"/>
                  <a:gd name="connsiteY13" fmla="*/ 410105 h 445381"/>
                  <a:gd name="connsiteX14" fmla="*/ 106472 w 264861"/>
                  <a:gd name="connsiteY14" fmla="*/ 361392 h 445381"/>
                  <a:gd name="connsiteX15" fmla="*/ 196404 w 264861"/>
                  <a:gd name="connsiteY15" fmla="*/ 260219 h 445381"/>
                  <a:gd name="connsiteX16" fmla="*/ 252611 w 264861"/>
                  <a:gd name="connsiteY16" fmla="*/ 140310 h 445381"/>
                  <a:gd name="connsiteX17" fmla="*/ 260106 w 264861"/>
                  <a:gd name="connsiteY17" fmla="*/ 1665 h 44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861" h="445381">
                    <a:moveTo>
                      <a:pt x="260106" y="1665"/>
                    </a:moveTo>
                    <a:cubicBezTo>
                      <a:pt x="260106" y="-2082"/>
                      <a:pt x="260106" y="1665"/>
                      <a:pt x="260106" y="1665"/>
                    </a:cubicBezTo>
                    <a:cubicBezTo>
                      <a:pt x="260106" y="46631"/>
                      <a:pt x="248864" y="95344"/>
                      <a:pt x="241370" y="136563"/>
                    </a:cubicBezTo>
                    <a:cubicBezTo>
                      <a:pt x="241370" y="144057"/>
                      <a:pt x="237623" y="151552"/>
                      <a:pt x="233876" y="162793"/>
                    </a:cubicBezTo>
                    <a:cubicBezTo>
                      <a:pt x="211393" y="151552"/>
                      <a:pt x="200151" y="125322"/>
                      <a:pt x="192657" y="106586"/>
                    </a:cubicBezTo>
                    <a:cubicBezTo>
                      <a:pt x="181415" y="76608"/>
                      <a:pt x="185163" y="42884"/>
                      <a:pt x="192657" y="12907"/>
                    </a:cubicBezTo>
                    <a:cubicBezTo>
                      <a:pt x="192657" y="9160"/>
                      <a:pt x="185163" y="5412"/>
                      <a:pt x="185163" y="9160"/>
                    </a:cubicBezTo>
                    <a:cubicBezTo>
                      <a:pt x="173921" y="42884"/>
                      <a:pt x="173921" y="80356"/>
                      <a:pt x="185163" y="114080"/>
                    </a:cubicBezTo>
                    <a:cubicBezTo>
                      <a:pt x="188910" y="129069"/>
                      <a:pt x="211393" y="170287"/>
                      <a:pt x="233876" y="170287"/>
                    </a:cubicBezTo>
                    <a:cubicBezTo>
                      <a:pt x="222634" y="204012"/>
                      <a:pt x="203898" y="233989"/>
                      <a:pt x="185163" y="263966"/>
                    </a:cubicBezTo>
                    <a:cubicBezTo>
                      <a:pt x="162679" y="297691"/>
                      <a:pt x="128955" y="327668"/>
                      <a:pt x="98978" y="357645"/>
                    </a:cubicBezTo>
                    <a:cubicBezTo>
                      <a:pt x="69001" y="387622"/>
                      <a:pt x="35276" y="417600"/>
                      <a:pt x="1552" y="440083"/>
                    </a:cubicBezTo>
                    <a:cubicBezTo>
                      <a:pt x="-2195" y="443830"/>
                      <a:pt x="1552" y="447577"/>
                      <a:pt x="5299" y="443830"/>
                    </a:cubicBezTo>
                    <a:cubicBezTo>
                      <a:pt x="24035" y="436335"/>
                      <a:pt x="39024" y="425094"/>
                      <a:pt x="50265" y="410105"/>
                    </a:cubicBezTo>
                    <a:cubicBezTo>
                      <a:pt x="69001" y="395117"/>
                      <a:pt x="87736" y="380128"/>
                      <a:pt x="106472" y="361392"/>
                    </a:cubicBezTo>
                    <a:cubicBezTo>
                      <a:pt x="140197" y="331415"/>
                      <a:pt x="170174" y="297691"/>
                      <a:pt x="196404" y="260219"/>
                    </a:cubicBezTo>
                    <a:cubicBezTo>
                      <a:pt x="222634" y="222748"/>
                      <a:pt x="241370" y="181529"/>
                      <a:pt x="252611" y="140310"/>
                    </a:cubicBezTo>
                    <a:cubicBezTo>
                      <a:pt x="260106" y="99091"/>
                      <a:pt x="271347" y="46631"/>
                      <a:pt x="260106" y="1665"/>
                    </a:cubicBezTo>
                    <a:close/>
                  </a:path>
                </a:pathLst>
              </a:custGeom>
              <a:solidFill>
                <a:srgbClr val="20201E"/>
              </a:solidFill>
              <a:ln w="37462" cap="flat">
                <a:noFill/>
                <a:prstDash val="solid"/>
                <a:miter/>
              </a:ln>
            </p:spPr>
            <p:txBody>
              <a:bodyPr rtlCol="0" anchor="ctr"/>
              <a:lstStyle/>
              <a:p>
                <a:endParaRPr lang="en-US"/>
              </a:p>
            </p:txBody>
          </p:sp>
          <p:sp>
            <p:nvSpPr>
              <p:cNvPr id="5761" name="Freeform: Shape 5760">
                <a:extLst>
                  <a:ext uri="{FF2B5EF4-FFF2-40B4-BE49-F238E27FC236}">
                    <a16:creationId xmlns:a16="http://schemas.microsoft.com/office/drawing/2014/main" id="{2F9092DD-135C-4CE5-84F2-7E831E16E167}"/>
                  </a:ext>
                </a:extLst>
              </p:cNvPr>
              <p:cNvSpPr/>
              <p:nvPr/>
            </p:nvSpPr>
            <p:spPr>
              <a:xfrm>
                <a:off x="-222728" y="-1257455"/>
                <a:ext cx="772838" cy="639688"/>
              </a:xfrm>
              <a:custGeom>
                <a:avLst/>
                <a:gdLst>
                  <a:gd name="connsiteX0" fmla="*/ 768754 w 772838"/>
                  <a:gd name="connsiteY0" fmla="*/ 89932 h 639688"/>
                  <a:gd name="connsiteX1" fmla="*/ 738776 w 772838"/>
                  <a:gd name="connsiteY1" fmla="*/ 3747 h 639688"/>
                  <a:gd name="connsiteX2" fmla="*/ 738776 w 772838"/>
                  <a:gd name="connsiteY2" fmla="*/ 3747 h 639688"/>
                  <a:gd name="connsiteX3" fmla="*/ 735029 w 772838"/>
                  <a:gd name="connsiteY3" fmla="*/ 0 h 639688"/>
                  <a:gd name="connsiteX4" fmla="*/ 727535 w 772838"/>
                  <a:gd name="connsiteY4" fmla="*/ 7494 h 639688"/>
                  <a:gd name="connsiteX5" fmla="*/ 693810 w 772838"/>
                  <a:gd name="connsiteY5" fmla="*/ 29977 h 639688"/>
                  <a:gd name="connsiteX6" fmla="*/ 618867 w 772838"/>
                  <a:gd name="connsiteY6" fmla="*/ 59954 h 639688"/>
                  <a:gd name="connsiteX7" fmla="*/ 431510 w 772838"/>
                  <a:gd name="connsiteY7" fmla="*/ 104920 h 639688"/>
                  <a:gd name="connsiteX8" fmla="*/ 341578 w 772838"/>
                  <a:gd name="connsiteY8" fmla="*/ 108668 h 639688"/>
                  <a:gd name="connsiteX9" fmla="*/ 244152 w 772838"/>
                  <a:gd name="connsiteY9" fmla="*/ 104920 h 639688"/>
                  <a:gd name="connsiteX10" fmla="*/ 154220 w 772838"/>
                  <a:gd name="connsiteY10" fmla="*/ 104920 h 639688"/>
                  <a:gd name="connsiteX11" fmla="*/ 150473 w 772838"/>
                  <a:gd name="connsiteY11" fmla="*/ 104920 h 639688"/>
                  <a:gd name="connsiteX12" fmla="*/ 79277 w 772838"/>
                  <a:gd name="connsiteY12" fmla="*/ 93679 h 639688"/>
                  <a:gd name="connsiteX13" fmla="*/ 49300 w 772838"/>
                  <a:gd name="connsiteY13" fmla="*/ 93679 h 639688"/>
                  <a:gd name="connsiteX14" fmla="*/ 587 w 772838"/>
                  <a:gd name="connsiteY14" fmla="*/ 138645 h 639688"/>
                  <a:gd name="connsiteX15" fmla="*/ 23070 w 772838"/>
                  <a:gd name="connsiteY15" fmla="*/ 179863 h 639688"/>
                  <a:gd name="connsiteX16" fmla="*/ 23070 w 772838"/>
                  <a:gd name="connsiteY16" fmla="*/ 191105 h 639688"/>
                  <a:gd name="connsiteX17" fmla="*/ 64288 w 772838"/>
                  <a:gd name="connsiteY17" fmla="*/ 206094 h 639688"/>
                  <a:gd name="connsiteX18" fmla="*/ 105507 w 772838"/>
                  <a:gd name="connsiteY18" fmla="*/ 224829 h 639688"/>
                  <a:gd name="connsiteX19" fmla="*/ 116749 w 772838"/>
                  <a:gd name="connsiteY19" fmla="*/ 269795 h 639688"/>
                  <a:gd name="connsiteX20" fmla="*/ 113001 w 772838"/>
                  <a:gd name="connsiteY20" fmla="*/ 348485 h 639688"/>
                  <a:gd name="connsiteX21" fmla="*/ 116749 w 772838"/>
                  <a:gd name="connsiteY21" fmla="*/ 397198 h 639688"/>
                  <a:gd name="connsiteX22" fmla="*/ 131737 w 772838"/>
                  <a:gd name="connsiteY22" fmla="*/ 427176 h 639688"/>
                  <a:gd name="connsiteX23" fmla="*/ 116749 w 772838"/>
                  <a:gd name="connsiteY23" fmla="*/ 457153 h 639688"/>
                  <a:gd name="connsiteX24" fmla="*/ 75530 w 772838"/>
                  <a:gd name="connsiteY24" fmla="*/ 457153 h 639688"/>
                  <a:gd name="connsiteX25" fmla="*/ 75530 w 772838"/>
                  <a:gd name="connsiteY25" fmla="*/ 457153 h 639688"/>
                  <a:gd name="connsiteX26" fmla="*/ 131737 w 772838"/>
                  <a:gd name="connsiteY26" fmla="*/ 483383 h 639688"/>
                  <a:gd name="connsiteX27" fmla="*/ 214174 w 772838"/>
                  <a:gd name="connsiteY27" fmla="*/ 438417 h 639688"/>
                  <a:gd name="connsiteX28" fmla="*/ 304107 w 772838"/>
                  <a:gd name="connsiteY28" fmla="*/ 505866 h 639688"/>
                  <a:gd name="connsiteX29" fmla="*/ 394038 w 772838"/>
                  <a:gd name="connsiteY29" fmla="*/ 588303 h 639688"/>
                  <a:gd name="connsiteX30" fmla="*/ 450245 w 772838"/>
                  <a:gd name="connsiteY30" fmla="*/ 637016 h 639688"/>
                  <a:gd name="connsiteX31" fmla="*/ 461487 w 772838"/>
                  <a:gd name="connsiteY31" fmla="*/ 610786 h 639688"/>
                  <a:gd name="connsiteX32" fmla="*/ 491464 w 772838"/>
                  <a:gd name="connsiteY32" fmla="*/ 584556 h 639688"/>
                  <a:gd name="connsiteX33" fmla="*/ 540177 w 772838"/>
                  <a:gd name="connsiteY33" fmla="*/ 550832 h 639688"/>
                  <a:gd name="connsiteX34" fmla="*/ 697558 w 772838"/>
                  <a:gd name="connsiteY34" fmla="*/ 408440 h 639688"/>
                  <a:gd name="connsiteX35" fmla="*/ 765007 w 772838"/>
                  <a:gd name="connsiteY35" fmla="*/ 206094 h 639688"/>
                  <a:gd name="connsiteX36" fmla="*/ 768754 w 772838"/>
                  <a:gd name="connsiteY36" fmla="*/ 89932 h 639688"/>
                  <a:gd name="connsiteX37" fmla="*/ 495211 w 772838"/>
                  <a:gd name="connsiteY37" fmla="*/ 307267 h 639688"/>
                  <a:gd name="connsiteX38" fmla="*/ 450245 w 772838"/>
                  <a:gd name="connsiteY38" fmla="*/ 374716 h 639688"/>
                  <a:gd name="connsiteX39" fmla="*/ 420268 w 772838"/>
                  <a:gd name="connsiteY39" fmla="*/ 404693 h 639688"/>
                  <a:gd name="connsiteX40" fmla="*/ 394038 w 772838"/>
                  <a:gd name="connsiteY40" fmla="*/ 442164 h 639688"/>
                  <a:gd name="connsiteX41" fmla="*/ 431510 w 772838"/>
                  <a:gd name="connsiteY41" fmla="*/ 517107 h 639688"/>
                  <a:gd name="connsiteX42" fmla="*/ 405280 w 772838"/>
                  <a:gd name="connsiteY42" fmla="*/ 543338 h 639688"/>
                  <a:gd name="connsiteX43" fmla="*/ 349072 w 772838"/>
                  <a:gd name="connsiteY43" fmla="*/ 475889 h 639688"/>
                  <a:gd name="connsiteX44" fmla="*/ 281623 w 772838"/>
                  <a:gd name="connsiteY44" fmla="*/ 382210 h 639688"/>
                  <a:gd name="connsiteX45" fmla="*/ 247899 w 772838"/>
                  <a:gd name="connsiteY45" fmla="*/ 355980 h 639688"/>
                  <a:gd name="connsiteX46" fmla="*/ 240405 w 772838"/>
                  <a:gd name="connsiteY46" fmla="*/ 352233 h 639688"/>
                  <a:gd name="connsiteX47" fmla="*/ 191692 w 772838"/>
                  <a:gd name="connsiteY47" fmla="*/ 340991 h 639688"/>
                  <a:gd name="connsiteX48" fmla="*/ 195439 w 772838"/>
                  <a:gd name="connsiteY48" fmla="*/ 318508 h 639688"/>
                  <a:gd name="connsiteX49" fmla="*/ 206680 w 772838"/>
                  <a:gd name="connsiteY49" fmla="*/ 307267 h 639688"/>
                  <a:gd name="connsiteX50" fmla="*/ 232910 w 772838"/>
                  <a:gd name="connsiteY50" fmla="*/ 292278 h 639688"/>
                  <a:gd name="connsiteX51" fmla="*/ 424015 w 772838"/>
                  <a:gd name="connsiteY51" fmla="*/ 206094 h 639688"/>
                  <a:gd name="connsiteX52" fmla="*/ 495211 w 772838"/>
                  <a:gd name="connsiteY52" fmla="*/ 228576 h 639688"/>
                  <a:gd name="connsiteX53" fmla="*/ 495211 w 772838"/>
                  <a:gd name="connsiteY53" fmla="*/ 307267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38"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87358"/>
                      <a:pt x="23070" y="191105"/>
                    </a:cubicBezTo>
                    <a:cubicBezTo>
                      <a:pt x="38058" y="198599"/>
                      <a:pt x="53047" y="202346"/>
                      <a:pt x="64288" y="206094"/>
                    </a:cubicBezTo>
                    <a:cubicBezTo>
                      <a:pt x="79277" y="209841"/>
                      <a:pt x="94266" y="213588"/>
                      <a:pt x="105507" y="224829"/>
                    </a:cubicBezTo>
                    <a:cubicBezTo>
                      <a:pt x="116749" y="236071"/>
                      <a:pt x="116749" y="254806"/>
                      <a:pt x="116749" y="269795"/>
                    </a:cubicBezTo>
                    <a:cubicBezTo>
                      <a:pt x="116749" y="296025"/>
                      <a:pt x="116749" y="322255"/>
                      <a:pt x="113001" y="348485"/>
                    </a:cubicBezTo>
                    <a:cubicBezTo>
                      <a:pt x="113001" y="363474"/>
                      <a:pt x="113001" y="382210"/>
                      <a:pt x="116749" y="397198"/>
                    </a:cubicBezTo>
                    <a:cubicBezTo>
                      <a:pt x="120496" y="408440"/>
                      <a:pt x="127990" y="415934"/>
                      <a:pt x="131737" y="427176"/>
                    </a:cubicBezTo>
                    <a:cubicBezTo>
                      <a:pt x="139231" y="438417"/>
                      <a:pt x="127990" y="453406"/>
                      <a:pt x="116749" y="457153"/>
                    </a:cubicBezTo>
                    <a:cubicBezTo>
                      <a:pt x="105507" y="464647"/>
                      <a:pt x="90519" y="464647"/>
                      <a:pt x="75530" y="457153"/>
                    </a:cubicBezTo>
                    <a:cubicBezTo>
                      <a:pt x="75530" y="457153"/>
                      <a:pt x="75530" y="457153"/>
                      <a:pt x="75530" y="457153"/>
                    </a:cubicBezTo>
                    <a:cubicBezTo>
                      <a:pt x="83024" y="479636"/>
                      <a:pt x="113001" y="483383"/>
                      <a:pt x="131737" y="483383"/>
                    </a:cubicBezTo>
                    <a:cubicBezTo>
                      <a:pt x="161715" y="479636"/>
                      <a:pt x="187945" y="457153"/>
                      <a:pt x="214174" y="438417"/>
                    </a:cubicBezTo>
                    <a:cubicBezTo>
                      <a:pt x="240405" y="464647"/>
                      <a:pt x="277877" y="487130"/>
                      <a:pt x="304107" y="505866"/>
                    </a:cubicBezTo>
                    <a:cubicBezTo>
                      <a:pt x="341578" y="528349"/>
                      <a:pt x="371555" y="554579"/>
                      <a:pt x="394038" y="588303"/>
                    </a:cubicBezTo>
                    <a:cubicBezTo>
                      <a:pt x="401532" y="599545"/>
                      <a:pt x="427763" y="652005"/>
                      <a:pt x="450245" y="637016"/>
                    </a:cubicBezTo>
                    <a:cubicBezTo>
                      <a:pt x="457740" y="633269"/>
                      <a:pt x="461487" y="622028"/>
                      <a:pt x="461487" y="610786"/>
                    </a:cubicBezTo>
                    <a:cubicBezTo>
                      <a:pt x="472729" y="603292"/>
                      <a:pt x="480223" y="592050"/>
                      <a:pt x="491464" y="584556"/>
                    </a:cubicBezTo>
                    <a:cubicBezTo>
                      <a:pt x="506453" y="573315"/>
                      <a:pt x="525188" y="562073"/>
                      <a:pt x="540177" y="550832"/>
                    </a:cubicBezTo>
                    <a:cubicBezTo>
                      <a:pt x="600132" y="513360"/>
                      <a:pt x="656339" y="464647"/>
                      <a:pt x="697558" y="408440"/>
                    </a:cubicBezTo>
                    <a:cubicBezTo>
                      <a:pt x="735029" y="348485"/>
                      <a:pt x="757512" y="273542"/>
                      <a:pt x="765007" y="206094"/>
                    </a:cubicBezTo>
                    <a:cubicBezTo>
                      <a:pt x="772501" y="168622"/>
                      <a:pt x="776248" y="127403"/>
                      <a:pt x="768754" y="89932"/>
                    </a:cubicBezTo>
                    <a:close/>
                    <a:moveTo>
                      <a:pt x="495211" y="307267"/>
                    </a:moveTo>
                    <a:cubicBezTo>
                      <a:pt x="480223" y="329749"/>
                      <a:pt x="468981" y="355980"/>
                      <a:pt x="450245" y="374716"/>
                    </a:cubicBezTo>
                    <a:cubicBezTo>
                      <a:pt x="442751" y="385957"/>
                      <a:pt x="431510" y="393451"/>
                      <a:pt x="420268" y="404693"/>
                    </a:cubicBezTo>
                    <a:cubicBezTo>
                      <a:pt x="405280" y="415934"/>
                      <a:pt x="382796" y="419681"/>
                      <a:pt x="394038" y="442164"/>
                    </a:cubicBezTo>
                    <a:cubicBezTo>
                      <a:pt x="405280" y="468394"/>
                      <a:pt x="431510" y="483383"/>
                      <a:pt x="431510" y="517107"/>
                    </a:cubicBezTo>
                    <a:cubicBezTo>
                      <a:pt x="431510" y="532096"/>
                      <a:pt x="424015" y="547085"/>
                      <a:pt x="405280" y="543338"/>
                    </a:cubicBezTo>
                    <a:cubicBezTo>
                      <a:pt x="379050" y="532096"/>
                      <a:pt x="364061" y="498371"/>
                      <a:pt x="349072" y="475889"/>
                    </a:cubicBezTo>
                    <a:cubicBezTo>
                      <a:pt x="326589" y="445912"/>
                      <a:pt x="307853" y="412187"/>
                      <a:pt x="281623" y="382210"/>
                    </a:cubicBezTo>
                    <a:cubicBezTo>
                      <a:pt x="270382" y="370968"/>
                      <a:pt x="259141" y="363474"/>
                      <a:pt x="247899" y="355980"/>
                    </a:cubicBezTo>
                    <a:cubicBezTo>
                      <a:pt x="244152" y="355980"/>
                      <a:pt x="244152" y="355980"/>
                      <a:pt x="240405" y="352233"/>
                    </a:cubicBezTo>
                    <a:cubicBezTo>
                      <a:pt x="225416" y="348485"/>
                      <a:pt x="206680" y="348485"/>
                      <a:pt x="191692" y="340991"/>
                    </a:cubicBezTo>
                    <a:cubicBezTo>
                      <a:pt x="180450" y="333497"/>
                      <a:pt x="184198" y="326002"/>
                      <a:pt x="195439" y="318508"/>
                    </a:cubicBezTo>
                    <a:cubicBezTo>
                      <a:pt x="199186" y="314761"/>
                      <a:pt x="202933" y="311014"/>
                      <a:pt x="206680" y="307267"/>
                    </a:cubicBezTo>
                    <a:cubicBezTo>
                      <a:pt x="214174" y="303520"/>
                      <a:pt x="225416" y="299772"/>
                      <a:pt x="232910" y="292278"/>
                    </a:cubicBezTo>
                    <a:cubicBezTo>
                      <a:pt x="289118" y="251059"/>
                      <a:pt x="349072" y="202346"/>
                      <a:pt x="424015" y="206094"/>
                    </a:cubicBezTo>
                    <a:cubicBezTo>
                      <a:pt x="446499" y="206094"/>
                      <a:pt x="476475" y="209841"/>
                      <a:pt x="495211" y="228576"/>
                    </a:cubicBezTo>
                    <a:cubicBezTo>
                      <a:pt x="521442" y="254806"/>
                      <a:pt x="510200" y="284784"/>
                      <a:pt x="495211" y="307267"/>
                    </a:cubicBezTo>
                    <a:close/>
                  </a:path>
                </a:pathLst>
              </a:custGeom>
              <a:solidFill>
                <a:srgbClr val="304649">
                  <a:alpha val="40000"/>
                </a:srgbClr>
              </a:solidFill>
              <a:ln w="37462" cap="flat">
                <a:noFill/>
                <a:prstDash val="solid"/>
                <a:miter/>
              </a:ln>
            </p:spPr>
            <p:txBody>
              <a:bodyPr rtlCol="0" anchor="ctr"/>
              <a:lstStyle/>
              <a:p>
                <a:endParaRPr lang="en-US"/>
              </a:p>
            </p:txBody>
          </p:sp>
          <p:sp>
            <p:nvSpPr>
              <p:cNvPr id="5762" name="Freeform: Shape 5761">
                <a:extLst>
                  <a:ext uri="{FF2B5EF4-FFF2-40B4-BE49-F238E27FC236}">
                    <a16:creationId xmlns:a16="http://schemas.microsoft.com/office/drawing/2014/main" id="{179EF496-EB74-48BC-8208-A001A1D7DBC0}"/>
                  </a:ext>
                </a:extLst>
              </p:cNvPr>
              <p:cNvSpPr/>
              <p:nvPr/>
            </p:nvSpPr>
            <p:spPr>
              <a:xfrm>
                <a:off x="-222141" y="-1257455"/>
                <a:ext cx="772850" cy="643435"/>
              </a:xfrm>
              <a:custGeom>
                <a:avLst/>
                <a:gdLst>
                  <a:gd name="connsiteX0" fmla="*/ 768167 w 772850"/>
                  <a:gd name="connsiteY0" fmla="*/ 89932 h 643435"/>
                  <a:gd name="connsiteX1" fmla="*/ 738189 w 772850"/>
                  <a:gd name="connsiteY1" fmla="*/ 3747 h 643435"/>
                  <a:gd name="connsiteX2" fmla="*/ 738189 w 772850"/>
                  <a:gd name="connsiteY2" fmla="*/ 3747 h 643435"/>
                  <a:gd name="connsiteX3" fmla="*/ 734443 w 772850"/>
                  <a:gd name="connsiteY3" fmla="*/ 0 h 643435"/>
                  <a:gd name="connsiteX4" fmla="*/ 726948 w 772850"/>
                  <a:gd name="connsiteY4" fmla="*/ 7494 h 643435"/>
                  <a:gd name="connsiteX5" fmla="*/ 693224 w 772850"/>
                  <a:gd name="connsiteY5" fmla="*/ 29977 h 643435"/>
                  <a:gd name="connsiteX6" fmla="*/ 618281 w 772850"/>
                  <a:gd name="connsiteY6" fmla="*/ 59954 h 643435"/>
                  <a:gd name="connsiteX7" fmla="*/ 430923 w 772850"/>
                  <a:gd name="connsiteY7" fmla="*/ 104920 h 643435"/>
                  <a:gd name="connsiteX8" fmla="*/ 340991 w 772850"/>
                  <a:gd name="connsiteY8" fmla="*/ 108668 h 643435"/>
                  <a:gd name="connsiteX9" fmla="*/ 243565 w 772850"/>
                  <a:gd name="connsiteY9" fmla="*/ 104920 h 643435"/>
                  <a:gd name="connsiteX10" fmla="*/ 153634 w 772850"/>
                  <a:gd name="connsiteY10" fmla="*/ 104920 h 643435"/>
                  <a:gd name="connsiteX11" fmla="*/ 149886 w 772850"/>
                  <a:gd name="connsiteY11" fmla="*/ 104920 h 643435"/>
                  <a:gd name="connsiteX12" fmla="*/ 78690 w 772850"/>
                  <a:gd name="connsiteY12" fmla="*/ 93679 h 643435"/>
                  <a:gd name="connsiteX13" fmla="*/ 48713 w 772850"/>
                  <a:gd name="connsiteY13" fmla="*/ 93679 h 643435"/>
                  <a:gd name="connsiteX14" fmla="*/ 0 w 772850"/>
                  <a:gd name="connsiteY14" fmla="*/ 138645 h 643435"/>
                  <a:gd name="connsiteX15" fmla="*/ 0 w 772850"/>
                  <a:gd name="connsiteY15" fmla="*/ 146139 h 643435"/>
                  <a:gd name="connsiteX16" fmla="*/ 3747 w 772850"/>
                  <a:gd name="connsiteY16" fmla="*/ 138645 h 643435"/>
                  <a:gd name="connsiteX17" fmla="*/ 56207 w 772850"/>
                  <a:gd name="connsiteY17" fmla="*/ 157380 h 643435"/>
                  <a:gd name="connsiteX18" fmla="*/ 146139 w 772850"/>
                  <a:gd name="connsiteY18" fmla="*/ 217335 h 643435"/>
                  <a:gd name="connsiteX19" fmla="*/ 198599 w 772850"/>
                  <a:gd name="connsiteY19" fmla="*/ 251059 h 643435"/>
                  <a:gd name="connsiteX20" fmla="*/ 187358 w 772850"/>
                  <a:gd name="connsiteY20" fmla="*/ 292278 h 643435"/>
                  <a:gd name="connsiteX21" fmla="*/ 142392 w 772850"/>
                  <a:gd name="connsiteY21" fmla="*/ 367221 h 643435"/>
                  <a:gd name="connsiteX22" fmla="*/ 179864 w 772850"/>
                  <a:gd name="connsiteY22" fmla="*/ 468394 h 643435"/>
                  <a:gd name="connsiteX23" fmla="*/ 221082 w 772850"/>
                  <a:gd name="connsiteY23" fmla="*/ 442164 h 643435"/>
                  <a:gd name="connsiteX24" fmla="*/ 311014 w 772850"/>
                  <a:gd name="connsiteY24" fmla="*/ 509613 h 643435"/>
                  <a:gd name="connsiteX25" fmla="*/ 400945 w 772850"/>
                  <a:gd name="connsiteY25" fmla="*/ 592050 h 643435"/>
                  <a:gd name="connsiteX26" fmla="*/ 457153 w 772850"/>
                  <a:gd name="connsiteY26" fmla="*/ 640763 h 643435"/>
                  <a:gd name="connsiteX27" fmla="*/ 468394 w 772850"/>
                  <a:gd name="connsiteY27" fmla="*/ 614534 h 643435"/>
                  <a:gd name="connsiteX28" fmla="*/ 498372 w 772850"/>
                  <a:gd name="connsiteY28" fmla="*/ 588303 h 643435"/>
                  <a:gd name="connsiteX29" fmla="*/ 547085 w 772850"/>
                  <a:gd name="connsiteY29" fmla="*/ 554579 h 643435"/>
                  <a:gd name="connsiteX30" fmla="*/ 704465 w 772850"/>
                  <a:gd name="connsiteY30" fmla="*/ 412187 h 643435"/>
                  <a:gd name="connsiteX31" fmla="*/ 771914 w 772850"/>
                  <a:gd name="connsiteY31" fmla="*/ 209841 h 643435"/>
                  <a:gd name="connsiteX32" fmla="*/ 768167 w 772850"/>
                  <a:gd name="connsiteY32" fmla="*/ 89932 h 643435"/>
                  <a:gd name="connsiteX33" fmla="*/ 580809 w 772850"/>
                  <a:gd name="connsiteY33" fmla="*/ 393451 h 643435"/>
                  <a:gd name="connsiteX34" fmla="*/ 498372 w 772850"/>
                  <a:gd name="connsiteY34" fmla="*/ 464647 h 643435"/>
                  <a:gd name="connsiteX35" fmla="*/ 442164 w 772850"/>
                  <a:gd name="connsiteY35" fmla="*/ 513360 h 643435"/>
                  <a:gd name="connsiteX36" fmla="*/ 460900 w 772850"/>
                  <a:gd name="connsiteY36" fmla="*/ 562073 h 643435"/>
                  <a:gd name="connsiteX37" fmla="*/ 442164 w 772850"/>
                  <a:gd name="connsiteY37" fmla="*/ 588303 h 643435"/>
                  <a:gd name="connsiteX38" fmla="*/ 385957 w 772850"/>
                  <a:gd name="connsiteY38" fmla="*/ 535843 h 643435"/>
                  <a:gd name="connsiteX39" fmla="*/ 322256 w 772850"/>
                  <a:gd name="connsiteY39" fmla="*/ 438417 h 643435"/>
                  <a:gd name="connsiteX40" fmla="*/ 232323 w 772850"/>
                  <a:gd name="connsiteY40" fmla="*/ 344738 h 643435"/>
                  <a:gd name="connsiteX41" fmla="*/ 194852 w 772850"/>
                  <a:gd name="connsiteY41" fmla="*/ 344738 h 643435"/>
                  <a:gd name="connsiteX42" fmla="*/ 187358 w 772850"/>
                  <a:gd name="connsiteY42" fmla="*/ 337244 h 643435"/>
                  <a:gd name="connsiteX43" fmla="*/ 243565 w 772850"/>
                  <a:gd name="connsiteY43" fmla="*/ 292278 h 643435"/>
                  <a:gd name="connsiteX44" fmla="*/ 427176 w 772850"/>
                  <a:gd name="connsiteY44" fmla="*/ 209841 h 643435"/>
                  <a:gd name="connsiteX45" fmla="*/ 445912 w 772850"/>
                  <a:gd name="connsiteY45" fmla="*/ 209841 h 643435"/>
                  <a:gd name="connsiteX46" fmla="*/ 494624 w 772850"/>
                  <a:gd name="connsiteY46" fmla="*/ 202346 h 643435"/>
                  <a:gd name="connsiteX47" fmla="*/ 614534 w 772850"/>
                  <a:gd name="connsiteY47" fmla="*/ 213588 h 643435"/>
                  <a:gd name="connsiteX48" fmla="*/ 644511 w 772850"/>
                  <a:gd name="connsiteY48" fmla="*/ 236071 h 643435"/>
                  <a:gd name="connsiteX49" fmla="*/ 659500 w 772850"/>
                  <a:gd name="connsiteY49" fmla="*/ 251059 h 643435"/>
                  <a:gd name="connsiteX50" fmla="*/ 659500 w 772850"/>
                  <a:gd name="connsiteY50" fmla="*/ 251059 h 643435"/>
                  <a:gd name="connsiteX51" fmla="*/ 659500 w 772850"/>
                  <a:gd name="connsiteY51" fmla="*/ 251059 h 643435"/>
                  <a:gd name="connsiteX52" fmla="*/ 666994 w 772850"/>
                  <a:gd name="connsiteY52" fmla="*/ 251059 h 643435"/>
                  <a:gd name="connsiteX53" fmla="*/ 580809 w 772850"/>
                  <a:gd name="connsiteY53" fmla="*/ 393451 h 64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50" h="643435">
                    <a:moveTo>
                      <a:pt x="768167" y="89932"/>
                    </a:moveTo>
                    <a:cubicBezTo>
                      <a:pt x="764420" y="59954"/>
                      <a:pt x="760673" y="26230"/>
                      <a:pt x="738189" y="3747"/>
                    </a:cubicBezTo>
                    <a:cubicBezTo>
                      <a:pt x="738189" y="3747"/>
                      <a:pt x="738189" y="3747"/>
                      <a:pt x="738189" y="3747"/>
                    </a:cubicBezTo>
                    <a:cubicBezTo>
                      <a:pt x="738189" y="3747"/>
                      <a:pt x="734443" y="0"/>
                      <a:pt x="734443" y="0"/>
                    </a:cubicBezTo>
                    <a:cubicBezTo>
                      <a:pt x="730695" y="0"/>
                      <a:pt x="726948" y="3747"/>
                      <a:pt x="726948" y="7494"/>
                    </a:cubicBezTo>
                    <a:cubicBezTo>
                      <a:pt x="719454" y="18736"/>
                      <a:pt x="704465" y="26230"/>
                      <a:pt x="693224" y="29977"/>
                    </a:cubicBezTo>
                    <a:cubicBezTo>
                      <a:pt x="670741" y="41219"/>
                      <a:pt x="644511" y="48713"/>
                      <a:pt x="618281" y="59954"/>
                    </a:cubicBezTo>
                    <a:cubicBezTo>
                      <a:pt x="558326" y="82437"/>
                      <a:pt x="494624" y="97426"/>
                      <a:pt x="430923" y="104920"/>
                    </a:cubicBezTo>
                    <a:cubicBezTo>
                      <a:pt x="400945" y="108668"/>
                      <a:pt x="370969" y="108668"/>
                      <a:pt x="340991" y="108668"/>
                    </a:cubicBezTo>
                    <a:cubicBezTo>
                      <a:pt x="307267" y="108668"/>
                      <a:pt x="277290" y="108668"/>
                      <a:pt x="243565" y="104920"/>
                    </a:cubicBezTo>
                    <a:cubicBezTo>
                      <a:pt x="213588" y="104920"/>
                      <a:pt x="183611" y="104920"/>
                      <a:pt x="153634" y="104920"/>
                    </a:cubicBezTo>
                    <a:cubicBezTo>
                      <a:pt x="153634" y="104920"/>
                      <a:pt x="149886" y="104920"/>
                      <a:pt x="149886" y="104920"/>
                    </a:cubicBezTo>
                    <a:cubicBezTo>
                      <a:pt x="127404" y="101173"/>
                      <a:pt x="101173" y="97426"/>
                      <a:pt x="78690" y="93679"/>
                    </a:cubicBezTo>
                    <a:cubicBezTo>
                      <a:pt x="71196" y="93679"/>
                      <a:pt x="56207" y="89932"/>
                      <a:pt x="48713" y="93679"/>
                    </a:cubicBezTo>
                    <a:cubicBezTo>
                      <a:pt x="26230" y="97426"/>
                      <a:pt x="7494" y="116162"/>
                      <a:pt x="0" y="138645"/>
                    </a:cubicBezTo>
                    <a:cubicBezTo>
                      <a:pt x="0" y="142392"/>
                      <a:pt x="0" y="146139"/>
                      <a:pt x="0" y="146139"/>
                    </a:cubicBezTo>
                    <a:cubicBezTo>
                      <a:pt x="0" y="142392"/>
                      <a:pt x="3747" y="142392"/>
                      <a:pt x="3747" y="138645"/>
                    </a:cubicBezTo>
                    <a:cubicBezTo>
                      <a:pt x="18736" y="127403"/>
                      <a:pt x="44966" y="149886"/>
                      <a:pt x="56207" y="157380"/>
                    </a:cubicBezTo>
                    <a:cubicBezTo>
                      <a:pt x="86185" y="176116"/>
                      <a:pt x="116162" y="198599"/>
                      <a:pt x="146139" y="217335"/>
                    </a:cubicBezTo>
                    <a:cubicBezTo>
                      <a:pt x="164875" y="224829"/>
                      <a:pt x="183611" y="232324"/>
                      <a:pt x="198599" y="251059"/>
                    </a:cubicBezTo>
                    <a:cubicBezTo>
                      <a:pt x="209841" y="266048"/>
                      <a:pt x="202347" y="281037"/>
                      <a:pt x="187358" y="292278"/>
                    </a:cubicBezTo>
                    <a:cubicBezTo>
                      <a:pt x="164875" y="311014"/>
                      <a:pt x="138645" y="333497"/>
                      <a:pt x="142392" y="367221"/>
                    </a:cubicBezTo>
                    <a:cubicBezTo>
                      <a:pt x="146139" y="400945"/>
                      <a:pt x="164875" y="438417"/>
                      <a:pt x="179864" y="468394"/>
                    </a:cubicBezTo>
                    <a:cubicBezTo>
                      <a:pt x="194852" y="460900"/>
                      <a:pt x="206094" y="449659"/>
                      <a:pt x="221082" y="442164"/>
                    </a:cubicBezTo>
                    <a:cubicBezTo>
                      <a:pt x="247312" y="468394"/>
                      <a:pt x="284784" y="490877"/>
                      <a:pt x="311014" y="509613"/>
                    </a:cubicBezTo>
                    <a:cubicBezTo>
                      <a:pt x="348486" y="532096"/>
                      <a:pt x="378463" y="558326"/>
                      <a:pt x="400945" y="592050"/>
                    </a:cubicBezTo>
                    <a:cubicBezTo>
                      <a:pt x="408440" y="603292"/>
                      <a:pt x="434670" y="655752"/>
                      <a:pt x="457153" y="640763"/>
                    </a:cubicBezTo>
                    <a:cubicBezTo>
                      <a:pt x="464648" y="637016"/>
                      <a:pt x="468394" y="625775"/>
                      <a:pt x="468394" y="614534"/>
                    </a:cubicBezTo>
                    <a:cubicBezTo>
                      <a:pt x="479636" y="607039"/>
                      <a:pt x="487130" y="595798"/>
                      <a:pt x="498372" y="588303"/>
                    </a:cubicBezTo>
                    <a:cubicBezTo>
                      <a:pt x="513360" y="577062"/>
                      <a:pt x="532096" y="565820"/>
                      <a:pt x="547085" y="554579"/>
                    </a:cubicBezTo>
                    <a:cubicBezTo>
                      <a:pt x="607039" y="517107"/>
                      <a:pt x="663246" y="468394"/>
                      <a:pt x="704465" y="412187"/>
                    </a:cubicBezTo>
                    <a:cubicBezTo>
                      <a:pt x="741937" y="352233"/>
                      <a:pt x="764420" y="277290"/>
                      <a:pt x="771914" y="209841"/>
                    </a:cubicBezTo>
                    <a:cubicBezTo>
                      <a:pt x="771914" y="168622"/>
                      <a:pt x="775661" y="127403"/>
                      <a:pt x="768167" y="89932"/>
                    </a:cubicBezTo>
                    <a:close/>
                    <a:moveTo>
                      <a:pt x="580809" y="393451"/>
                    </a:moveTo>
                    <a:cubicBezTo>
                      <a:pt x="554579" y="419681"/>
                      <a:pt x="524602" y="442164"/>
                      <a:pt x="498372" y="464647"/>
                    </a:cubicBezTo>
                    <a:cubicBezTo>
                      <a:pt x="479636" y="479636"/>
                      <a:pt x="464648" y="502119"/>
                      <a:pt x="442164" y="513360"/>
                    </a:cubicBezTo>
                    <a:cubicBezTo>
                      <a:pt x="449659" y="528349"/>
                      <a:pt x="457153" y="543338"/>
                      <a:pt x="460900" y="562073"/>
                    </a:cubicBezTo>
                    <a:cubicBezTo>
                      <a:pt x="464648" y="573315"/>
                      <a:pt x="460900" y="595798"/>
                      <a:pt x="442164" y="588303"/>
                    </a:cubicBezTo>
                    <a:cubicBezTo>
                      <a:pt x="419681" y="580809"/>
                      <a:pt x="400945" y="554579"/>
                      <a:pt x="385957" y="535843"/>
                    </a:cubicBezTo>
                    <a:cubicBezTo>
                      <a:pt x="363474" y="505866"/>
                      <a:pt x="344738" y="472141"/>
                      <a:pt x="322256" y="438417"/>
                    </a:cubicBezTo>
                    <a:cubicBezTo>
                      <a:pt x="299772" y="404693"/>
                      <a:pt x="269795" y="355980"/>
                      <a:pt x="232323" y="344738"/>
                    </a:cubicBezTo>
                    <a:cubicBezTo>
                      <a:pt x="221082" y="340991"/>
                      <a:pt x="209841" y="348485"/>
                      <a:pt x="194852" y="344738"/>
                    </a:cubicBezTo>
                    <a:cubicBezTo>
                      <a:pt x="191105" y="344738"/>
                      <a:pt x="187358" y="340991"/>
                      <a:pt x="187358" y="337244"/>
                    </a:cubicBezTo>
                    <a:cubicBezTo>
                      <a:pt x="187358" y="311014"/>
                      <a:pt x="213588" y="299772"/>
                      <a:pt x="243565" y="292278"/>
                    </a:cubicBezTo>
                    <a:cubicBezTo>
                      <a:pt x="296026" y="251059"/>
                      <a:pt x="355980" y="209841"/>
                      <a:pt x="427176" y="209841"/>
                    </a:cubicBezTo>
                    <a:cubicBezTo>
                      <a:pt x="430923" y="209841"/>
                      <a:pt x="438417" y="209841"/>
                      <a:pt x="445912" y="209841"/>
                    </a:cubicBezTo>
                    <a:cubicBezTo>
                      <a:pt x="468394" y="206094"/>
                      <a:pt x="487130" y="202346"/>
                      <a:pt x="494624" y="202346"/>
                    </a:cubicBezTo>
                    <a:cubicBezTo>
                      <a:pt x="535843" y="198599"/>
                      <a:pt x="577062" y="191105"/>
                      <a:pt x="614534" y="213588"/>
                    </a:cubicBezTo>
                    <a:cubicBezTo>
                      <a:pt x="625775" y="221082"/>
                      <a:pt x="633270" y="228576"/>
                      <a:pt x="644511" y="236071"/>
                    </a:cubicBezTo>
                    <a:cubicBezTo>
                      <a:pt x="648258" y="239818"/>
                      <a:pt x="655752" y="243565"/>
                      <a:pt x="659500" y="251059"/>
                    </a:cubicBezTo>
                    <a:cubicBezTo>
                      <a:pt x="659500" y="251059"/>
                      <a:pt x="659500" y="251059"/>
                      <a:pt x="659500" y="251059"/>
                    </a:cubicBezTo>
                    <a:cubicBezTo>
                      <a:pt x="659500" y="251059"/>
                      <a:pt x="659500" y="251059"/>
                      <a:pt x="659500" y="251059"/>
                    </a:cubicBezTo>
                    <a:cubicBezTo>
                      <a:pt x="659500" y="247312"/>
                      <a:pt x="666994" y="247312"/>
                      <a:pt x="666994" y="251059"/>
                    </a:cubicBezTo>
                    <a:cubicBezTo>
                      <a:pt x="659500" y="303520"/>
                      <a:pt x="618281" y="352233"/>
                      <a:pt x="580809" y="393451"/>
                    </a:cubicBezTo>
                    <a:close/>
                  </a:path>
                </a:pathLst>
              </a:custGeom>
              <a:solidFill>
                <a:srgbClr val="304649">
                  <a:alpha val="40000"/>
                </a:srgbClr>
              </a:solidFill>
              <a:ln w="37462" cap="flat">
                <a:noFill/>
                <a:prstDash val="solid"/>
                <a:miter/>
              </a:ln>
            </p:spPr>
            <p:txBody>
              <a:bodyPr rtlCol="0" anchor="ctr"/>
              <a:lstStyle/>
              <a:p>
                <a:endParaRPr lang="en-US"/>
              </a:p>
            </p:txBody>
          </p:sp>
          <p:grpSp>
            <p:nvGrpSpPr>
              <p:cNvPr id="5763" name="Graphic 3506">
                <a:extLst>
                  <a:ext uri="{FF2B5EF4-FFF2-40B4-BE49-F238E27FC236}">
                    <a16:creationId xmlns:a16="http://schemas.microsoft.com/office/drawing/2014/main" id="{2F16B7D6-1704-4569-A8A1-69210E7CC2FE}"/>
                  </a:ext>
                </a:extLst>
              </p:cNvPr>
              <p:cNvGrpSpPr/>
              <p:nvPr/>
            </p:nvGrpSpPr>
            <p:grpSpPr>
              <a:xfrm>
                <a:off x="-766500" y="-912716"/>
                <a:ext cx="1018485" cy="991062"/>
                <a:chOff x="-766500" y="-912716"/>
                <a:chExt cx="1018485" cy="991062"/>
              </a:xfrm>
            </p:grpSpPr>
            <p:grpSp>
              <p:nvGrpSpPr>
                <p:cNvPr id="5764" name="Graphic 3506">
                  <a:extLst>
                    <a:ext uri="{FF2B5EF4-FFF2-40B4-BE49-F238E27FC236}">
                      <a16:creationId xmlns:a16="http://schemas.microsoft.com/office/drawing/2014/main" id="{A01E82E1-8FE0-4939-A226-35DD0F2540C0}"/>
                    </a:ext>
                  </a:extLst>
                </p:cNvPr>
                <p:cNvGrpSpPr/>
                <p:nvPr/>
              </p:nvGrpSpPr>
              <p:grpSpPr>
                <a:xfrm>
                  <a:off x="-766500" y="-901475"/>
                  <a:ext cx="926568" cy="979821"/>
                  <a:chOff x="-766500" y="-901475"/>
                  <a:chExt cx="926568" cy="979821"/>
                </a:xfrm>
              </p:grpSpPr>
              <p:grpSp>
                <p:nvGrpSpPr>
                  <p:cNvPr id="5765" name="Graphic 3506">
                    <a:extLst>
                      <a:ext uri="{FF2B5EF4-FFF2-40B4-BE49-F238E27FC236}">
                        <a16:creationId xmlns:a16="http://schemas.microsoft.com/office/drawing/2014/main" id="{F1DCE6B3-A300-4130-ACB7-8EA0883B22FA}"/>
                      </a:ext>
                    </a:extLst>
                  </p:cNvPr>
                  <p:cNvGrpSpPr/>
                  <p:nvPr/>
                </p:nvGrpSpPr>
                <p:grpSpPr>
                  <a:xfrm>
                    <a:off x="-334556" y="-901475"/>
                    <a:ext cx="494624" cy="779408"/>
                    <a:chOff x="-334556" y="-901475"/>
                    <a:chExt cx="494624" cy="779408"/>
                  </a:xfrm>
                </p:grpSpPr>
                <p:grpSp>
                  <p:nvGrpSpPr>
                    <p:cNvPr id="5766" name="Graphic 3506">
                      <a:extLst>
                        <a:ext uri="{FF2B5EF4-FFF2-40B4-BE49-F238E27FC236}">
                          <a16:creationId xmlns:a16="http://schemas.microsoft.com/office/drawing/2014/main" id="{4D6D5B62-FB62-4F99-8544-9B5BDBFDC405}"/>
                        </a:ext>
                      </a:extLst>
                    </p:cNvPr>
                    <p:cNvGrpSpPr/>
                    <p:nvPr/>
                  </p:nvGrpSpPr>
                  <p:grpSpPr>
                    <a:xfrm>
                      <a:off x="-334556" y="-901475"/>
                      <a:ext cx="494624" cy="779408"/>
                      <a:chOff x="-334556" y="-901475"/>
                      <a:chExt cx="494624" cy="779408"/>
                    </a:xfrm>
                  </p:grpSpPr>
                  <p:sp>
                    <p:nvSpPr>
                      <p:cNvPr id="5767" name="Freeform: Shape 5766">
                        <a:extLst>
                          <a:ext uri="{FF2B5EF4-FFF2-40B4-BE49-F238E27FC236}">
                            <a16:creationId xmlns:a16="http://schemas.microsoft.com/office/drawing/2014/main" id="{81C49135-3B8C-46EB-A083-9C5B38C9A1EA}"/>
                          </a:ext>
                        </a:extLst>
                      </p:cNvPr>
                      <p:cNvSpPr/>
                      <p:nvPr/>
                    </p:nvSpPr>
                    <p:spPr>
                      <a:xfrm>
                        <a:off x="-330808" y="-897728"/>
                        <a:ext cx="483382" cy="775532"/>
                      </a:xfrm>
                      <a:custGeom>
                        <a:avLst/>
                        <a:gdLst>
                          <a:gd name="connsiteX0" fmla="*/ 438417 w 483382"/>
                          <a:gd name="connsiteY0" fmla="*/ 89932 h 775532"/>
                          <a:gd name="connsiteX1" fmla="*/ 348486 w 483382"/>
                          <a:gd name="connsiteY1" fmla="*/ 0 h 775532"/>
                          <a:gd name="connsiteX2" fmla="*/ 299772 w 483382"/>
                          <a:gd name="connsiteY2" fmla="*/ 29977 h 775532"/>
                          <a:gd name="connsiteX3" fmla="*/ 217335 w 483382"/>
                          <a:gd name="connsiteY3" fmla="*/ 112415 h 775532"/>
                          <a:gd name="connsiteX4" fmla="*/ 108667 w 483382"/>
                          <a:gd name="connsiteY4" fmla="*/ 311014 h 775532"/>
                          <a:gd name="connsiteX5" fmla="*/ 0 w 483382"/>
                          <a:gd name="connsiteY5" fmla="*/ 674488 h 775532"/>
                          <a:gd name="connsiteX6" fmla="*/ 26230 w 483382"/>
                          <a:gd name="connsiteY6" fmla="*/ 685730 h 775532"/>
                          <a:gd name="connsiteX7" fmla="*/ 52460 w 483382"/>
                          <a:gd name="connsiteY7" fmla="*/ 756925 h 775532"/>
                          <a:gd name="connsiteX8" fmla="*/ 138645 w 483382"/>
                          <a:gd name="connsiteY8" fmla="*/ 771914 h 775532"/>
                          <a:gd name="connsiteX9" fmla="*/ 149886 w 483382"/>
                          <a:gd name="connsiteY9" fmla="*/ 768167 h 775532"/>
                          <a:gd name="connsiteX10" fmla="*/ 168622 w 483382"/>
                          <a:gd name="connsiteY10" fmla="*/ 674488 h 775532"/>
                          <a:gd name="connsiteX11" fmla="*/ 202346 w 483382"/>
                          <a:gd name="connsiteY11" fmla="*/ 558326 h 775532"/>
                          <a:gd name="connsiteX12" fmla="*/ 243565 w 483382"/>
                          <a:gd name="connsiteY12" fmla="*/ 457153 h 775532"/>
                          <a:gd name="connsiteX13" fmla="*/ 363474 w 483382"/>
                          <a:gd name="connsiteY13" fmla="*/ 269795 h 775532"/>
                          <a:gd name="connsiteX14" fmla="*/ 442164 w 483382"/>
                          <a:gd name="connsiteY14" fmla="*/ 191105 h 775532"/>
                          <a:gd name="connsiteX15" fmla="*/ 483383 w 483382"/>
                          <a:gd name="connsiteY15" fmla="*/ 161128 h 775532"/>
                          <a:gd name="connsiteX16" fmla="*/ 438417 w 483382"/>
                          <a:gd name="connsiteY16"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382" h="775532">
                            <a:moveTo>
                              <a:pt x="438417" y="89932"/>
                            </a:moveTo>
                            <a:cubicBezTo>
                              <a:pt x="412187" y="56207"/>
                              <a:pt x="385957" y="22483"/>
                              <a:pt x="348486" y="0"/>
                            </a:cubicBezTo>
                            <a:cubicBezTo>
                              <a:pt x="329750" y="7494"/>
                              <a:pt x="314761" y="18736"/>
                              <a:pt x="299772" y="29977"/>
                            </a:cubicBezTo>
                            <a:cubicBezTo>
                              <a:pt x="269795" y="52460"/>
                              <a:pt x="239818" y="78690"/>
                              <a:pt x="217335" y="112415"/>
                            </a:cubicBezTo>
                            <a:cubicBezTo>
                              <a:pt x="172369" y="172369"/>
                              <a:pt x="134897" y="243565"/>
                              <a:pt x="108667" y="311014"/>
                            </a:cubicBezTo>
                            <a:cubicBezTo>
                              <a:pt x="59954" y="427176"/>
                              <a:pt x="44966" y="554579"/>
                              <a:pt x="0" y="674488"/>
                            </a:cubicBezTo>
                            <a:cubicBezTo>
                              <a:pt x="11242" y="674488"/>
                              <a:pt x="18736" y="678235"/>
                              <a:pt x="26230" y="685730"/>
                            </a:cubicBezTo>
                            <a:cubicBezTo>
                              <a:pt x="44966" y="704465"/>
                              <a:pt x="33724" y="738189"/>
                              <a:pt x="52460" y="756925"/>
                            </a:cubicBezTo>
                            <a:cubicBezTo>
                              <a:pt x="74943" y="775661"/>
                              <a:pt x="112415" y="779408"/>
                              <a:pt x="138645" y="771914"/>
                            </a:cubicBezTo>
                            <a:cubicBezTo>
                              <a:pt x="142392" y="771914"/>
                              <a:pt x="146139" y="768167"/>
                              <a:pt x="149886" y="768167"/>
                            </a:cubicBezTo>
                            <a:cubicBezTo>
                              <a:pt x="161128" y="738189"/>
                              <a:pt x="164875" y="704465"/>
                              <a:pt x="168622" y="674488"/>
                            </a:cubicBezTo>
                            <a:cubicBezTo>
                              <a:pt x="172369" y="637016"/>
                              <a:pt x="187358" y="595798"/>
                              <a:pt x="202346" y="558326"/>
                            </a:cubicBezTo>
                            <a:cubicBezTo>
                              <a:pt x="213588" y="524602"/>
                              <a:pt x="228576" y="490877"/>
                              <a:pt x="243565" y="457153"/>
                            </a:cubicBezTo>
                            <a:cubicBezTo>
                              <a:pt x="273542" y="389704"/>
                              <a:pt x="314761" y="329750"/>
                              <a:pt x="363474" y="269795"/>
                            </a:cubicBezTo>
                            <a:cubicBezTo>
                              <a:pt x="385957" y="239818"/>
                              <a:pt x="415934" y="213588"/>
                              <a:pt x="442164" y="191105"/>
                            </a:cubicBezTo>
                            <a:cubicBezTo>
                              <a:pt x="457153" y="179864"/>
                              <a:pt x="472141" y="168622"/>
                              <a:pt x="483383" y="161128"/>
                            </a:cubicBezTo>
                            <a:cubicBezTo>
                              <a:pt x="475889" y="138645"/>
                              <a:pt x="453405" y="108668"/>
                              <a:pt x="438417" y="89932"/>
                            </a:cubicBezTo>
                            <a:close/>
                          </a:path>
                        </a:pathLst>
                      </a:custGeom>
                      <a:solidFill>
                        <a:srgbClr val="FBCA8F"/>
                      </a:solidFill>
                      <a:ln w="37462" cap="flat">
                        <a:noFill/>
                        <a:prstDash val="solid"/>
                        <a:miter/>
                      </a:ln>
                    </p:spPr>
                    <p:txBody>
                      <a:bodyPr rtlCol="0" anchor="ctr"/>
                      <a:lstStyle/>
                      <a:p>
                        <a:endParaRPr lang="en-US"/>
                      </a:p>
                    </p:txBody>
                  </p:sp>
                  <p:sp>
                    <p:nvSpPr>
                      <p:cNvPr id="5768" name="Freeform: Shape 5767">
                        <a:extLst>
                          <a:ext uri="{FF2B5EF4-FFF2-40B4-BE49-F238E27FC236}">
                            <a16:creationId xmlns:a16="http://schemas.microsoft.com/office/drawing/2014/main" id="{C436FC5A-3F2C-48BF-B9B0-556FD7400D44}"/>
                          </a:ext>
                        </a:extLst>
                      </p:cNvPr>
                      <p:cNvSpPr/>
                      <p:nvPr/>
                    </p:nvSpPr>
                    <p:spPr>
                      <a:xfrm>
                        <a:off x="-334556" y="-901475"/>
                        <a:ext cx="494624" cy="779408"/>
                      </a:xfrm>
                      <a:custGeom>
                        <a:avLst/>
                        <a:gdLst>
                          <a:gd name="connsiteX0" fmla="*/ 116162 w 494624"/>
                          <a:gd name="connsiteY0" fmla="*/ 779408 h 779408"/>
                          <a:gd name="connsiteX1" fmla="*/ 116162 w 494624"/>
                          <a:gd name="connsiteY1" fmla="*/ 779408 h 779408"/>
                          <a:gd name="connsiteX2" fmla="*/ 56207 w 494624"/>
                          <a:gd name="connsiteY2" fmla="*/ 760672 h 779408"/>
                          <a:gd name="connsiteX3" fmla="*/ 41219 w 494624"/>
                          <a:gd name="connsiteY3" fmla="*/ 723201 h 779408"/>
                          <a:gd name="connsiteX4" fmla="*/ 29977 w 494624"/>
                          <a:gd name="connsiteY4" fmla="*/ 689477 h 779408"/>
                          <a:gd name="connsiteX5" fmla="*/ 3747 w 494624"/>
                          <a:gd name="connsiteY5" fmla="*/ 678235 h 779408"/>
                          <a:gd name="connsiteX6" fmla="*/ 0 w 494624"/>
                          <a:gd name="connsiteY6" fmla="*/ 678235 h 779408"/>
                          <a:gd name="connsiteX7" fmla="*/ 0 w 494624"/>
                          <a:gd name="connsiteY7" fmla="*/ 674488 h 779408"/>
                          <a:gd name="connsiteX8" fmla="*/ 52461 w 494624"/>
                          <a:gd name="connsiteY8" fmla="*/ 494624 h 779408"/>
                          <a:gd name="connsiteX9" fmla="*/ 108668 w 494624"/>
                          <a:gd name="connsiteY9" fmla="*/ 311014 h 779408"/>
                          <a:gd name="connsiteX10" fmla="*/ 217335 w 494624"/>
                          <a:gd name="connsiteY10" fmla="*/ 112415 h 779408"/>
                          <a:gd name="connsiteX11" fmla="*/ 299772 w 494624"/>
                          <a:gd name="connsiteY11" fmla="*/ 29977 h 779408"/>
                          <a:gd name="connsiteX12" fmla="*/ 348486 w 494624"/>
                          <a:gd name="connsiteY12" fmla="*/ 0 h 779408"/>
                          <a:gd name="connsiteX13" fmla="*/ 352233 w 494624"/>
                          <a:gd name="connsiteY13" fmla="*/ 0 h 779408"/>
                          <a:gd name="connsiteX14" fmla="*/ 442164 w 494624"/>
                          <a:gd name="connsiteY14" fmla="*/ 89932 h 779408"/>
                          <a:gd name="connsiteX15" fmla="*/ 445912 w 494624"/>
                          <a:gd name="connsiteY15" fmla="*/ 93679 h 779408"/>
                          <a:gd name="connsiteX16" fmla="*/ 490878 w 494624"/>
                          <a:gd name="connsiteY16" fmla="*/ 164875 h 779408"/>
                          <a:gd name="connsiteX17" fmla="*/ 490878 w 494624"/>
                          <a:gd name="connsiteY17" fmla="*/ 168622 h 779408"/>
                          <a:gd name="connsiteX18" fmla="*/ 490878 w 494624"/>
                          <a:gd name="connsiteY18" fmla="*/ 168622 h 779408"/>
                          <a:gd name="connsiteX19" fmla="*/ 449659 w 494624"/>
                          <a:gd name="connsiteY19" fmla="*/ 198599 h 779408"/>
                          <a:gd name="connsiteX20" fmla="*/ 370969 w 494624"/>
                          <a:gd name="connsiteY20" fmla="*/ 277290 h 779408"/>
                          <a:gd name="connsiteX21" fmla="*/ 251059 w 494624"/>
                          <a:gd name="connsiteY21" fmla="*/ 460900 h 779408"/>
                          <a:gd name="connsiteX22" fmla="*/ 209841 w 494624"/>
                          <a:gd name="connsiteY22" fmla="*/ 562073 h 779408"/>
                          <a:gd name="connsiteX23" fmla="*/ 209841 w 494624"/>
                          <a:gd name="connsiteY23" fmla="*/ 565820 h 779408"/>
                          <a:gd name="connsiteX24" fmla="*/ 179864 w 494624"/>
                          <a:gd name="connsiteY24" fmla="*/ 674488 h 779408"/>
                          <a:gd name="connsiteX25" fmla="*/ 176116 w 494624"/>
                          <a:gd name="connsiteY25" fmla="*/ 693224 h 779408"/>
                          <a:gd name="connsiteX26" fmla="*/ 161128 w 494624"/>
                          <a:gd name="connsiteY26" fmla="*/ 768167 h 779408"/>
                          <a:gd name="connsiteX27" fmla="*/ 157380 w 494624"/>
                          <a:gd name="connsiteY27" fmla="*/ 771914 h 779408"/>
                          <a:gd name="connsiteX28" fmla="*/ 146139 w 494624"/>
                          <a:gd name="connsiteY28" fmla="*/ 775661 h 779408"/>
                          <a:gd name="connsiteX29" fmla="*/ 116162 w 494624"/>
                          <a:gd name="connsiteY29" fmla="*/ 779408 h 779408"/>
                          <a:gd name="connsiteX30" fmla="*/ 7494 w 494624"/>
                          <a:gd name="connsiteY30" fmla="*/ 674488 h 779408"/>
                          <a:gd name="connsiteX31" fmla="*/ 33725 w 494624"/>
                          <a:gd name="connsiteY31" fmla="*/ 685729 h 779408"/>
                          <a:gd name="connsiteX32" fmla="*/ 48713 w 494624"/>
                          <a:gd name="connsiteY32" fmla="*/ 723201 h 779408"/>
                          <a:gd name="connsiteX33" fmla="*/ 63702 w 494624"/>
                          <a:gd name="connsiteY33" fmla="*/ 756925 h 779408"/>
                          <a:gd name="connsiteX34" fmla="*/ 119909 w 494624"/>
                          <a:gd name="connsiteY34" fmla="*/ 771914 h 779408"/>
                          <a:gd name="connsiteX35" fmla="*/ 149886 w 494624"/>
                          <a:gd name="connsiteY35" fmla="*/ 768167 h 779408"/>
                          <a:gd name="connsiteX36" fmla="*/ 161128 w 494624"/>
                          <a:gd name="connsiteY36" fmla="*/ 764420 h 779408"/>
                          <a:gd name="connsiteX37" fmla="*/ 176116 w 494624"/>
                          <a:gd name="connsiteY37" fmla="*/ 689477 h 779408"/>
                          <a:gd name="connsiteX38" fmla="*/ 179864 w 494624"/>
                          <a:gd name="connsiteY38" fmla="*/ 670741 h 779408"/>
                          <a:gd name="connsiteX39" fmla="*/ 209841 w 494624"/>
                          <a:gd name="connsiteY39" fmla="*/ 558326 h 779408"/>
                          <a:gd name="connsiteX40" fmla="*/ 209841 w 494624"/>
                          <a:gd name="connsiteY40" fmla="*/ 554579 h 779408"/>
                          <a:gd name="connsiteX41" fmla="*/ 251059 w 494624"/>
                          <a:gd name="connsiteY41" fmla="*/ 453406 h 779408"/>
                          <a:gd name="connsiteX42" fmla="*/ 370969 w 494624"/>
                          <a:gd name="connsiteY42" fmla="*/ 266048 h 779408"/>
                          <a:gd name="connsiteX43" fmla="*/ 453406 w 494624"/>
                          <a:gd name="connsiteY43" fmla="*/ 187358 h 779408"/>
                          <a:gd name="connsiteX44" fmla="*/ 494624 w 494624"/>
                          <a:gd name="connsiteY44" fmla="*/ 157380 h 779408"/>
                          <a:gd name="connsiteX45" fmla="*/ 449659 w 494624"/>
                          <a:gd name="connsiteY45" fmla="*/ 93679 h 779408"/>
                          <a:gd name="connsiteX46" fmla="*/ 445912 w 494624"/>
                          <a:gd name="connsiteY46" fmla="*/ 89932 h 779408"/>
                          <a:gd name="connsiteX47" fmla="*/ 359727 w 494624"/>
                          <a:gd name="connsiteY47" fmla="*/ 3747 h 779408"/>
                          <a:gd name="connsiteX48" fmla="*/ 314761 w 494624"/>
                          <a:gd name="connsiteY48" fmla="*/ 33724 h 779408"/>
                          <a:gd name="connsiteX49" fmla="*/ 232323 w 494624"/>
                          <a:gd name="connsiteY49" fmla="*/ 112415 h 779408"/>
                          <a:gd name="connsiteX50" fmla="*/ 123656 w 494624"/>
                          <a:gd name="connsiteY50" fmla="*/ 311014 h 779408"/>
                          <a:gd name="connsiteX51" fmla="*/ 67449 w 494624"/>
                          <a:gd name="connsiteY51" fmla="*/ 494624 h 779408"/>
                          <a:gd name="connsiteX52" fmla="*/ 7494 w 494624"/>
                          <a:gd name="connsiteY52" fmla="*/ 674488 h 7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4624" h="779408">
                            <a:moveTo>
                              <a:pt x="116162" y="779408"/>
                            </a:moveTo>
                            <a:lnTo>
                              <a:pt x="116162" y="779408"/>
                            </a:lnTo>
                            <a:cubicBezTo>
                              <a:pt x="89932" y="779408"/>
                              <a:pt x="71196" y="771914"/>
                              <a:pt x="56207" y="760672"/>
                            </a:cubicBezTo>
                            <a:cubicBezTo>
                              <a:pt x="44966" y="749431"/>
                              <a:pt x="41219" y="738189"/>
                              <a:pt x="41219" y="723201"/>
                            </a:cubicBezTo>
                            <a:cubicBezTo>
                              <a:pt x="41219" y="711959"/>
                              <a:pt x="37472" y="696971"/>
                              <a:pt x="29977" y="689477"/>
                            </a:cubicBezTo>
                            <a:cubicBezTo>
                              <a:pt x="22483" y="681982"/>
                              <a:pt x="14989" y="678235"/>
                              <a:pt x="3747" y="678235"/>
                            </a:cubicBezTo>
                            <a:cubicBezTo>
                              <a:pt x="3747" y="678235"/>
                              <a:pt x="0" y="678235"/>
                              <a:pt x="0" y="678235"/>
                            </a:cubicBezTo>
                            <a:cubicBezTo>
                              <a:pt x="0" y="678235"/>
                              <a:pt x="0" y="674488"/>
                              <a:pt x="0" y="674488"/>
                            </a:cubicBezTo>
                            <a:cubicBezTo>
                              <a:pt x="22483" y="618281"/>
                              <a:pt x="37472" y="554579"/>
                              <a:pt x="52461" y="494624"/>
                            </a:cubicBezTo>
                            <a:cubicBezTo>
                              <a:pt x="67449" y="434670"/>
                              <a:pt x="86185" y="370968"/>
                              <a:pt x="108668" y="311014"/>
                            </a:cubicBezTo>
                            <a:cubicBezTo>
                              <a:pt x="142392" y="224829"/>
                              <a:pt x="176116" y="161128"/>
                              <a:pt x="217335" y="112415"/>
                            </a:cubicBezTo>
                            <a:cubicBezTo>
                              <a:pt x="243565" y="82437"/>
                              <a:pt x="269795" y="52460"/>
                              <a:pt x="299772" y="29977"/>
                            </a:cubicBezTo>
                            <a:cubicBezTo>
                              <a:pt x="314761" y="18736"/>
                              <a:pt x="329750" y="7494"/>
                              <a:pt x="348486" y="0"/>
                            </a:cubicBezTo>
                            <a:cubicBezTo>
                              <a:pt x="348486" y="0"/>
                              <a:pt x="352233" y="0"/>
                              <a:pt x="352233" y="0"/>
                            </a:cubicBezTo>
                            <a:cubicBezTo>
                              <a:pt x="389704" y="22483"/>
                              <a:pt x="415934" y="52460"/>
                              <a:pt x="442164" y="89932"/>
                            </a:cubicBezTo>
                            <a:lnTo>
                              <a:pt x="445912" y="93679"/>
                            </a:lnTo>
                            <a:cubicBezTo>
                              <a:pt x="460900" y="112415"/>
                              <a:pt x="479636" y="138645"/>
                              <a:pt x="490878" y="164875"/>
                            </a:cubicBezTo>
                            <a:cubicBezTo>
                              <a:pt x="490878" y="164875"/>
                              <a:pt x="490878" y="168622"/>
                              <a:pt x="490878" y="168622"/>
                            </a:cubicBezTo>
                            <a:lnTo>
                              <a:pt x="490878" y="168622"/>
                            </a:lnTo>
                            <a:cubicBezTo>
                              <a:pt x="475889" y="179863"/>
                              <a:pt x="464648" y="187358"/>
                              <a:pt x="449659" y="198599"/>
                            </a:cubicBezTo>
                            <a:cubicBezTo>
                              <a:pt x="419681" y="221082"/>
                              <a:pt x="393451" y="247312"/>
                              <a:pt x="370969" y="277290"/>
                            </a:cubicBezTo>
                            <a:cubicBezTo>
                              <a:pt x="318508" y="337244"/>
                              <a:pt x="281037" y="400945"/>
                              <a:pt x="251059" y="460900"/>
                            </a:cubicBezTo>
                            <a:cubicBezTo>
                              <a:pt x="239818" y="490877"/>
                              <a:pt x="224829" y="520855"/>
                              <a:pt x="209841" y="562073"/>
                            </a:cubicBezTo>
                            <a:lnTo>
                              <a:pt x="209841" y="565820"/>
                            </a:lnTo>
                            <a:cubicBezTo>
                              <a:pt x="198599" y="603292"/>
                              <a:pt x="183611" y="637016"/>
                              <a:pt x="179864" y="674488"/>
                            </a:cubicBezTo>
                            <a:cubicBezTo>
                              <a:pt x="179864" y="681982"/>
                              <a:pt x="179864" y="685729"/>
                              <a:pt x="176116" y="693224"/>
                            </a:cubicBezTo>
                            <a:cubicBezTo>
                              <a:pt x="172369" y="719454"/>
                              <a:pt x="168622" y="745684"/>
                              <a:pt x="161128" y="768167"/>
                            </a:cubicBezTo>
                            <a:cubicBezTo>
                              <a:pt x="161128" y="768167"/>
                              <a:pt x="161128" y="768167"/>
                              <a:pt x="157380" y="771914"/>
                            </a:cubicBezTo>
                            <a:cubicBezTo>
                              <a:pt x="153634" y="771914"/>
                              <a:pt x="149886" y="775661"/>
                              <a:pt x="146139" y="775661"/>
                            </a:cubicBezTo>
                            <a:cubicBezTo>
                              <a:pt x="134898" y="779408"/>
                              <a:pt x="127404" y="779408"/>
                              <a:pt x="116162" y="779408"/>
                            </a:cubicBezTo>
                            <a:close/>
                            <a:moveTo>
                              <a:pt x="7494" y="674488"/>
                            </a:moveTo>
                            <a:cubicBezTo>
                              <a:pt x="18736" y="678235"/>
                              <a:pt x="26230" y="681982"/>
                              <a:pt x="33725" y="685729"/>
                            </a:cubicBezTo>
                            <a:cubicBezTo>
                              <a:pt x="44966" y="696971"/>
                              <a:pt x="44966" y="711959"/>
                              <a:pt x="48713" y="723201"/>
                            </a:cubicBezTo>
                            <a:cubicBezTo>
                              <a:pt x="48713" y="734442"/>
                              <a:pt x="52461" y="749431"/>
                              <a:pt x="63702" y="756925"/>
                            </a:cubicBezTo>
                            <a:cubicBezTo>
                              <a:pt x="74943" y="768167"/>
                              <a:pt x="97426" y="771914"/>
                              <a:pt x="119909" y="771914"/>
                            </a:cubicBezTo>
                            <a:cubicBezTo>
                              <a:pt x="131150" y="771914"/>
                              <a:pt x="138645" y="771914"/>
                              <a:pt x="149886" y="768167"/>
                            </a:cubicBezTo>
                            <a:cubicBezTo>
                              <a:pt x="153634" y="768167"/>
                              <a:pt x="157380" y="764420"/>
                              <a:pt x="161128" y="764420"/>
                            </a:cubicBezTo>
                            <a:cubicBezTo>
                              <a:pt x="168622" y="741937"/>
                              <a:pt x="172369" y="715707"/>
                              <a:pt x="176116" y="689477"/>
                            </a:cubicBezTo>
                            <a:cubicBezTo>
                              <a:pt x="176116" y="681982"/>
                              <a:pt x="176116" y="678235"/>
                              <a:pt x="179864" y="670741"/>
                            </a:cubicBezTo>
                            <a:cubicBezTo>
                              <a:pt x="183611" y="633269"/>
                              <a:pt x="198599" y="595798"/>
                              <a:pt x="209841" y="558326"/>
                            </a:cubicBezTo>
                            <a:lnTo>
                              <a:pt x="209841" y="554579"/>
                            </a:lnTo>
                            <a:cubicBezTo>
                              <a:pt x="224829" y="513360"/>
                              <a:pt x="236071" y="483383"/>
                              <a:pt x="251059" y="453406"/>
                            </a:cubicBezTo>
                            <a:cubicBezTo>
                              <a:pt x="281037" y="389704"/>
                              <a:pt x="318508" y="329749"/>
                              <a:pt x="370969" y="266048"/>
                            </a:cubicBezTo>
                            <a:cubicBezTo>
                              <a:pt x="397199" y="236071"/>
                              <a:pt x="423429" y="209841"/>
                              <a:pt x="453406" y="187358"/>
                            </a:cubicBezTo>
                            <a:cubicBezTo>
                              <a:pt x="464648" y="176116"/>
                              <a:pt x="479636" y="168622"/>
                              <a:pt x="494624" y="157380"/>
                            </a:cubicBezTo>
                            <a:cubicBezTo>
                              <a:pt x="483383" y="134898"/>
                              <a:pt x="464648" y="112415"/>
                              <a:pt x="449659" y="93679"/>
                            </a:cubicBezTo>
                            <a:lnTo>
                              <a:pt x="445912" y="89932"/>
                            </a:lnTo>
                            <a:cubicBezTo>
                              <a:pt x="419681" y="56207"/>
                              <a:pt x="397199" y="26230"/>
                              <a:pt x="359727" y="3747"/>
                            </a:cubicBezTo>
                            <a:cubicBezTo>
                              <a:pt x="340991" y="11241"/>
                              <a:pt x="326002" y="22483"/>
                              <a:pt x="314761" y="33724"/>
                            </a:cubicBezTo>
                            <a:cubicBezTo>
                              <a:pt x="284784" y="56207"/>
                              <a:pt x="258554" y="82437"/>
                              <a:pt x="232323" y="112415"/>
                            </a:cubicBezTo>
                            <a:cubicBezTo>
                              <a:pt x="191105" y="164875"/>
                              <a:pt x="157380" y="224829"/>
                              <a:pt x="123656" y="311014"/>
                            </a:cubicBezTo>
                            <a:cubicBezTo>
                              <a:pt x="101173" y="370968"/>
                              <a:pt x="82437" y="434670"/>
                              <a:pt x="67449" y="494624"/>
                            </a:cubicBezTo>
                            <a:cubicBezTo>
                              <a:pt x="44966" y="554579"/>
                              <a:pt x="29977" y="614534"/>
                              <a:pt x="7494" y="674488"/>
                            </a:cubicBezTo>
                            <a:close/>
                          </a:path>
                        </a:pathLst>
                      </a:custGeom>
                      <a:solidFill>
                        <a:srgbClr val="D97E31"/>
                      </a:solidFill>
                      <a:ln w="37462" cap="flat">
                        <a:noFill/>
                        <a:prstDash val="solid"/>
                        <a:miter/>
                      </a:ln>
                    </p:spPr>
                    <p:txBody>
                      <a:bodyPr rtlCol="0" anchor="ctr"/>
                      <a:lstStyle/>
                      <a:p>
                        <a:endParaRPr lang="en-US"/>
                      </a:p>
                    </p:txBody>
                  </p:sp>
                </p:grpSp>
                <p:sp>
                  <p:nvSpPr>
                    <p:cNvPr id="5769" name="Freeform: Shape 5768">
                      <a:extLst>
                        <a:ext uri="{FF2B5EF4-FFF2-40B4-BE49-F238E27FC236}">
                          <a16:creationId xmlns:a16="http://schemas.microsoft.com/office/drawing/2014/main" id="{4C1A90EA-559A-4730-803E-A21B84F570E5}"/>
                        </a:ext>
                      </a:extLst>
                    </p:cNvPr>
                    <p:cNvSpPr/>
                    <p:nvPr/>
                  </p:nvSpPr>
                  <p:spPr>
                    <a:xfrm>
                      <a:off x="-285843" y="-897728"/>
                      <a:ext cx="438416" cy="775532"/>
                    </a:xfrm>
                    <a:custGeom>
                      <a:avLst/>
                      <a:gdLst>
                        <a:gd name="connsiteX0" fmla="*/ 393451 w 438416"/>
                        <a:gd name="connsiteY0" fmla="*/ 89932 h 775532"/>
                        <a:gd name="connsiteX1" fmla="*/ 303520 w 438416"/>
                        <a:gd name="connsiteY1" fmla="*/ 0 h 775532"/>
                        <a:gd name="connsiteX2" fmla="*/ 254807 w 438416"/>
                        <a:gd name="connsiteY2" fmla="*/ 29977 h 775532"/>
                        <a:gd name="connsiteX3" fmla="*/ 247312 w 438416"/>
                        <a:gd name="connsiteY3" fmla="*/ 37472 h 775532"/>
                        <a:gd name="connsiteX4" fmla="*/ 284784 w 438416"/>
                        <a:gd name="connsiteY4" fmla="*/ 59954 h 775532"/>
                        <a:gd name="connsiteX5" fmla="*/ 277289 w 438416"/>
                        <a:gd name="connsiteY5" fmla="*/ 131150 h 775532"/>
                        <a:gd name="connsiteX6" fmla="*/ 198599 w 438416"/>
                        <a:gd name="connsiteY6" fmla="*/ 236071 h 775532"/>
                        <a:gd name="connsiteX7" fmla="*/ 116162 w 438416"/>
                        <a:gd name="connsiteY7" fmla="*/ 363474 h 775532"/>
                        <a:gd name="connsiteX8" fmla="*/ 11242 w 438416"/>
                        <a:gd name="connsiteY8" fmla="*/ 674488 h 775532"/>
                        <a:gd name="connsiteX9" fmla="*/ 0 w 438416"/>
                        <a:gd name="connsiteY9" fmla="*/ 745684 h 775532"/>
                        <a:gd name="connsiteX10" fmla="*/ 7494 w 438416"/>
                        <a:gd name="connsiteY10" fmla="*/ 756925 h 775532"/>
                        <a:gd name="connsiteX11" fmla="*/ 93679 w 438416"/>
                        <a:gd name="connsiteY11" fmla="*/ 771914 h 775532"/>
                        <a:gd name="connsiteX12" fmla="*/ 104920 w 438416"/>
                        <a:gd name="connsiteY12" fmla="*/ 768167 h 775532"/>
                        <a:gd name="connsiteX13" fmla="*/ 123656 w 438416"/>
                        <a:gd name="connsiteY13" fmla="*/ 674488 h 775532"/>
                        <a:gd name="connsiteX14" fmla="*/ 157380 w 438416"/>
                        <a:gd name="connsiteY14" fmla="*/ 558326 h 775532"/>
                        <a:gd name="connsiteX15" fmla="*/ 198599 w 438416"/>
                        <a:gd name="connsiteY15" fmla="*/ 457153 h 775532"/>
                        <a:gd name="connsiteX16" fmla="*/ 318508 w 438416"/>
                        <a:gd name="connsiteY16" fmla="*/ 269795 h 775532"/>
                        <a:gd name="connsiteX17" fmla="*/ 397199 w 438416"/>
                        <a:gd name="connsiteY17" fmla="*/ 191105 h 775532"/>
                        <a:gd name="connsiteX18" fmla="*/ 438417 w 438416"/>
                        <a:gd name="connsiteY18" fmla="*/ 161128 h 775532"/>
                        <a:gd name="connsiteX19" fmla="*/ 393451 w 438416"/>
                        <a:gd name="connsiteY19"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416" h="775532">
                          <a:moveTo>
                            <a:pt x="393451" y="89932"/>
                          </a:moveTo>
                          <a:cubicBezTo>
                            <a:pt x="367221" y="56207"/>
                            <a:pt x="340991" y="22483"/>
                            <a:pt x="303520" y="0"/>
                          </a:cubicBezTo>
                          <a:cubicBezTo>
                            <a:pt x="284784" y="7494"/>
                            <a:pt x="269795" y="18736"/>
                            <a:pt x="254807" y="29977"/>
                          </a:cubicBezTo>
                          <a:cubicBezTo>
                            <a:pt x="251059" y="33724"/>
                            <a:pt x="251059" y="33724"/>
                            <a:pt x="247312" y="37472"/>
                          </a:cubicBezTo>
                          <a:cubicBezTo>
                            <a:pt x="262301" y="41219"/>
                            <a:pt x="277289" y="48713"/>
                            <a:pt x="284784" y="59954"/>
                          </a:cubicBezTo>
                          <a:cubicBezTo>
                            <a:pt x="299772" y="82437"/>
                            <a:pt x="288531" y="112415"/>
                            <a:pt x="277289" y="131150"/>
                          </a:cubicBezTo>
                          <a:cubicBezTo>
                            <a:pt x="254807" y="168622"/>
                            <a:pt x="224829" y="202346"/>
                            <a:pt x="198599" y="236071"/>
                          </a:cubicBezTo>
                          <a:cubicBezTo>
                            <a:pt x="168622" y="277290"/>
                            <a:pt x="138645" y="318508"/>
                            <a:pt x="116162" y="363474"/>
                          </a:cubicBezTo>
                          <a:cubicBezTo>
                            <a:pt x="63702" y="460900"/>
                            <a:pt x="33724" y="569567"/>
                            <a:pt x="11242" y="674488"/>
                          </a:cubicBezTo>
                          <a:cubicBezTo>
                            <a:pt x="7494" y="696971"/>
                            <a:pt x="3747" y="723201"/>
                            <a:pt x="0" y="745684"/>
                          </a:cubicBezTo>
                          <a:cubicBezTo>
                            <a:pt x="3747" y="749431"/>
                            <a:pt x="3747" y="753178"/>
                            <a:pt x="7494" y="756925"/>
                          </a:cubicBezTo>
                          <a:cubicBezTo>
                            <a:pt x="29977" y="775661"/>
                            <a:pt x="67449" y="779408"/>
                            <a:pt x="93679" y="771914"/>
                          </a:cubicBezTo>
                          <a:cubicBezTo>
                            <a:pt x="97426" y="771914"/>
                            <a:pt x="101173" y="768167"/>
                            <a:pt x="104920" y="768167"/>
                          </a:cubicBezTo>
                          <a:cubicBezTo>
                            <a:pt x="116162" y="738189"/>
                            <a:pt x="119909" y="704465"/>
                            <a:pt x="123656" y="674488"/>
                          </a:cubicBezTo>
                          <a:cubicBezTo>
                            <a:pt x="127403" y="637016"/>
                            <a:pt x="142392" y="595798"/>
                            <a:pt x="157380" y="558326"/>
                          </a:cubicBezTo>
                          <a:cubicBezTo>
                            <a:pt x="168622" y="524602"/>
                            <a:pt x="183610" y="490877"/>
                            <a:pt x="198599" y="457153"/>
                          </a:cubicBezTo>
                          <a:cubicBezTo>
                            <a:pt x="228577" y="389704"/>
                            <a:pt x="269795" y="329750"/>
                            <a:pt x="318508" y="269795"/>
                          </a:cubicBezTo>
                          <a:cubicBezTo>
                            <a:pt x="340991" y="239818"/>
                            <a:pt x="370968" y="213588"/>
                            <a:pt x="397199" y="191105"/>
                          </a:cubicBezTo>
                          <a:cubicBezTo>
                            <a:pt x="412187" y="179864"/>
                            <a:pt x="427175" y="168622"/>
                            <a:pt x="438417" y="161128"/>
                          </a:cubicBezTo>
                          <a:cubicBezTo>
                            <a:pt x="430923" y="138645"/>
                            <a:pt x="408440" y="108668"/>
                            <a:pt x="393451" y="8993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70" name="Freeform: Shape 5769">
                      <a:extLst>
                        <a:ext uri="{FF2B5EF4-FFF2-40B4-BE49-F238E27FC236}">
                          <a16:creationId xmlns:a16="http://schemas.microsoft.com/office/drawing/2014/main" id="{FB495908-9DA5-431B-AC10-8037EC97857E}"/>
                        </a:ext>
                      </a:extLst>
                    </p:cNvPr>
                    <p:cNvSpPr/>
                    <p:nvPr/>
                  </p:nvSpPr>
                  <p:spPr>
                    <a:xfrm>
                      <a:off x="-267107" y="-897728"/>
                      <a:ext cx="419681" cy="774154"/>
                    </a:xfrm>
                    <a:custGeom>
                      <a:avLst/>
                      <a:gdLst>
                        <a:gd name="connsiteX0" fmla="*/ 374715 w 419681"/>
                        <a:gd name="connsiteY0" fmla="*/ 89932 h 774154"/>
                        <a:gd name="connsiteX1" fmla="*/ 284784 w 419681"/>
                        <a:gd name="connsiteY1" fmla="*/ 0 h 774154"/>
                        <a:gd name="connsiteX2" fmla="*/ 258553 w 419681"/>
                        <a:gd name="connsiteY2" fmla="*/ 14989 h 774154"/>
                        <a:gd name="connsiteX3" fmla="*/ 292278 w 419681"/>
                        <a:gd name="connsiteY3" fmla="*/ 56207 h 774154"/>
                        <a:gd name="connsiteX4" fmla="*/ 314761 w 419681"/>
                        <a:gd name="connsiteY4" fmla="*/ 108668 h 774154"/>
                        <a:gd name="connsiteX5" fmla="*/ 243565 w 419681"/>
                        <a:gd name="connsiteY5" fmla="*/ 281037 h 774154"/>
                        <a:gd name="connsiteX6" fmla="*/ 74943 w 419681"/>
                        <a:gd name="connsiteY6" fmla="*/ 547085 h 774154"/>
                        <a:gd name="connsiteX7" fmla="*/ 0 w 419681"/>
                        <a:gd name="connsiteY7" fmla="*/ 764420 h 774154"/>
                        <a:gd name="connsiteX8" fmla="*/ 74943 w 419681"/>
                        <a:gd name="connsiteY8" fmla="*/ 771914 h 774154"/>
                        <a:gd name="connsiteX9" fmla="*/ 86185 w 419681"/>
                        <a:gd name="connsiteY9" fmla="*/ 768167 h 774154"/>
                        <a:gd name="connsiteX10" fmla="*/ 104920 w 419681"/>
                        <a:gd name="connsiteY10" fmla="*/ 674488 h 774154"/>
                        <a:gd name="connsiteX11" fmla="*/ 138645 w 419681"/>
                        <a:gd name="connsiteY11" fmla="*/ 558326 h 774154"/>
                        <a:gd name="connsiteX12" fmla="*/ 179864 w 419681"/>
                        <a:gd name="connsiteY12" fmla="*/ 457153 h 774154"/>
                        <a:gd name="connsiteX13" fmla="*/ 299772 w 419681"/>
                        <a:gd name="connsiteY13" fmla="*/ 269795 h 774154"/>
                        <a:gd name="connsiteX14" fmla="*/ 378463 w 419681"/>
                        <a:gd name="connsiteY14" fmla="*/ 191105 h 774154"/>
                        <a:gd name="connsiteX15" fmla="*/ 419681 w 419681"/>
                        <a:gd name="connsiteY15" fmla="*/ 161128 h 774154"/>
                        <a:gd name="connsiteX16" fmla="*/ 374715 w 419681"/>
                        <a:gd name="connsiteY16" fmla="*/ 89932 h 77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681" h="774154">
                          <a:moveTo>
                            <a:pt x="374715" y="89932"/>
                          </a:moveTo>
                          <a:cubicBezTo>
                            <a:pt x="348486" y="56207"/>
                            <a:pt x="322256" y="22483"/>
                            <a:pt x="284784" y="0"/>
                          </a:cubicBezTo>
                          <a:cubicBezTo>
                            <a:pt x="277289" y="3747"/>
                            <a:pt x="266048" y="7494"/>
                            <a:pt x="258553" y="14989"/>
                          </a:cubicBezTo>
                          <a:cubicBezTo>
                            <a:pt x="262301" y="11242"/>
                            <a:pt x="288531" y="52460"/>
                            <a:pt x="292278" y="56207"/>
                          </a:cubicBezTo>
                          <a:cubicBezTo>
                            <a:pt x="303520" y="71196"/>
                            <a:pt x="307267" y="89932"/>
                            <a:pt x="314761" y="108668"/>
                          </a:cubicBezTo>
                          <a:cubicBezTo>
                            <a:pt x="329750" y="179864"/>
                            <a:pt x="284784" y="228576"/>
                            <a:pt x="243565" y="281037"/>
                          </a:cubicBezTo>
                          <a:cubicBezTo>
                            <a:pt x="179864" y="363474"/>
                            <a:pt x="119909" y="453406"/>
                            <a:pt x="74943" y="547085"/>
                          </a:cubicBezTo>
                          <a:cubicBezTo>
                            <a:pt x="41219" y="614534"/>
                            <a:pt x="14988" y="689477"/>
                            <a:pt x="0" y="764420"/>
                          </a:cubicBezTo>
                          <a:cubicBezTo>
                            <a:pt x="22483" y="775661"/>
                            <a:pt x="52460" y="775661"/>
                            <a:pt x="74943" y="771914"/>
                          </a:cubicBezTo>
                          <a:cubicBezTo>
                            <a:pt x="78690" y="771914"/>
                            <a:pt x="82437" y="768167"/>
                            <a:pt x="86185" y="768167"/>
                          </a:cubicBezTo>
                          <a:cubicBezTo>
                            <a:pt x="97426" y="738189"/>
                            <a:pt x="101173" y="704465"/>
                            <a:pt x="104920" y="674488"/>
                          </a:cubicBezTo>
                          <a:cubicBezTo>
                            <a:pt x="108667" y="637016"/>
                            <a:pt x="123656" y="595798"/>
                            <a:pt x="138645" y="558326"/>
                          </a:cubicBezTo>
                          <a:cubicBezTo>
                            <a:pt x="149886" y="524602"/>
                            <a:pt x="164875" y="490877"/>
                            <a:pt x="179864" y="457153"/>
                          </a:cubicBezTo>
                          <a:cubicBezTo>
                            <a:pt x="209841" y="389704"/>
                            <a:pt x="251059" y="329750"/>
                            <a:pt x="299772" y="269795"/>
                          </a:cubicBezTo>
                          <a:cubicBezTo>
                            <a:pt x="322256" y="239818"/>
                            <a:pt x="352232" y="213588"/>
                            <a:pt x="378463" y="191105"/>
                          </a:cubicBezTo>
                          <a:cubicBezTo>
                            <a:pt x="393451" y="179864"/>
                            <a:pt x="408440" y="168622"/>
                            <a:pt x="419681" y="161128"/>
                          </a:cubicBezTo>
                          <a:cubicBezTo>
                            <a:pt x="412187" y="138645"/>
                            <a:pt x="389704" y="108668"/>
                            <a:pt x="374715" y="89932"/>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71" name="Graphic 3506">
                      <a:extLst>
                        <a:ext uri="{FF2B5EF4-FFF2-40B4-BE49-F238E27FC236}">
                          <a16:creationId xmlns:a16="http://schemas.microsoft.com/office/drawing/2014/main" id="{50C70DD3-4364-4CD3-9AEF-692B813EC18B}"/>
                        </a:ext>
                      </a:extLst>
                    </p:cNvPr>
                    <p:cNvGrpSpPr/>
                    <p:nvPr/>
                  </p:nvGrpSpPr>
                  <p:grpSpPr>
                    <a:xfrm>
                      <a:off x="-334556" y="-554465"/>
                      <a:ext cx="243565" cy="432398"/>
                      <a:chOff x="-334556" y="-554465"/>
                      <a:chExt cx="243565" cy="432398"/>
                    </a:xfrm>
                  </p:grpSpPr>
                  <p:sp>
                    <p:nvSpPr>
                      <p:cNvPr id="5772" name="Freeform: Shape 5771">
                        <a:extLst>
                          <a:ext uri="{FF2B5EF4-FFF2-40B4-BE49-F238E27FC236}">
                            <a16:creationId xmlns:a16="http://schemas.microsoft.com/office/drawing/2014/main" id="{FEECF594-A282-48D1-915D-4469F9EBAFB4}"/>
                          </a:ext>
                        </a:extLst>
                      </p:cNvPr>
                      <p:cNvSpPr/>
                      <p:nvPr/>
                    </p:nvSpPr>
                    <p:spPr>
                      <a:xfrm>
                        <a:off x="-330808" y="-547956"/>
                        <a:ext cx="236070" cy="422014"/>
                      </a:xfrm>
                      <a:custGeom>
                        <a:avLst/>
                        <a:gdLst>
                          <a:gd name="connsiteX0" fmla="*/ 198599 w 236070"/>
                          <a:gd name="connsiteY0" fmla="*/ 58669 h 422014"/>
                          <a:gd name="connsiteX1" fmla="*/ 138645 w 236070"/>
                          <a:gd name="connsiteY1" fmla="*/ 6208 h 422014"/>
                          <a:gd name="connsiteX2" fmla="*/ 93679 w 236070"/>
                          <a:gd name="connsiteY2" fmla="*/ 2461 h 422014"/>
                          <a:gd name="connsiteX3" fmla="*/ 0 w 236070"/>
                          <a:gd name="connsiteY3" fmla="*/ 320969 h 422014"/>
                          <a:gd name="connsiteX4" fmla="*/ 26230 w 236070"/>
                          <a:gd name="connsiteY4" fmla="*/ 332211 h 422014"/>
                          <a:gd name="connsiteX5" fmla="*/ 52460 w 236070"/>
                          <a:gd name="connsiteY5" fmla="*/ 403407 h 422014"/>
                          <a:gd name="connsiteX6" fmla="*/ 138645 w 236070"/>
                          <a:gd name="connsiteY6" fmla="*/ 418395 h 422014"/>
                          <a:gd name="connsiteX7" fmla="*/ 149886 w 236070"/>
                          <a:gd name="connsiteY7" fmla="*/ 414648 h 422014"/>
                          <a:gd name="connsiteX8" fmla="*/ 168622 w 236070"/>
                          <a:gd name="connsiteY8" fmla="*/ 320969 h 422014"/>
                          <a:gd name="connsiteX9" fmla="*/ 202346 w 236070"/>
                          <a:gd name="connsiteY9" fmla="*/ 204808 h 422014"/>
                          <a:gd name="connsiteX10" fmla="*/ 236071 w 236070"/>
                          <a:gd name="connsiteY10" fmla="*/ 118623 h 422014"/>
                          <a:gd name="connsiteX11" fmla="*/ 198599 w 236070"/>
                          <a:gd name="connsiteY11" fmla="*/ 58669 h 4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070" h="422014">
                            <a:moveTo>
                              <a:pt x="198599" y="58669"/>
                            </a:moveTo>
                            <a:cubicBezTo>
                              <a:pt x="183610" y="36186"/>
                              <a:pt x="161128" y="17450"/>
                              <a:pt x="138645" y="6208"/>
                            </a:cubicBezTo>
                            <a:cubicBezTo>
                              <a:pt x="123656" y="-1286"/>
                              <a:pt x="108667" y="-1286"/>
                              <a:pt x="93679" y="2461"/>
                            </a:cubicBezTo>
                            <a:cubicBezTo>
                              <a:pt x="59954" y="107381"/>
                              <a:pt x="41218" y="216049"/>
                              <a:pt x="0" y="320969"/>
                            </a:cubicBezTo>
                            <a:cubicBezTo>
                              <a:pt x="11242" y="320969"/>
                              <a:pt x="18736" y="324717"/>
                              <a:pt x="26230" y="332211"/>
                            </a:cubicBezTo>
                            <a:cubicBezTo>
                              <a:pt x="44966" y="350947"/>
                              <a:pt x="33724" y="384671"/>
                              <a:pt x="52460" y="403407"/>
                            </a:cubicBezTo>
                            <a:cubicBezTo>
                              <a:pt x="74943" y="422143"/>
                              <a:pt x="112415" y="425890"/>
                              <a:pt x="138645" y="418395"/>
                            </a:cubicBezTo>
                            <a:cubicBezTo>
                              <a:pt x="142392" y="418395"/>
                              <a:pt x="146139" y="414648"/>
                              <a:pt x="149886" y="414648"/>
                            </a:cubicBezTo>
                            <a:cubicBezTo>
                              <a:pt x="161128" y="384671"/>
                              <a:pt x="164875" y="350947"/>
                              <a:pt x="168622" y="320969"/>
                            </a:cubicBezTo>
                            <a:cubicBezTo>
                              <a:pt x="172369" y="283498"/>
                              <a:pt x="187358" y="242279"/>
                              <a:pt x="202346" y="204808"/>
                            </a:cubicBezTo>
                            <a:cubicBezTo>
                              <a:pt x="213588" y="174830"/>
                              <a:pt x="224829" y="148600"/>
                              <a:pt x="236071" y="118623"/>
                            </a:cubicBezTo>
                            <a:cubicBezTo>
                              <a:pt x="224829" y="99887"/>
                              <a:pt x="213588" y="81151"/>
                              <a:pt x="198599" y="58669"/>
                            </a:cubicBezTo>
                            <a:close/>
                          </a:path>
                        </a:pathLst>
                      </a:custGeom>
                      <a:solidFill>
                        <a:srgbClr val="F4F4F4"/>
                      </a:solidFill>
                      <a:ln w="37462" cap="flat">
                        <a:noFill/>
                        <a:prstDash val="solid"/>
                        <a:miter/>
                      </a:ln>
                    </p:spPr>
                    <p:txBody>
                      <a:bodyPr rtlCol="0" anchor="ctr"/>
                      <a:lstStyle/>
                      <a:p>
                        <a:endParaRPr lang="en-US"/>
                      </a:p>
                    </p:txBody>
                  </p:sp>
                  <p:sp>
                    <p:nvSpPr>
                      <p:cNvPr id="5773" name="Freeform: Shape 5772">
                        <a:extLst>
                          <a:ext uri="{FF2B5EF4-FFF2-40B4-BE49-F238E27FC236}">
                            <a16:creationId xmlns:a16="http://schemas.microsoft.com/office/drawing/2014/main" id="{59C56034-3E4C-4D1F-9292-A377AD505BC1}"/>
                          </a:ext>
                        </a:extLst>
                      </p:cNvPr>
                      <p:cNvSpPr/>
                      <p:nvPr/>
                    </p:nvSpPr>
                    <p:spPr>
                      <a:xfrm>
                        <a:off x="-334556" y="-554465"/>
                        <a:ext cx="243565" cy="432398"/>
                      </a:xfrm>
                      <a:custGeom>
                        <a:avLst/>
                        <a:gdLst>
                          <a:gd name="connsiteX0" fmla="*/ 116162 w 243565"/>
                          <a:gd name="connsiteY0" fmla="*/ 432399 h 432398"/>
                          <a:gd name="connsiteX1" fmla="*/ 116162 w 243565"/>
                          <a:gd name="connsiteY1" fmla="*/ 432399 h 432398"/>
                          <a:gd name="connsiteX2" fmla="*/ 56207 w 243565"/>
                          <a:gd name="connsiteY2" fmla="*/ 413663 h 432398"/>
                          <a:gd name="connsiteX3" fmla="*/ 41219 w 243565"/>
                          <a:gd name="connsiteY3" fmla="*/ 376191 h 432398"/>
                          <a:gd name="connsiteX4" fmla="*/ 29977 w 243565"/>
                          <a:gd name="connsiteY4" fmla="*/ 342467 h 432398"/>
                          <a:gd name="connsiteX5" fmla="*/ 3747 w 243565"/>
                          <a:gd name="connsiteY5" fmla="*/ 331226 h 432398"/>
                          <a:gd name="connsiteX6" fmla="*/ 0 w 243565"/>
                          <a:gd name="connsiteY6" fmla="*/ 331226 h 432398"/>
                          <a:gd name="connsiteX7" fmla="*/ 0 w 243565"/>
                          <a:gd name="connsiteY7" fmla="*/ 327478 h 432398"/>
                          <a:gd name="connsiteX8" fmla="*/ 52461 w 243565"/>
                          <a:gd name="connsiteY8" fmla="*/ 147615 h 432398"/>
                          <a:gd name="connsiteX9" fmla="*/ 93679 w 243565"/>
                          <a:gd name="connsiteY9" fmla="*/ 8970 h 432398"/>
                          <a:gd name="connsiteX10" fmla="*/ 93679 w 243565"/>
                          <a:gd name="connsiteY10" fmla="*/ 5223 h 432398"/>
                          <a:gd name="connsiteX11" fmla="*/ 142392 w 243565"/>
                          <a:gd name="connsiteY11" fmla="*/ 8970 h 432398"/>
                          <a:gd name="connsiteX12" fmla="*/ 206094 w 243565"/>
                          <a:gd name="connsiteY12" fmla="*/ 61431 h 432398"/>
                          <a:gd name="connsiteX13" fmla="*/ 243565 w 243565"/>
                          <a:gd name="connsiteY13" fmla="*/ 125132 h 432398"/>
                          <a:gd name="connsiteX14" fmla="*/ 243565 w 243565"/>
                          <a:gd name="connsiteY14" fmla="*/ 128879 h 432398"/>
                          <a:gd name="connsiteX15" fmla="*/ 209841 w 243565"/>
                          <a:gd name="connsiteY15" fmla="*/ 211317 h 432398"/>
                          <a:gd name="connsiteX16" fmla="*/ 209841 w 243565"/>
                          <a:gd name="connsiteY16" fmla="*/ 215064 h 432398"/>
                          <a:gd name="connsiteX17" fmla="*/ 179864 w 243565"/>
                          <a:gd name="connsiteY17" fmla="*/ 323731 h 432398"/>
                          <a:gd name="connsiteX18" fmla="*/ 176116 w 243565"/>
                          <a:gd name="connsiteY18" fmla="*/ 342467 h 432398"/>
                          <a:gd name="connsiteX19" fmla="*/ 161128 w 243565"/>
                          <a:gd name="connsiteY19" fmla="*/ 417410 h 432398"/>
                          <a:gd name="connsiteX20" fmla="*/ 157380 w 243565"/>
                          <a:gd name="connsiteY20" fmla="*/ 421157 h 432398"/>
                          <a:gd name="connsiteX21" fmla="*/ 146139 w 243565"/>
                          <a:gd name="connsiteY21" fmla="*/ 424904 h 432398"/>
                          <a:gd name="connsiteX22" fmla="*/ 116162 w 243565"/>
                          <a:gd name="connsiteY22" fmla="*/ 432399 h 432398"/>
                          <a:gd name="connsiteX23" fmla="*/ 7494 w 243565"/>
                          <a:gd name="connsiteY23" fmla="*/ 327478 h 432398"/>
                          <a:gd name="connsiteX24" fmla="*/ 33725 w 243565"/>
                          <a:gd name="connsiteY24" fmla="*/ 338720 h 432398"/>
                          <a:gd name="connsiteX25" fmla="*/ 48713 w 243565"/>
                          <a:gd name="connsiteY25" fmla="*/ 376191 h 432398"/>
                          <a:gd name="connsiteX26" fmla="*/ 63702 w 243565"/>
                          <a:gd name="connsiteY26" fmla="*/ 409916 h 432398"/>
                          <a:gd name="connsiteX27" fmla="*/ 119909 w 243565"/>
                          <a:gd name="connsiteY27" fmla="*/ 424904 h 432398"/>
                          <a:gd name="connsiteX28" fmla="*/ 149886 w 243565"/>
                          <a:gd name="connsiteY28" fmla="*/ 421157 h 432398"/>
                          <a:gd name="connsiteX29" fmla="*/ 161128 w 243565"/>
                          <a:gd name="connsiteY29" fmla="*/ 417410 h 432398"/>
                          <a:gd name="connsiteX30" fmla="*/ 176116 w 243565"/>
                          <a:gd name="connsiteY30" fmla="*/ 342467 h 432398"/>
                          <a:gd name="connsiteX31" fmla="*/ 179864 w 243565"/>
                          <a:gd name="connsiteY31" fmla="*/ 323731 h 432398"/>
                          <a:gd name="connsiteX32" fmla="*/ 209841 w 243565"/>
                          <a:gd name="connsiteY32" fmla="*/ 211317 h 432398"/>
                          <a:gd name="connsiteX33" fmla="*/ 209841 w 243565"/>
                          <a:gd name="connsiteY33" fmla="*/ 207569 h 432398"/>
                          <a:gd name="connsiteX34" fmla="*/ 243565 w 243565"/>
                          <a:gd name="connsiteY34" fmla="*/ 125132 h 432398"/>
                          <a:gd name="connsiteX35" fmla="*/ 206094 w 243565"/>
                          <a:gd name="connsiteY35" fmla="*/ 61431 h 432398"/>
                          <a:gd name="connsiteX36" fmla="*/ 146139 w 243565"/>
                          <a:gd name="connsiteY36" fmla="*/ 8970 h 432398"/>
                          <a:gd name="connsiteX37" fmla="*/ 104920 w 243565"/>
                          <a:gd name="connsiteY37" fmla="*/ 5223 h 432398"/>
                          <a:gd name="connsiteX38" fmla="*/ 67449 w 243565"/>
                          <a:gd name="connsiteY38" fmla="*/ 143868 h 432398"/>
                          <a:gd name="connsiteX39" fmla="*/ 7494 w 243565"/>
                          <a:gd name="connsiteY39" fmla="*/ 327478 h 4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3565" h="432398">
                            <a:moveTo>
                              <a:pt x="116162" y="432399"/>
                            </a:moveTo>
                            <a:lnTo>
                              <a:pt x="116162" y="432399"/>
                            </a:lnTo>
                            <a:cubicBezTo>
                              <a:pt x="89932" y="432399"/>
                              <a:pt x="71196" y="424904"/>
                              <a:pt x="56207" y="413663"/>
                            </a:cubicBezTo>
                            <a:cubicBezTo>
                              <a:pt x="44966" y="402422"/>
                              <a:pt x="41219" y="391180"/>
                              <a:pt x="41219" y="376191"/>
                            </a:cubicBezTo>
                            <a:cubicBezTo>
                              <a:pt x="41219" y="364950"/>
                              <a:pt x="37472" y="349961"/>
                              <a:pt x="29977" y="342467"/>
                            </a:cubicBezTo>
                            <a:cubicBezTo>
                              <a:pt x="22483" y="334973"/>
                              <a:pt x="14989" y="331226"/>
                              <a:pt x="3747" y="331226"/>
                            </a:cubicBezTo>
                            <a:cubicBezTo>
                              <a:pt x="3747" y="331226"/>
                              <a:pt x="0" y="331226"/>
                              <a:pt x="0" y="331226"/>
                            </a:cubicBezTo>
                            <a:cubicBezTo>
                              <a:pt x="0" y="331226"/>
                              <a:pt x="0" y="327478"/>
                              <a:pt x="0" y="327478"/>
                            </a:cubicBezTo>
                            <a:cubicBezTo>
                              <a:pt x="22483" y="271271"/>
                              <a:pt x="37472" y="207569"/>
                              <a:pt x="52461" y="147615"/>
                            </a:cubicBezTo>
                            <a:cubicBezTo>
                              <a:pt x="63702" y="102649"/>
                              <a:pt x="74943" y="53936"/>
                              <a:pt x="93679" y="8970"/>
                            </a:cubicBezTo>
                            <a:cubicBezTo>
                              <a:pt x="93679" y="8970"/>
                              <a:pt x="93679" y="8970"/>
                              <a:pt x="93679" y="5223"/>
                            </a:cubicBezTo>
                            <a:cubicBezTo>
                              <a:pt x="108668" y="-2271"/>
                              <a:pt x="123656" y="-2271"/>
                              <a:pt x="142392" y="8970"/>
                            </a:cubicBezTo>
                            <a:cubicBezTo>
                              <a:pt x="164875" y="16464"/>
                              <a:pt x="183611" y="35200"/>
                              <a:pt x="206094" y="61431"/>
                            </a:cubicBezTo>
                            <a:cubicBezTo>
                              <a:pt x="221082" y="80166"/>
                              <a:pt x="232323" y="102649"/>
                              <a:pt x="243565" y="125132"/>
                            </a:cubicBezTo>
                            <a:cubicBezTo>
                              <a:pt x="243565" y="125132"/>
                              <a:pt x="243565" y="128879"/>
                              <a:pt x="243565" y="128879"/>
                            </a:cubicBezTo>
                            <a:cubicBezTo>
                              <a:pt x="232323" y="155109"/>
                              <a:pt x="221082" y="181339"/>
                              <a:pt x="209841" y="211317"/>
                            </a:cubicBezTo>
                            <a:lnTo>
                              <a:pt x="209841" y="215064"/>
                            </a:lnTo>
                            <a:cubicBezTo>
                              <a:pt x="198599" y="252535"/>
                              <a:pt x="183611" y="286260"/>
                              <a:pt x="179864" y="323731"/>
                            </a:cubicBezTo>
                            <a:cubicBezTo>
                              <a:pt x="179864" y="331226"/>
                              <a:pt x="179864" y="334973"/>
                              <a:pt x="176116" y="342467"/>
                            </a:cubicBezTo>
                            <a:cubicBezTo>
                              <a:pt x="172369" y="368697"/>
                              <a:pt x="168622" y="394927"/>
                              <a:pt x="161128" y="417410"/>
                            </a:cubicBezTo>
                            <a:cubicBezTo>
                              <a:pt x="161128" y="417410"/>
                              <a:pt x="161128" y="417410"/>
                              <a:pt x="157380" y="421157"/>
                            </a:cubicBezTo>
                            <a:cubicBezTo>
                              <a:pt x="153634" y="421157"/>
                              <a:pt x="149886" y="424904"/>
                              <a:pt x="146139" y="424904"/>
                            </a:cubicBezTo>
                            <a:cubicBezTo>
                              <a:pt x="134898" y="432399"/>
                              <a:pt x="127404" y="432399"/>
                              <a:pt x="116162" y="432399"/>
                            </a:cubicBezTo>
                            <a:close/>
                            <a:moveTo>
                              <a:pt x="7494" y="327478"/>
                            </a:moveTo>
                            <a:cubicBezTo>
                              <a:pt x="18736" y="331226"/>
                              <a:pt x="26230" y="334973"/>
                              <a:pt x="33725" y="338720"/>
                            </a:cubicBezTo>
                            <a:cubicBezTo>
                              <a:pt x="44966" y="349961"/>
                              <a:pt x="44966" y="364950"/>
                              <a:pt x="48713" y="376191"/>
                            </a:cubicBezTo>
                            <a:cubicBezTo>
                              <a:pt x="48713" y="387433"/>
                              <a:pt x="52461" y="402422"/>
                              <a:pt x="63702" y="409916"/>
                            </a:cubicBezTo>
                            <a:cubicBezTo>
                              <a:pt x="74943" y="421157"/>
                              <a:pt x="97426" y="424904"/>
                              <a:pt x="119909" y="424904"/>
                            </a:cubicBezTo>
                            <a:cubicBezTo>
                              <a:pt x="131150" y="424904"/>
                              <a:pt x="138645" y="424904"/>
                              <a:pt x="149886" y="421157"/>
                            </a:cubicBezTo>
                            <a:cubicBezTo>
                              <a:pt x="153634" y="421157"/>
                              <a:pt x="157380" y="417410"/>
                              <a:pt x="161128" y="417410"/>
                            </a:cubicBezTo>
                            <a:cubicBezTo>
                              <a:pt x="168622" y="394927"/>
                              <a:pt x="172369" y="368697"/>
                              <a:pt x="176116" y="342467"/>
                            </a:cubicBezTo>
                            <a:cubicBezTo>
                              <a:pt x="176116" y="334973"/>
                              <a:pt x="176116" y="331226"/>
                              <a:pt x="179864" y="323731"/>
                            </a:cubicBezTo>
                            <a:cubicBezTo>
                              <a:pt x="183611" y="286260"/>
                              <a:pt x="198599" y="248788"/>
                              <a:pt x="209841" y="211317"/>
                            </a:cubicBezTo>
                            <a:lnTo>
                              <a:pt x="209841" y="207569"/>
                            </a:lnTo>
                            <a:cubicBezTo>
                              <a:pt x="221082" y="177592"/>
                              <a:pt x="232323" y="147615"/>
                              <a:pt x="243565" y="125132"/>
                            </a:cubicBezTo>
                            <a:cubicBezTo>
                              <a:pt x="232323" y="98902"/>
                              <a:pt x="221082" y="80166"/>
                              <a:pt x="206094" y="61431"/>
                            </a:cubicBezTo>
                            <a:cubicBezTo>
                              <a:pt x="187358" y="35200"/>
                              <a:pt x="168622" y="20212"/>
                              <a:pt x="146139" y="8970"/>
                            </a:cubicBezTo>
                            <a:cubicBezTo>
                              <a:pt x="131150" y="1476"/>
                              <a:pt x="116162" y="1476"/>
                              <a:pt x="104920" y="5223"/>
                            </a:cubicBezTo>
                            <a:cubicBezTo>
                              <a:pt x="89932" y="50189"/>
                              <a:pt x="78690" y="98902"/>
                              <a:pt x="67449" y="143868"/>
                            </a:cubicBezTo>
                            <a:cubicBezTo>
                              <a:pt x="44966" y="207569"/>
                              <a:pt x="29977" y="267524"/>
                              <a:pt x="7494" y="327478"/>
                            </a:cubicBezTo>
                            <a:close/>
                          </a:path>
                        </a:pathLst>
                      </a:custGeom>
                      <a:solidFill>
                        <a:srgbClr val="A5A5A4"/>
                      </a:solidFill>
                      <a:ln w="37462" cap="flat">
                        <a:noFill/>
                        <a:prstDash val="solid"/>
                        <a:miter/>
                      </a:ln>
                    </p:spPr>
                    <p:txBody>
                      <a:bodyPr rtlCol="0" anchor="ctr"/>
                      <a:lstStyle/>
                      <a:p>
                        <a:endParaRPr lang="en-US"/>
                      </a:p>
                    </p:txBody>
                  </p:sp>
                </p:grpSp>
                <p:sp>
                  <p:nvSpPr>
                    <p:cNvPr id="5774" name="Freeform: Shape 5773">
                      <a:extLst>
                        <a:ext uri="{FF2B5EF4-FFF2-40B4-BE49-F238E27FC236}">
                          <a16:creationId xmlns:a16="http://schemas.microsoft.com/office/drawing/2014/main" id="{E86DE734-CB52-4BAE-A62A-BF581C73CE71}"/>
                        </a:ext>
                      </a:extLst>
                    </p:cNvPr>
                    <p:cNvSpPr/>
                    <p:nvPr/>
                  </p:nvSpPr>
                  <p:spPr>
                    <a:xfrm>
                      <a:off x="-282095" y="-526759"/>
                      <a:ext cx="191104" cy="404564"/>
                    </a:xfrm>
                    <a:custGeom>
                      <a:avLst/>
                      <a:gdLst>
                        <a:gd name="connsiteX0" fmla="*/ 149886 w 191104"/>
                        <a:gd name="connsiteY0" fmla="*/ 37472 h 404564"/>
                        <a:gd name="connsiteX1" fmla="*/ 112415 w 191104"/>
                        <a:gd name="connsiteY1" fmla="*/ 0 h 404564"/>
                        <a:gd name="connsiteX2" fmla="*/ 93679 w 191104"/>
                        <a:gd name="connsiteY2" fmla="*/ 41219 h 404564"/>
                        <a:gd name="connsiteX3" fmla="*/ 52460 w 191104"/>
                        <a:gd name="connsiteY3" fmla="*/ 142392 h 404564"/>
                        <a:gd name="connsiteX4" fmla="*/ 3747 w 191104"/>
                        <a:gd name="connsiteY4" fmla="*/ 340991 h 404564"/>
                        <a:gd name="connsiteX5" fmla="*/ 0 w 191104"/>
                        <a:gd name="connsiteY5" fmla="*/ 378463 h 404564"/>
                        <a:gd name="connsiteX6" fmla="*/ 7494 w 191104"/>
                        <a:gd name="connsiteY6" fmla="*/ 385957 h 404564"/>
                        <a:gd name="connsiteX7" fmla="*/ 93679 w 191104"/>
                        <a:gd name="connsiteY7" fmla="*/ 400945 h 404564"/>
                        <a:gd name="connsiteX8" fmla="*/ 104920 w 191104"/>
                        <a:gd name="connsiteY8" fmla="*/ 397198 h 404564"/>
                        <a:gd name="connsiteX9" fmla="*/ 123656 w 191104"/>
                        <a:gd name="connsiteY9" fmla="*/ 303520 h 404564"/>
                        <a:gd name="connsiteX10" fmla="*/ 157380 w 191104"/>
                        <a:gd name="connsiteY10" fmla="*/ 187358 h 404564"/>
                        <a:gd name="connsiteX11" fmla="*/ 191105 w 191104"/>
                        <a:gd name="connsiteY11" fmla="*/ 101173 h 404564"/>
                        <a:gd name="connsiteX12" fmla="*/ 149886 w 191104"/>
                        <a:gd name="connsiteY12" fmla="*/ 37472 h 40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104" h="404564">
                          <a:moveTo>
                            <a:pt x="149886" y="37472"/>
                          </a:moveTo>
                          <a:cubicBezTo>
                            <a:pt x="138645" y="22483"/>
                            <a:pt x="127403" y="7494"/>
                            <a:pt x="112415" y="0"/>
                          </a:cubicBezTo>
                          <a:cubicBezTo>
                            <a:pt x="104920" y="14989"/>
                            <a:pt x="97426" y="26230"/>
                            <a:pt x="93679" y="41219"/>
                          </a:cubicBezTo>
                          <a:cubicBezTo>
                            <a:pt x="74943" y="74943"/>
                            <a:pt x="63702" y="108668"/>
                            <a:pt x="52460" y="142392"/>
                          </a:cubicBezTo>
                          <a:cubicBezTo>
                            <a:pt x="33724" y="206094"/>
                            <a:pt x="14988" y="273542"/>
                            <a:pt x="3747" y="340991"/>
                          </a:cubicBezTo>
                          <a:cubicBezTo>
                            <a:pt x="3747" y="352233"/>
                            <a:pt x="0" y="367221"/>
                            <a:pt x="0" y="378463"/>
                          </a:cubicBezTo>
                          <a:cubicBezTo>
                            <a:pt x="0" y="382210"/>
                            <a:pt x="3747" y="385957"/>
                            <a:pt x="7494" y="385957"/>
                          </a:cubicBezTo>
                          <a:cubicBezTo>
                            <a:pt x="29977" y="404693"/>
                            <a:pt x="67448" y="408440"/>
                            <a:pt x="93679" y="400945"/>
                          </a:cubicBezTo>
                          <a:cubicBezTo>
                            <a:pt x="97426" y="400945"/>
                            <a:pt x="101173" y="397198"/>
                            <a:pt x="104920" y="397198"/>
                          </a:cubicBezTo>
                          <a:cubicBezTo>
                            <a:pt x="116161" y="367221"/>
                            <a:pt x="119909" y="333497"/>
                            <a:pt x="123656" y="303520"/>
                          </a:cubicBezTo>
                          <a:cubicBezTo>
                            <a:pt x="127403" y="266048"/>
                            <a:pt x="142391" y="224829"/>
                            <a:pt x="157380" y="187358"/>
                          </a:cubicBezTo>
                          <a:cubicBezTo>
                            <a:pt x="168622" y="157380"/>
                            <a:pt x="179863" y="131150"/>
                            <a:pt x="191105" y="101173"/>
                          </a:cubicBezTo>
                          <a:cubicBezTo>
                            <a:pt x="176116" y="78690"/>
                            <a:pt x="164875" y="59954"/>
                            <a:pt x="149886" y="37472"/>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75" name="Freeform: Shape 5774">
                      <a:extLst>
                        <a:ext uri="{FF2B5EF4-FFF2-40B4-BE49-F238E27FC236}">
                          <a16:creationId xmlns:a16="http://schemas.microsoft.com/office/drawing/2014/main" id="{6A589313-20F5-4AC8-B525-6BC01483E306}"/>
                        </a:ext>
                      </a:extLst>
                    </p:cNvPr>
                    <p:cNvSpPr/>
                    <p:nvPr/>
                  </p:nvSpPr>
                  <p:spPr>
                    <a:xfrm>
                      <a:off x="-222141" y="-481794"/>
                      <a:ext cx="123656" cy="355979"/>
                    </a:xfrm>
                    <a:custGeom>
                      <a:avLst/>
                      <a:gdLst>
                        <a:gd name="connsiteX0" fmla="*/ 67449 w 123656"/>
                        <a:gd name="connsiteY0" fmla="*/ 78690 h 355979"/>
                        <a:gd name="connsiteX1" fmla="*/ 22483 w 123656"/>
                        <a:gd name="connsiteY1" fmla="*/ 251060 h 355979"/>
                        <a:gd name="connsiteX2" fmla="*/ 0 w 123656"/>
                        <a:gd name="connsiteY2" fmla="*/ 355980 h 355979"/>
                        <a:gd name="connsiteX3" fmla="*/ 26230 w 123656"/>
                        <a:gd name="connsiteY3" fmla="*/ 352233 h 355979"/>
                        <a:gd name="connsiteX4" fmla="*/ 37472 w 123656"/>
                        <a:gd name="connsiteY4" fmla="*/ 348486 h 355979"/>
                        <a:gd name="connsiteX5" fmla="*/ 56207 w 123656"/>
                        <a:gd name="connsiteY5" fmla="*/ 254807 h 355979"/>
                        <a:gd name="connsiteX6" fmla="*/ 89932 w 123656"/>
                        <a:gd name="connsiteY6" fmla="*/ 138645 h 355979"/>
                        <a:gd name="connsiteX7" fmla="*/ 123656 w 123656"/>
                        <a:gd name="connsiteY7" fmla="*/ 52460 h 355979"/>
                        <a:gd name="connsiteX8" fmla="*/ 93679 w 123656"/>
                        <a:gd name="connsiteY8" fmla="*/ 0 h 355979"/>
                        <a:gd name="connsiteX9" fmla="*/ 67449 w 123656"/>
                        <a:gd name="connsiteY9" fmla="*/ 78690 h 3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56" h="355979">
                          <a:moveTo>
                            <a:pt x="67449" y="78690"/>
                          </a:moveTo>
                          <a:cubicBezTo>
                            <a:pt x="48713" y="134898"/>
                            <a:pt x="29977" y="191105"/>
                            <a:pt x="22483" y="251060"/>
                          </a:cubicBezTo>
                          <a:cubicBezTo>
                            <a:pt x="18736" y="288531"/>
                            <a:pt x="18736" y="326003"/>
                            <a:pt x="0" y="355980"/>
                          </a:cubicBezTo>
                          <a:cubicBezTo>
                            <a:pt x="11242" y="355980"/>
                            <a:pt x="18736" y="355980"/>
                            <a:pt x="26230" y="352233"/>
                          </a:cubicBezTo>
                          <a:cubicBezTo>
                            <a:pt x="29977" y="352233"/>
                            <a:pt x="33725" y="348486"/>
                            <a:pt x="37472" y="348486"/>
                          </a:cubicBezTo>
                          <a:cubicBezTo>
                            <a:pt x="48713" y="318508"/>
                            <a:pt x="52461" y="284784"/>
                            <a:pt x="56207" y="254807"/>
                          </a:cubicBezTo>
                          <a:cubicBezTo>
                            <a:pt x="59955" y="217335"/>
                            <a:pt x="74943" y="176116"/>
                            <a:pt x="89932" y="138645"/>
                          </a:cubicBezTo>
                          <a:cubicBezTo>
                            <a:pt x="101173" y="108668"/>
                            <a:pt x="112415" y="82438"/>
                            <a:pt x="123656" y="52460"/>
                          </a:cubicBezTo>
                          <a:cubicBezTo>
                            <a:pt x="116162" y="33724"/>
                            <a:pt x="104920" y="14989"/>
                            <a:pt x="93679" y="0"/>
                          </a:cubicBezTo>
                          <a:cubicBezTo>
                            <a:pt x="86185" y="29977"/>
                            <a:pt x="78690" y="52460"/>
                            <a:pt x="67449"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76" name="Graphic 3506">
                    <a:extLst>
                      <a:ext uri="{FF2B5EF4-FFF2-40B4-BE49-F238E27FC236}">
                        <a16:creationId xmlns:a16="http://schemas.microsoft.com/office/drawing/2014/main" id="{F972E47F-A3FF-40B6-8592-D959D8E082B3}"/>
                      </a:ext>
                    </a:extLst>
                  </p:cNvPr>
                  <p:cNvGrpSpPr/>
                  <p:nvPr/>
                </p:nvGrpSpPr>
                <p:grpSpPr>
                  <a:xfrm>
                    <a:off x="-766223" y="-274327"/>
                    <a:ext cx="650023" cy="352673"/>
                    <a:chOff x="-766223" y="-274327"/>
                    <a:chExt cx="650023" cy="352673"/>
                  </a:xfrm>
                </p:grpSpPr>
                <p:sp>
                  <p:nvSpPr>
                    <p:cNvPr id="5777" name="Freeform: Shape 5776">
                      <a:extLst>
                        <a:ext uri="{FF2B5EF4-FFF2-40B4-BE49-F238E27FC236}">
                          <a16:creationId xmlns:a16="http://schemas.microsoft.com/office/drawing/2014/main" id="{40F5DC4D-BB8B-4104-8B47-5784CEA9A0BB}"/>
                        </a:ext>
                      </a:extLst>
                    </p:cNvPr>
                    <p:cNvSpPr/>
                    <p:nvPr/>
                  </p:nvSpPr>
                  <p:spPr>
                    <a:xfrm>
                      <a:off x="-766223" y="-269143"/>
                      <a:ext cx="642504" cy="347488"/>
                    </a:xfrm>
                    <a:custGeom>
                      <a:avLst/>
                      <a:gdLst>
                        <a:gd name="connsiteX0" fmla="*/ 641508 w 642504"/>
                        <a:gd name="connsiteY0" fmla="*/ 143329 h 347488"/>
                        <a:gd name="connsiteX1" fmla="*/ 626519 w 642504"/>
                        <a:gd name="connsiteY1" fmla="*/ 120846 h 347488"/>
                        <a:gd name="connsiteX2" fmla="*/ 607783 w 642504"/>
                        <a:gd name="connsiteY2" fmla="*/ 98363 h 347488"/>
                        <a:gd name="connsiteX3" fmla="*/ 596542 w 642504"/>
                        <a:gd name="connsiteY3" fmla="*/ 94616 h 347488"/>
                        <a:gd name="connsiteX4" fmla="*/ 566565 w 642504"/>
                        <a:gd name="connsiteY4" fmla="*/ 113352 h 347488"/>
                        <a:gd name="connsiteX5" fmla="*/ 517852 w 642504"/>
                        <a:gd name="connsiteY5" fmla="*/ 105857 h 347488"/>
                        <a:gd name="connsiteX6" fmla="*/ 484128 w 642504"/>
                        <a:gd name="connsiteY6" fmla="*/ 34661 h 347488"/>
                        <a:gd name="connsiteX7" fmla="*/ 382954 w 642504"/>
                        <a:gd name="connsiteY7" fmla="*/ 60891 h 347488"/>
                        <a:gd name="connsiteX8" fmla="*/ 364218 w 642504"/>
                        <a:gd name="connsiteY8" fmla="*/ 68386 h 347488"/>
                        <a:gd name="connsiteX9" fmla="*/ 289275 w 642504"/>
                        <a:gd name="connsiteY9" fmla="*/ 60891 h 347488"/>
                        <a:gd name="connsiteX10" fmla="*/ 158125 w 642504"/>
                        <a:gd name="connsiteY10" fmla="*/ 12178 h 347488"/>
                        <a:gd name="connsiteX11" fmla="*/ 53205 w 642504"/>
                        <a:gd name="connsiteY11" fmla="*/ 15925 h 347488"/>
                        <a:gd name="connsiteX12" fmla="*/ 15733 w 642504"/>
                        <a:gd name="connsiteY12" fmla="*/ 60891 h 347488"/>
                        <a:gd name="connsiteX13" fmla="*/ 744 w 642504"/>
                        <a:gd name="connsiteY13" fmla="*/ 105857 h 347488"/>
                        <a:gd name="connsiteX14" fmla="*/ 30722 w 642504"/>
                        <a:gd name="connsiteY14" fmla="*/ 143329 h 347488"/>
                        <a:gd name="connsiteX15" fmla="*/ 83181 w 642504"/>
                        <a:gd name="connsiteY15" fmla="*/ 184547 h 347488"/>
                        <a:gd name="connsiteX16" fmla="*/ 206838 w 642504"/>
                        <a:gd name="connsiteY16" fmla="*/ 255743 h 347488"/>
                        <a:gd name="connsiteX17" fmla="*/ 334241 w 642504"/>
                        <a:gd name="connsiteY17" fmla="*/ 304457 h 347488"/>
                        <a:gd name="connsiteX18" fmla="*/ 566565 w 642504"/>
                        <a:gd name="connsiteY18" fmla="*/ 341928 h 347488"/>
                        <a:gd name="connsiteX19" fmla="*/ 630266 w 642504"/>
                        <a:gd name="connsiteY19" fmla="*/ 222019 h 347488"/>
                        <a:gd name="connsiteX20" fmla="*/ 641508 w 642504"/>
                        <a:gd name="connsiteY20" fmla="*/ 143329 h 3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504" h="347488">
                          <a:moveTo>
                            <a:pt x="641508" y="143329"/>
                          </a:moveTo>
                          <a:cubicBezTo>
                            <a:pt x="637761" y="132087"/>
                            <a:pt x="634014" y="128340"/>
                            <a:pt x="626519" y="120846"/>
                          </a:cubicBezTo>
                          <a:cubicBezTo>
                            <a:pt x="619025" y="113352"/>
                            <a:pt x="615278" y="105857"/>
                            <a:pt x="607783" y="98363"/>
                          </a:cubicBezTo>
                          <a:cubicBezTo>
                            <a:pt x="604036" y="94616"/>
                            <a:pt x="600289" y="94616"/>
                            <a:pt x="596542" y="94616"/>
                          </a:cubicBezTo>
                          <a:cubicBezTo>
                            <a:pt x="585301" y="102110"/>
                            <a:pt x="581553" y="109604"/>
                            <a:pt x="566565" y="113352"/>
                          </a:cubicBezTo>
                          <a:cubicBezTo>
                            <a:pt x="551576" y="117099"/>
                            <a:pt x="532840" y="113352"/>
                            <a:pt x="517852" y="105857"/>
                          </a:cubicBezTo>
                          <a:cubicBezTo>
                            <a:pt x="525346" y="79627"/>
                            <a:pt x="506610" y="45903"/>
                            <a:pt x="484128" y="34661"/>
                          </a:cubicBezTo>
                          <a:cubicBezTo>
                            <a:pt x="446656" y="8431"/>
                            <a:pt x="409184" y="30914"/>
                            <a:pt x="382954" y="60891"/>
                          </a:cubicBezTo>
                          <a:cubicBezTo>
                            <a:pt x="375460" y="64639"/>
                            <a:pt x="371713" y="64639"/>
                            <a:pt x="364218" y="68386"/>
                          </a:cubicBezTo>
                          <a:cubicBezTo>
                            <a:pt x="337988" y="75880"/>
                            <a:pt x="311758" y="68386"/>
                            <a:pt x="289275" y="60891"/>
                          </a:cubicBezTo>
                          <a:cubicBezTo>
                            <a:pt x="244309" y="45903"/>
                            <a:pt x="203091" y="27167"/>
                            <a:pt x="158125" y="12178"/>
                          </a:cubicBezTo>
                          <a:cubicBezTo>
                            <a:pt x="124400" y="-2810"/>
                            <a:pt x="86929" y="-6557"/>
                            <a:pt x="53205" y="15925"/>
                          </a:cubicBezTo>
                          <a:cubicBezTo>
                            <a:pt x="38216" y="27167"/>
                            <a:pt x="26974" y="42156"/>
                            <a:pt x="15733" y="60891"/>
                          </a:cubicBezTo>
                          <a:cubicBezTo>
                            <a:pt x="8238" y="72133"/>
                            <a:pt x="-3003" y="90868"/>
                            <a:pt x="744" y="105857"/>
                          </a:cubicBezTo>
                          <a:cubicBezTo>
                            <a:pt x="4492" y="120846"/>
                            <a:pt x="19480" y="132087"/>
                            <a:pt x="30722" y="143329"/>
                          </a:cubicBezTo>
                          <a:cubicBezTo>
                            <a:pt x="45710" y="158317"/>
                            <a:pt x="64446" y="173306"/>
                            <a:pt x="83181" y="184547"/>
                          </a:cubicBezTo>
                          <a:cubicBezTo>
                            <a:pt x="124400" y="210778"/>
                            <a:pt x="161872" y="233260"/>
                            <a:pt x="206838" y="255743"/>
                          </a:cubicBezTo>
                          <a:cubicBezTo>
                            <a:pt x="248057" y="278226"/>
                            <a:pt x="289275" y="293215"/>
                            <a:pt x="334241" y="304457"/>
                          </a:cubicBezTo>
                          <a:cubicBezTo>
                            <a:pt x="356724" y="311951"/>
                            <a:pt x="491622" y="364411"/>
                            <a:pt x="566565" y="341928"/>
                          </a:cubicBezTo>
                          <a:cubicBezTo>
                            <a:pt x="611531" y="330686"/>
                            <a:pt x="622772" y="259490"/>
                            <a:pt x="630266" y="222019"/>
                          </a:cubicBezTo>
                          <a:cubicBezTo>
                            <a:pt x="637761" y="195789"/>
                            <a:pt x="645255" y="165812"/>
                            <a:pt x="641508" y="143329"/>
                          </a:cubicBezTo>
                          <a:close/>
                        </a:path>
                      </a:pathLst>
                    </a:custGeom>
                    <a:solidFill>
                      <a:srgbClr val="19477B"/>
                    </a:solidFill>
                    <a:ln w="37462" cap="flat">
                      <a:noFill/>
                      <a:prstDash val="solid"/>
                      <a:miter/>
                    </a:ln>
                  </p:spPr>
                  <p:txBody>
                    <a:bodyPr rtlCol="0" anchor="ctr"/>
                    <a:lstStyle/>
                    <a:p>
                      <a:endParaRPr lang="en-US"/>
                    </a:p>
                  </p:txBody>
                </p:sp>
                <p:sp>
                  <p:nvSpPr>
                    <p:cNvPr id="5778" name="Freeform: Shape 5777">
                      <a:extLst>
                        <a:ext uri="{FF2B5EF4-FFF2-40B4-BE49-F238E27FC236}">
                          <a16:creationId xmlns:a16="http://schemas.microsoft.com/office/drawing/2014/main" id="{9B98BF2E-1184-479E-8282-F5EE0CE1A4F7}"/>
                        </a:ext>
                      </a:extLst>
                    </p:cNvPr>
                    <p:cNvSpPr/>
                    <p:nvPr/>
                  </p:nvSpPr>
                  <p:spPr>
                    <a:xfrm>
                      <a:off x="-766223" y="-274327"/>
                      <a:ext cx="650023" cy="350859"/>
                    </a:xfrm>
                    <a:custGeom>
                      <a:avLst/>
                      <a:gdLst>
                        <a:gd name="connsiteX0" fmla="*/ 525346 w 650023"/>
                        <a:gd name="connsiteY0" fmla="*/ 350859 h 350859"/>
                        <a:gd name="connsiteX1" fmla="*/ 525346 w 650023"/>
                        <a:gd name="connsiteY1" fmla="*/ 350859 h 350859"/>
                        <a:gd name="connsiteX2" fmla="*/ 349230 w 650023"/>
                        <a:gd name="connsiteY2" fmla="*/ 313388 h 350859"/>
                        <a:gd name="connsiteX3" fmla="*/ 330494 w 650023"/>
                        <a:gd name="connsiteY3" fmla="*/ 309641 h 350859"/>
                        <a:gd name="connsiteX4" fmla="*/ 203091 w 650023"/>
                        <a:gd name="connsiteY4" fmla="*/ 260928 h 350859"/>
                        <a:gd name="connsiteX5" fmla="*/ 86929 w 650023"/>
                        <a:gd name="connsiteY5" fmla="*/ 193479 h 350859"/>
                        <a:gd name="connsiteX6" fmla="*/ 79435 w 650023"/>
                        <a:gd name="connsiteY6" fmla="*/ 189732 h 350859"/>
                        <a:gd name="connsiteX7" fmla="*/ 26974 w 650023"/>
                        <a:gd name="connsiteY7" fmla="*/ 148513 h 350859"/>
                        <a:gd name="connsiteX8" fmla="*/ 26974 w 650023"/>
                        <a:gd name="connsiteY8" fmla="*/ 148513 h 350859"/>
                        <a:gd name="connsiteX9" fmla="*/ 744 w 650023"/>
                        <a:gd name="connsiteY9" fmla="*/ 111041 h 350859"/>
                        <a:gd name="connsiteX10" fmla="*/ 15733 w 650023"/>
                        <a:gd name="connsiteY10" fmla="*/ 66076 h 350859"/>
                        <a:gd name="connsiteX11" fmla="*/ 19480 w 650023"/>
                        <a:gd name="connsiteY11" fmla="*/ 62329 h 350859"/>
                        <a:gd name="connsiteX12" fmla="*/ 56952 w 650023"/>
                        <a:gd name="connsiteY12" fmla="*/ 17363 h 350859"/>
                        <a:gd name="connsiteX13" fmla="*/ 165619 w 650023"/>
                        <a:gd name="connsiteY13" fmla="*/ 13615 h 350859"/>
                        <a:gd name="connsiteX14" fmla="*/ 191849 w 650023"/>
                        <a:gd name="connsiteY14" fmla="*/ 24857 h 350859"/>
                        <a:gd name="connsiteX15" fmla="*/ 296770 w 650023"/>
                        <a:gd name="connsiteY15" fmla="*/ 62329 h 350859"/>
                        <a:gd name="connsiteX16" fmla="*/ 352977 w 650023"/>
                        <a:gd name="connsiteY16" fmla="*/ 73570 h 350859"/>
                        <a:gd name="connsiteX17" fmla="*/ 371713 w 650023"/>
                        <a:gd name="connsiteY17" fmla="*/ 69823 h 350859"/>
                        <a:gd name="connsiteX18" fmla="*/ 390449 w 650023"/>
                        <a:gd name="connsiteY18" fmla="*/ 62329 h 350859"/>
                        <a:gd name="connsiteX19" fmla="*/ 457897 w 650023"/>
                        <a:gd name="connsiteY19" fmla="*/ 24857 h 350859"/>
                        <a:gd name="connsiteX20" fmla="*/ 495369 w 650023"/>
                        <a:gd name="connsiteY20" fmla="*/ 36098 h 350859"/>
                        <a:gd name="connsiteX21" fmla="*/ 529093 w 650023"/>
                        <a:gd name="connsiteY21" fmla="*/ 107294 h 350859"/>
                        <a:gd name="connsiteX22" fmla="*/ 574059 w 650023"/>
                        <a:gd name="connsiteY22" fmla="*/ 114788 h 350859"/>
                        <a:gd name="connsiteX23" fmla="*/ 592795 w 650023"/>
                        <a:gd name="connsiteY23" fmla="*/ 103547 h 350859"/>
                        <a:gd name="connsiteX24" fmla="*/ 600289 w 650023"/>
                        <a:gd name="connsiteY24" fmla="*/ 96053 h 350859"/>
                        <a:gd name="connsiteX25" fmla="*/ 615278 w 650023"/>
                        <a:gd name="connsiteY25" fmla="*/ 99800 h 350859"/>
                        <a:gd name="connsiteX26" fmla="*/ 626519 w 650023"/>
                        <a:gd name="connsiteY26" fmla="*/ 114788 h 350859"/>
                        <a:gd name="connsiteX27" fmla="*/ 634014 w 650023"/>
                        <a:gd name="connsiteY27" fmla="*/ 122283 h 350859"/>
                        <a:gd name="connsiteX28" fmla="*/ 649002 w 650023"/>
                        <a:gd name="connsiteY28" fmla="*/ 148513 h 350859"/>
                        <a:gd name="connsiteX29" fmla="*/ 641508 w 650023"/>
                        <a:gd name="connsiteY29" fmla="*/ 215962 h 350859"/>
                        <a:gd name="connsiteX30" fmla="*/ 641508 w 650023"/>
                        <a:gd name="connsiteY30" fmla="*/ 223456 h 350859"/>
                        <a:gd name="connsiteX31" fmla="*/ 637761 w 650023"/>
                        <a:gd name="connsiteY31" fmla="*/ 238445 h 350859"/>
                        <a:gd name="connsiteX32" fmla="*/ 574059 w 650023"/>
                        <a:gd name="connsiteY32" fmla="*/ 347112 h 350859"/>
                        <a:gd name="connsiteX33" fmla="*/ 525346 w 650023"/>
                        <a:gd name="connsiteY33" fmla="*/ 350859 h 350859"/>
                        <a:gd name="connsiteX34" fmla="*/ 105665 w 650023"/>
                        <a:gd name="connsiteY34" fmla="*/ 6121 h 350859"/>
                        <a:gd name="connsiteX35" fmla="*/ 56952 w 650023"/>
                        <a:gd name="connsiteY35" fmla="*/ 21110 h 350859"/>
                        <a:gd name="connsiteX36" fmla="*/ 23227 w 650023"/>
                        <a:gd name="connsiteY36" fmla="*/ 62329 h 350859"/>
                        <a:gd name="connsiteX37" fmla="*/ 19480 w 650023"/>
                        <a:gd name="connsiteY37" fmla="*/ 66076 h 350859"/>
                        <a:gd name="connsiteX38" fmla="*/ 8238 w 650023"/>
                        <a:gd name="connsiteY38" fmla="*/ 103547 h 350859"/>
                        <a:gd name="connsiteX39" fmla="*/ 34469 w 650023"/>
                        <a:gd name="connsiteY39" fmla="*/ 137272 h 350859"/>
                        <a:gd name="connsiteX40" fmla="*/ 34469 w 650023"/>
                        <a:gd name="connsiteY40" fmla="*/ 137272 h 350859"/>
                        <a:gd name="connsiteX41" fmla="*/ 86929 w 650023"/>
                        <a:gd name="connsiteY41" fmla="*/ 174743 h 350859"/>
                        <a:gd name="connsiteX42" fmla="*/ 94423 w 650023"/>
                        <a:gd name="connsiteY42" fmla="*/ 178490 h 350859"/>
                        <a:gd name="connsiteX43" fmla="*/ 206838 w 650023"/>
                        <a:gd name="connsiteY43" fmla="*/ 245939 h 350859"/>
                        <a:gd name="connsiteX44" fmla="*/ 334241 w 650023"/>
                        <a:gd name="connsiteY44" fmla="*/ 294652 h 350859"/>
                        <a:gd name="connsiteX45" fmla="*/ 352977 w 650023"/>
                        <a:gd name="connsiteY45" fmla="*/ 302146 h 350859"/>
                        <a:gd name="connsiteX46" fmla="*/ 525346 w 650023"/>
                        <a:gd name="connsiteY46" fmla="*/ 339618 h 350859"/>
                        <a:gd name="connsiteX47" fmla="*/ 525346 w 650023"/>
                        <a:gd name="connsiteY47" fmla="*/ 339618 h 350859"/>
                        <a:gd name="connsiteX48" fmla="*/ 566565 w 650023"/>
                        <a:gd name="connsiteY48" fmla="*/ 335871 h 350859"/>
                        <a:gd name="connsiteX49" fmla="*/ 626519 w 650023"/>
                        <a:gd name="connsiteY49" fmla="*/ 234698 h 350859"/>
                        <a:gd name="connsiteX50" fmla="*/ 630266 w 650023"/>
                        <a:gd name="connsiteY50" fmla="*/ 219709 h 350859"/>
                        <a:gd name="connsiteX51" fmla="*/ 634014 w 650023"/>
                        <a:gd name="connsiteY51" fmla="*/ 212215 h 350859"/>
                        <a:gd name="connsiteX52" fmla="*/ 641508 w 650023"/>
                        <a:gd name="connsiteY52" fmla="*/ 144766 h 350859"/>
                        <a:gd name="connsiteX53" fmla="*/ 630266 w 650023"/>
                        <a:gd name="connsiteY53" fmla="*/ 122283 h 350859"/>
                        <a:gd name="connsiteX54" fmla="*/ 622772 w 650023"/>
                        <a:gd name="connsiteY54" fmla="*/ 114788 h 350859"/>
                        <a:gd name="connsiteX55" fmla="*/ 611531 w 650023"/>
                        <a:gd name="connsiteY55" fmla="*/ 103547 h 350859"/>
                        <a:gd name="connsiteX56" fmla="*/ 604036 w 650023"/>
                        <a:gd name="connsiteY56" fmla="*/ 99800 h 350859"/>
                        <a:gd name="connsiteX57" fmla="*/ 604036 w 650023"/>
                        <a:gd name="connsiteY57" fmla="*/ 99800 h 350859"/>
                        <a:gd name="connsiteX58" fmla="*/ 596542 w 650023"/>
                        <a:gd name="connsiteY58" fmla="*/ 107294 h 350859"/>
                        <a:gd name="connsiteX59" fmla="*/ 574059 w 650023"/>
                        <a:gd name="connsiteY59" fmla="*/ 118536 h 350859"/>
                        <a:gd name="connsiteX60" fmla="*/ 521599 w 650023"/>
                        <a:gd name="connsiteY60" fmla="*/ 107294 h 350859"/>
                        <a:gd name="connsiteX61" fmla="*/ 517852 w 650023"/>
                        <a:gd name="connsiteY61" fmla="*/ 103547 h 350859"/>
                        <a:gd name="connsiteX62" fmla="*/ 487874 w 650023"/>
                        <a:gd name="connsiteY62" fmla="*/ 36098 h 350859"/>
                        <a:gd name="connsiteX63" fmla="*/ 454150 w 650023"/>
                        <a:gd name="connsiteY63" fmla="*/ 24857 h 350859"/>
                        <a:gd name="connsiteX64" fmla="*/ 390449 w 650023"/>
                        <a:gd name="connsiteY64" fmla="*/ 62329 h 350859"/>
                        <a:gd name="connsiteX65" fmla="*/ 390449 w 650023"/>
                        <a:gd name="connsiteY65" fmla="*/ 62329 h 350859"/>
                        <a:gd name="connsiteX66" fmla="*/ 371713 w 650023"/>
                        <a:gd name="connsiteY66" fmla="*/ 69823 h 350859"/>
                        <a:gd name="connsiteX67" fmla="*/ 352977 w 650023"/>
                        <a:gd name="connsiteY67" fmla="*/ 73570 h 350859"/>
                        <a:gd name="connsiteX68" fmla="*/ 296770 w 650023"/>
                        <a:gd name="connsiteY68" fmla="*/ 62329 h 350859"/>
                        <a:gd name="connsiteX69" fmla="*/ 191849 w 650023"/>
                        <a:gd name="connsiteY69" fmla="*/ 24857 h 350859"/>
                        <a:gd name="connsiteX70" fmla="*/ 165619 w 650023"/>
                        <a:gd name="connsiteY70" fmla="*/ 13615 h 350859"/>
                        <a:gd name="connsiteX71" fmla="*/ 105665 w 650023"/>
                        <a:gd name="connsiteY71" fmla="*/ 6121 h 35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0023" h="350859">
                          <a:moveTo>
                            <a:pt x="525346" y="350859"/>
                          </a:moveTo>
                          <a:lnTo>
                            <a:pt x="525346" y="350859"/>
                          </a:lnTo>
                          <a:cubicBezTo>
                            <a:pt x="465392" y="350859"/>
                            <a:pt x="386701" y="324629"/>
                            <a:pt x="349230" y="313388"/>
                          </a:cubicBezTo>
                          <a:cubicBezTo>
                            <a:pt x="341736" y="309641"/>
                            <a:pt x="334241" y="309641"/>
                            <a:pt x="330494" y="309641"/>
                          </a:cubicBezTo>
                          <a:cubicBezTo>
                            <a:pt x="289275" y="298399"/>
                            <a:pt x="244309" y="283410"/>
                            <a:pt x="203091" y="260928"/>
                          </a:cubicBezTo>
                          <a:cubicBezTo>
                            <a:pt x="161872" y="242192"/>
                            <a:pt x="124400" y="215962"/>
                            <a:pt x="86929" y="193479"/>
                          </a:cubicBezTo>
                          <a:lnTo>
                            <a:pt x="79435" y="189732"/>
                          </a:lnTo>
                          <a:cubicBezTo>
                            <a:pt x="60699" y="178490"/>
                            <a:pt x="41963" y="163502"/>
                            <a:pt x="26974" y="148513"/>
                          </a:cubicBezTo>
                          <a:lnTo>
                            <a:pt x="26974" y="148513"/>
                          </a:lnTo>
                          <a:cubicBezTo>
                            <a:pt x="15733" y="137272"/>
                            <a:pt x="4492" y="126030"/>
                            <a:pt x="744" y="111041"/>
                          </a:cubicBezTo>
                          <a:cubicBezTo>
                            <a:pt x="-3003" y="96053"/>
                            <a:pt x="8238" y="77317"/>
                            <a:pt x="15733" y="66076"/>
                          </a:cubicBezTo>
                          <a:lnTo>
                            <a:pt x="19480" y="62329"/>
                          </a:lnTo>
                          <a:cubicBezTo>
                            <a:pt x="30722" y="47340"/>
                            <a:pt x="41963" y="28604"/>
                            <a:pt x="56952" y="17363"/>
                          </a:cubicBezTo>
                          <a:cubicBezTo>
                            <a:pt x="86929" y="-5120"/>
                            <a:pt x="124400" y="-5120"/>
                            <a:pt x="165619" y="13615"/>
                          </a:cubicBezTo>
                          <a:cubicBezTo>
                            <a:pt x="173114" y="17363"/>
                            <a:pt x="184355" y="21110"/>
                            <a:pt x="191849" y="24857"/>
                          </a:cubicBezTo>
                          <a:cubicBezTo>
                            <a:pt x="225573" y="39845"/>
                            <a:pt x="259298" y="54834"/>
                            <a:pt x="296770" y="62329"/>
                          </a:cubicBezTo>
                          <a:cubicBezTo>
                            <a:pt x="315506" y="66076"/>
                            <a:pt x="334241" y="73570"/>
                            <a:pt x="352977" y="73570"/>
                          </a:cubicBezTo>
                          <a:cubicBezTo>
                            <a:pt x="360471" y="73570"/>
                            <a:pt x="364218" y="73570"/>
                            <a:pt x="371713" y="69823"/>
                          </a:cubicBezTo>
                          <a:cubicBezTo>
                            <a:pt x="375460" y="69823"/>
                            <a:pt x="382954" y="66076"/>
                            <a:pt x="390449" y="62329"/>
                          </a:cubicBezTo>
                          <a:cubicBezTo>
                            <a:pt x="401690" y="47340"/>
                            <a:pt x="427920" y="24857"/>
                            <a:pt x="457897" y="24857"/>
                          </a:cubicBezTo>
                          <a:cubicBezTo>
                            <a:pt x="469139" y="24857"/>
                            <a:pt x="484128" y="28604"/>
                            <a:pt x="495369" y="36098"/>
                          </a:cubicBezTo>
                          <a:cubicBezTo>
                            <a:pt x="514104" y="51087"/>
                            <a:pt x="532840" y="81064"/>
                            <a:pt x="529093" y="107294"/>
                          </a:cubicBezTo>
                          <a:cubicBezTo>
                            <a:pt x="544082" y="114788"/>
                            <a:pt x="559071" y="118536"/>
                            <a:pt x="574059" y="114788"/>
                          </a:cubicBezTo>
                          <a:cubicBezTo>
                            <a:pt x="581553" y="114788"/>
                            <a:pt x="589047" y="111041"/>
                            <a:pt x="592795" y="103547"/>
                          </a:cubicBezTo>
                          <a:cubicBezTo>
                            <a:pt x="596542" y="99800"/>
                            <a:pt x="596542" y="99800"/>
                            <a:pt x="600289" y="96053"/>
                          </a:cubicBezTo>
                          <a:cubicBezTo>
                            <a:pt x="604036" y="92306"/>
                            <a:pt x="611531" y="96053"/>
                            <a:pt x="615278" y="99800"/>
                          </a:cubicBezTo>
                          <a:cubicBezTo>
                            <a:pt x="619025" y="103547"/>
                            <a:pt x="622772" y="107294"/>
                            <a:pt x="626519" y="114788"/>
                          </a:cubicBezTo>
                          <a:cubicBezTo>
                            <a:pt x="630266" y="118536"/>
                            <a:pt x="630266" y="122283"/>
                            <a:pt x="634014" y="122283"/>
                          </a:cubicBezTo>
                          <a:cubicBezTo>
                            <a:pt x="641508" y="129777"/>
                            <a:pt x="645255" y="137272"/>
                            <a:pt x="649002" y="148513"/>
                          </a:cubicBezTo>
                          <a:cubicBezTo>
                            <a:pt x="652750" y="170996"/>
                            <a:pt x="645255" y="197226"/>
                            <a:pt x="641508" y="215962"/>
                          </a:cubicBezTo>
                          <a:lnTo>
                            <a:pt x="641508" y="223456"/>
                          </a:lnTo>
                          <a:cubicBezTo>
                            <a:pt x="641508" y="227203"/>
                            <a:pt x="637761" y="234698"/>
                            <a:pt x="637761" y="238445"/>
                          </a:cubicBezTo>
                          <a:cubicBezTo>
                            <a:pt x="630266" y="279663"/>
                            <a:pt x="615278" y="332124"/>
                            <a:pt x="574059" y="347112"/>
                          </a:cubicBezTo>
                          <a:cubicBezTo>
                            <a:pt x="555323" y="350859"/>
                            <a:pt x="540335" y="350859"/>
                            <a:pt x="525346" y="350859"/>
                          </a:cubicBezTo>
                          <a:close/>
                          <a:moveTo>
                            <a:pt x="105665" y="6121"/>
                          </a:moveTo>
                          <a:cubicBezTo>
                            <a:pt x="86929" y="6121"/>
                            <a:pt x="68193" y="9868"/>
                            <a:pt x="56952" y="21110"/>
                          </a:cubicBezTo>
                          <a:cubicBezTo>
                            <a:pt x="41963" y="32351"/>
                            <a:pt x="30722" y="47340"/>
                            <a:pt x="23227" y="62329"/>
                          </a:cubicBezTo>
                          <a:lnTo>
                            <a:pt x="19480" y="66076"/>
                          </a:lnTo>
                          <a:cubicBezTo>
                            <a:pt x="11986" y="77317"/>
                            <a:pt x="744" y="92306"/>
                            <a:pt x="8238" y="103547"/>
                          </a:cubicBezTo>
                          <a:cubicBezTo>
                            <a:pt x="11986" y="118536"/>
                            <a:pt x="23227" y="126030"/>
                            <a:pt x="34469" y="137272"/>
                          </a:cubicBezTo>
                          <a:lnTo>
                            <a:pt x="34469" y="137272"/>
                          </a:lnTo>
                          <a:cubicBezTo>
                            <a:pt x="49457" y="152260"/>
                            <a:pt x="68193" y="163502"/>
                            <a:pt x="86929" y="174743"/>
                          </a:cubicBezTo>
                          <a:lnTo>
                            <a:pt x="94423" y="178490"/>
                          </a:lnTo>
                          <a:cubicBezTo>
                            <a:pt x="131895" y="200973"/>
                            <a:pt x="169366" y="223456"/>
                            <a:pt x="206838" y="245939"/>
                          </a:cubicBezTo>
                          <a:cubicBezTo>
                            <a:pt x="251803" y="268422"/>
                            <a:pt x="293022" y="283410"/>
                            <a:pt x="334241" y="294652"/>
                          </a:cubicBezTo>
                          <a:cubicBezTo>
                            <a:pt x="337988" y="294652"/>
                            <a:pt x="345482" y="298399"/>
                            <a:pt x="352977" y="302146"/>
                          </a:cubicBezTo>
                          <a:cubicBezTo>
                            <a:pt x="390449" y="313388"/>
                            <a:pt x="465392" y="339618"/>
                            <a:pt x="525346" y="339618"/>
                          </a:cubicBezTo>
                          <a:lnTo>
                            <a:pt x="525346" y="339618"/>
                          </a:lnTo>
                          <a:cubicBezTo>
                            <a:pt x="540335" y="339618"/>
                            <a:pt x="555323" y="339618"/>
                            <a:pt x="566565" y="335871"/>
                          </a:cubicBezTo>
                          <a:cubicBezTo>
                            <a:pt x="604036" y="324629"/>
                            <a:pt x="615278" y="272169"/>
                            <a:pt x="626519" y="234698"/>
                          </a:cubicBezTo>
                          <a:cubicBezTo>
                            <a:pt x="626519" y="230951"/>
                            <a:pt x="630266" y="223456"/>
                            <a:pt x="630266" y="219709"/>
                          </a:cubicBezTo>
                          <a:lnTo>
                            <a:pt x="634014" y="212215"/>
                          </a:lnTo>
                          <a:cubicBezTo>
                            <a:pt x="637761" y="193479"/>
                            <a:pt x="645255" y="167249"/>
                            <a:pt x="641508" y="144766"/>
                          </a:cubicBezTo>
                          <a:cubicBezTo>
                            <a:pt x="641508" y="137272"/>
                            <a:pt x="634014" y="129777"/>
                            <a:pt x="630266" y="122283"/>
                          </a:cubicBezTo>
                          <a:cubicBezTo>
                            <a:pt x="626519" y="118536"/>
                            <a:pt x="626519" y="114788"/>
                            <a:pt x="622772" y="114788"/>
                          </a:cubicBezTo>
                          <a:cubicBezTo>
                            <a:pt x="619025" y="111041"/>
                            <a:pt x="615278" y="107294"/>
                            <a:pt x="611531" y="103547"/>
                          </a:cubicBezTo>
                          <a:cubicBezTo>
                            <a:pt x="611531" y="103547"/>
                            <a:pt x="607783" y="99800"/>
                            <a:pt x="604036" y="99800"/>
                          </a:cubicBezTo>
                          <a:cubicBezTo>
                            <a:pt x="604036" y="99800"/>
                            <a:pt x="604036" y="99800"/>
                            <a:pt x="604036" y="99800"/>
                          </a:cubicBezTo>
                          <a:cubicBezTo>
                            <a:pt x="600289" y="103547"/>
                            <a:pt x="596542" y="103547"/>
                            <a:pt x="596542" y="107294"/>
                          </a:cubicBezTo>
                          <a:cubicBezTo>
                            <a:pt x="589047" y="111041"/>
                            <a:pt x="585301" y="118536"/>
                            <a:pt x="574059" y="118536"/>
                          </a:cubicBezTo>
                          <a:cubicBezTo>
                            <a:pt x="559071" y="122283"/>
                            <a:pt x="540335" y="118536"/>
                            <a:pt x="521599" y="107294"/>
                          </a:cubicBezTo>
                          <a:cubicBezTo>
                            <a:pt x="521599" y="107294"/>
                            <a:pt x="517852" y="103547"/>
                            <a:pt x="517852" y="103547"/>
                          </a:cubicBezTo>
                          <a:cubicBezTo>
                            <a:pt x="525346" y="81064"/>
                            <a:pt x="506610" y="47340"/>
                            <a:pt x="487874" y="36098"/>
                          </a:cubicBezTo>
                          <a:cubicBezTo>
                            <a:pt x="476633" y="28604"/>
                            <a:pt x="465392" y="24857"/>
                            <a:pt x="454150" y="24857"/>
                          </a:cubicBezTo>
                          <a:cubicBezTo>
                            <a:pt x="424173" y="24857"/>
                            <a:pt x="401690" y="47340"/>
                            <a:pt x="390449" y="62329"/>
                          </a:cubicBezTo>
                          <a:cubicBezTo>
                            <a:pt x="390449" y="62329"/>
                            <a:pt x="390449" y="62329"/>
                            <a:pt x="390449" y="62329"/>
                          </a:cubicBezTo>
                          <a:cubicBezTo>
                            <a:pt x="382954" y="66076"/>
                            <a:pt x="375460" y="66076"/>
                            <a:pt x="371713" y="69823"/>
                          </a:cubicBezTo>
                          <a:cubicBezTo>
                            <a:pt x="364218" y="69823"/>
                            <a:pt x="356724" y="73570"/>
                            <a:pt x="352977" y="73570"/>
                          </a:cubicBezTo>
                          <a:cubicBezTo>
                            <a:pt x="334241" y="73570"/>
                            <a:pt x="311758" y="69823"/>
                            <a:pt x="296770" y="62329"/>
                          </a:cubicBezTo>
                          <a:cubicBezTo>
                            <a:pt x="259298" y="51087"/>
                            <a:pt x="225573" y="36098"/>
                            <a:pt x="191849" y="24857"/>
                          </a:cubicBezTo>
                          <a:cubicBezTo>
                            <a:pt x="184355" y="21110"/>
                            <a:pt x="173114" y="17363"/>
                            <a:pt x="165619" y="13615"/>
                          </a:cubicBezTo>
                          <a:cubicBezTo>
                            <a:pt x="139389" y="9868"/>
                            <a:pt x="124400" y="6121"/>
                            <a:pt x="105665" y="6121"/>
                          </a:cubicBezTo>
                          <a:close/>
                        </a:path>
                      </a:pathLst>
                    </a:custGeom>
                    <a:solidFill>
                      <a:srgbClr val="1C2342"/>
                    </a:solidFill>
                    <a:ln w="37462" cap="flat">
                      <a:noFill/>
                      <a:prstDash val="solid"/>
                      <a:miter/>
                    </a:ln>
                  </p:spPr>
                  <p:txBody>
                    <a:bodyPr rtlCol="0" anchor="ctr"/>
                    <a:lstStyle/>
                    <a:p>
                      <a:endParaRPr lang="en-US"/>
                    </a:p>
                  </p:txBody>
                </p:sp>
              </p:grpSp>
              <p:sp>
                <p:nvSpPr>
                  <p:cNvPr id="5779" name="Freeform: Shape 5778">
                    <a:extLst>
                      <a:ext uri="{FF2B5EF4-FFF2-40B4-BE49-F238E27FC236}">
                        <a16:creationId xmlns:a16="http://schemas.microsoft.com/office/drawing/2014/main" id="{12C1279A-49F0-4E4A-A04F-587706C25496}"/>
                      </a:ext>
                    </a:extLst>
                  </p:cNvPr>
                  <p:cNvSpPr/>
                  <p:nvPr/>
                </p:nvSpPr>
                <p:spPr>
                  <a:xfrm>
                    <a:off x="-323314" y="-249470"/>
                    <a:ext cx="153633" cy="128955"/>
                  </a:xfrm>
                  <a:custGeom>
                    <a:avLst/>
                    <a:gdLst>
                      <a:gd name="connsiteX0" fmla="*/ 149886 w 153633"/>
                      <a:gd name="connsiteY0" fmla="*/ 89931 h 128955"/>
                      <a:gd name="connsiteX1" fmla="*/ 74943 w 153633"/>
                      <a:gd name="connsiteY1" fmla="*/ 82437 h 128955"/>
                      <a:gd name="connsiteX2" fmla="*/ 71196 w 153633"/>
                      <a:gd name="connsiteY2" fmla="*/ 52460 h 128955"/>
                      <a:gd name="connsiteX3" fmla="*/ 0 w 153633"/>
                      <a:gd name="connsiteY3" fmla="*/ 0 h 128955"/>
                      <a:gd name="connsiteX4" fmla="*/ 0 w 153633"/>
                      <a:gd name="connsiteY4" fmla="*/ 0 h 128955"/>
                      <a:gd name="connsiteX5" fmla="*/ 59955 w 153633"/>
                      <a:gd name="connsiteY5" fmla="*/ 48713 h 128955"/>
                      <a:gd name="connsiteX6" fmla="*/ 63702 w 153633"/>
                      <a:gd name="connsiteY6" fmla="*/ 89931 h 128955"/>
                      <a:gd name="connsiteX7" fmla="*/ 44966 w 153633"/>
                      <a:gd name="connsiteY7" fmla="*/ 123656 h 128955"/>
                      <a:gd name="connsiteX8" fmla="*/ 48713 w 153633"/>
                      <a:gd name="connsiteY8" fmla="*/ 127403 h 128955"/>
                      <a:gd name="connsiteX9" fmla="*/ 74943 w 153633"/>
                      <a:gd name="connsiteY9" fmla="*/ 86184 h 128955"/>
                      <a:gd name="connsiteX10" fmla="*/ 153634 w 153633"/>
                      <a:gd name="connsiteY10" fmla="*/ 89931 h 128955"/>
                      <a:gd name="connsiteX11" fmla="*/ 149886 w 153633"/>
                      <a:gd name="connsiteY11" fmla="*/ 89931 h 12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633" h="128955">
                        <a:moveTo>
                          <a:pt x="149886" y="89931"/>
                        </a:moveTo>
                        <a:cubicBezTo>
                          <a:pt x="123656" y="93679"/>
                          <a:pt x="97426" y="97426"/>
                          <a:pt x="74943" y="82437"/>
                        </a:cubicBezTo>
                        <a:cubicBezTo>
                          <a:pt x="74943" y="71196"/>
                          <a:pt x="74943" y="63702"/>
                          <a:pt x="71196" y="52460"/>
                        </a:cubicBezTo>
                        <a:cubicBezTo>
                          <a:pt x="59955" y="18736"/>
                          <a:pt x="33724" y="3747"/>
                          <a:pt x="0" y="0"/>
                        </a:cubicBezTo>
                        <a:cubicBezTo>
                          <a:pt x="0" y="0"/>
                          <a:pt x="0" y="0"/>
                          <a:pt x="0" y="0"/>
                        </a:cubicBezTo>
                        <a:cubicBezTo>
                          <a:pt x="29977" y="7494"/>
                          <a:pt x="48713" y="18736"/>
                          <a:pt x="59955" y="48713"/>
                        </a:cubicBezTo>
                        <a:cubicBezTo>
                          <a:pt x="63702" y="59954"/>
                          <a:pt x="67449" y="74943"/>
                          <a:pt x="63702" y="89931"/>
                        </a:cubicBezTo>
                        <a:cubicBezTo>
                          <a:pt x="59955" y="104920"/>
                          <a:pt x="48713" y="112415"/>
                          <a:pt x="44966" y="123656"/>
                        </a:cubicBezTo>
                        <a:cubicBezTo>
                          <a:pt x="44966" y="127403"/>
                          <a:pt x="44966" y="131150"/>
                          <a:pt x="48713" y="127403"/>
                        </a:cubicBezTo>
                        <a:cubicBezTo>
                          <a:pt x="63702" y="116162"/>
                          <a:pt x="71196" y="101173"/>
                          <a:pt x="74943" y="86184"/>
                        </a:cubicBezTo>
                        <a:cubicBezTo>
                          <a:pt x="93679" y="104920"/>
                          <a:pt x="134898" y="104920"/>
                          <a:pt x="153634" y="89931"/>
                        </a:cubicBezTo>
                        <a:cubicBezTo>
                          <a:pt x="153634" y="93679"/>
                          <a:pt x="153634" y="89931"/>
                          <a:pt x="149886" y="89931"/>
                        </a:cubicBezTo>
                        <a:close/>
                      </a:path>
                    </a:pathLst>
                  </a:custGeom>
                  <a:solidFill>
                    <a:srgbClr val="1C2342"/>
                  </a:solidFill>
                  <a:ln w="37462" cap="flat">
                    <a:noFill/>
                    <a:prstDash val="solid"/>
                    <a:miter/>
                  </a:ln>
                </p:spPr>
                <p:txBody>
                  <a:bodyPr rtlCol="0" anchor="ctr"/>
                  <a:lstStyle/>
                  <a:p>
                    <a:endParaRPr lang="en-US"/>
                  </a:p>
                </p:txBody>
              </p:sp>
              <p:sp>
                <p:nvSpPr>
                  <p:cNvPr id="5780" name="Freeform: Shape 5779">
                    <a:extLst>
                      <a:ext uri="{FF2B5EF4-FFF2-40B4-BE49-F238E27FC236}">
                        <a16:creationId xmlns:a16="http://schemas.microsoft.com/office/drawing/2014/main" id="{67416267-F071-48E5-867F-F985AE5083BE}"/>
                      </a:ext>
                    </a:extLst>
                  </p:cNvPr>
                  <p:cNvSpPr/>
                  <p:nvPr/>
                </p:nvSpPr>
                <p:spPr>
                  <a:xfrm>
                    <a:off x="-758729" y="-245723"/>
                    <a:ext cx="635062" cy="320321"/>
                  </a:xfrm>
                  <a:custGeom>
                    <a:avLst/>
                    <a:gdLst>
                      <a:gd name="connsiteX0" fmla="*/ 634014 w 635062"/>
                      <a:gd name="connsiteY0" fmla="*/ 119909 h 320321"/>
                      <a:gd name="connsiteX1" fmla="*/ 619025 w 635062"/>
                      <a:gd name="connsiteY1" fmla="*/ 97426 h 320321"/>
                      <a:gd name="connsiteX2" fmla="*/ 600289 w 635062"/>
                      <a:gd name="connsiteY2" fmla="*/ 74943 h 320321"/>
                      <a:gd name="connsiteX3" fmla="*/ 589048 w 635062"/>
                      <a:gd name="connsiteY3" fmla="*/ 71196 h 320321"/>
                      <a:gd name="connsiteX4" fmla="*/ 559071 w 635062"/>
                      <a:gd name="connsiteY4" fmla="*/ 89932 h 320321"/>
                      <a:gd name="connsiteX5" fmla="*/ 510357 w 635062"/>
                      <a:gd name="connsiteY5" fmla="*/ 82437 h 320321"/>
                      <a:gd name="connsiteX6" fmla="*/ 476633 w 635062"/>
                      <a:gd name="connsiteY6" fmla="*/ 11241 h 320321"/>
                      <a:gd name="connsiteX7" fmla="*/ 439162 w 635062"/>
                      <a:gd name="connsiteY7" fmla="*/ 0 h 320321"/>
                      <a:gd name="connsiteX8" fmla="*/ 465392 w 635062"/>
                      <a:gd name="connsiteY8" fmla="*/ 26230 h 320321"/>
                      <a:gd name="connsiteX9" fmla="*/ 465392 w 635062"/>
                      <a:gd name="connsiteY9" fmla="*/ 78690 h 320321"/>
                      <a:gd name="connsiteX10" fmla="*/ 427920 w 635062"/>
                      <a:gd name="connsiteY10" fmla="*/ 123656 h 320321"/>
                      <a:gd name="connsiteX11" fmla="*/ 495369 w 635062"/>
                      <a:gd name="connsiteY11" fmla="*/ 161128 h 320321"/>
                      <a:gd name="connsiteX12" fmla="*/ 555323 w 635062"/>
                      <a:gd name="connsiteY12" fmla="*/ 191105 h 320321"/>
                      <a:gd name="connsiteX13" fmla="*/ 506610 w 635062"/>
                      <a:gd name="connsiteY13" fmla="*/ 239818 h 320321"/>
                      <a:gd name="connsiteX14" fmla="*/ 386701 w 635062"/>
                      <a:gd name="connsiteY14" fmla="*/ 239818 h 320321"/>
                      <a:gd name="connsiteX15" fmla="*/ 248057 w 635062"/>
                      <a:gd name="connsiteY15" fmla="*/ 194852 h 320321"/>
                      <a:gd name="connsiteX16" fmla="*/ 113159 w 635062"/>
                      <a:gd name="connsiteY16" fmla="*/ 112415 h 320321"/>
                      <a:gd name="connsiteX17" fmla="*/ 23227 w 635062"/>
                      <a:gd name="connsiteY17" fmla="*/ 22483 h 320321"/>
                      <a:gd name="connsiteX18" fmla="*/ 15733 w 635062"/>
                      <a:gd name="connsiteY18" fmla="*/ 33724 h 320321"/>
                      <a:gd name="connsiteX19" fmla="*/ 744 w 635062"/>
                      <a:gd name="connsiteY19" fmla="*/ 78690 h 320321"/>
                      <a:gd name="connsiteX20" fmla="*/ 30722 w 635062"/>
                      <a:gd name="connsiteY20" fmla="*/ 116162 h 320321"/>
                      <a:gd name="connsiteX21" fmla="*/ 83182 w 635062"/>
                      <a:gd name="connsiteY21" fmla="*/ 157380 h 320321"/>
                      <a:gd name="connsiteX22" fmla="*/ 206838 w 635062"/>
                      <a:gd name="connsiteY22" fmla="*/ 228576 h 320321"/>
                      <a:gd name="connsiteX23" fmla="*/ 334241 w 635062"/>
                      <a:gd name="connsiteY23" fmla="*/ 277290 h 320321"/>
                      <a:gd name="connsiteX24" fmla="*/ 566565 w 635062"/>
                      <a:gd name="connsiteY24" fmla="*/ 314761 h 320321"/>
                      <a:gd name="connsiteX25" fmla="*/ 630266 w 635062"/>
                      <a:gd name="connsiteY25" fmla="*/ 194852 h 320321"/>
                      <a:gd name="connsiteX26" fmla="*/ 634014 w 635062"/>
                      <a:gd name="connsiteY26" fmla="*/ 119909 h 32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62" h="320321">
                        <a:moveTo>
                          <a:pt x="634014" y="119909"/>
                        </a:moveTo>
                        <a:cubicBezTo>
                          <a:pt x="630266" y="108668"/>
                          <a:pt x="626520" y="104920"/>
                          <a:pt x="619025" y="97426"/>
                        </a:cubicBezTo>
                        <a:cubicBezTo>
                          <a:pt x="611531" y="89932"/>
                          <a:pt x="607784" y="82437"/>
                          <a:pt x="600289" y="74943"/>
                        </a:cubicBezTo>
                        <a:cubicBezTo>
                          <a:pt x="596542" y="71196"/>
                          <a:pt x="592795" y="71196"/>
                          <a:pt x="589048" y="71196"/>
                        </a:cubicBezTo>
                        <a:cubicBezTo>
                          <a:pt x="577806" y="78690"/>
                          <a:pt x="574059" y="86184"/>
                          <a:pt x="559071" y="89932"/>
                        </a:cubicBezTo>
                        <a:cubicBezTo>
                          <a:pt x="544082" y="93679"/>
                          <a:pt x="525346" y="89932"/>
                          <a:pt x="510357" y="82437"/>
                        </a:cubicBezTo>
                        <a:cubicBezTo>
                          <a:pt x="517852" y="56207"/>
                          <a:pt x="499116" y="22483"/>
                          <a:pt x="476633" y="11241"/>
                        </a:cubicBezTo>
                        <a:cubicBezTo>
                          <a:pt x="465392" y="3747"/>
                          <a:pt x="450403" y="0"/>
                          <a:pt x="439162" y="0"/>
                        </a:cubicBezTo>
                        <a:cubicBezTo>
                          <a:pt x="450403" y="7494"/>
                          <a:pt x="457898" y="14989"/>
                          <a:pt x="465392" y="26230"/>
                        </a:cubicBezTo>
                        <a:cubicBezTo>
                          <a:pt x="472886" y="41219"/>
                          <a:pt x="472886" y="63702"/>
                          <a:pt x="465392" y="78690"/>
                        </a:cubicBezTo>
                        <a:cubicBezTo>
                          <a:pt x="454150" y="93679"/>
                          <a:pt x="435414" y="108668"/>
                          <a:pt x="427920" y="123656"/>
                        </a:cubicBezTo>
                        <a:cubicBezTo>
                          <a:pt x="405437" y="164875"/>
                          <a:pt x="472886" y="157380"/>
                          <a:pt x="495369" y="161128"/>
                        </a:cubicBezTo>
                        <a:cubicBezTo>
                          <a:pt x="514105" y="164875"/>
                          <a:pt x="551576" y="172369"/>
                          <a:pt x="555323" y="191105"/>
                        </a:cubicBezTo>
                        <a:cubicBezTo>
                          <a:pt x="562817" y="217335"/>
                          <a:pt x="529093" y="236071"/>
                          <a:pt x="506610" y="239818"/>
                        </a:cubicBezTo>
                        <a:cubicBezTo>
                          <a:pt x="469139" y="247312"/>
                          <a:pt x="424173" y="243565"/>
                          <a:pt x="386701" y="239818"/>
                        </a:cubicBezTo>
                        <a:cubicBezTo>
                          <a:pt x="337988" y="232324"/>
                          <a:pt x="293022" y="217335"/>
                          <a:pt x="248057" y="194852"/>
                        </a:cubicBezTo>
                        <a:cubicBezTo>
                          <a:pt x="203091" y="168622"/>
                          <a:pt x="154378" y="142392"/>
                          <a:pt x="113159" y="112415"/>
                        </a:cubicBezTo>
                        <a:cubicBezTo>
                          <a:pt x="79435" y="89932"/>
                          <a:pt x="41963" y="59954"/>
                          <a:pt x="23227" y="22483"/>
                        </a:cubicBezTo>
                        <a:cubicBezTo>
                          <a:pt x="19480" y="26230"/>
                          <a:pt x="19480" y="29977"/>
                          <a:pt x="15733" y="33724"/>
                        </a:cubicBezTo>
                        <a:cubicBezTo>
                          <a:pt x="8239" y="44966"/>
                          <a:pt x="-3003" y="63702"/>
                          <a:pt x="744" y="78690"/>
                        </a:cubicBezTo>
                        <a:cubicBezTo>
                          <a:pt x="4492" y="93679"/>
                          <a:pt x="19480" y="104920"/>
                          <a:pt x="30722" y="116162"/>
                        </a:cubicBezTo>
                        <a:cubicBezTo>
                          <a:pt x="45710" y="131150"/>
                          <a:pt x="64446" y="146139"/>
                          <a:pt x="83182" y="157380"/>
                        </a:cubicBezTo>
                        <a:cubicBezTo>
                          <a:pt x="124400" y="183611"/>
                          <a:pt x="161872" y="206094"/>
                          <a:pt x="206838" y="228576"/>
                        </a:cubicBezTo>
                        <a:cubicBezTo>
                          <a:pt x="248057" y="251059"/>
                          <a:pt x="289276" y="266048"/>
                          <a:pt x="334241" y="277290"/>
                        </a:cubicBezTo>
                        <a:cubicBezTo>
                          <a:pt x="356724" y="284784"/>
                          <a:pt x="491622" y="337244"/>
                          <a:pt x="566565" y="314761"/>
                        </a:cubicBezTo>
                        <a:cubicBezTo>
                          <a:pt x="611531" y="303520"/>
                          <a:pt x="622772" y="232324"/>
                          <a:pt x="630266" y="194852"/>
                        </a:cubicBezTo>
                        <a:cubicBezTo>
                          <a:pt x="630266" y="172369"/>
                          <a:pt x="637761" y="142392"/>
                          <a:pt x="634014" y="119909"/>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81" name="Graphic 3506">
                    <a:extLst>
                      <a:ext uri="{FF2B5EF4-FFF2-40B4-BE49-F238E27FC236}">
                        <a16:creationId xmlns:a16="http://schemas.microsoft.com/office/drawing/2014/main" id="{E2E5A8F9-3D6C-4EF6-B27A-604D838509F0}"/>
                      </a:ext>
                    </a:extLst>
                  </p:cNvPr>
                  <p:cNvGrpSpPr/>
                  <p:nvPr/>
                </p:nvGrpSpPr>
                <p:grpSpPr>
                  <a:xfrm>
                    <a:off x="-766500" y="-200757"/>
                    <a:ext cx="600565" cy="277289"/>
                    <a:chOff x="-766500" y="-200757"/>
                    <a:chExt cx="600565" cy="277289"/>
                  </a:xfrm>
                </p:grpSpPr>
                <p:sp>
                  <p:nvSpPr>
                    <p:cNvPr id="5782" name="Freeform: Shape 5781">
                      <a:extLst>
                        <a:ext uri="{FF2B5EF4-FFF2-40B4-BE49-F238E27FC236}">
                          <a16:creationId xmlns:a16="http://schemas.microsoft.com/office/drawing/2014/main" id="{9F9F8C40-E42F-4CE1-BD68-65D5D9688823}"/>
                        </a:ext>
                      </a:extLst>
                    </p:cNvPr>
                    <p:cNvSpPr/>
                    <p:nvPr/>
                  </p:nvSpPr>
                  <p:spPr>
                    <a:xfrm>
                      <a:off x="-763201" y="-200757"/>
                      <a:ext cx="597267" cy="271608"/>
                    </a:xfrm>
                    <a:custGeom>
                      <a:avLst/>
                      <a:gdLst>
                        <a:gd name="connsiteX0" fmla="*/ 394921 w 597267"/>
                        <a:gd name="connsiteY0" fmla="*/ 213588 h 271608"/>
                        <a:gd name="connsiteX1" fmla="*/ 143862 w 597267"/>
                        <a:gd name="connsiteY1" fmla="*/ 108668 h 271608"/>
                        <a:gd name="connsiteX2" fmla="*/ 38942 w 597267"/>
                        <a:gd name="connsiteY2" fmla="*/ 29977 h 271608"/>
                        <a:gd name="connsiteX3" fmla="*/ 8964 w 597267"/>
                        <a:gd name="connsiteY3" fmla="*/ 0 h 271608"/>
                        <a:gd name="connsiteX4" fmla="*/ 1470 w 597267"/>
                        <a:gd name="connsiteY4" fmla="*/ 29977 h 271608"/>
                        <a:gd name="connsiteX5" fmla="*/ 31447 w 597267"/>
                        <a:gd name="connsiteY5" fmla="*/ 67449 h 271608"/>
                        <a:gd name="connsiteX6" fmla="*/ 83907 w 597267"/>
                        <a:gd name="connsiteY6" fmla="*/ 108668 h 271608"/>
                        <a:gd name="connsiteX7" fmla="*/ 207564 w 597267"/>
                        <a:gd name="connsiteY7" fmla="*/ 179864 h 271608"/>
                        <a:gd name="connsiteX8" fmla="*/ 334967 w 597267"/>
                        <a:gd name="connsiteY8" fmla="*/ 228576 h 271608"/>
                        <a:gd name="connsiteX9" fmla="*/ 567290 w 597267"/>
                        <a:gd name="connsiteY9" fmla="*/ 266048 h 271608"/>
                        <a:gd name="connsiteX10" fmla="*/ 597268 w 597267"/>
                        <a:gd name="connsiteY10" fmla="*/ 247312 h 271608"/>
                        <a:gd name="connsiteX11" fmla="*/ 394921 w 597267"/>
                        <a:gd name="connsiteY11" fmla="*/ 213588 h 27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267" h="271608">
                          <a:moveTo>
                            <a:pt x="394921" y="213588"/>
                          </a:moveTo>
                          <a:cubicBezTo>
                            <a:pt x="308737" y="187358"/>
                            <a:pt x="218805" y="157381"/>
                            <a:pt x="143862" y="108668"/>
                          </a:cubicBezTo>
                          <a:cubicBezTo>
                            <a:pt x="106391" y="86185"/>
                            <a:pt x="72666" y="59954"/>
                            <a:pt x="38942" y="29977"/>
                          </a:cubicBezTo>
                          <a:cubicBezTo>
                            <a:pt x="27700" y="18736"/>
                            <a:pt x="16459" y="11242"/>
                            <a:pt x="8964" y="0"/>
                          </a:cubicBezTo>
                          <a:cubicBezTo>
                            <a:pt x="1470" y="11242"/>
                            <a:pt x="-2277" y="22483"/>
                            <a:pt x="1470" y="29977"/>
                          </a:cubicBezTo>
                          <a:cubicBezTo>
                            <a:pt x="5217" y="44966"/>
                            <a:pt x="20206" y="56207"/>
                            <a:pt x="31447" y="67449"/>
                          </a:cubicBezTo>
                          <a:cubicBezTo>
                            <a:pt x="46436" y="82438"/>
                            <a:pt x="65172" y="97426"/>
                            <a:pt x="83907" y="108668"/>
                          </a:cubicBezTo>
                          <a:cubicBezTo>
                            <a:pt x="125126" y="134898"/>
                            <a:pt x="162598" y="157381"/>
                            <a:pt x="207564" y="179864"/>
                          </a:cubicBezTo>
                          <a:cubicBezTo>
                            <a:pt x="248782" y="202346"/>
                            <a:pt x="290001" y="217335"/>
                            <a:pt x="334967" y="228576"/>
                          </a:cubicBezTo>
                          <a:cubicBezTo>
                            <a:pt x="357450" y="236071"/>
                            <a:pt x="492347" y="288531"/>
                            <a:pt x="567290" y="266048"/>
                          </a:cubicBezTo>
                          <a:cubicBezTo>
                            <a:pt x="578532" y="262301"/>
                            <a:pt x="589773" y="254807"/>
                            <a:pt x="597268" y="247312"/>
                          </a:cubicBezTo>
                          <a:cubicBezTo>
                            <a:pt x="526072" y="251060"/>
                            <a:pt x="454876" y="232324"/>
                            <a:pt x="394921" y="213588"/>
                          </a:cubicBezTo>
                          <a:close/>
                        </a:path>
                      </a:pathLst>
                    </a:custGeom>
                    <a:solidFill>
                      <a:srgbClr val="E9E2D0"/>
                    </a:solidFill>
                    <a:ln w="37462" cap="flat">
                      <a:noFill/>
                      <a:prstDash val="solid"/>
                      <a:miter/>
                    </a:ln>
                  </p:spPr>
                  <p:txBody>
                    <a:bodyPr rtlCol="0" anchor="ctr"/>
                    <a:lstStyle/>
                    <a:p>
                      <a:endParaRPr lang="en-US"/>
                    </a:p>
                  </p:txBody>
                </p:sp>
                <p:sp>
                  <p:nvSpPr>
                    <p:cNvPr id="5783" name="Freeform: Shape 5782">
                      <a:extLst>
                        <a:ext uri="{FF2B5EF4-FFF2-40B4-BE49-F238E27FC236}">
                          <a16:creationId xmlns:a16="http://schemas.microsoft.com/office/drawing/2014/main" id="{ECAC9CAB-8E14-4D71-9AB0-C90B0FAAB912}"/>
                        </a:ext>
                      </a:extLst>
                    </p:cNvPr>
                    <p:cNvSpPr/>
                    <p:nvPr/>
                  </p:nvSpPr>
                  <p:spPr>
                    <a:xfrm>
                      <a:off x="-766500" y="-197010"/>
                      <a:ext cx="600565" cy="273542"/>
                    </a:xfrm>
                    <a:custGeom>
                      <a:avLst/>
                      <a:gdLst>
                        <a:gd name="connsiteX0" fmla="*/ 525623 w 600565"/>
                        <a:gd name="connsiteY0" fmla="*/ 273542 h 273542"/>
                        <a:gd name="connsiteX1" fmla="*/ 349507 w 600565"/>
                        <a:gd name="connsiteY1" fmla="*/ 236071 h 273542"/>
                        <a:gd name="connsiteX2" fmla="*/ 330771 w 600565"/>
                        <a:gd name="connsiteY2" fmla="*/ 232324 h 273542"/>
                        <a:gd name="connsiteX3" fmla="*/ 203368 w 600565"/>
                        <a:gd name="connsiteY3" fmla="*/ 183611 h 273542"/>
                        <a:gd name="connsiteX4" fmla="*/ 87206 w 600565"/>
                        <a:gd name="connsiteY4" fmla="*/ 116162 h 273542"/>
                        <a:gd name="connsiteX5" fmla="*/ 79712 w 600565"/>
                        <a:gd name="connsiteY5" fmla="*/ 112415 h 273542"/>
                        <a:gd name="connsiteX6" fmla="*/ 27251 w 600565"/>
                        <a:gd name="connsiteY6" fmla="*/ 71196 h 273542"/>
                        <a:gd name="connsiteX7" fmla="*/ 27251 w 600565"/>
                        <a:gd name="connsiteY7" fmla="*/ 71196 h 273542"/>
                        <a:gd name="connsiteX8" fmla="*/ 1021 w 600565"/>
                        <a:gd name="connsiteY8" fmla="*/ 33724 h 273542"/>
                        <a:gd name="connsiteX9" fmla="*/ 8515 w 600565"/>
                        <a:gd name="connsiteY9" fmla="*/ 0 h 273542"/>
                        <a:gd name="connsiteX10" fmla="*/ 12263 w 600565"/>
                        <a:gd name="connsiteY10" fmla="*/ 0 h 273542"/>
                        <a:gd name="connsiteX11" fmla="*/ 16010 w 600565"/>
                        <a:gd name="connsiteY11" fmla="*/ 0 h 273542"/>
                        <a:gd name="connsiteX12" fmla="*/ 45987 w 600565"/>
                        <a:gd name="connsiteY12" fmla="*/ 29977 h 273542"/>
                        <a:gd name="connsiteX13" fmla="*/ 150907 w 600565"/>
                        <a:gd name="connsiteY13" fmla="*/ 104920 h 273542"/>
                        <a:gd name="connsiteX14" fmla="*/ 401967 w 600565"/>
                        <a:gd name="connsiteY14" fmla="*/ 209841 h 273542"/>
                        <a:gd name="connsiteX15" fmla="*/ 596819 w 600565"/>
                        <a:gd name="connsiteY15" fmla="*/ 243565 h 273542"/>
                        <a:gd name="connsiteX16" fmla="*/ 600566 w 600565"/>
                        <a:gd name="connsiteY16" fmla="*/ 243565 h 273542"/>
                        <a:gd name="connsiteX17" fmla="*/ 600566 w 600565"/>
                        <a:gd name="connsiteY17" fmla="*/ 247312 h 273542"/>
                        <a:gd name="connsiteX18" fmla="*/ 570589 w 600565"/>
                        <a:gd name="connsiteY18" fmla="*/ 269795 h 273542"/>
                        <a:gd name="connsiteX19" fmla="*/ 525623 w 600565"/>
                        <a:gd name="connsiteY19" fmla="*/ 273542 h 273542"/>
                        <a:gd name="connsiteX20" fmla="*/ 12263 w 600565"/>
                        <a:gd name="connsiteY20" fmla="*/ 3747 h 273542"/>
                        <a:gd name="connsiteX21" fmla="*/ 8515 w 600565"/>
                        <a:gd name="connsiteY21" fmla="*/ 29977 h 273542"/>
                        <a:gd name="connsiteX22" fmla="*/ 34746 w 600565"/>
                        <a:gd name="connsiteY22" fmla="*/ 63702 h 273542"/>
                        <a:gd name="connsiteX23" fmla="*/ 34746 w 600565"/>
                        <a:gd name="connsiteY23" fmla="*/ 63702 h 273542"/>
                        <a:gd name="connsiteX24" fmla="*/ 87206 w 600565"/>
                        <a:gd name="connsiteY24" fmla="*/ 101173 h 273542"/>
                        <a:gd name="connsiteX25" fmla="*/ 94700 w 600565"/>
                        <a:gd name="connsiteY25" fmla="*/ 104920 h 273542"/>
                        <a:gd name="connsiteX26" fmla="*/ 207115 w 600565"/>
                        <a:gd name="connsiteY26" fmla="*/ 172369 h 273542"/>
                        <a:gd name="connsiteX27" fmla="*/ 334518 w 600565"/>
                        <a:gd name="connsiteY27" fmla="*/ 221082 h 273542"/>
                        <a:gd name="connsiteX28" fmla="*/ 353254 w 600565"/>
                        <a:gd name="connsiteY28" fmla="*/ 228577 h 273542"/>
                        <a:gd name="connsiteX29" fmla="*/ 525623 w 600565"/>
                        <a:gd name="connsiteY29" fmla="*/ 266048 h 273542"/>
                        <a:gd name="connsiteX30" fmla="*/ 566842 w 600565"/>
                        <a:gd name="connsiteY30" fmla="*/ 262301 h 273542"/>
                        <a:gd name="connsiteX31" fmla="*/ 589324 w 600565"/>
                        <a:gd name="connsiteY31" fmla="*/ 251060 h 273542"/>
                        <a:gd name="connsiteX32" fmla="*/ 398220 w 600565"/>
                        <a:gd name="connsiteY32" fmla="*/ 217335 h 273542"/>
                        <a:gd name="connsiteX33" fmla="*/ 147160 w 600565"/>
                        <a:gd name="connsiteY33" fmla="*/ 112415 h 273542"/>
                        <a:gd name="connsiteX34" fmla="*/ 42240 w 600565"/>
                        <a:gd name="connsiteY34" fmla="*/ 33724 h 273542"/>
                        <a:gd name="connsiteX35" fmla="*/ 12263 w 600565"/>
                        <a:gd name="connsiteY35" fmla="*/ 3747 h 27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0565" h="273542">
                          <a:moveTo>
                            <a:pt x="525623" y="273542"/>
                          </a:moveTo>
                          <a:cubicBezTo>
                            <a:pt x="465669" y="273542"/>
                            <a:pt x="386978" y="247312"/>
                            <a:pt x="349507" y="236071"/>
                          </a:cubicBezTo>
                          <a:cubicBezTo>
                            <a:pt x="342012" y="232324"/>
                            <a:pt x="334518" y="232324"/>
                            <a:pt x="330771" y="232324"/>
                          </a:cubicBezTo>
                          <a:cubicBezTo>
                            <a:pt x="289552" y="221082"/>
                            <a:pt x="244586" y="206094"/>
                            <a:pt x="203368" y="183611"/>
                          </a:cubicBezTo>
                          <a:cubicBezTo>
                            <a:pt x="162149" y="164875"/>
                            <a:pt x="124677" y="138645"/>
                            <a:pt x="87206" y="116162"/>
                          </a:cubicBezTo>
                          <a:lnTo>
                            <a:pt x="79712" y="112415"/>
                          </a:lnTo>
                          <a:cubicBezTo>
                            <a:pt x="60976" y="101173"/>
                            <a:pt x="42240" y="86185"/>
                            <a:pt x="27251" y="71196"/>
                          </a:cubicBezTo>
                          <a:lnTo>
                            <a:pt x="27251" y="71196"/>
                          </a:lnTo>
                          <a:cubicBezTo>
                            <a:pt x="16010" y="59955"/>
                            <a:pt x="4768" y="48713"/>
                            <a:pt x="1021" y="33724"/>
                          </a:cubicBezTo>
                          <a:cubicBezTo>
                            <a:pt x="-2726" y="22483"/>
                            <a:pt x="4768" y="7494"/>
                            <a:pt x="8515" y="0"/>
                          </a:cubicBezTo>
                          <a:cubicBezTo>
                            <a:pt x="8515" y="0"/>
                            <a:pt x="8515" y="0"/>
                            <a:pt x="12263" y="0"/>
                          </a:cubicBezTo>
                          <a:cubicBezTo>
                            <a:pt x="12263" y="0"/>
                            <a:pt x="16010" y="0"/>
                            <a:pt x="16010" y="0"/>
                          </a:cubicBezTo>
                          <a:cubicBezTo>
                            <a:pt x="27251" y="11242"/>
                            <a:pt x="38493" y="22483"/>
                            <a:pt x="45987" y="29977"/>
                          </a:cubicBezTo>
                          <a:cubicBezTo>
                            <a:pt x="75964" y="56207"/>
                            <a:pt x="109689" y="82438"/>
                            <a:pt x="150907" y="104920"/>
                          </a:cubicBezTo>
                          <a:cubicBezTo>
                            <a:pt x="233345" y="157381"/>
                            <a:pt x="327023" y="187358"/>
                            <a:pt x="401967" y="209841"/>
                          </a:cubicBezTo>
                          <a:cubicBezTo>
                            <a:pt x="461921" y="228577"/>
                            <a:pt x="533117" y="247312"/>
                            <a:pt x="596819" y="243565"/>
                          </a:cubicBezTo>
                          <a:cubicBezTo>
                            <a:pt x="596819" y="243565"/>
                            <a:pt x="600566" y="243565"/>
                            <a:pt x="600566" y="243565"/>
                          </a:cubicBezTo>
                          <a:cubicBezTo>
                            <a:pt x="600566" y="243565"/>
                            <a:pt x="600566" y="247312"/>
                            <a:pt x="600566" y="247312"/>
                          </a:cubicBezTo>
                          <a:cubicBezTo>
                            <a:pt x="593072" y="258554"/>
                            <a:pt x="581830" y="266048"/>
                            <a:pt x="570589" y="269795"/>
                          </a:cubicBezTo>
                          <a:cubicBezTo>
                            <a:pt x="555600" y="273542"/>
                            <a:pt x="540612" y="273542"/>
                            <a:pt x="525623" y="273542"/>
                          </a:cubicBezTo>
                          <a:close/>
                          <a:moveTo>
                            <a:pt x="12263" y="3747"/>
                          </a:moveTo>
                          <a:cubicBezTo>
                            <a:pt x="8515" y="11242"/>
                            <a:pt x="4768" y="18736"/>
                            <a:pt x="8515" y="29977"/>
                          </a:cubicBezTo>
                          <a:cubicBezTo>
                            <a:pt x="12263" y="44966"/>
                            <a:pt x="23504" y="52460"/>
                            <a:pt x="34746" y="63702"/>
                          </a:cubicBezTo>
                          <a:lnTo>
                            <a:pt x="34746" y="63702"/>
                          </a:lnTo>
                          <a:cubicBezTo>
                            <a:pt x="49734" y="78690"/>
                            <a:pt x="68470" y="89932"/>
                            <a:pt x="87206" y="101173"/>
                          </a:cubicBezTo>
                          <a:lnTo>
                            <a:pt x="94700" y="104920"/>
                          </a:lnTo>
                          <a:cubicBezTo>
                            <a:pt x="132172" y="127403"/>
                            <a:pt x="169643" y="149886"/>
                            <a:pt x="207115" y="172369"/>
                          </a:cubicBezTo>
                          <a:cubicBezTo>
                            <a:pt x="252080" y="194852"/>
                            <a:pt x="293299" y="209841"/>
                            <a:pt x="334518" y="221082"/>
                          </a:cubicBezTo>
                          <a:cubicBezTo>
                            <a:pt x="338265" y="221082"/>
                            <a:pt x="345759" y="224829"/>
                            <a:pt x="353254" y="228577"/>
                          </a:cubicBezTo>
                          <a:cubicBezTo>
                            <a:pt x="390726" y="239818"/>
                            <a:pt x="465669" y="266048"/>
                            <a:pt x="525623" y="266048"/>
                          </a:cubicBezTo>
                          <a:cubicBezTo>
                            <a:pt x="540612" y="266048"/>
                            <a:pt x="555600" y="266048"/>
                            <a:pt x="566842" y="262301"/>
                          </a:cubicBezTo>
                          <a:cubicBezTo>
                            <a:pt x="574336" y="258554"/>
                            <a:pt x="581830" y="254807"/>
                            <a:pt x="589324" y="251060"/>
                          </a:cubicBezTo>
                          <a:cubicBezTo>
                            <a:pt x="525623" y="251060"/>
                            <a:pt x="458174" y="232324"/>
                            <a:pt x="398220" y="217335"/>
                          </a:cubicBezTo>
                          <a:cubicBezTo>
                            <a:pt x="323277" y="194852"/>
                            <a:pt x="229598" y="164875"/>
                            <a:pt x="147160" y="112415"/>
                          </a:cubicBezTo>
                          <a:cubicBezTo>
                            <a:pt x="105942" y="86185"/>
                            <a:pt x="72217" y="59955"/>
                            <a:pt x="42240" y="33724"/>
                          </a:cubicBezTo>
                          <a:cubicBezTo>
                            <a:pt x="30998" y="22483"/>
                            <a:pt x="23504" y="14989"/>
                            <a:pt x="12263" y="3747"/>
                          </a:cubicBezTo>
                          <a:close/>
                        </a:path>
                      </a:pathLst>
                    </a:custGeom>
                    <a:solidFill>
                      <a:srgbClr val="2E2D2D"/>
                    </a:solidFill>
                    <a:ln w="37462" cap="flat">
                      <a:noFill/>
                      <a:prstDash val="solid"/>
                      <a:miter/>
                    </a:ln>
                  </p:spPr>
                  <p:txBody>
                    <a:bodyPr rtlCol="0" anchor="ctr"/>
                    <a:lstStyle/>
                    <a:p>
                      <a:endParaRPr lang="en-US"/>
                    </a:p>
                  </p:txBody>
                </p:sp>
              </p:grpSp>
            </p:grpSp>
            <p:sp>
              <p:nvSpPr>
                <p:cNvPr id="5784" name="Freeform: Shape 5783">
                  <a:extLst>
                    <a:ext uri="{FF2B5EF4-FFF2-40B4-BE49-F238E27FC236}">
                      <a16:creationId xmlns:a16="http://schemas.microsoft.com/office/drawing/2014/main" id="{1640EC65-C9F9-4968-9CD5-0AD0EA7071D0}"/>
                    </a:ext>
                  </a:extLst>
                </p:cNvPr>
                <p:cNvSpPr/>
                <p:nvPr/>
              </p:nvSpPr>
              <p:spPr>
                <a:xfrm>
                  <a:off x="-23542" y="-912716"/>
                  <a:ext cx="275527" cy="298614"/>
                </a:xfrm>
                <a:custGeom>
                  <a:avLst/>
                  <a:gdLst>
                    <a:gd name="connsiteX0" fmla="*/ 266048 w 275527"/>
                    <a:gd name="connsiteY0" fmla="*/ 213588 h 298614"/>
                    <a:gd name="connsiteX1" fmla="*/ 258553 w 275527"/>
                    <a:gd name="connsiteY1" fmla="*/ 217335 h 298614"/>
                    <a:gd name="connsiteX2" fmla="*/ 254807 w 275527"/>
                    <a:gd name="connsiteY2" fmla="*/ 281037 h 298614"/>
                    <a:gd name="connsiteX3" fmla="*/ 183610 w 275527"/>
                    <a:gd name="connsiteY3" fmla="*/ 183611 h 298614"/>
                    <a:gd name="connsiteX4" fmla="*/ 146139 w 275527"/>
                    <a:gd name="connsiteY4" fmla="*/ 123656 h 298614"/>
                    <a:gd name="connsiteX5" fmla="*/ 104920 w 275527"/>
                    <a:gd name="connsiteY5" fmla="*/ 67449 h 298614"/>
                    <a:gd name="connsiteX6" fmla="*/ 0 w 275527"/>
                    <a:gd name="connsiteY6" fmla="*/ 0 h 298614"/>
                    <a:gd name="connsiteX7" fmla="*/ 0 w 275527"/>
                    <a:gd name="connsiteY7" fmla="*/ 3747 h 298614"/>
                    <a:gd name="connsiteX8" fmla="*/ 29977 w 275527"/>
                    <a:gd name="connsiteY8" fmla="*/ 14989 h 298614"/>
                    <a:gd name="connsiteX9" fmla="*/ 63702 w 275527"/>
                    <a:gd name="connsiteY9" fmla="*/ 44966 h 298614"/>
                    <a:gd name="connsiteX10" fmla="*/ 123656 w 275527"/>
                    <a:gd name="connsiteY10" fmla="*/ 112415 h 298614"/>
                    <a:gd name="connsiteX11" fmla="*/ 172369 w 275527"/>
                    <a:gd name="connsiteY11" fmla="*/ 187358 h 298614"/>
                    <a:gd name="connsiteX12" fmla="*/ 209841 w 275527"/>
                    <a:gd name="connsiteY12" fmla="*/ 258554 h 298614"/>
                    <a:gd name="connsiteX13" fmla="*/ 269795 w 275527"/>
                    <a:gd name="connsiteY13" fmla="*/ 288531 h 298614"/>
                    <a:gd name="connsiteX14" fmla="*/ 266048 w 275527"/>
                    <a:gd name="connsiteY14" fmla="*/ 213588 h 2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527" h="298614">
                      <a:moveTo>
                        <a:pt x="266048" y="213588"/>
                      </a:moveTo>
                      <a:cubicBezTo>
                        <a:pt x="266048" y="209841"/>
                        <a:pt x="258553" y="209841"/>
                        <a:pt x="258553" y="217335"/>
                      </a:cubicBezTo>
                      <a:cubicBezTo>
                        <a:pt x="262301" y="232324"/>
                        <a:pt x="269795" y="269795"/>
                        <a:pt x="254807" y="281037"/>
                      </a:cubicBezTo>
                      <a:cubicBezTo>
                        <a:pt x="236071" y="299772"/>
                        <a:pt x="187358" y="191105"/>
                        <a:pt x="183610" y="183611"/>
                      </a:cubicBezTo>
                      <a:cubicBezTo>
                        <a:pt x="172369" y="161128"/>
                        <a:pt x="161128" y="142392"/>
                        <a:pt x="146139" y="123656"/>
                      </a:cubicBezTo>
                      <a:cubicBezTo>
                        <a:pt x="131150" y="104920"/>
                        <a:pt x="119909" y="82438"/>
                        <a:pt x="104920" y="67449"/>
                      </a:cubicBezTo>
                      <a:cubicBezTo>
                        <a:pt x="74943" y="37472"/>
                        <a:pt x="44966" y="0"/>
                        <a:pt x="0" y="0"/>
                      </a:cubicBezTo>
                      <a:cubicBezTo>
                        <a:pt x="0" y="0"/>
                        <a:pt x="0" y="0"/>
                        <a:pt x="0" y="3747"/>
                      </a:cubicBezTo>
                      <a:cubicBezTo>
                        <a:pt x="11242" y="7494"/>
                        <a:pt x="22483" y="7494"/>
                        <a:pt x="29977" y="14989"/>
                      </a:cubicBezTo>
                      <a:cubicBezTo>
                        <a:pt x="44966" y="22483"/>
                        <a:pt x="52460" y="33724"/>
                        <a:pt x="63702" y="44966"/>
                      </a:cubicBezTo>
                      <a:cubicBezTo>
                        <a:pt x="86185" y="67449"/>
                        <a:pt x="108667" y="89932"/>
                        <a:pt x="123656" y="112415"/>
                      </a:cubicBezTo>
                      <a:cubicBezTo>
                        <a:pt x="138645" y="134898"/>
                        <a:pt x="157380" y="161128"/>
                        <a:pt x="172369" y="187358"/>
                      </a:cubicBezTo>
                      <a:cubicBezTo>
                        <a:pt x="183610" y="209841"/>
                        <a:pt x="194852" y="236071"/>
                        <a:pt x="209841" y="258554"/>
                      </a:cubicBezTo>
                      <a:cubicBezTo>
                        <a:pt x="217335" y="273542"/>
                        <a:pt x="251059" y="318508"/>
                        <a:pt x="269795" y="288531"/>
                      </a:cubicBezTo>
                      <a:cubicBezTo>
                        <a:pt x="281037" y="262301"/>
                        <a:pt x="273542" y="232324"/>
                        <a:pt x="266048" y="213588"/>
                      </a:cubicBezTo>
                      <a:close/>
                    </a:path>
                  </a:pathLst>
                </a:custGeom>
                <a:solidFill>
                  <a:srgbClr val="20201E"/>
                </a:solidFill>
                <a:ln w="37462" cap="flat">
                  <a:noFill/>
                  <a:prstDash val="solid"/>
                  <a:miter/>
                </a:ln>
              </p:spPr>
              <p:txBody>
                <a:bodyPr rtlCol="0" anchor="ctr"/>
                <a:lstStyle/>
                <a:p>
                  <a:endParaRPr lang="en-US"/>
                </a:p>
              </p:txBody>
            </p:sp>
          </p:grpSp>
          <p:grpSp>
            <p:nvGrpSpPr>
              <p:cNvPr id="5785" name="Graphic 3506">
                <a:extLst>
                  <a:ext uri="{FF2B5EF4-FFF2-40B4-BE49-F238E27FC236}">
                    <a16:creationId xmlns:a16="http://schemas.microsoft.com/office/drawing/2014/main" id="{ED671A5B-C656-4D8E-B89E-F33C8D20A527}"/>
                  </a:ext>
                </a:extLst>
              </p:cNvPr>
              <p:cNvGrpSpPr/>
              <p:nvPr/>
            </p:nvGrpSpPr>
            <p:grpSpPr>
              <a:xfrm>
                <a:off x="536865" y="-1916147"/>
                <a:ext cx="829786" cy="441357"/>
                <a:chOff x="536865" y="-1916147"/>
                <a:chExt cx="829786" cy="441357"/>
              </a:xfrm>
            </p:grpSpPr>
            <p:grpSp>
              <p:nvGrpSpPr>
                <p:cNvPr id="5786" name="Graphic 3506">
                  <a:extLst>
                    <a:ext uri="{FF2B5EF4-FFF2-40B4-BE49-F238E27FC236}">
                      <a16:creationId xmlns:a16="http://schemas.microsoft.com/office/drawing/2014/main" id="{440D856C-D6EF-4B29-A4A4-B38060ED597D}"/>
                    </a:ext>
                  </a:extLst>
                </p:cNvPr>
                <p:cNvGrpSpPr/>
                <p:nvPr/>
              </p:nvGrpSpPr>
              <p:grpSpPr>
                <a:xfrm>
                  <a:off x="536865" y="-1916147"/>
                  <a:ext cx="829786" cy="441357"/>
                  <a:chOff x="536865" y="-1916147"/>
                  <a:chExt cx="829786" cy="441357"/>
                </a:xfrm>
              </p:grpSpPr>
              <p:sp>
                <p:nvSpPr>
                  <p:cNvPr id="5787" name="Freeform: Shape 5786">
                    <a:extLst>
                      <a:ext uri="{FF2B5EF4-FFF2-40B4-BE49-F238E27FC236}">
                        <a16:creationId xmlns:a16="http://schemas.microsoft.com/office/drawing/2014/main" id="{389274EA-F8EF-4C2F-BEB4-AC10FD1EB26B}"/>
                      </a:ext>
                    </a:extLst>
                  </p:cNvPr>
                  <p:cNvSpPr/>
                  <p:nvPr/>
                </p:nvSpPr>
                <p:spPr>
                  <a:xfrm>
                    <a:off x="541228" y="-1910811"/>
                    <a:ext cx="821721" cy="433744"/>
                  </a:xfrm>
                  <a:custGeom>
                    <a:avLst/>
                    <a:gdLst>
                      <a:gd name="connsiteX0" fmla="*/ 810434 w 821721"/>
                      <a:gd name="connsiteY0" fmla="*/ 87536 h 433744"/>
                      <a:gd name="connsiteX1" fmla="*/ 787952 w 821721"/>
                      <a:gd name="connsiteY1" fmla="*/ 83789 h 433744"/>
                      <a:gd name="connsiteX2" fmla="*/ 769216 w 821721"/>
                      <a:gd name="connsiteY2" fmla="*/ 68800 h 433744"/>
                      <a:gd name="connsiteX3" fmla="*/ 757975 w 821721"/>
                      <a:gd name="connsiteY3" fmla="*/ 68800 h 433744"/>
                      <a:gd name="connsiteX4" fmla="*/ 769216 w 821721"/>
                      <a:gd name="connsiteY4" fmla="*/ 50064 h 433744"/>
                      <a:gd name="connsiteX5" fmla="*/ 761721 w 821721"/>
                      <a:gd name="connsiteY5" fmla="*/ 27582 h 433744"/>
                      <a:gd name="connsiteX6" fmla="*/ 739239 w 821721"/>
                      <a:gd name="connsiteY6" fmla="*/ 23834 h 433744"/>
                      <a:gd name="connsiteX7" fmla="*/ 623077 w 821721"/>
                      <a:gd name="connsiteY7" fmla="*/ 95030 h 433744"/>
                      <a:gd name="connsiteX8" fmla="*/ 585605 w 821721"/>
                      <a:gd name="connsiteY8" fmla="*/ 117513 h 433744"/>
                      <a:gd name="connsiteX9" fmla="*/ 551881 w 821721"/>
                      <a:gd name="connsiteY9" fmla="*/ 125008 h 433744"/>
                      <a:gd name="connsiteX10" fmla="*/ 521904 w 821721"/>
                      <a:gd name="connsiteY10" fmla="*/ 128755 h 433744"/>
                      <a:gd name="connsiteX11" fmla="*/ 533145 w 821721"/>
                      <a:gd name="connsiteY11" fmla="*/ 102525 h 433744"/>
                      <a:gd name="connsiteX12" fmla="*/ 551881 w 821721"/>
                      <a:gd name="connsiteY12" fmla="*/ 57559 h 433744"/>
                      <a:gd name="connsiteX13" fmla="*/ 544387 w 821721"/>
                      <a:gd name="connsiteY13" fmla="*/ 16340 h 433744"/>
                      <a:gd name="connsiteX14" fmla="*/ 525651 w 821721"/>
                      <a:gd name="connsiteY14" fmla="*/ 1351 h 433744"/>
                      <a:gd name="connsiteX15" fmla="*/ 491926 w 821721"/>
                      <a:gd name="connsiteY15" fmla="*/ 16340 h 433744"/>
                      <a:gd name="connsiteX16" fmla="*/ 480685 w 821721"/>
                      <a:gd name="connsiteY16" fmla="*/ 53812 h 433744"/>
                      <a:gd name="connsiteX17" fmla="*/ 454455 w 821721"/>
                      <a:gd name="connsiteY17" fmla="*/ 83789 h 433744"/>
                      <a:gd name="connsiteX18" fmla="*/ 420731 w 821721"/>
                      <a:gd name="connsiteY18" fmla="*/ 128755 h 433744"/>
                      <a:gd name="connsiteX19" fmla="*/ 435719 w 821721"/>
                      <a:gd name="connsiteY19" fmla="*/ 181215 h 433744"/>
                      <a:gd name="connsiteX20" fmla="*/ 390753 w 821721"/>
                      <a:gd name="connsiteY20" fmla="*/ 192456 h 433744"/>
                      <a:gd name="connsiteX21" fmla="*/ 304569 w 821721"/>
                      <a:gd name="connsiteY21" fmla="*/ 226181 h 433744"/>
                      <a:gd name="connsiteX22" fmla="*/ 240867 w 821721"/>
                      <a:gd name="connsiteY22" fmla="*/ 259905 h 433744"/>
                      <a:gd name="connsiteX23" fmla="*/ 113464 w 821721"/>
                      <a:gd name="connsiteY23" fmla="*/ 226181 h 433744"/>
                      <a:gd name="connsiteX24" fmla="*/ 72245 w 821721"/>
                      <a:gd name="connsiteY24" fmla="*/ 237422 h 433744"/>
                      <a:gd name="connsiteX25" fmla="*/ 42268 w 821721"/>
                      <a:gd name="connsiteY25" fmla="*/ 271147 h 433744"/>
                      <a:gd name="connsiteX26" fmla="*/ 4796 w 821721"/>
                      <a:gd name="connsiteY26" fmla="*/ 357331 h 433744"/>
                      <a:gd name="connsiteX27" fmla="*/ 1049 w 821721"/>
                      <a:gd name="connsiteY27" fmla="*/ 383561 h 433744"/>
                      <a:gd name="connsiteX28" fmla="*/ 23532 w 821721"/>
                      <a:gd name="connsiteY28" fmla="*/ 394803 h 433744"/>
                      <a:gd name="connsiteX29" fmla="*/ 124705 w 821721"/>
                      <a:gd name="connsiteY29" fmla="*/ 424780 h 433744"/>
                      <a:gd name="connsiteX30" fmla="*/ 233373 w 821721"/>
                      <a:gd name="connsiteY30" fmla="*/ 432274 h 433744"/>
                      <a:gd name="connsiteX31" fmla="*/ 338293 w 821721"/>
                      <a:gd name="connsiteY31" fmla="*/ 398550 h 433744"/>
                      <a:gd name="connsiteX32" fmla="*/ 439466 w 821721"/>
                      <a:gd name="connsiteY32" fmla="*/ 346090 h 433744"/>
                      <a:gd name="connsiteX33" fmla="*/ 480685 w 821721"/>
                      <a:gd name="connsiteY33" fmla="*/ 323607 h 433744"/>
                      <a:gd name="connsiteX34" fmla="*/ 570617 w 821721"/>
                      <a:gd name="connsiteY34" fmla="*/ 327354 h 433744"/>
                      <a:gd name="connsiteX35" fmla="*/ 705514 w 821721"/>
                      <a:gd name="connsiteY35" fmla="*/ 289882 h 433744"/>
                      <a:gd name="connsiteX36" fmla="*/ 780457 w 821721"/>
                      <a:gd name="connsiteY36" fmla="*/ 177468 h 433744"/>
                      <a:gd name="connsiteX37" fmla="*/ 799193 w 821721"/>
                      <a:gd name="connsiteY37" fmla="*/ 151238 h 433744"/>
                      <a:gd name="connsiteX38" fmla="*/ 810434 w 821721"/>
                      <a:gd name="connsiteY38" fmla="*/ 87536 h 4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1721" h="433744">
                        <a:moveTo>
                          <a:pt x="810434" y="87536"/>
                        </a:moveTo>
                        <a:cubicBezTo>
                          <a:pt x="802940" y="83789"/>
                          <a:pt x="795446" y="80042"/>
                          <a:pt x="787952" y="83789"/>
                        </a:cubicBezTo>
                        <a:cubicBezTo>
                          <a:pt x="784204" y="76295"/>
                          <a:pt x="780457" y="68800"/>
                          <a:pt x="769216" y="68800"/>
                        </a:cubicBezTo>
                        <a:cubicBezTo>
                          <a:pt x="765469" y="68800"/>
                          <a:pt x="761721" y="68800"/>
                          <a:pt x="757975" y="68800"/>
                        </a:cubicBezTo>
                        <a:cubicBezTo>
                          <a:pt x="761721" y="65053"/>
                          <a:pt x="765469" y="57559"/>
                          <a:pt x="769216" y="50064"/>
                        </a:cubicBezTo>
                        <a:cubicBezTo>
                          <a:pt x="769216" y="42570"/>
                          <a:pt x="765469" y="31329"/>
                          <a:pt x="761721" y="27582"/>
                        </a:cubicBezTo>
                        <a:cubicBezTo>
                          <a:pt x="754227" y="23834"/>
                          <a:pt x="746733" y="20087"/>
                          <a:pt x="739239" y="23834"/>
                        </a:cubicBezTo>
                        <a:cubicBezTo>
                          <a:pt x="690526" y="27582"/>
                          <a:pt x="656801" y="65053"/>
                          <a:pt x="623077" y="95030"/>
                        </a:cubicBezTo>
                        <a:cubicBezTo>
                          <a:pt x="611835" y="106272"/>
                          <a:pt x="600594" y="113766"/>
                          <a:pt x="585605" y="117513"/>
                        </a:cubicBezTo>
                        <a:cubicBezTo>
                          <a:pt x="574364" y="121260"/>
                          <a:pt x="563123" y="121260"/>
                          <a:pt x="551881" y="125008"/>
                        </a:cubicBezTo>
                        <a:cubicBezTo>
                          <a:pt x="544387" y="125008"/>
                          <a:pt x="529398" y="132502"/>
                          <a:pt x="521904" y="128755"/>
                        </a:cubicBezTo>
                        <a:cubicBezTo>
                          <a:pt x="510662" y="121260"/>
                          <a:pt x="525651" y="106272"/>
                          <a:pt x="533145" y="102525"/>
                        </a:cubicBezTo>
                        <a:cubicBezTo>
                          <a:pt x="544387" y="91283"/>
                          <a:pt x="551881" y="76295"/>
                          <a:pt x="551881" y="57559"/>
                        </a:cubicBezTo>
                        <a:cubicBezTo>
                          <a:pt x="551881" y="46317"/>
                          <a:pt x="551881" y="27582"/>
                          <a:pt x="544387" y="16340"/>
                        </a:cubicBezTo>
                        <a:cubicBezTo>
                          <a:pt x="540639" y="8846"/>
                          <a:pt x="533145" y="5099"/>
                          <a:pt x="525651" y="1351"/>
                        </a:cubicBezTo>
                        <a:cubicBezTo>
                          <a:pt x="510662" y="-2396"/>
                          <a:pt x="499420" y="1351"/>
                          <a:pt x="491926" y="16340"/>
                        </a:cubicBezTo>
                        <a:cubicBezTo>
                          <a:pt x="484432" y="27582"/>
                          <a:pt x="484432" y="42570"/>
                          <a:pt x="480685" y="53812"/>
                        </a:cubicBezTo>
                        <a:cubicBezTo>
                          <a:pt x="473191" y="68800"/>
                          <a:pt x="465696" y="76295"/>
                          <a:pt x="454455" y="83789"/>
                        </a:cubicBezTo>
                        <a:cubicBezTo>
                          <a:pt x="439466" y="95030"/>
                          <a:pt x="424477" y="106272"/>
                          <a:pt x="420731" y="128755"/>
                        </a:cubicBezTo>
                        <a:cubicBezTo>
                          <a:pt x="416983" y="147491"/>
                          <a:pt x="420731" y="169973"/>
                          <a:pt x="435719" y="181215"/>
                        </a:cubicBezTo>
                        <a:cubicBezTo>
                          <a:pt x="420731" y="181215"/>
                          <a:pt x="405742" y="188709"/>
                          <a:pt x="390753" y="192456"/>
                        </a:cubicBezTo>
                        <a:cubicBezTo>
                          <a:pt x="360776" y="203698"/>
                          <a:pt x="334546" y="211192"/>
                          <a:pt x="304569" y="226181"/>
                        </a:cubicBezTo>
                        <a:cubicBezTo>
                          <a:pt x="282086" y="237422"/>
                          <a:pt x="263350" y="248664"/>
                          <a:pt x="240867" y="259905"/>
                        </a:cubicBezTo>
                        <a:cubicBezTo>
                          <a:pt x="195901" y="259905"/>
                          <a:pt x="150936" y="256158"/>
                          <a:pt x="113464" y="226181"/>
                        </a:cubicBezTo>
                        <a:cubicBezTo>
                          <a:pt x="102222" y="218686"/>
                          <a:pt x="79739" y="229928"/>
                          <a:pt x="72245" y="237422"/>
                        </a:cubicBezTo>
                        <a:cubicBezTo>
                          <a:pt x="61003" y="248664"/>
                          <a:pt x="49762" y="259905"/>
                          <a:pt x="42268" y="271147"/>
                        </a:cubicBezTo>
                        <a:cubicBezTo>
                          <a:pt x="23532" y="297377"/>
                          <a:pt x="12290" y="327354"/>
                          <a:pt x="4796" y="357331"/>
                        </a:cubicBezTo>
                        <a:cubicBezTo>
                          <a:pt x="4796" y="364826"/>
                          <a:pt x="-2698" y="376067"/>
                          <a:pt x="1049" y="383561"/>
                        </a:cubicBezTo>
                        <a:cubicBezTo>
                          <a:pt x="4796" y="391056"/>
                          <a:pt x="16038" y="391056"/>
                          <a:pt x="23532" y="394803"/>
                        </a:cubicBezTo>
                        <a:cubicBezTo>
                          <a:pt x="57257" y="409791"/>
                          <a:pt x="90981" y="417286"/>
                          <a:pt x="124705" y="424780"/>
                        </a:cubicBezTo>
                        <a:cubicBezTo>
                          <a:pt x="162177" y="432274"/>
                          <a:pt x="195901" y="436021"/>
                          <a:pt x="233373" y="432274"/>
                        </a:cubicBezTo>
                        <a:cubicBezTo>
                          <a:pt x="270844" y="428527"/>
                          <a:pt x="304569" y="413539"/>
                          <a:pt x="338293" y="398550"/>
                        </a:cubicBezTo>
                        <a:cubicBezTo>
                          <a:pt x="372017" y="383561"/>
                          <a:pt x="405742" y="361078"/>
                          <a:pt x="439466" y="346090"/>
                        </a:cubicBezTo>
                        <a:cubicBezTo>
                          <a:pt x="454455" y="338595"/>
                          <a:pt x="469444" y="331101"/>
                          <a:pt x="480685" y="323607"/>
                        </a:cubicBezTo>
                        <a:cubicBezTo>
                          <a:pt x="506915" y="308618"/>
                          <a:pt x="540639" y="327354"/>
                          <a:pt x="570617" y="327354"/>
                        </a:cubicBezTo>
                        <a:cubicBezTo>
                          <a:pt x="615583" y="331101"/>
                          <a:pt x="668042" y="312365"/>
                          <a:pt x="705514" y="289882"/>
                        </a:cubicBezTo>
                        <a:cubicBezTo>
                          <a:pt x="746733" y="267399"/>
                          <a:pt x="754227" y="214939"/>
                          <a:pt x="780457" y="177468"/>
                        </a:cubicBezTo>
                        <a:cubicBezTo>
                          <a:pt x="784204" y="169973"/>
                          <a:pt x="795446" y="162479"/>
                          <a:pt x="799193" y="151238"/>
                        </a:cubicBezTo>
                        <a:cubicBezTo>
                          <a:pt x="817929" y="132502"/>
                          <a:pt x="832918" y="102525"/>
                          <a:pt x="810434" y="87536"/>
                        </a:cubicBezTo>
                        <a:close/>
                      </a:path>
                    </a:pathLst>
                  </a:custGeom>
                  <a:solidFill>
                    <a:srgbClr val="FBCA8F"/>
                  </a:solidFill>
                  <a:ln w="37462" cap="flat">
                    <a:noFill/>
                    <a:prstDash val="solid"/>
                    <a:miter/>
                  </a:ln>
                </p:spPr>
                <p:txBody>
                  <a:bodyPr rtlCol="0" anchor="ctr"/>
                  <a:lstStyle/>
                  <a:p>
                    <a:endParaRPr lang="en-US"/>
                  </a:p>
                </p:txBody>
              </p:sp>
              <p:sp>
                <p:nvSpPr>
                  <p:cNvPr id="5788" name="Freeform: Shape 5787">
                    <a:extLst>
                      <a:ext uri="{FF2B5EF4-FFF2-40B4-BE49-F238E27FC236}">
                        <a16:creationId xmlns:a16="http://schemas.microsoft.com/office/drawing/2014/main" id="{9D6DAEAD-336D-4ADB-ACE2-02907D67DF7F}"/>
                      </a:ext>
                    </a:extLst>
                  </p:cNvPr>
                  <p:cNvSpPr/>
                  <p:nvPr/>
                </p:nvSpPr>
                <p:spPr>
                  <a:xfrm>
                    <a:off x="536865" y="-1916147"/>
                    <a:ext cx="829786" cy="441357"/>
                  </a:xfrm>
                  <a:custGeom>
                    <a:avLst/>
                    <a:gdLst>
                      <a:gd name="connsiteX0" fmla="*/ 211506 w 829786"/>
                      <a:gd name="connsiteY0" fmla="*/ 437610 h 441357"/>
                      <a:gd name="connsiteX1" fmla="*/ 129069 w 829786"/>
                      <a:gd name="connsiteY1" fmla="*/ 426369 h 441357"/>
                      <a:gd name="connsiteX2" fmla="*/ 27895 w 829786"/>
                      <a:gd name="connsiteY2" fmla="*/ 396391 h 441357"/>
                      <a:gd name="connsiteX3" fmla="*/ 20401 w 829786"/>
                      <a:gd name="connsiteY3" fmla="*/ 392644 h 441357"/>
                      <a:gd name="connsiteX4" fmla="*/ 1666 w 829786"/>
                      <a:gd name="connsiteY4" fmla="*/ 381403 h 441357"/>
                      <a:gd name="connsiteX5" fmla="*/ 1666 w 829786"/>
                      <a:gd name="connsiteY5" fmla="*/ 358920 h 441357"/>
                      <a:gd name="connsiteX6" fmla="*/ 1666 w 829786"/>
                      <a:gd name="connsiteY6" fmla="*/ 355173 h 441357"/>
                      <a:gd name="connsiteX7" fmla="*/ 39137 w 829786"/>
                      <a:gd name="connsiteY7" fmla="*/ 268988 h 441357"/>
                      <a:gd name="connsiteX8" fmla="*/ 69114 w 829786"/>
                      <a:gd name="connsiteY8" fmla="*/ 235264 h 441357"/>
                      <a:gd name="connsiteX9" fmla="*/ 102839 w 829786"/>
                      <a:gd name="connsiteY9" fmla="*/ 220275 h 441357"/>
                      <a:gd name="connsiteX10" fmla="*/ 114080 w 829786"/>
                      <a:gd name="connsiteY10" fmla="*/ 224022 h 441357"/>
                      <a:gd name="connsiteX11" fmla="*/ 237736 w 829786"/>
                      <a:gd name="connsiteY11" fmla="*/ 257747 h 441357"/>
                      <a:gd name="connsiteX12" fmla="*/ 297691 w 829786"/>
                      <a:gd name="connsiteY12" fmla="*/ 224022 h 441357"/>
                      <a:gd name="connsiteX13" fmla="*/ 361393 w 829786"/>
                      <a:gd name="connsiteY13" fmla="*/ 201539 h 441357"/>
                      <a:gd name="connsiteX14" fmla="*/ 383875 w 829786"/>
                      <a:gd name="connsiteY14" fmla="*/ 194045 h 441357"/>
                      <a:gd name="connsiteX15" fmla="*/ 383875 w 829786"/>
                      <a:gd name="connsiteY15" fmla="*/ 194045 h 441357"/>
                      <a:gd name="connsiteX16" fmla="*/ 421347 w 829786"/>
                      <a:gd name="connsiteY16" fmla="*/ 182803 h 441357"/>
                      <a:gd name="connsiteX17" fmla="*/ 410105 w 829786"/>
                      <a:gd name="connsiteY17" fmla="*/ 130343 h 441357"/>
                      <a:gd name="connsiteX18" fmla="*/ 443830 w 829786"/>
                      <a:gd name="connsiteY18" fmla="*/ 85377 h 441357"/>
                      <a:gd name="connsiteX19" fmla="*/ 470060 w 829786"/>
                      <a:gd name="connsiteY19" fmla="*/ 55400 h 441357"/>
                      <a:gd name="connsiteX20" fmla="*/ 477554 w 829786"/>
                      <a:gd name="connsiteY20" fmla="*/ 36664 h 441357"/>
                      <a:gd name="connsiteX21" fmla="*/ 485048 w 829786"/>
                      <a:gd name="connsiteY21" fmla="*/ 17929 h 441357"/>
                      <a:gd name="connsiteX22" fmla="*/ 522520 w 829786"/>
                      <a:gd name="connsiteY22" fmla="*/ 2940 h 441357"/>
                      <a:gd name="connsiteX23" fmla="*/ 545003 w 829786"/>
                      <a:gd name="connsiteY23" fmla="*/ 17929 h 441357"/>
                      <a:gd name="connsiteX24" fmla="*/ 552497 w 829786"/>
                      <a:gd name="connsiteY24" fmla="*/ 59147 h 441357"/>
                      <a:gd name="connsiteX25" fmla="*/ 533761 w 829786"/>
                      <a:gd name="connsiteY25" fmla="*/ 104113 h 441357"/>
                      <a:gd name="connsiteX26" fmla="*/ 530015 w 829786"/>
                      <a:gd name="connsiteY26" fmla="*/ 107860 h 441357"/>
                      <a:gd name="connsiteX27" fmla="*/ 518773 w 829786"/>
                      <a:gd name="connsiteY27" fmla="*/ 122849 h 441357"/>
                      <a:gd name="connsiteX28" fmla="*/ 522520 w 829786"/>
                      <a:gd name="connsiteY28" fmla="*/ 126596 h 441357"/>
                      <a:gd name="connsiteX29" fmla="*/ 541256 w 829786"/>
                      <a:gd name="connsiteY29" fmla="*/ 126596 h 441357"/>
                      <a:gd name="connsiteX30" fmla="*/ 548750 w 829786"/>
                      <a:gd name="connsiteY30" fmla="*/ 126596 h 441357"/>
                      <a:gd name="connsiteX31" fmla="*/ 552497 w 829786"/>
                      <a:gd name="connsiteY31" fmla="*/ 126596 h 441357"/>
                      <a:gd name="connsiteX32" fmla="*/ 582475 w 829786"/>
                      <a:gd name="connsiteY32" fmla="*/ 119102 h 441357"/>
                      <a:gd name="connsiteX33" fmla="*/ 619946 w 829786"/>
                      <a:gd name="connsiteY33" fmla="*/ 96619 h 441357"/>
                      <a:gd name="connsiteX34" fmla="*/ 634934 w 829786"/>
                      <a:gd name="connsiteY34" fmla="*/ 81630 h 441357"/>
                      <a:gd name="connsiteX35" fmla="*/ 736108 w 829786"/>
                      <a:gd name="connsiteY35" fmla="*/ 25423 h 441357"/>
                      <a:gd name="connsiteX36" fmla="*/ 739855 w 829786"/>
                      <a:gd name="connsiteY36" fmla="*/ 25423 h 441357"/>
                      <a:gd name="connsiteX37" fmla="*/ 762338 w 829786"/>
                      <a:gd name="connsiteY37" fmla="*/ 32917 h 441357"/>
                      <a:gd name="connsiteX38" fmla="*/ 769832 w 829786"/>
                      <a:gd name="connsiteY38" fmla="*/ 59147 h 441357"/>
                      <a:gd name="connsiteX39" fmla="*/ 762338 w 829786"/>
                      <a:gd name="connsiteY39" fmla="*/ 74136 h 441357"/>
                      <a:gd name="connsiteX40" fmla="*/ 769832 w 829786"/>
                      <a:gd name="connsiteY40" fmla="*/ 74136 h 441357"/>
                      <a:gd name="connsiteX41" fmla="*/ 788568 w 829786"/>
                      <a:gd name="connsiteY41" fmla="*/ 89125 h 441357"/>
                      <a:gd name="connsiteX42" fmla="*/ 811051 w 829786"/>
                      <a:gd name="connsiteY42" fmla="*/ 92872 h 441357"/>
                      <a:gd name="connsiteX43" fmla="*/ 822292 w 829786"/>
                      <a:gd name="connsiteY43" fmla="*/ 115355 h 441357"/>
                      <a:gd name="connsiteX44" fmla="*/ 799810 w 829786"/>
                      <a:gd name="connsiteY44" fmla="*/ 160320 h 441357"/>
                      <a:gd name="connsiteX45" fmla="*/ 788568 w 829786"/>
                      <a:gd name="connsiteY45" fmla="*/ 179056 h 441357"/>
                      <a:gd name="connsiteX46" fmla="*/ 784821 w 829786"/>
                      <a:gd name="connsiteY46" fmla="*/ 186551 h 441357"/>
                      <a:gd name="connsiteX47" fmla="*/ 762338 w 829786"/>
                      <a:gd name="connsiteY47" fmla="*/ 227769 h 441357"/>
                      <a:gd name="connsiteX48" fmla="*/ 709878 w 829786"/>
                      <a:gd name="connsiteY48" fmla="*/ 298965 h 441357"/>
                      <a:gd name="connsiteX49" fmla="*/ 578727 w 829786"/>
                      <a:gd name="connsiteY49" fmla="*/ 336437 h 441357"/>
                      <a:gd name="connsiteX50" fmla="*/ 578727 w 829786"/>
                      <a:gd name="connsiteY50" fmla="*/ 336437 h 441357"/>
                      <a:gd name="connsiteX51" fmla="*/ 571233 w 829786"/>
                      <a:gd name="connsiteY51" fmla="*/ 336437 h 441357"/>
                      <a:gd name="connsiteX52" fmla="*/ 541256 w 829786"/>
                      <a:gd name="connsiteY52" fmla="*/ 328942 h 441357"/>
                      <a:gd name="connsiteX53" fmla="*/ 507531 w 829786"/>
                      <a:gd name="connsiteY53" fmla="*/ 325195 h 441357"/>
                      <a:gd name="connsiteX54" fmla="*/ 485048 w 829786"/>
                      <a:gd name="connsiteY54" fmla="*/ 332690 h 441357"/>
                      <a:gd name="connsiteX55" fmla="*/ 443830 w 829786"/>
                      <a:gd name="connsiteY55" fmla="*/ 355173 h 441357"/>
                      <a:gd name="connsiteX56" fmla="*/ 398864 w 829786"/>
                      <a:gd name="connsiteY56" fmla="*/ 377656 h 441357"/>
                      <a:gd name="connsiteX57" fmla="*/ 342657 w 829786"/>
                      <a:gd name="connsiteY57" fmla="*/ 407633 h 441357"/>
                      <a:gd name="connsiteX58" fmla="*/ 237736 w 829786"/>
                      <a:gd name="connsiteY58" fmla="*/ 441357 h 441357"/>
                      <a:gd name="connsiteX59" fmla="*/ 211506 w 829786"/>
                      <a:gd name="connsiteY59" fmla="*/ 437610 h 441357"/>
                      <a:gd name="connsiteX60" fmla="*/ 106586 w 829786"/>
                      <a:gd name="connsiteY60" fmla="*/ 227769 h 441357"/>
                      <a:gd name="connsiteX61" fmla="*/ 76609 w 829786"/>
                      <a:gd name="connsiteY61" fmla="*/ 239011 h 441357"/>
                      <a:gd name="connsiteX62" fmla="*/ 50379 w 829786"/>
                      <a:gd name="connsiteY62" fmla="*/ 272735 h 441357"/>
                      <a:gd name="connsiteX63" fmla="*/ 12907 w 829786"/>
                      <a:gd name="connsiteY63" fmla="*/ 355173 h 441357"/>
                      <a:gd name="connsiteX64" fmla="*/ 12907 w 829786"/>
                      <a:gd name="connsiteY64" fmla="*/ 358920 h 441357"/>
                      <a:gd name="connsiteX65" fmla="*/ 12907 w 829786"/>
                      <a:gd name="connsiteY65" fmla="*/ 377656 h 441357"/>
                      <a:gd name="connsiteX66" fmla="*/ 27895 w 829786"/>
                      <a:gd name="connsiteY66" fmla="*/ 385150 h 441357"/>
                      <a:gd name="connsiteX67" fmla="*/ 35390 w 829786"/>
                      <a:gd name="connsiteY67" fmla="*/ 388897 h 441357"/>
                      <a:gd name="connsiteX68" fmla="*/ 136563 w 829786"/>
                      <a:gd name="connsiteY68" fmla="*/ 418874 h 441357"/>
                      <a:gd name="connsiteX69" fmla="*/ 215253 w 829786"/>
                      <a:gd name="connsiteY69" fmla="*/ 430116 h 441357"/>
                      <a:gd name="connsiteX70" fmla="*/ 241483 w 829786"/>
                      <a:gd name="connsiteY70" fmla="*/ 430116 h 441357"/>
                      <a:gd name="connsiteX71" fmla="*/ 346404 w 829786"/>
                      <a:gd name="connsiteY71" fmla="*/ 396391 h 441357"/>
                      <a:gd name="connsiteX72" fmla="*/ 402611 w 829786"/>
                      <a:gd name="connsiteY72" fmla="*/ 366414 h 441357"/>
                      <a:gd name="connsiteX73" fmla="*/ 447577 w 829786"/>
                      <a:gd name="connsiteY73" fmla="*/ 343931 h 441357"/>
                      <a:gd name="connsiteX74" fmla="*/ 488796 w 829786"/>
                      <a:gd name="connsiteY74" fmla="*/ 321448 h 441357"/>
                      <a:gd name="connsiteX75" fmla="*/ 515026 w 829786"/>
                      <a:gd name="connsiteY75" fmla="*/ 313954 h 441357"/>
                      <a:gd name="connsiteX76" fmla="*/ 548750 w 829786"/>
                      <a:gd name="connsiteY76" fmla="*/ 321448 h 441357"/>
                      <a:gd name="connsiteX77" fmla="*/ 578727 w 829786"/>
                      <a:gd name="connsiteY77" fmla="*/ 325195 h 441357"/>
                      <a:gd name="connsiteX78" fmla="*/ 713625 w 829786"/>
                      <a:gd name="connsiteY78" fmla="*/ 287724 h 441357"/>
                      <a:gd name="connsiteX79" fmla="*/ 766085 w 829786"/>
                      <a:gd name="connsiteY79" fmla="*/ 220275 h 441357"/>
                      <a:gd name="connsiteX80" fmla="*/ 788568 w 829786"/>
                      <a:gd name="connsiteY80" fmla="*/ 179056 h 441357"/>
                      <a:gd name="connsiteX81" fmla="*/ 796062 w 829786"/>
                      <a:gd name="connsiteY81" fmla="*/ 171562 h 441357"/>
                      <a:gd name="connsiteX82" fmla="*/ 807304 w 829786"/>
                      <a:gd name="connsiteY82" fmla="*/ 156573 h 441357"/>
                      <a:gd name="connsiteX83" fmla="*/ 807304 w 829786"/>
                      <a:gd name="connsiteY83" fmla="*/ 152826 h 441357"/>
                      <a:gd name="connsiteX84" fmla="*/ 829787 w 829786"/>
                      <a:gd name="connsiteY84" fmla="*/ 115355 h 441357"/>
                      <a:gd name="connsiteX85" fmla="*/ 818545 w 829786"/>
                      <a:gd name="connsiteY85" fmla="*/ 96619 h 441357"/>
                      <a:gd name="connsiteX86" fmla="*/ 799810 w 829786"/>
                      <a:gd name="connsiteY86" fmla="*/ 92872 h 441357"/>
                      <a:gd name="connsiteX87" fmla="*/ 796062 w 829786"/>
                      <a:gd name="connsiteY87" fmla="*/ 89125 h 441357"/>
                      <a:gd name="connsiteX88" fmla="*/ 781074 w 829786"/>
                      <a:gd name="connsiteY88" fmla="*/ 77883 h 441357"/>
                      <a:gd name="connsiteX89" fmla="*/ 769832 w 829786"/>
                      <a:gd name="connsiteY89" fmla="*/ 77883 h 441357"/>
                      <a:gd name="connsiteX90" fmla="*/ 766085 w 829786"/>
                      <a:gd name="connsiteY90" fmla="*/ 77883 h 441357"/>
                      <a:gd name="connsiteX91" fmla="*/ 766085 w 829786"/>
                      <a:gd name="connsiteY91" fmla="*/ 74136 h 441357"/>
                      <a:gd name="connsiteX92" fmla="*/ 773580 w 829786"/>
                      <a:gd name="connsiteY92" fmla="*/ 55400 h 441357"/>
                      <a:gd name="connsiteX93" fmla="*/ 766085 w 829786"/>
                      <a:gd name="connsiteY93" fmla="*/ 36664 h 441357"/>
                      <a:gd name="connsiteX94" fmla="*/ 751096 w 829786"/>
                      <a:gd name="connsiteY94" fmla="*/ 32917 h 441357"/>
                      <a:gd name="connsiteX95" fmla="*/ 747349 w 829786"/>
                      <a:gd name="connsiteY95" fmla="*/ 32917 h 441357"/>
                      <a:gd name="connsiteX96" fmla="*/ 649923 w 829786"/>
                      <a:gd name="connsiteY96" fmla="*/ 89125 h 441357"/>
                      <a:gd name="connsiteX97" fmla="*/ 634934 w 829786"/>
                      <a:gd name="connsiteY97" fmla="*/ 104113 h 441357"/>
                      <a:gd name="connsiteX98" fmla="*/ 597463 w 829786"/>
                      <a:gd name="connsiteY98" fmla="*/ 126596 h 441357"/>
                      <a:gd name="connsiteX99" fmla="*/ 563739 w 829786"/>
                      <a:gd name="connsiteY99" fmla="*/ 134091 h 441357"/>
                      <a:gd name="connsiteX100" fmla="*/ 559991 w 829786"/>
                      <a:gd name="connsiteY100" fmla="*/ 134091 h 441357"/>
                      <a:gd name="connsiteX101" fmla="*/ 552497 w 829786"/>
                      <a:gd name="connsiteY101" fmla="*/ 134091 h 441357"/>
                      <a:gd name="connsiteX102" fmla="*/ 526267 w 829786"/>
                      <a:gd name="connsiteY102" fmla="*/ 134091 h 441357"/>
                      <a:gd name="connsiteX103" fmla="*/ 518773 w 829786"/>
                      <a:gd name="connsiteY103" fmla="*/ 126596 h 441357"/>
                      <a:gd name="connsiteX104" fmla="*/ 530015 w 829786"/>
                      <a:gd name="connsiteY104" fmla="*/ 104113 h 441357"/>
                      <a:gd name="connsiteX105" fmla="*/ 533761 w 829786"/>
                      <a:gd name="connsiteY105" fmla="*/ 100366 h 441357"/>
                      <a:gd name="connsiteX106" fmla="*/ 552497 w 829786"/>
                      <a:gd name="connsiteY106" fmla="*/ 59147 h 441357"/>
                      <a:gd name="connsiteX107" fmla="*/ 545003 w 829786"/>
                      <a:gd name="connsiteY107" fmla="*/ 21676 h 441357"/>
                      <a:gd name="connsiteX108" fmla="*/ 526267 w 829786"/>
                      <a:gd name="connsiteY108" fmla="*/ 10434 h 441357"/>
                      <a:gd name="connsiteX109" fmla="*/ 496290 w 829786"/>
                      <a:gd name="connsiteY109" fmla="*/ 21676 h 441357"/>
                      <a:gd name="connsiteX110" fmla="*/ 488796 w 829786"/>
                      <a:gd name="connsiteY110" fmla="*/ 40412 h 441357"/>
                      <a:gd name="connsiteX111" fmla="*/ 481301 w 829786"/>
                      <a:gd name="connsiteY111" fmla="*/ 59147 h 441357"/>
                      <a:gd name="connsiteX112" fmla="*/ 451324 w 829786"/>
                      <a:gd name="connsiteY112" fmla="*/ 92872 h 441357"/>
                      <a:gd name="connsiteX113" fmla="*/ 421347 w 829786"/>
                      <a:gd name="connsiteY113" fmla="*/ 134091 h 441357"/>
                      <a:gd name="connsiteX114" fmla="*/ 436336 w 829786"/>
                      <a:gd name="connsiteY114" fmla="*/ 182803 h 441357"/>
                      <a:gd name="connsiteX115" fmla="*/ 436336 w 829786"/>
                      <a:gd name="connsiteY115" fmla="*/ 186551 h 441357"/>
                      <a:gd name="connsiteX116" fmla="*/ 432588 w 829786"/>
                      <a:gd name="connsiteY116" fmla="*/ 190298 h 441357"/>
                      <a:gd name="connsiteX117" fmla="*/ 387623 w 829786"/>
                      <a:gd name="connsiteY117" fmla="*/ 201539 h 441357"/>
                      <a:gd name="connsiteX118" fmla="*/ 387623 w 829786"/>
                      <a:gd name="connsiteY118" fmla="*/ 201539 h 441357"/>
                      <a:gd name="connsiteX119" fmla="*/ 365139 w 829786"/>
                      <a:gd name="connsiteY119" fmla="*/ 209034 h 441357"/>
                      <a:gd name="connsiteX120" fmla="*/ 301438 w 829786"/>
                      <a:gd name="connsiteY120" fmla="*/ 231516 h 441357"/>
                      <a:gd name="connsiteX121" fmla="*/ 241483 w 829786"/>
                      <a:gd name="connsiteY121" fmla="*/ 265241 h 441357"/>
                      <a:gd name="connsiteX122" fmla="*/ 237736 w 829786"/>
                      <a:gd name="connsiteY122" fmla="*/ 265241 h 441357"/>
                      <a:gd name="connsiteX123" fmla="*/ 106586 w 829786"/>
                      <a:gd name="connsiteY123" fmla="*/ 227769 h 441357"/>
                      <a:gd name="connsiteX124" fmla="*/ 106586 w 829786"/>
                      <a:gd name="connsiteY124" fmla="*/ 227769 h 44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29786" h="441357">
                        <a:moveTo>
                          <a:pt x="211506" y="437610"/>
                        </a:moveTo>
                        <a:cubicBezTo>
                          <a:pt x="181529" y="437610"/>
                          <a:pt x="155299" y="433863"/>
                          <a:pt x="129069" y="426369"/>
                        </a:cubicBezTo>
                        <a:cubicBezTo>
                          <a:pt x="91597" y="418874"/>
                          <a:pt x="57873" y="407633"/>
                          <a:pt x="27895" y="396391"/>
                        </a:cubicBezTo>
                        <a:cubicBezTo>
                          <a:pt x="27895" y="396391"/>
                          <a:pt x="24149" y="396391"/>
                          <a:pt x="20401" y="392644"/>
                        </a:cubicBezTo>
                        <a:cubicBezTo>
                          <a:pt x="12907" y="388897"/>
                          <a:pt x="5413" y="388897"/>
                          <a:pt x="1666" y="381403"/>
                        </a:cubicBezTo>
                        <a:cubicBezTo>
                          <a:pt x="-2082" y="373908"/>
                          <a:pt x="1666" y="362667"/>
                          <a:pt x="1666" y="358920"/>
                        </a:cubicBezTo>
                        <a:cubicBezTo>
                          <a:pt x="1666" y="358920"/>
                          <a:pt x="1666" y="355173"/>
                          <a:pt x="1666" y="355173"/>
                        </a:cubicBezTo>
                        <a:cubicBezTo>
                          <a:pt x="9160" y="321448"/>
                          <a:pt x="20401" y="295218"/>
                          <a:pt x="39137" y="268988"/>
                        </a:cubicBezTo>
                        <a:cubicBezTo>
                          <a:pt x="46631" y="257747"/>
                          <a:pt x="57873" y="242758"/>
                          <a:pt x="69114" y="235264"/>
                        </a:cubicBezTo>
                        <a:cubicBezTo>
                          <a:pt x="76609" y="231516"/>
                          <a:pt x="91597" y="220275"/>
                          <a:pt x="102839" y="220275"/>
                        </a:cubicBezTo>
                        <a:cubicBezTo>
                          <a:pt x="106586" y="220275"/>
                          <a:pt x="110333" y="220275"/>
                          <a:pt x="114080" y="224022"/>
                        </a:cubicBezTo>
                        <a:cubicBezTo>
                          <a:pt x="151552" y="253999"/>
                          <a:pt x="196517" y="257747"/>
                          <a:pt x="237736" y="257747"/>
                        </a:cubicBezTo>
                        <a:cubicBezTo>
                          <a:pt x="260219" y="242758"/>
                          <a:pt x="278955" y="231516"/>
                          <a:pt x="297691" y="224022"/>
                        </a:cubicBezTo>
                        <a:cubicBezTo>
                          <a:pt x="316426" y="216528"/>
                          <a:pt x="338909" y="209034"/>
                          <a:pt x="361393" y="201539"/>
                        </a:cubicBezTo>
                        <a:cubicBezTo>
                          <a:pt x="368887" y="197792"/>
                          <a:pt x="376381" y="197792"/>
                          <a:pt x="383875" y="194045"/>
                        </a:cubicBezTo>
                        <a:lnTo>
                          <a:pt x="383875" y="194045"/>
                        </a:lnTo>
                        <a:cubicBezTo>
                          <a:pt x="398864" y="190298"/>
                          <a:pt x="410105" y="182803"/>
                          <a:pt x="421347" y="182803"/>
                        </a:cubicBezTo>
                        <a:cubicBezTo>
                          <a:pt x="410105" y="167815"/>
                          <a:pt x="406358" y="145332"/>
                          <a:pt x="410105" y="130343"/>
                        </a:cubicBezTo>
                        <a:cubicBezTo>
                          <a:pt x="413853" y="107860"/>
                          <a:pt x="425094" y="96619"/>
                          <a:pt x="443830" y="85377"/>
                        </a:cubicBezTo>
                        <a:cubicBezTo>
                          <a:pt x="455071" y="74136"/>
                          <a:pt x="466312" y="66642"/>
                          <a:pt x="470060" y="55400"/>
                        </a:cubicBezTo>
                        <a:cubicBezTo>
                          <a:pt x="473807" y="47906"/>
                          <a:pt x="473807" y="44159"/>
                          <a:pt x="477554" y="36664"/>
                        </a:cubicBezTo>
                        <a:cubicBezTo>
                          <a:pt x="481301" y="29170"/>
                          <a:pt x="481301" y="21676"/>
                          <a:pt x="485048" y="17929"/>
                        </a:cubicBezTo>
                        <a:cubicBezTo>
                          <a:pt x="492543" y="2940"/>
                          <a:pt x="507531" y="-4554"/>
                          <a:pt x="522520" y="2940"/>
                        </a:cubicBezTo>
                        <a:cubicBezTo>
                          <a:pt x="530015" y="6687"/>
                          <a:pt x="537509" y="10434"/>
                          <a:pt x="545003" y="17929"/>
                        </a:cubicBezTo>
                        <a:cubicBezTo>
                          <a:pt x="552497" y="29170"/>
                          <a:pt x="556245" y="47906"/>
                          <a:pt x="552497" y="59147"/>
                        </a:cubicBezTo>
                        <a:cubicBezTo>
                          <a:pt x="552497" y="77883"/>
                          <a:pt x="545003" y="92872"/>
                          <a:pt x="533761" y="104113"/>
                        </a:cubicBezTo>
                        <a:cubicBezTo>
                          <a:pt x="533761" y="104113"/>
                          <a:pt x="533761" y="104113"/>
                          <a:pt x="530015" y="107860"/>
                        </a:cubicBezTo>
                        <a:cubicBezTo>
                          <a:pt x="526267" y="111607"/>
                          <a:pt x="518773" y="119102"/>
                          <a:pt x="518773" y="122849"/>
                        </a:cubicBezTo>
                        <a:cubicBezTo>
                          <a:pt x="518773" y="122849"/>
                          <a:pt x="518773" y="122849"/>
                          <a:pt x="522520" y="126596"/>
                        </a:cubicBezTo>
                        <a:cubicBezTo>
                          <a:pt x="526267" y="126596"/>
                          <a:pt x="533761" y="126596"/>
                          <a:pt x="541256" y="126596"/>
                        </a:cubicBezTo>
                        <a:cubicBezTo>
                          <a:pt x="545003" y="126596"/>
                          <a:pt x="548750" y="126596"/>
                          <a:pt x="548750" y="126596"/>
                        </a:cubicBezTo>
                        <a:lnTo>
                          <a:pt x="552497" y="126596"/>
                        </a:lnTo>
                        <a:cubicBezTo>
                          <a:pt x="563739" y="126596"/>
                          <a:pt x="574980" y="122849"/>
                          <a:pt x="582475" y="119102"/>
                        </a:cubicBezTo>
                        <a:cubicBezTo>
                          <a:pt x="593716" y="115355"/>
                          <a:pt x="604958" y="107860"/>
                          <a:pt x="619946" y="96619"/>
                        </a:cubicBezTo>
                        <a:cubicBezTo>
                          <a:pt x="623693" y="92872"/>
                          <a:pt x="631188" y="89125"/>
                          <a:pt x="634934" y="81630"/>
                        </a:cubicBezTo>
                        <a:cubicBezTo>
                          <a:pt x="664912" y="55400"/>
                          <a:pt x="694889" y="25423"/>
                          <a:pt x="736108" y="25423"/>
                        </a:cubicBezTo>
                        <a:cubicBezTo>
                          <a:pt x="736108" y="25423"/>
                          <a:pt x="736108" y="25423"/>
                          <a:pt x="739855" y="25423"/>
                        </a:cubicBezTo>
                        <a:cubicBezTo>
                          <a:pt x="747349" y="25423"/>
                          <a:pt x="754844" y="29170"/>
                          <a:pt x="762338" y="32917"/>
                        </a:cubicBezTo>
                        <a:cubicBezTo>
                          <a:pt x="769832" y="36664"/>
                          <a:pt x="773580" y="51653"/>
                          <a:pt x="769832" y="59147"/>
                        </a:cubicBezTo>
                        <a:cubicBezTo>
                          <a:pt x="769832" y="62894"/>
                          <a:pt x="766085" y="70389"/>
                          <a:pt x="762338" y="74136"/>
                        </a:cubicBezTo>
                        <a:cubicBezTo>
                          <a:pt x="766085" y="74136"/>
                          <a:pt x="766085" y="74136"/>
                          <a:pt x="769832" y="74136"/>
                        </a:cubicBezTo>
                        <a:cubicBezTo>
                          <a:pt x="777326" y="74136"/>
                          <a:pt x="784821" y="81630"/>
                          <a:pt x="788568" y="89125"/>
                        </a:cubicBezTo>
                        <a:cubicBezTo>
                          <a:pt x="799810" y="89125"/>
                          <a:pt x="807304" y="89125"/>
                          <a:pt x="811051" y="92872"/>
                        </a:cubicBezTo>
                        <a:cubicBezTo>
                          <a:pt x="818545" y="100366"/>
                          <a:pt x="822292" y="107860"/>
                          <a:pt x="822292" y="115355"/>
                        </a:cubicBezTo>
                        <a:cubicBezTo>
                          <a:pt x="822292" y="134091"/>
                          <a:pt x="807304" y="152826"/>
                          <a:pt x="799810" y="160320"/>
                        </a:cubicBezTo>
                        <a:cubicBezTo>
                          <a:pt x="799810" y="167815"/>
                          <a:pt x="792315" y="171562"/>
                          <a:pt x="788568" y="179056"/>
                        </a:cubicBezTo>
                        <a:cubicBezTo>
                          <a:pt x="784821" y="182803"/>
                          <a:pt x="784821" y="182803"/>
                          <a:pt x="784821" y="186551"/>
                        </a:cubicBezTo>
                        <a:cubicBezTo>
                          <a:pt x="777326" y="197792"/>
                          <a:pt x="769832" y="212781"/>
                          <a:pt x="762338" y="227769"/>
                        </a:cubicBezTo>
                        <a:cubicBezTo>
                          <a:pt x="751096" y="253999"/>
                          <a:pt x="736108" y="280229"/>
                          <a:pt x="709878" y="298965"/>
                        </a:cubicBezTo>
                        <a:cubicBezTo>
                          <a:pt x="668659" y="325195"/>
                          <a:pt x="623693" y="336437"/>
                          <a:pt x="578727" y="336437"/>
                        </a:cubicBezTo>
                        <a:lnTo>
                          <a:pt x="578727" y="336437"/>
                        </a:lnTo>
                        <a:cubicBezTo>
                          <a:pt x="574980" y="336437"/>
                          <a:pt x="571233" y="336437"/>
                          <a:pt x="571233" y="336437"/>
                        </a:cubicBezTo>
                        <a:cubicBezTo>
                          <a:pt x="559991" y="336437"/>
                          <a:pt x="552497" y="332690"/>
                          <a:pt x="541256" y="328942"/>
                        </a:cubicBezTo>
                        <a:cubicBezTo>
                          <a:pt x="530015" y="325195"/>
                          <a:pt x="518773" y="325195"/>
                          <a:pt x="507531" y="325195"/>
                        </a:cubicBezTo>
                        <a:cubicBezTo>
                          <a:pt x="500037" y="325195"/>
                          <a:pt x="492543" y="328942"/>
                          <a:pt x="485048" y="332690"/>
                        </a:cubicBezTo>
                        <a:cubicBezTo>
                          <a:pt x="470060" y="340184"/>
                          <a:pt x="458818" y="347678"/>
                          <a:pt x="443830" y="355173"/>
                        </a:cubicBezTo>
                        <a:cubicBezTo>
                          <a:pt x="428841" y="362667"/>
                          <a:pt x="413853" y="370161"/>
                          <a:pt x="398864" y="377656"/>
                        </a:cubicBezTo>
                        <a:cubicBezTo>
                          <a:pt x="380128" y="388897"/>
                          <a:pt x="361393" y="396391"/>
                          <a:pt x="342657" y="407633"/>
                        </a:cubicBezTo>
                        <a:cubicBezTo>
                          <a:pt x="312679" y="422621"/>
                          <a:pt x="275208" y="437610"/>
                          <a:pt x="237736" y="441357"/>
                        </a:cubicBezTo>
                        <a:cubicBezTo>
                          <a:pt x="230242" y="437610"/>
                          <a:pt x="219001" y="437610"/>
                          <a:pt x="211506" y="437610"/>
                        </a:cubicBezTo>
                        <a:close/>
                        <a:moveTo>
                          <a:pt x="106586" y="227769"/>
                        </a:moveTo>
                        <a:cubicBezTo>
                          <a:pt x="95344" y="227769"/>
                          <a:pt x="84103" y="235264"/>
                          <a:pt x="76609" y="239011"/>
                        </a:cubicBezTo>
                        <a:cubicBezTo>
                          <a:pt x="65367" y="246505"/>
                          <a:pt x="54125" y="261494"/>
                          <a:pt x="50379" y="272735"/>
                        </a:cubicBezTo>
                        <a:cubicBezTo>
                          <a:pt x="35390" y="295218"/>
                          <a:pt x="24149" y="325195"/>
                          <a:pt x="12907" y="355173"/>
                        </a:cubicBezTo>
                        <a:cubicBezTo>
                          <a:pt x="12907" y="355173"/>
                          <a:pt x="12907" y="358920"/>
                          <a:pt x="12907" y="358920"/>
                        </a:cubicBezTo>
                        <a:cubicBezTo>
                          <a:pt x="9160" y="366414"/>
                          <a:pt x="9160" y="373908"/>
                          <a:pt x="12907" y="377656"/>
                        </a:cubicBezTo>
                        <a:cubicBezTo>
                          <a:pt x="16654" y="381403"/>
                          <a:pt x="20401" y="385150"/>
                          <a:pt x="27895" y="385150"/>
                        </a:cubicBezTo>
                        <a:cubicBezTo>
                          <a:pt x="31643" y="385150"/>
                          <a:pt x="31643" y="385150"/>
                          <a:pt x="35390" y="388897"/>
                        </a:cubicBezTo>
                        <a:cubicBezTo>
                          <a:pt x="65367" y="403886"/>
                          <a:pt x="99092" y="411380"/>
                          <a:pt x="136563" y="418874"/>
                        </a:cubicBezTo>
                        <a:cubicBezTo>
                          <a:pt x="159046" y="422621"/>
                          <a:pt x="189023" y="430116"/>
                          <a:pt x="215253" y="430116"/>
                        </a:cubicBezTo>
                        <a:cubicBezTo>
                          <a:pt x="222747" y="430116"/>
                          <a:pt x="233989" y="430116"/>
                          <a:pt x="241483" y="430116"/>
                        </a:cubicBezTo>
                        <a:cubicBezTo>
                          <a:pt x="278955" y="426369"/>
                          <a:pt x="316426" y="411380"/>
                          <a:pt x="346404" y="396391"/>
                        </a:cubicBezTo>
                        <a:cubicBezTo>
                          <a:pt x="365139" y="388897"/>
                          <a:pt x="383875" y="377656"/>
                          <a:pt x="402611" y="366414"/>
                        </a:cubicBezTo>
                        <a:cubicBezTo>
                          <a:pt x="417600" y="358920"/>
                          <a:pt x="432588" y="351425"/>
                          <a:pt x="447577" y="343931"/>
                        </a:cubicBezTo>
                        <a:cubicBezTo>
                          <a:pt x="462566" y="336437"/>
                          <a:pt x="477554" y="328942"/>
                          <a:pt x="488796" y="321448"/>
                        </a:cubicBezTo>
                        <a:cubicBezTo>
                          <a:pt x="496290" y="317701"/>
                          <a:pt x="503784" y="313954"/>
                          <a:pt x="515026" y="313954"/>
                        </a:cubicBezTo>
                        <a:cubicBezTo>
                          <a:pt x="526267" y="313954"/>
                          <a:pt x="537509" y="317701"/>
                          <a:pt x="548750" y="321448"/>
                        </a:cubicBezTo>
                        <a:cubicBezTo>
                          <a:pt x="559991" y="325195"/>
                          <a:pt x="567486" y="325195"/>
                          <a:pt x="578727" y="325195"/>
                        </a:cubicBezTo>
                        <a:cubicBezTo>
                          <a:pt x="619946" y="328942"/>
                          <a:pt x="668659" y="313954"/>
                          <a:pt x="713625" y="287724"/>
                        </a:cubicBezTo>
                        <a:cubicBezTo>
                          <a:pt x="739855" y="272735"/>
                          <a:pt x="751096" y="246505"/>
                          <a:pt x="766085" y="220275"/>
                        </a:cubicBezTo>
                        <a:cubicBezTo>
                          <a:pt x="773580" y="205286"/>
                          <a:pt x="781074" y="190298"/>
                          <a:pt x="788568" y="179056"/>
                        </a:cubicBezTo>
                        <a:cubicBezTo>
                          <a:pt x="788568" y="175309"/>
                          <a:pt x="792315" y="175309"/>
                          <a:pt x="796062" y="171562"/>
                        </a:cubicBezTo>
                        <a:cubicBezTo>
                          <a:pt x="799810" y="167815"/>
                          <a:pt x="807304" y="160320"/>
                          <a:pt x="807304" y="156573"/>
                        </a:cubicBezTo>
                        <a:cubicBezTo>
                          <a:pt x="807304" y="156573"/>
                          <a:pt x="807304" y="156573"/>
                          <a:pt x="807304" y="152826"/>
                        </a:cubicBezTo>
                        <a:cubicBezTo>
                          <a:pt x="818545" y="141585"/>
                          <a:pt x="829787" y="126596"/>
                          <a:pt x="829787" y="115355"/>
                        </a:cubicBezTo>
                        <a:cubicBezTo>
                          <a:pt x="829787" y="107860"/>
                          <a:pt x="826040" y="100366"/>
                          <a:pt x="818545" y="96619"/>
                        </a:cubicBezTo>
                        <a:cubicBezTo>
                          <a:pt x="814798" y="92872"/>
                          <a:pt x="807304" y="92872"/>
                          <a:pt x="799810" y="92872"/>
                        </a:cubicBezTo>
                        <a:cubicBezTo>
                          <a:pt x="799810" y="92872"/>
                          <a:pt x="796062" y="92872"/>
                          <a:pt x="796062" y="89125"/>
                        </a:cubicBezTo>
                        <a:cubicBezTo>
                          <a:pt x="792315" y="81630"/>
                          <a:pt x="788568" y="77883"/>
                          <a:pt x="781074" y="77883"/>
                        </a:cubicBezTo>
                        <a:cubicBezTo>
                          <a:pt x="777326" y="77883"/>
                          <a:pt x="773580" y="77883"/>
                          <a:pt x="769832" y="77883"/>
                        </a:cubicBezTo>
                        <a:cubicBezTo>
                          <a:pt x="769832" y="77883"/>
                          <a:pt x="766085" y="77883"/>
                          <a:pt x="766085" y="77883"/>
                        </a:cubicBezTo>
                        <a:cubicBezTo>
                          <a:pt x="766085" y="77883"/>
                          <a:pt x="766085" y="74136"/>
                          <a:pt x="766085" y="74136"/>
                        </a:cubicBezTo>
                        <a:cubicBezTo>
                          <a:pt x="769832" y="66642"/>
                          <a:pt x="773580" y="62894"/>
                          <a:pt x="773580" y="55400"/>
                        </a:cubicBezTo>
                        <a:cubicBezTo>
                          <a:pt x="773580" y="51653"/>
                          <a:pt x="769832" y="40412"/>
                          <a:pt x="766085" y="36664"/>
                        </a:cubicBezTo>
                        <a:cubicBezTo>
                          <a:pt x="762338" y="32917"/>
                          <a:pt x="754844" y="32917"/>
                          <a:pt x="751096" y="32917"/>
                        </a:cubicBezTo>
                        <a:cubicBezTo>
                          <a:pt x="751096" y="32917"/>
                          <a:pt x="751096" y="32917"/>
                          <a:pt x="747349" y="32917"/>
                        </a:cubicBezTo>
                        <a:cubicBezTo>
                          <a:pt x="709878" y="32917"/>
                          <a:pt x="679901" y="62894"/>
                          <a:pt x="649923" y="89125"/>
                        </a:cubicBezTo>
                        <a:cubicBezTo>
                          <a:pt x="646176" y="92872"/>
                          <a:pt x="638682" y="100366"/>
                          <a:pt x="634934" y="104113"/>
                        </a:cubicBezTo>
                        <a:cubicBezTo>
                          <a:pt x="619946" y="115355"/>
                          <a:pt x="608705" y="122849"/>
                          <a:pt x="597463" y="126596"/>
                        </a:cubicBezTo>
                        <a:cubicBezTo>
                          <a:pt x="586222" y="130343"/>
                          <a:pt x="574980" y="130343"/>
                          <a:pt x="563739" y="134091"/>
                        </a:cubicBezTo>
                        <a:lnTo>
                          <a:pt x="559991" y="134091"/>
                        </a:lnTo>
                        <a:cubicBezTo>
                          <a:pt x="556245" y="134091"/>
                          <a:pt x="556245" y="134091"/>
                          <a:pt x="552497" y="134091"/>
                        </a:cubicBezTo>
                        <a:cubicBezTo>
                          <a:pt x="545003" y="137838"/>
                          <a:pt x="533761" y="137838"/>
                          <a:pt x="526267" y="134091"/>
                        </a:cubicBezTo>
                        <a:cubicBezTo>
                          <a:pt x="522520" y="130343"/>
                          <a:pt x="518773" y="130343"/>
                          <a:pt x="518773" y="126596"/>
                        </a:cubicBezTo>
                        <a:cubicBezTo>
                          <a:pt x="518773" y="119102"/>
                          <a:pt x="522520" y="111607"/>
                          <a:pt x="530015" y="104113"/>
                        </a:cubicBezTo>
                        <a:cubicBezTo>
                          <a:pt x="530015" y="104113"/>
                          <a:pt x="530015" y="104113"/>
                          <a:pt x="533761" y="100366"/>
                        </a:cubicBezTo>
                        <a:cubicBezTo>
                          <a:pt x="545003" y="85377"/>
                          <a:pt x="552497" y="74136"/>
                          <a:pt x="552497" y="59147"/>
                        </a:cubicBezTo>
                        <a:cubicBezTo>
                          <a:pt x="552497" y="47906"/>
                          <a:pt x="552497" y="32917"/>
                          <a:pt x="545003" y="21676"/>
                        </a:cubicBezTo>
                        <a:cubicBezTo>
                          <a:pt x="541256" y="17929"/>
                          <a:pt x="533761" y="10434"/>
                          <a:pt x="526267" y="10434"/>
                        </a:cubicBezTo>
                        <a:cubicBezTo>
                          <a:pt x="515026" y="6687"/>
                          <a:pt x="503784" y="10434"/>
                          <a:pt x="496290" y="21676"/>
                        </a:cubicBezTo>
                        <a:cubicBezTo>
                          <a:pt x="492543" y="29170"/>
                          <a:pt x="492543" y="32917"/>
                          <a:pt x="488796" y="40412"/>
                        </a:cubicBezTo>
                        <a:cubicBezTo>
                          <a:pt x="488796" y="47906"/>
                          <a:pt x="485048" y="51653"/>
                          <a:pt x="481301" y="59147"/>
                        </a:cubicBezTo>
                        <a:cubicBezTo>
                          <a:pt x="473807" y="70389"/>
                          <a:pt x="466312" y="81630"/>
                          <a:pt x="451324" y="92872"/>
                        </a:cubicBezTo>
                        <a:cubicBezTo>
                          <a:pt x="436336" y="104113"/>
                          <a:pt x="421347" y="115355"/>
                          <a:pt x="421347" y="134091"/>
                        </a:cubicBezTo>
                        <a:cubicBezTo>
                          <a:pt x="417600" y="149079"/>
                          <a:pt x="421347" y="171562"/>
                          <a:pt x="436336" y="182803"/>
                        </a:cubicBezTo>
                        <a:cubicBezTo>
                          <a:pt x="436336" y="182803"/>
                          <a:pt x="436336" y="186551"/>
                          <a:pt x="436336" y="186551"/>
                        </a:cubicBezTo>
                        <a:cubicBezTo>
                          <a:pt x="436336" y="186551"/>
                          <a:pt x="436336" y="190298"/>
                          <a:pt x="432588" y="190298"/>
                        </a:cubicBezTo>
                        <a:cubicBezTo>
                          <a:pt x="417600" y="190298"/>
                          <a:pt x="402611" y="197792"/>
                          <a:pt x="387623" y="201539"/>
                        </a:cubicBezTo>
                        <a:lnTo>
                          <a:pt x="387623" y="201539"/>
                        </a:lnTo>
                        <a:cubicBezTo>
                          <a:pt x="380128" y="205286"/>
                          <a:pt x="372634" y="205286"/>
                          <a:pt x="365139" y="209034"/>
                        </a:cubicBezTo>
                        <a:cubicBezTo>
                          <a:pt x="346404" y="216528"/>
                          <a:pt x="323921" y="224022"/>
                          <a:pt x="301438" y="231516"/>
                        </a:cubicBezTo>
                        <a:cubicBezTo>
                          <a:pt x="282702" y="239011"/>
                          <a:pt x="260219" y="250252"/>
                          <a:pt x="241483" y="265241"/>
                        </a:cubicBezTo>
                        <a:cubicBezTo>
                          <a:pt x="241483" y="265241"/>
                          <a:pt x="241483" y="265241"/>
                          <a:pt x="237736" y="265241"/>
                        </a:cubicBezTo>
                        <a:cubicBezTo>
                          <a:pt x="192771" y="265241"/>
                          <a:pt x="144058" y="261494"/>
                          <a:pt x="106586" y="227769"/>
                        </a:cubicBezTo>
                        <a:cubicBezTo>
                          <a:pt x="110333" y="227769"/>
                          <a:pt x="110333" y="227769"/>
                          <a:pt x="106586" y="227769"/>
                        </a:cubicBezTo>
                        <a:close/>
                      </a:path>
                    </a:pathLst>
                  </a:custGeom>
                  <a:solidFill>
                    <a:srgbClr val="D97E31"/>
                  </a:solidFill>
                  <a:ln w="37462" cap="flat">
                    <a:noFill/>
                    <a:prstDash val="solid"/>
                    <a:miter/>
                  </a:ln>
                </p:spPr>
                <p:txBody>
                  <a:bodyPr rtlCol="0" anchor="ctr"/>
                  <a:lstStyle/>
                  <a:p>
                    <a:endParaRPr lang="en-US"/>
                  </a:p>
                </p:txBody>
              </p:sp>
            </p:grpSp>
            <p:grpSp>
              <p:nvGrpSpPr>
                <p:cNvPr id="5789" name="Graphic 3506">
                  <a:extLst>
                    <a:ext uri="{FF2B5EF4-FFF2-40B4-BE49-F238E27FC236}">
                      <a16:creationId xmlns:a16="http://schemas.microsoft.com/office/drawing/2014/main" id="{BF4803CA-27D6-47B2-BA8A-ED91609A2D90}"/>
                    </a:ext>
                  </a:extLst>
                </p:cNvPr>
                <p:cNvGrpSpPr/>
                <p:nvPr/>
              </p:nvGrpSpPr>
              <p:grpSpPr>
                <a:xfrm>
                  <a:off x="744624" y="-1863557"/>
                  <a:ext cx="603292" cy="276352"/>
                  <a:chOff x="744624" y="-1863557"/>
                  <a:chExt cx="603292" cy="276352"/>
                </a:xfrm>
                <a:solidFill>
                  <a:srgbClr val="D97E31"/>
                </a:solidFill>
              </p:grpSpPr>
              <p:sp>
                <p:nvSpPr>
                  <p:cNvPr id="5790" name="Freeform: Shape 5789">
                    <a:extLst>
                      <a:ext uri="{FF2B5EF4-FFF2-40B4-BE49-F238E27FC236}">
                        <a16:creationId xmlns:a16="http://schemas.microsoft.com/office/drawing/2014/main" id="{DFC08CFA-FA50-4B6F-BDB2-4C125B282D5B}"/>
                      </a:ext>
                    </a:extLst>
                  </p:cNvPr>
                  <p:cNvSpPr/>
                  <p:nvPr/>
                </p:nvSpPr>
                <p:spPr>
                  <a:xfrm>
                    <a:off x="744624" y="-1688377"/>
                    <a:ext cx="91596" cy="69114"/>
                  </a:xfrm>
                  <a:custGeom>
                    <a:avLst/>
                    <a:gdLst>
                      <a:gd name="connsiteX0" fmla="*/ 89931 w 91596"/>
                      <a:gd name="connsiteY0" fmla="*/ 0 h 69114"/>
                      <a:gd name="connsiteX1" fmla="*/ 41219 w 91596"/>
                      <a:gd name="connsiteY1" fmla="*/ 26230 h 69114"/>
                      <a:gd name="connsiteX2" fmla="*/ 0 w 91596"/>
                      <a:gd name="connsiteY2" fmla="*/ 67449 h 69114"/>
                      <a:gd name="connsiteX3" fmla="*/ 0 w 91596"/>
                      <a:gd name="connsiteY3" fmla="*/ 67449 h 69114"/>
                      <a:gd name="connsiteX4" fmla="*/ 37472 w 91596"/>
                      <a:gd name="connsiteY4" fmla="*/ 33724 h 69114"/>
                      <a:gd name="connsiteX5" fmla="*/ 89931 w 91596"/>
                      <a:gd name="connsiteY5" fmla="*/ 0 h 69114"/>
                      <a:gd name="connsiteX6" fmla="*/ 89931 w 91596"/>
                      <a:gd name="connsiteY6" fmla="*/ 0 h 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96" h="69114">
                        <a:moveTo>
                          <a:pt x="89931" y="0"/>
                        </a:moveTo>
                        <a:cubicBezTo>
                          <a:pt x="71196" y="7494"/>
                          <a:pt x="56207" y="14989"/>
                          <a:pt x="41219" y="26230"/>
                        </a:cubicBezTo>
                        <a:cubicBezTo>
                          <a:pt x="26230" y="37472"/>
                          <a:pt x="14988" y="52460"/>
                          <a:pt x="0" y="67449"/>
                        </a:cubicBezTo>
                        <a:cubicBezTo>
                          <a:pt x="0" y="67449"/>
                          <a:pt x="0" y="71196"/>
                          <a:pt x="0" y="67449"/>
                        </a:cubicBezTo>
                        <a:cubicBezTo>
                          <a:pt x="14988" y="56207"/>
                          <a:pt x="26230" y="44966"/>
                          <a:pt x="37472" y="33724"/>
                        </a:cubicBezTo>
                        <a:cubicBezTo>
                          <a:pt x="56207" y="22483"/>
                          <a:pt x="74943" y="14989"/>
                          <a:pt x="89931" y="0"/>
                        </a:cubicBezTo>
                        <a:cubicBezTo>
                          <a:pt x="93679" y="0"/>
                          <a:pt x="89931" y="0"/>
                          <a:pt x="89931" y="0"/>
                        </a:cubicBezTo>
                        <a:close/>
                      </a:path>
                    </a:pathLst>
                  </a:custGeom>
                  <a:solidFill>
                    <a:srgbClr val="D97E31"/>
                  </a:solidFill>
                  <a:ln w="37462" cap="flat">
                    <a:noFill/>
                    <a:prstDash val="solid"/>
                    <a:miter/>
                  </a:ln>
                </p:spPr>
                <p:txBody>
                  <a:bodyPr rtlCol="0" anchor="ctr"/>
                  <a:lstStyle/>
                  <a:p>
                    <a:endParaRPr lang="en-US"/>
                  </a:p>
                </p:txBody>
              </p:sp>
              <p:sp>
                <p:nvSpPr>
                  <p:cNvPr id="5791" name="Freeform: Shape 5790">
                    <a:extLst>
                      <a:ext uri="{FF2B5EF4-FFF2-40B4-BE49-F238E27FC236}">
                        <a16:creationId xmlns:a16="http://schemas.microsoft.com/office/drawing/2014/main" id="{DE3E6DB5-E882-40BC-8925-4B1D42226940}"/>
                      </a:ext>
                    </a:extLst>
                  </p:cNvPr>
                  <p:cNvSpPr/>
                  <p:nvPr/>
                </p:nvSpPr>
                <p:spPr>
                  <a:xfrm>
                    <a:off x="1016501" y="-1632170"/>
                    <a:ext cx="98154" cy="44965"/>
                  </a:xfrm>
                  <a:custGeom>
                    <a:avLst/>
                    <a:gdLst>
                      <a:gd name="connsiteX0" fmla="*/ 95344 w 98154"/>
                      <a:gd name="connsiteY0" fmla="*/ 44966 h 44965"/>
                      <a:gd name="connsiteX1" fmla="*/ 1666 w 98154"/>
                      <a:gd name="connsiteY1" fmla="*/ 0 h 44965"/>
                      <a:gd name="connsiteX2" fmla="*/ 1666 w 98154"/>
                      <a:gd name="connsiteY2" fmla="*/ 0 h 44965"/>
                      <a:gd name="connsiteX3" fmla="*/ 95344 w 98154"/>
                      <a:gd name="connsiteY3" fmla="*/ 44966 h 44965"/>
                      <a:gd name="connsiteX4" fmla="*/ 95344 w 98154"/>
                      <a:gd name="connsiteY4" fmla="*/ 44966 h 4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4" h="44965">
                        <a:moveTo>
                          <a:pt x="95344" y="44966"/>
                        </a:moveTo>
                        <a:cubicBezTo>
                          <a:pt x="61620" y="37472"/>
                          <a:pt x="27895" y="26230"/>
                          <a:pt x="1666" y="0"/>
                        </a:cubicBezTo>
                        <a:cubicBezTo>
                          <a:pt x="1666" y="0"/>
                          <a:pt x="-2082" y="0"/>
                          <a:pt x="1666" y="0"/>
                        </a:cubicBezTo>
                        <a:cubicBezTo>
                          <a:pt x="20401" y="29977"/>
                          <a:pt x="65367" y="44966"/>
                          <a:pt x="95344" y="44966"/>
                        </a:cubicBezTo>
                        <a:cubicBezTo>
                          <a:pt x="99091" y="44966"/>
                          <a:pt x="99091" y="44966"/>
                          <a:pt x="95344" y="44966"/>
                        </a:cubicBezTo>
                        <a:close/>
                      </a:path>
                    </a:pathLst>
                  </a:custGeom>
                  <a:solidFill>
                    <a:srgbClr val="D97E31"/>
                  </a:solidFill>
                  <a:ln w="37462" cap="flat">
                    <a:noFill/>
                    <a:prstDash val="solid"/>
                    <a:miter/>
                  </a:ln>
                </p:spPr>
                <p:txBody>
                  <a:bodyPr rtlCol="0" anchor="ctr"/>
                  <a:lstStyle/>
                  <a:p>
                    <a:endParaRPr lang="en-US"/>
                  </a:p>
                </p:txBody>
              </p:sp>
              <p:sp>
                <p:nvSpPr>
                  <p:cNvPr id="5792" name="Freeform: Shape 5791">
                    <a:extLst>
                      <a:ext uri="{FF2B5EF4-FFF2-40B4-BE49-F238E27FC236}">
                        <a16:creationId xmlns:a16="http://schemas.microsoft.com/office/drawing/2014/main" id="{CE6821B5-CC57-42A4-B33E-57CBA8ABC067}"/>
                      </a:ext>
                    </a:extLst>
                  </p:cNvPr>
                  <p:cNvSpPr/>
                  <p:nvPr/>
                </p:nvSpPr>
                <p:spPr>
                  <a:xfrm>
                    <a:off x="1055638" y="-1692716"/>
                    <a:ext cx="119908" cy="33379"/>
                  </a:xfrm>
                  <a:custGeom>
                    <a:avLst/>
                    <a:gdLst>
                      <a:gd name="connsiteX0" fmla="*/ 119909 w 119908"/>
                      <a:gd name="connsiteY0" fmla="*/ 30569 h 33379"/>
                      <a:gd name="connsiteX1" fmla="*/ 56207 w 119908"/>
                      <a:gd name="connsiteY1" fmla="*/ 592 h 33379"/>
                      <a:gd name="connsiteX2" fmla="*/ 0 w 119908"/>
                      <a:gd name="connsiteY2" fmla="*/ 19327 h 33379"/>
                      <a:gd name="connsiteX3" fmla="*/ 0 w 119908"/>
                      <a:gd name="connsiteY3" fmla="*/ 23075 h 33379"/>
                      <a:gd name="connsiteX4" fmla="*/ 56207 w 119908"/>
                      <a:gd name="connsiteY4" fmla="*/ 8086 h 33379"/>
                      <a:gd name="connsiteX5" fmla="*/ 89931 w 119908"/>
                      <a:gd name="connsiteY5" fmla="*/ 23075 h 33379"/>
                      <a:gd name="connsiteX6" fmla="*/ 119909 w 119908"/>
                      <a:gd name="connsiteY6" fmla="*/ 30569 h 33379"/>
                      <a:gd name="connsiteX7" fmla="*/ 119909 w 119908"/>
                      <a:gd name="connsiteY7" fmla="*/ 30569 h 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08" h="33379">
                        <a:moveTo>
                          <a:pt x="119909" y="30569"/>
                        </a:moveTo>
                        <a:cubicBezTo>
                          <a:pt x="101173" y="19327"/>
                          <a:pt x="78690" y="4339"/>
                          <a:pt x="56207" y="592"/>
                        </a:cubicBezTo>
                        <a:cubicBezTo>
                          <a:pt x="37472" y="-3156"/>
                          <a:pt x="18736" y="11833"/>
                          <a:pt x="0" y="19327"/>
                        </a:cubicBezTo>
                        <a:cubicBezTo>
                          <a:pt x="0" y="19327"/>
                          <a:pt x="0" y="23075"/>
                          <a:pt x="0" y="23075"/>
                        </a:cubicBezTo>
                        <a:cubicBezTo>
                          <a:pt x="18736" y="19327"/>
                          <a:pt x="33724" y="8086"/>
                          <a:pt x="56207" y="8086"/>
                        </a:cubicBezTo>
                        <a:cubicBezTo>
                          <a:pt x="67449" y="8086"/>
                          <a:pt x="78690" y="15580"/>
                          <a:pt x="89931" y="23075"/>
                        </a:cubicBezTo>
                        <a:cubicBezTo>
                          <a:pt x="97426" y="26822"/>
                          <a:pt x="104920" y="30569"/>
                          <a:pt x="119909" y="30569"/>
                        </a:cubicBezTo>
                        <a:cubicBezTo>
                          <a:pt x="119909" y="34316"/>
                          <a:pt x="119909" y="34316"/>
                          <a:pt x="119909" y="30569"/>
                        </a:cubicBezTo>
                        <a:close/>
                      </a:path>
                    </a:pathLst>
                  </a:custGeom>
                  <a:solidFill>
                    <a:srgbClr val="D97E31"/>
                  </a:solidFill>
                  <a:ln w="37462" cap="flat">
                    <a:noFill/>
                    <a:prstDash val="solid"/>
                    <a:miter/>
                  </a:ln>
                </p:spPr>
                <p:txBody>
                  <a:bodyPr rtlCol="0" anchor="ctr"/>
                  <a:lstStyle/>
                  <a:p>
                    <a:endParaRPr lang="en-US"/>
                  </a:p>
                </p:txBody>
              </p:sp>
              <p:sp>
                <p:nvSpPr>
                  <p:cNvPr id="5793" name="Freeform: Shape 5792">
                    <a:extLst>
                      <a:ext uri="{FF2B5EF4-FFF2-40B4-BE49-F238E27FC236}">
                        <a16:creationId xmlns:a16="http://schemas.microsoft.com/office/drawing/2014/main" id="{15043FA6-B68B-4558-B0D6-79AAAE5A65BA}"/>
                      </a:ext>
                    </a:extLst>
                  </p:cNvPr>
                  <p:cNvSpPr/>
                  <p:nvPr/>
                </p:nvSpPr>
                <p:spPr>
                  <a:xfrm>
                    <a:off x="1051890" y="-1832435"/>
                    <a:ext cx="33724" cy="102838"/>
                  </a:xfrm>
                  <a:custGeom>
                    <a:avLst/>
                    <a:gdLst>
                      <a:gd name="connsiteX0" fmla="*/ 33725 w 33724"/>
                      <a:gd name="connsiteY0" fmla="*/ 1665 h 102838"/>
                      <a:gd name="connsiteX1" fmla="*/ 33725 w 33724"/>
                      <a:gd name="connsiteY1" fmla="*/ 1665 h 102838"/>
                      <a:gd name="connsiteX2" fmla="*/ 3747 w 33724"/>
                      <a:gd name="connsiteY2" fmla="*/ 35390 h 102838"/>
                      <a:gd name="connsiteX3" fmla="*/ 7494 w 33724"/>
                      <a:gd name="connsiteY3" fmla="*/ 50379 h 102838"/>
                      <a:gd name="connsiteX4" fmla="*/ 0 w 33724"/>
                      <a:gd name="connsiteY4" fmla="*/ 99091 h 102838"/>
                      <a:gd name="connsiteX5" fmla="*/ 3747 w 33724"/>
                      <a:gd name="connsiteY5" fmla="*/ 102839 h 102838"/>
                      <a:gd name="connsiteX6" fmla="*/ 22483 w 33724"/>
                      <a:gd name="connsiteY6" fmla="*/ 61620 h 102838"/>
                      <a:gd name="connsiteX7" fmla="*/ 18736 w 33724"/>
                      <a:gd name="connsiteY7" fmla="*/ 24148 h 102838"/>
                      <a:gd name="connsiteX8" fmla="*/ 33725 w 33724"/>
                      <a:gd name="connsiteY8" fmla="*/ 1665 h 1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4" h="102838">
                        <a:moveTo>
                          <a:pt x="33725" y="1665"/>
                        </a:moveTo>
                        <a:cubicBezTo>
                          <a:pt x="33725" y="1665"/>
                          <a:pt x="29977" y="-2082"/>
                          <a:pt x="33725" y="1665"/>
                        </a:cubicBezTo>
                        <a:cubicBezTo>
                          <a:pt x="26230" y="9160"/>
                          <a:pt x="3747" y="24148"/>
                          <a:pt x="3747" y="35390"/>
                        </a:cubicBezTo>
                        <a:cubicBezTo>
                          <a:pt x="3747" y="42884"/>
                          <a:pt x="7494" y="46631"/>
                          <a:pt x="7494" y="50379"/>
                        </a:cubicBezTo>
                        <a:cubicBezTo>
                          <a:pt x="18736" y="69114"/>
                          <a:pt x="11242" y="84103"/>
                          <a:pt x="0" y="99091"/>
                        </a:cubicBezTo>
                        <a:cubicBezTo>
                          <a:pt x="0" y="99091"/>
                          <a:pt x="0" y="102839"/>
                          <a:pt x="3747" y="102839"/>
                        </a:cubicBezTo>
                        <a:cubicBezTo>
                          <a:pt x="14989" y="91597"/>
                          <a:pt x="22483" y="80356"/>
                          <a:pt x="22483" y="61620"/>
                        </a:cubicBezTo>
                        <a:cubicBezTo>
                          <a:pt x="22483" y="50379"/>
                          <a:pt x="3747" y="42884"/>
                          <a:pt x="18736" y="24148"/>
                        </a:cubicBezTo>
                        <a:cubicBezTo>
                          <a:pt x="22483" y="16654"/>
                          <a:pt x="26230" y="9160"/>
                          <a:pt x="33725" y="1665"/>
                        </a:cubicBezTo>
                        <a:close/>
                      </a:path>
                    </a:pathLst>
                  </a:custGeom>
                  <a:solidFill>
                    <a:srgbClr val="D97E31"/>
                  </a:solidFill>
                  <a:ln w="37462" cap="flat">
                    <a:noFill/>
                    <a:prstDash val="solid"/>
                    <a:miter/>
                  </a:ln>
                </p:spPr>
                <p:txBody>
                  <a:bodyPr rtlCol="0" anchor="ctr"/>
                  <a:lstStyle/>
                  <a:p>
                    <a:endParaRPr lang="en-US"/>
                  </a:p>
                </p:txBody>
              </p:sp>
              <p:sp>
                <p:nvSpPr>
                  <p:cNvPr id="5794" name="Freeform: Shape 5793">
                    <a:extLst>
                      <a:ext uri="{FF2B5EF4-FFF2-40B4-BE49-F238E27FC236}">
                        <a16:creationId xmlns:a16="http://schemas.microsoft.com/office/drawing/2014/main" id="{6028F718-6DEA-4F52-97E2-5E9B5FC85BD2}"/>
                      </a:ext>
                    </a:extLst>
                  </p:cNvPr>
                  <p:cNvSpPr/>
                  <p:nvPr/>
                </p:nvSpPr>
                <p:spPr>
                  <a:xfrm>
                    <a:off x="1065214" y="-1725849"/>
                    <a:ext cx="12906" cy="14988"/>
                  </a:xfrm>
                  <a:custGeom>
                    <a:avLst/>
                    <a:gdLst>
                      <a:gd name="connsiteX0" fmla="*/ 1666 w 12906"/>
                      <a:gd name="connsiteY0" fmla="*/ 0 h 14988"/>
                      <a:gd name="connsiteX1" fmla="*/ 1666 w 12906"/>
                      <a:gd name="connsiteY1" fmla="*/ 0 h 14988"/>
                      <a:gd name="connsiteX2" fmla="*/ 9160 w 12906"/>
                      <a:gd name="connsiteY2" fmla="*/ 14989 h 14988"/>
                      <a:gd name="connsiteX3" fmla="*/ 12907 w 12906"/>
                      <a:gd name="connsiteY3" fmla="*/ 14989 h 14988"/>
                      <a:gd name="connsiteX4" fmla="*/ 1666 w 12906"/>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6" h="14988">
                        <a:moveTo>
                          <a:pt x="1666" y="0"/>
                        </a:moveTo>
                        <a:cubicBezTo>
                          <a:pt x="1666" y="0"/>
                          <a:pt x="-2082" y="0"/>
                          <a:pt x="1666" y="0"/>
                        </a:cubicBezTo>
                        <a:cubicBezTo>
                          <a:pt x="1666" y="7494"/>
                          <a:pt x="5412" y="11241"/>
                          <a:pt x="9160" y="14989"/>
                        </a:cubicBezTo>
                        <a:cubicBezTo>
                          <a:pt x="9160" y="14989"/>
                          <a:pt x="12907" y="14989"/>
                          <a:pt x="12907" y="14989"/>
                        </a:cubicBezTo>
                        <a:cubicBezTo>
                          <a:pt x="9160" y="7494"/>
                          <a:pt x="5412" y="3747"/>
                          <a:pt x="1666" y="0"/>
                        </a:cubicBezTo>
                        <a:close/>
                      </a:path>
                    </a:pathLst>
                  </a:custGeom>
                  <a:solidFill>
                    <a:srgbClr val="D97E31"/>
                  </a:solidFill>
                  <a:ln w="37462" cap="flat">
                    <a:noFill/>
                    <a:prstDash val="solid"/>
                    <a:miter/>
                  </a:ln>
                </p:spPr>
                <p:txBody>
                  <a:bodyPr rtlCol="0" anchor="ctr"/>
                  <a:lstStyle/>
                  <a:p>
                    <a:endParaRPr lang="en-US"/>
                  </a:p>
                </p:txBody>
              </p:sp>
              <p:sp>
                <p:nvSpPr>
                  <p:cNvPr id="5795" name="Freeform: Shape 5794">
                    <a:extLst>
                      <a:ext uri="{FF2B5EF4-FFF2-40B4-BE49-F238E27FC236}">
                        <a16:creationId xmlns:a16="http://schemas.microsoft.com/office/drawing/2014/main" id="{6FD0B85A-BDEA-4A99-98E6-9DF11016354C}"/>
                      </a:ext>
                    </a:extLst>
                  </p:cNvPr>
                  <p:cNvSpPr/>
                  <p:nvPr/>
                </p:nvSpPr>
                <p:spPr>
                  <a:xfrm>
                    <a:off x="1125168" y="-1863557"/>
                    <a:ext cx="182263" cy="186420"/>
                  </a:xfrm>
                  <a:custGeom>
                    <a:avLst/>
                    <a:gdLst>
                      <a:gd name="connsiteX0" fmla="*/ 181529 w 182263"/>
                      <a:gd name="connsiteY0" fmla="*/ 2810 h 186420"/>
                      <a:gd name="connsiteX1" fmla="*/ 136563 w 182263"/>
                      <a:gd name="connsiteY1" fmla="*/ 32788 h 186420"/>
                      <a:gd name="connsiteX2" fmla="*/ 99092 w 182263"/>
                      <a:gd name="connsiteY2" fmla="*/ 51523 h 186420"/>
                      <a:gd name="connsiteX3" fmla="*/ 61620 w 182263"/>
                      <a:gd name="connsiteY3" fmla="*/ 92742 h 186420"/>
                      <a:gd name="connsiteX4" fmla="*/ 9159 w 182263"/>
                      <a:gd name="connsiteY4" fmla="*/ 111478 h 186420"/>
                      <a:gd name="connsiteX5" fmla="*/ 1665 w 182263"/>
                      <a:gd name="connsiteY5" fmla="*/ 107731 h 186420"/>
                      <a:gd name="connsiteX6" fmla="*/ 1665 w 182263"/>
                      <a:gd name="connsiteY6" fmla="*/ 107731 h 186420"/>
                      <a:gd name="connsiteX7" fmla="*/ 39137 w 182263"/>
                      <a:gd name="connsiteY7" fmla="*/ 145202 h 186420"/>
                      <a:gd name="connsiteX8" fmla="*/ 65367 w 182263"/>
                      <a:gd name="connsiteY8" fmla="*/ 186421 h 186420"/>
                      <a:gd name="connsiteX9" fmla="*/ 69114 w 182263"/>
                      <a:gd name="connsiteY9" fmla="*/ 186421 h 186420"/>
                      <a:gd name="connsiteX10" fmla="*/ 54126 w 182263"/>
                      <a:gd name="connsiteY10" fmla="*/ 152697 h 186420"/>
                      <a:gd name="connsiteX11" fmla="*/ 99092 w 182263"/>
                      <a:gd name="connsiteY11" fmla="*/ 137708 h 186420"/>
                      <a:gd name="connsiteX12" fmla="*/ 99092 w 182263"/>
                      <a:gd name="connsiteY12" fmla="*/ 133961 h 186420"/>
                      <a:gd name="connsiteX13" fmla="*/ 50378 w 182263"/>
                      <a:gd name="connsiteY13" fmla="*/ 148949 h 186420"/>
                      <a:gd name="connsiteX14" fmla="*/ 16654 w 182263"/>
                      <a:gd name="connsiteY14" fmla="*/ 118972 h 186420"/>
                      <a:gd name="connsiteX15" fmla="*/ 54126 w 182263"/>
                      <a:gd name="connsiteY15" fmla="*/ 107731 h 186420"/>
                      <a:gd name="connsiteX16" fmla="*/ 95344 w 182263"/>
                      <a:gd name="connsiteY16" fmla="*/ 70259 h 186420"/>
                      <a:gd name="connsiteX17" fmla="*/ 162793 w 182263"/>
                      <a:gd name="connsiteY17" fmla="*/ 32788 h 186420"/>
                      <a:gd name="connsiteX18" fmla="*/ 181529 w 182263"/>
                      <a:gd name="connsiteY18" fmla="*/ 2810 h 186420"/>
                      <a:gd name="connsiteX19" fmla="*/ 181529 w 182263"/>
                      <a:gd name="connsiteY19" fmla="*/ 2810 h 1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263" h="186420">
                        <a:moveTo>
                          <a:pt x="181529" y="2810"/>
                        </a:moveTo>
                        <a:cubicBezTo>
                          <a:pt x="170287" y="21546"/>
                          <a:pt x="155299" y="25293"/>
                          <a:pt x="136563" y="32788"/>
                        </a:cubicBezTo>
                        <a:cubicBezTo>
                          <a:pt x="125321" y="36535"/>
                          <a:pt x="110333" y="44029"/>
                          <a:pt x="99092" y="51523"/>
                        </a:cubicBezTo>
                        <a:cubicBezTo>
                          <a:pt x="84103" y="62765"/>
                          <a:pt x="76608" y="81501"/>
                          <a:pt x="61620" y="92742"/>
                        </a:cubicBezTo>
                        <a:cubicBezTo>
                          <a:pt x="46631" y="103984"/>
                          <a:pt x="27895" y="111478"/>
                          <a:pt x="9159" y="111478"/>
                        </a:cubicBezTo>
                        <a:cubicBezTo>
                          <a:pt x="9159" y="111478"/>
                          <a:pt x="1665" y="111478"/>
                          <a:pt x="1665" y="107731"/>
                        </a:cubicBezTo>
                        <a:cubicBezTo>
                          <a:pt x="1665" y="107731"/>
                          <a:pt x="-2082" y="107731"/>
                          <a:pt x="1665" y="107731"/>
                        </a:cubicBezTo>
                        <a:cubicBezTo>
                          <a:pt x="12907" y="118972"/>
                          <a:pt x="27895" y="130214"/>
                          <a:pt x="39137" y="145202"/>
                        </a:cubicBezTo>
                        <a:cubicBezTo>
                          <a:pt x="50378" y="156444"/>
                          <a:pt x="54126" y="171432"/>
                          <a:pt x="65367" y="186421"/>
                        </a:cubicBezTo>
                        <a:cubicBezTo>
                          <a:pt x="65367" y="186421"/>
                          <a:pt x="69114" y="186421"/>
                          <a:pt x="69114" y="186421"/>
                        </a:cubicBezTo>
                        <a:cubicBezTo>
                          <a:pt x="65367" y="175180"/>
                          <a:pt x="61620" y="163938"/>
                          <a:pt x="54126" y="152697"/>
                        </a:cubicBezTo>
                        <a:cubicBezTo>
                          <a:pt x="69114" y="156444"/>
                          <a:pt x="87850" y="148949"/>
                          <a:pt x="99092" y="137708"/>
                        </a:cubicBezTo>
                        <a:cubicBezTo>
                          <a:pt x="99092" y="137708"/>
                          <a:pt x="99092" y="133961"/>
                          <a:pt x="99092" y="133961"/>
                        </a:cubicBezTo>
                        <a:cubicBezTo>
                          <a:pt x="84103" y="137708"/>
                          <a:pt x="69114" y="148949"/>
                          <a:pt x="50378" y="148949"/>
                        </a:cubicBezTo>
                        <a:cubicBezTo>
                          <a:pt x="42884" y="137708"/>
                          <a:pt x="27895" y="126466"/>
                          <a:pt x="16654" y="118972"/>
                        </a:cubicBezTo>
                        <a:cubicBezTo>
                          <a:pt x="27895" y="122719"/>
                          <a:pt x="42884" y="111478"/>
                          <a:pt x="54126" y="107731"/>
                        </a:cubicBezTo>
                        <a:cubicBezTo>
                          <a:pt x="72862" y="100236"/>
                          <a:pt x="84103" y="85248"/>
                          <a:pt x="95344" y="70259"/>
                        </a:cubicBezTo>
                        <a:cubicBezTo>
                          <a:pt x="114080" y="47776"/>
                          <a:pt x="136563" y="44029"/>
                          <a:pt x="162793" y="32788"/>
                        </a:cubicBezTo>
                        <a:cubicBezTo>
                          <a:pt x="174035" y="25293"/>
                          <a:pt x="185276" y="14052"/>
                          <a:pt x="181529" y="2810"/>
                        </a:cubicBezTo>
                        <a:cubicBezTo>
                          <a:pt x="181529" y="-937"/>
                          <a:pt x="181529" y="-937"/>
                          <a:pt x="181529" y="2810"/>
                        </a:cubicBezTo>
                        <a:close/>
                      </a:path>
                    </a:pathLst>
                  </a:custGeom>
                  <a:solidFill>
                    <a:srgbClr val="D97E31"/>
                  </a:solidFill>
                  <a:ln w="37462" cap="flat">
                    <a:noFill/>
                    <a:prstDash val="solid"/>
                    <a:miter/>
                  </a:ln>
                </p:spPr>
                <p:txBody>
                  <a:bodyPr rtlCol="0" anchor="ctr"/>
                  <a:lstStyle/>
                  <a:p>
                    <a:endParaRPr lang="en-US"/>
                  </a:p>
                </p:txBody>
              </p:sp>
              <p:sp>
                <p:nvSpPr>
                  <p:cNvPr id="5796" name="Freeform: Shape 5795">
                    <a:extLst>
                      <a:ext uri="{FF2B5EF4-FFF2-40B4-BE49-F238E27FC236}">
                        <a16:creationId xmlns:a16="http://schemas.microsoft.com/office/drawing/2014/main" id="{D42E2251-3FF8-490B-A6A4-3883F8E268AC}"/>
                      </a:ext>
                    </a:extLst>
                  </p:cNvPr>
                  <p:cNvSpPr/>
                  <p:nvPr/>
                </p:nvSpPr>
                <p:spPr>
                  <a:xfrm>
                    <a:off x="1198030" y="-1783914"/>
                    <a:ext cx="149886" cy="112190"/>
                  </a:xfrm>
                  <a:custGeom>
                    <a:avLst/>
                    <a:gdLst>
                      <a:gd name="connsiteX0" fmla="*/ 149886 w 149886"/>
                      <a:gd name="connsiteY0" fmla="*/ 20594 h 112190"/>
                      <a:gd name="connsiteX1" fmla="*/ 104920 w 149886"/>
                      <a:gd name="connsiteY1" fmla="*/ 1858 h 112190"/>
                      <a:gd name="connsiteX2" fmla="*/ 56207 w 149886"/>
                      <a:gd name="connsiteY2" fmla="*/ 58065 h 112190"/>
                      <a:gd name="connsiteX3" fmla="*/ 22483 w 149886"/>
                      <a:gd name="connsiteY3" fmla="*/ 95537 h 112190"/>
                      <a:gd name="connsiteX4" fmla="*/ 0 w 149886"/>
                      <a:gd name="connsiteY4" fmla="*/ 110525 h 112190"/>
                      <a:gd name="connsiteX5" fmla="*/ 3747 w 149886"/>
                      <a:gd name="connsiteY5" fmla="*/ 110525 h 112190"/>
                      <a:gd name="connsiteX6" fmla="*/ 3747 w 149886"/>
                      <a:gd name="connsiteY6" fmla="*/ 110525 h 112190"/>
                      <a:gd name="connsiteX7" fmla="*/ 3747 w 149886"/>
                      <a:gd name="connsiteY7" fmla="*/ 110525 h 112190"/>
                      <a:gd name="connsiteX8" fmla="*/ 26230 w 149886"/>
                      <a:gd name="connsiteY8" fmla="*/ 106778 h 112190"/>
                      <a:gd name="connsiteX9" fmla="*/ 37472 w 149886"/>
                      <a:gd name="connsiteY9" fmla="*/ 106778 h 112190"/>
                      <a:gd name="connsiteX10" fmla="*/ 48713 w 149886"/>
                      <a:gd name="connsiteY10" fmla="*/ 99284 h 112190"/>
                      <a:gd name="connsiteX11" fmla="*/ 74943 w 149886"/>
                      <a:gd name="connsiteY11" fmla="*/ 43076 h 112190"/>
                      <a:gd name="connsiteX12" fmla="*/ 104920 w 149886"/>
                      <a:gd name="connsiteY12" fmla="*/ 13099 h 112190"/>
                      <a:gd name="connsiteX13" fmla="*/ 138645 w 149886"/>
                      <a:gd name="connsiteY13" fmla="*/ 39329 h 112190"/>
                      <a:gd name="connsiteX14" fmla="*/ 119909 w 149886"/>
                      <a:gd name="connsiteY14" fmla="*/ 61812 h 112190"/>
                      <a:gd name="connsiteX15" fmla="*/ 108667 w 149886"/>
                      <a:gd name="connsiteY15" fmla="*/ 84295 h 112190"/>
                      <a:gd name="connsiteX16" fmla="*/ 112415 w 149886"/>
                      <a:gd name="connsiteY16" fmla="*/ 84295 h 112190"/>
                      <a:gd name="connsiteX17" fmla="*/ 138645 w 149886"/>
                      <a:gd name="connsiteY17" fmla="*/ 50571 h 112190"/>
                      <a:gd name="connsiteX18" fmla="*/ 149886 w 149886"/>
                      <a:gd name="connsiteY18" fmla="*/ 20594 h 11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86" h="112190">
                        <a:moveTo>
                          <a:pt x="149886" y="20594"/>
                        </a:moveTo>
                        <a:cubicBezTo>
                          <a:pt x="142391" y="-1890"/>
                          <a:pt x="123656" y="-1890"/>
                          <a:pt x="104920" y="1858"/>
                        </a:cubicBezTo>
                        <a:cubicBezTo>
                          <a:pt x="78690" y="9352"/>
                          <a:pt x="67448" y="35582"/>
                          <a:pt x="56207" y="58065"/>
                        </a:cubicBezTo>
                        <a:cubicBezTo>
                          <a:pt x="48713" y="76801"/>
                          <a:pt x="44966" y="95537"/>
                          <a:pt x="22483" y="95537"/>
                        </a:cubicBezTo>
                        <a:cubicBezTo>
                          <a:pt x="11241" y="95537"/>
                          <a:pt x="3747" y="99284"/>
                          <a:pt x="0" y="110525"/>
                        </a:cubicBezTo>
                        <a:cubicBezTo>
                          <a:pt x="0" y="110525"/>
                          <a:pt x="0" y="114272"/>
                          <a:pt x="3747" y="110525"/>
                        </a:cubicBezTo>
                        <a:cubicBezTo>
                          <a:pt x="3747" y="110525"/>
                          <a:pt x="3747" y="110525"/>
                          <a:pt x="3747" y="110525"/>
                        </a:cubicBezTo>
                        <a:cubicBezTo>
                          <a:pt x="3747" y="110525"/>
                          <a:pt x="3747" y="110525"/>
                          <a:pt x="3747" y="110525"/>
                        </a:cubicBezTo>
                        <a:cubicBezTo>
                          <a:pt x="11241" y="110525"/>
                          <a:pt x="18736" y="106778"/>
                          <a:pt x="26230" y="106778"/>
                        </a:cubicBezTo>
                        <a:cubicBezTo>
                          <a:pt x="29977" y="106778"/>
                          <a:pt x="29977" y="106778"/>
                          <a:pt x="37472" y="106778"/>
                        </a:cubicBezTo>
                        <a:cubicBezTo>
                          <a:pt x="41218" y="106778"/>
                          <a:pt x="48713" y="103031"/>
                          <a:pt x="48713" y="99284"/>
                        </a:cubicBezTo>
                        <a:cubicBezTo>
                          <a:pt x="59954" y="84295"/>
                          <a:pt x="63702" y="61812"/>
                          <a:pt x="74943" y="43076"/>
                        </a:cubicBezTo>
                        <a:cubicBezTo>
                          <a:pt x="82437" y="31835"/>
                          <a:pt x="89931" y="20594"/>
                          <a:pt x="104920" y="13099"/>
                        </a:cubicBezTo>
                        <a:cubicBezTo>
                          <a:pt x="119909" y="5605"/>
                          <a:pt x="157380" y="9352"/>
                          <a:pt x="138645" y="39329"/>
                        </a:cubicBezTo>
                        <a:cubicBezTo>
                          <a:pt x="134897" y="46823"/>
                          <a:pt x="123656" y="54318"/>
                          <a:pt x="119909" y="61812"/>
                        </a:cubicBezTo>
                        <a:cubicBezTo>
                          <a:pt x="116161" y="69306"/>
                          <a:pt x="112415" y="76801"/>
                          <a:pt x="108667" y="84295"/>
                        </a:cubicBezTo>
                        <a:cubicBezTo>
                          <a:pt x="108667" y="88042"/>
                          <a:pt x="112415" y="88042"/>
                          <a:pt x="112415" y="84295"/>
                        </a:cubicBezTo>
                        <a:cubicBezTo>
                          <a:pt x="119909" y="69306"/>
                          <a:pt x="127403" y="61812"/>
                          <a:pt x="138645" y="50571"/>
                        </a:cubicBezTo>
                        <a:cubicBezTo>
                          <a:pt x="142391" y="39329"/>
                          <a:pt x="149886" y="28088"/>
                          <a:pt x="149886" y="20594"/>
                        </a:cubicBezTo>
                        <a:close/>
                      </a:path>
                    </a:pathLst>
                  </a:custGeom>
                  <a:solidFill>
                    <a:srgbClr val="D97E31"/>
                  </a:solidFill>
                  <a:ln w="37462" cap="flat">
                    <a:noFill/>
                    <a:prstDash val="solid"/>
                    <a:miter/>
                  </a:ln>
                </p:spPr>
                <p:txBody>
                  <a:bodyPr rtlCol="0" anchor="ctr"/>
                  <a:lstStyle/>
                  <a:p>
                    <a:endParaRPr lang="en-US"/>
                  </a:p>
                </p:txBody>
              </p:sp>
              <p:sp>
                <p:nvSpPr>
                  <p:cNvPr id="5797" name="Freeform: Shape 5796">
                    <a:extLst>
                      <a:ext uri="{FF2B5EF4-FFF2-40B4-BE49-F238E27FC236}">
                        <a16:creationId xmlns:a16="http://schemas.microsoft.com/office/drawing/2014/main" id="{51659292-D1D0-47E7-999B-E2FF81696E24}"/>
                      </a:ext>
                    </a:extLst>
                  </p:cNvPr>
                  <p:cNvSpPr/>
                  <p:nvPr/>
                </p:nvSpPr>
                <p:spPr>
                  <a:xfrm>
                    <a:off x="1235501" y="-1828163"/>
                    <a:ext cx="112414" cy="92737"/>
                  </a:xfrm>
                  <a:custGeom>
                    <a:avLst/>
                    <a:gdLst>
                      <a:gd name="connsiteX0" fmla="*/ 112415 w 112414"/>
                      <a:gd name="connsiteY0" fmla="*/ 1140 h 92737"/>
                      <a:gd name="connsiteX1" fmla="*/ 0 w 112414"/>
                      <a:gd name="connsiteY1" fmla="*/ 91072 h 92737"/>
                      <a:gd name="connsiteX2" fmla="*/ 0 w 112414"/>
                      <a:gd name="connsiteY2" fmla="*/ 91072 h 92737"/>
                      <a:gd name="connsiteX3" fmla="*/ 41218 w 112414"/>
                      <a:gd name="connsiteY3" fmla="*/ 49853 h 92737"/>
                      <a:gd name="connsiteX4" fmla="*/ 112415 w 112414"/>
                      <a:gd name="connsiteY4" fmla="*/ 1140 h 92737"/>
                      <a:gd name="connsiteX5" fmla="*/ 112415 w 112414"/>
                      <a:gd name="connsiteY5" fmla="*/ 1140 h 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14" h="92737">
                        <a:moveTo>
                          <a:pt x="112415" y="1140"/>
                        </a:moveTo>
                        <a:cubicBezTo>
                          <a:pt x="56207" y="-10101"/>
                          <a:pt x="37472" y="64842"/>
                          <a:pt x="0" y="91072"/>
                        </a:cubicBezTo>
                        <a:cubicBezTo>
                          <a:pt x="0" y="91072"/>
                          <a:pt x="0" y="94819"/>
                          <a:pt x="0" y="91072"/>
                        </a:cubicBezTo>
                        <a:cubicBezTo>
                          <a:pt x="18736" y="87325"/>
                          <a:pt x="29977" y="64842"/>
                          <a:pt x="41218" y="49853"/>
                        </a:cubicBezTo>
                        <a:cubicBezTo>
                          <a:pt x="59954" y="31118"/>
                          <a:pt x="78690" y="-2607"/>
                          <a:pt x="112415" y="1140"/>
                        </a:cubicBezTo>
                        <a:cubicBezTo>
                          <a:pt x="112415" y="1140"/>
                          <a:pt x="112415" y="1140"/>
                          <a:pt x="112415" y="1140"/>
                        </a:cubicBezTo>
                        <a:close/>
                      </a:path>
                    </a:pathLst>
                  </a:custGeom>
                  <a:solidFill>
                    <a:srgbClr val="D97E31"/>
                  </a:solidFill>
                  <a:ln w="37462" cap="flat">
                    <a:noFill/>
                    <a:prstDash val="solid"/>
                    <a:miter/>
                  </a:ln>
                </p:spPr>
                <p:txBody>
                  <a:bodyPr rtlCol="0" anchor="ctr"/>
                  <a:lstStyle/>
                  <a:p>
                    <a:endParaRPr lang="en-US"/>
                  </a:p>
                </p:txBody>
              </p:sp>
            </p:grpSp>
            <p:sp>
              <p:nvSpPr>
                <p:cNvPr id="5798" name="Freeform: Shape 5797">
                  <a:extLst>
                    <a:ext uri="{FF2B5EF4-FFF2-40B4-BE49-F238E27FC236}">
                      <a16:creationId xmlns:a16="http://schemas.microsoft.com/office/drawing/2014/main" id="{58E8324F-2419-4F68-B1F9-B29C590144B8}"/>
                    </a:ext>
                  </a:extLst>
                </p:cNvPr>
                <p:cNvSpPr/>
                <p:nvPr/>
              </p:nvSpPr>
              <p:spPr>
                <a:xfrm>
                  <a:off x="541228" y="-1909460"/>
                  <a:ext cx="821721" cy="424898"/>
                </a:xfrm>
                <a:custGeom>
                  <a:avLst/>
                  <a:gdLst>
                    <a:gd name="connsiteX0" fmla="*/ 810434 w 821721"/>
                    <a:gd name="connsiteY0" fmla="*/ 86185 h 424898"/>
                    <a:gd name="connsiteX1" fmla="*/ 787952 w 821721"/>
                    <a:gd name="connsiteY1" fmla="*/ 82437 h 424898"/>
                    <a:gd name="connsiteX2" fmla="*/ 769216 w 821721"/>
                    <a:gd name="connsiteY2" fmla="*/ 67449 h 424898"/>
                    <a:gd name="connsiteX3" fmla="*/ 757975 w 821721"/>
                    <a:gd name="connsiteY3" fmla="*/ 67449 h 424898"/>
                    <a:gd name="connsiteX4" fmla="*/ 765469 w 821721"/>
                    <a:gd name="connsiteY4" fmla="*/ 59954 h 424898"/>
                    <a:gd name="connsiteX5" fmla="*/ 746733 w 821721"/>
                    <a:gd name="connsiteY5" fmla="*/ 67449 h 424898"/>
                    <a:gd name="connsiteX6" fmla="*/ 675537 w 821721"/>
                    <a:gd name="connsiteY6" fmla="*/ 101173 h 424898"/>
                    <a:gd name="connsiteX7" fmla="*/ 630571 w 821721"/>
                    <a:gd name="connsiteY7" fmla="*/ 142392 h 424898"/>
                    <a:gd name="connsiteX8" fmla="*/ 596847 w 821721"/>
                    <a:gd name="connsiteY8" fmla="*/ 116162 h 424898"/>
                    <a:gd name="connsiteX9" fmla="*/ 604341 w 821721"/>
                    <a:gd name="connsiteY9" fmla="*/ 108668 h 424898"/>
                    <a:gd name="connsiteX10" fmla="*/ 589353 w 821721"/>
                    <a:gd name="connsiteY10" fmla="*/ 116162 h 424898"/>
                    <a:gd name="connsiteX11" fmla="*/ 555628 w 821721"/>
                    <a:gd name="connsiteY11" fmla="*/ 123656 h 424898"/>
                    <a:gd name="connsiteX12" fmla="*/ 525651 w 821721"/>
                    <a:gd name="connsiteY12" fmla="*/ 127403 h 424898"/>
                    <a:gd name="connsiteX13" fmla="*/ 536892 w 821721"/>
                    <a:gd name="connsiteY13" fmla="*/ 101173 h 424898"/>
                    <a:gd name="connsiteX14" fmla="*/ 555628 w 821721"/>
                    <a:gd name="connsiteY14" fmla="*/ 56207 h 424898"/>
                    <a:gd name="connsiteX15" fmla="*/ 548134 w 821721"/>
                    <a:gd name="connsiteY15" fmla="*/ 14989 h 424898"/>
                    <a:gd name="connsiteX16" fmla="*/ 529398 w 821721"/>
                    <a:gd name="connsiteY16" fmla="*/ 0 h 424898"/>
                    <a:gd name="connsiteX17" fmla="*/ 525651 w 821721"/>
                    <a:gd name="connsiteY17" fmla="*/ 0 h 424898"/>
                    <a:gd name="connsiteX18" fmla="*/ 536892 w 821721"/>
                    <a:gd name="connsiteY18" fmla="*/ 44966 h 424898"/>
                    <a:gd name="connsiteX19" fmla="*/ 495674 w 821721"/>
                    <a:gd name="connsiteY19" fmla="*/ 101173 h 424898"/>
                    <a:gd name="connsiteX20" fmla="*/ 518156 w 821721"/>
                    <a:gd name="connsiteY20" fmla="*/ 168622 h 424898"/>
                    <a:gd name="connsiteX21" fmla="*/ 484432 w 821721"/>
                    <a:gd name="connsiteY21" fmla="*/ 198599 h 424898"/>
                    <a:gd name="connsiteX22" fmla="*/ 435719 w 821721"/>
                    <a:gd name="connsiteY22" fmla="*/ 164875 h 424898"/>
                    <a:gd name="connsiteX23" fmla="*/ 428225 w 821721"/>
                    <a:gd name="connsiteY23" fmla="*/ 108668 h 424898"/>
                    <a:gd name="connsiteX24" fmla="*/ 420731 w 821721"/>
                    <a:gd name="connsiteY24" fmla="*/ 123656 h 424898"/>
                    <a:gd name="connsiteX25" fmla="*/ 435719 w 821721"/>
                    <a:gd name="connsiteY25" fmla="*/ 176116 h 424898"/>
                    <a:gd name="connsiteX26" fmla="*/ 398247 w 821721"/>
                    <a:gd name="connsiteY26" fmla="*/ 187358 h 424898"/>
                    <a:gd name="connsiteX27" fmla="*/ 443213 w 821721"/>
                    <a:gd name="connsiteY27" fmla="*/ 247312 h 424898"/>
                    <a:gd name="connsiteX28" fmla="*/ 401995 w 821721"/>
                    <a:gd name="connsiteY28" fmla="*/ 288531 h 424898"/>
                    <a:gd name="connsiteX29" fmla="*/ 383259 w 821721"/>
                    <a:gd name="connsiteY29" fmla="*/ 292278 h 424898"/>
                    <a:gd name="connsiteX30" fmla="*/ 323304 w 821721"/>
                    <a:gd name="connsiteY30" fmla="*/ 303520 h 424898"/>
                    <a:gd name="connsiteX31" fmla="*/ 225879 w 821721"/>
                    <a:gd name="connsiteY31" fmla="*/ 337244 h 424898"/>
                    <a:gd name="connsiteX32" fmla="*/ 203395 w 821721"/>
                    <a:gd name="connsiteY32" fmla="*/ 326003 h 424898"/>
                    <a:gd name="connsiteX33" fmla="*/ 177165 w 821721"/>
                    <a:gd name="connsiteY33" fmla="*/ 307267 h 424898"/>
                    <a:gd name="connsiteX34" fmla="*/ 158430 w 821721"/>
                    <a:gd name="connsiteY34" fmla="*/ 314761 h 424898"/>
                    <a:gd name="connsiteX35" fmla="*/ 135947 w 821721"/>
                    <a:gd name="connsiteY35" fmla="*/ 314761 h 424898"/>
                    <a:gd name="connsiteX36" fmla="*/ 90981 w 821721"/>
                    <a:gd name="connsiteY36" fmla="*/ 266048 h 424898"/>
                    <a:gd name="connsiteX37" fmla="*/ 139694 w 821721"/>
                    <a:gd name="connsiteY37" fmla="*/ 232324 h 424898"/>
                    <a:gd name="connsiteX38" fmla="*/ 113464 w 821721"/>
                    <a:gd name="connsiteY38" fmla="*/ 217335 h 424898"/>
                    <a:gd name="connsiteX39" fmla="*/ 72245 w 821721"/>
                    <a:gd name="connsiteY39" fmla="*/ 228576 h 424898"/>
                    <a:gd name="connsiteX40" fmla="*/ 42268 w 821721"/>
                    <a:gd name="connsiteY40" fmla="*/ 262301 h 424898"/>
                    <a:gd name="connsiteX41" fmla="*/ 4796 w 821721"/>
                    <a:gd name="connsiteY41" fmla="*/ 348485 h 424898"/>
                    <a:gd name="connsiteX42" fmla="*/ 1049 w 821721"/>
                    <a:gd name="connsiteY42" fmla="*/ 374716 h 424898"/>
                    <a:gd name="connsiteX43" fmla="*/ 23532 w 821721"/>
                    <a:gd name="connsiteY43" fmla="*/ 385957 h 424898"/>
                    <a:gd name="connsiteX44" fmla="*/ 124705 w 821721"/>
                    <a:gd name="connsiteY44" fmla="*/ 415934 h 424898"/>
                    <a:gd name="connsiteX45" fmla="*/ 233373 w 821721"/>
                    <a:gd name="connsiteY45" fmla="*/ 423429 h 424898"/>
                    <a:gd name="connsiteX46" fmla="*/ 338293 w 821721"/>
                    <a:gd name="connsiteY46" fmla="*/ 389704 h 424898"/>
                    <a:gd name="connsiteX47" fmla="*/ 439466 w 821721"/>
                    <a:gd name="connsiteY47" fmla="*/ 337244 h 424898"/>
                    <a:gd name="connsiteX48" fmla="*/ 480685 w 821721"/>
                    <a:gd name="connsiteY48" fmla="*/ 314761 h 424898"/>
                    <a:gd name="connsiteX49" fmla="*/ 570617 w 821721"/>
                    <a:gd name="connsiteY49" fmla="*/ 318508 h 424898"/>
                    <a:gd name="connsiteX50" fmla="*/ 705514 w 821721"/>
                    <a:gd name="connsiteY50" fmla="*/ 281037 h 424898"/>
                    <a:gd name="connsiteX51" fmla="*/ 780457 w 821721"/>
                    <a:gd name="connsiteY51" fmla="*/ 168622 h 424898"/>
                    <a:gd name="connsiteX52" fmla="*/ 799193 w 821721"/>
                    <a:gd name="connsiteY52" fmla="*/ 142392 h 424898"/>
                    <a:gd name="connsiteX53" fmla="*/ 810434 w 821721"/>
                    <a:gd name="connsiteY53" fmla="*/ 86185 h 424898"/>
                    <a:gd name="connsiteX54" fmla="*/ 626824 w 821721"/>
                    <a:gd name="connsiteY54" fmla="*/ 161128 h 424898"/>
                    <a:gd name="connsiteX55" fmla="*/ 660548 w 821721"/>
                    <a:gd name="connsiteY55" fmla="*/ 142392 h 424898"/>
                    <a:gd name="connsiteX56" fmla="*/ 694273 w 821721"/>
                    <a:gd name="connsiteY56" fmla="*/ 108668 h 424898"/>
                    <a:gd name="connsiteX57" fmla="*/ 742986 w 821721"/>
                    <a:gd name="connsiteY57" fmla="*/ 82437 h 424898"/>
                    <a:gd name="connsiteX58" fmla="*/ 746733 w 821721"/>
                    <a:gd name="connsiteY58" fmla="*/ 86185 h 424898"/>
                    <a:gd name="connsiteX59" fmla="*/ 716756 w 821721"/>
                    <a:gd name="connsiteY59" fmla="*/ 127403 h 424898"/>
                    <a:gd name="connsiteX60" fmla="*/ 690526 w 821721"/>
                    <a:gd name="connsiteY60" fmla="*/ 157381 h 424898"/>
                    <a:gd name="connsiteX61" fmla="*/ 634318 w 821721"/>
                    <a:gd name="connsiteY61" fmla="*/ 176116 h 424898"/>
                    <a:gd name="connsiteX62" fmla="*/ 626824 w 821721"/>
                    <a:gd name="connsiteY62" fmla="*/ 161128 h 424898"/>
                    <a:gd name="connsiteX63" fmla="*/ 645560 w 821721"/>
                    <a:gd name="connsiteY63" fmla="*/ 239818 h 424898"/>
                    <a:gd name="connsiteX64" fmla="*/ 611835 w 821721"/>
                    <a:gd name="connsiteY64" fmla="*/ 239818 h 424898"/>
                    <a:gd name="connsiteX65" fmla="*/ 585605 w 821721"/>
                    <a:gd name="connsiteY65" fmla="*/ 221082 h 424898"/>
                    <a:gd name="connsiteX66" fmla="*/ 559375 w 821721"/>
                    <a:gd name="connsiteY66" fmla="*/ 209841 h 424898"/>
                    <a:gd name="connsiteX67" fmla="*/ 559375 w 821721"/>
                    <a:gd name="connsiteY67" fmla="*/ 138645 h 424898"/>
                    <a:gd name="connsiteX68" fmla="*/ 596847 w 821721"/>
                    <a:gd name="connsiteY68" fmla="*/ 161128 h 424898"/>
                    <a:gd name="connsiteX69" fmla="*/ 634318 w 821721"/>
                    <a:gd name="connsiteY69" fmla="*/ 209841 h 424898"/>
                    <a:gd name="connsiteX70" fmla="*/ 645560 w 821721"/>
                    <a:gd name="connsiteY70" fmla="*/ 239818 h 424898"/>
                    <a:gd name="connsiteX71" fmla="*/ 802940 w 821721"/>
                    <a:gd name="connsiteY71" fmla="*/ 108668 h 424898"/>
                    <a:gd name="connsiteX72" fmla="*/ 761721 w 821721"/>
                    <a:gd name="connsiteY72" fmla="*/ 127403 h 424898"/>
                    <a:gd name="connsiteX73" fmla="*/ 780457 w 821721"/>
                    <a:gd name="connsiteY73" fmla="*/ 138645 h 424898"/>
                    <a:gd name="connsiteX74" fmla="*/ 754227 w 821721"/>
                    <a:gd name="connsiteY74" fmla="*/ 176116 h 424898"/>
                    <a:gd name="connsiteX75" fmla="*/ 686778 w 821721"/>
                    <a:gd name="connsiteY75" fmla="*/ 247312 h 424898"/>
                    <a:gd name="connsiteX76" fmla="*/ 664296 w 821721"/>
                    <a:gd name="connsiteY76" fmla="*/ 239818 h 424898"/>
                    <a:gd name="connsiteX77" fmla="*/ 690526 w 821721"/>
                    <a:gd name="connsiteY77" fmla="*/ 217335 h 424898"/>
                    <a:gd name="connsiteX78" fmla="*/ 727997 w 821721"/>
                    <a:gd name="connsiteY78" fmla="*/ 161128 h 424898"/>
                    <a:gd name="connsiteX79" fmla="*/ 757975 w 821721"/>
                    <a:gd name="connsiteY79" fmla="*/ 131150 h 424898"/>
                    <a:gd name="connsiteX80" fmla="*/ 757975 w 821721"/>
                    <a:gd name="connsiteY80" fmla="*/ 131150 h 424898"/>
                    <a:gd name="connsiteX81" fmla="*/ 731745 w 821721"/>
                    <a:gd name="connsiteY81" fmla="*/ 149886 h 424898"/>
                    <a:gd name="connsiteX82" fmla="*/ 727997 w 821721"/>
                    <a:gd name="connsiteY82" fmla="*/ 153633 h 424898"/>
                    <a:gd name="connsiteX83" fmla="*/ 709261 w 821721"/>
                    <a:gd name="connsiteY83" fmla="*/ 172369 h 424898"/>
                    <a:gd name="connsiteX84" fmla="*/ 709261 w 821721"/>
                    <a:gd name="connsiteY84" fmla="*/ 172369 h 424898"/>
                    <a:gd name="connsiteX85" fmla="*/ 675537 w 821721"/>
                    <a:gd name="connsiteY85" fmla="*/ 191105 h 424898"/>
                    <a:gd name="connsiteX86" fmla="*/ 664296 w 821721"/>
                    <a:gd name="connsiteY86" fmla="*/ 194852 h 424898"/>
                    <a:gd name="connsiteX87" fmla="*/ 664296 w 821721"/>
                    <a:gd name="connsiteY87" fmla="*/ 187358 h 424898"/>
                    <a:gd name="connsiteX88" fmla="*/ 727997 w 821721"/>
                    <a:gd name="connsiteY88" fmla="*/ 142392 h 424898"/>
                    <a:gd name="connsiteX89" fmla="*/ 787952 w 821721"/>
                    <a:gd name="connsiteY89" fmla="*/ 78690 h 424898"/>
                    <a:gd name="connsiteX90" fmla="*/ 791699 w 821721"/>
                    <a:gd name="connsiteY90" fmla="*/ 78690 h 424898"/>
                    <a:gd name="connsiteX91" fmla="*/ 791699 w 821721"/>
                    <a:gd name="connsiteY91" fmla="*/ 78690 h 424898"/>
                    <a:gd name="connsiteX92" fmla="*/ 795446 w 821721"/>
                    <a:gd name="connsiteY92" fmla="*/ 78690 h 424898"/>
                    <a:gd name="connsiteX93" fmla="*/ 799193 w 821721"/>
                    <a:gd name="connsiteY93" fmla="*/ 82437 h 424898"/>
                    <a:gd name="connsiteX94" fmla="*/ 799193 w 821721"/>
                    <a:gd name="connsiteY94" fmla="*/ 82437 h 424898"/>
                    <a:gd name="connsiteX95" fmla="*/ 802940 w 821721"/>
                    <a:gd name="connsiteY95" fmla="*/ 108668 h 42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721" h="424898">
                      <a:moveTo>
                        <a:pt x="810434" y="86185"/>
                      </a:moveTo>
                      <a:cubicBezTo>
                        <a:pt x="802940" y="82437"/>
                        <a:pt x="795446" y="78690"/>
                        <a:pt x="787952" y="82437"/>
                      </a:cubicBezTo>
                      <a:cubicBezTo>
                        <a:pt x="784204" y="74943"/>
                        <a:pt x="780457" y="67449"/>
                        <a:pt x="769216" y="67449"/>
                      </a:cubicBezTo>
                      <a:cubicBezTo>
                        <a:pt x="765469" y="67449"/>
                        <a:pt x="761721" y="67449"/>
                        <a:pt x="757975" y="67449"/>
                      </a:cubicBezTo>
                      <a:cubicBezTo>
                        <a:pt x="761721" y="63702"/>
                        <a:pt x="761721" y="59954"/>
                        <a:pt x="765469" y="59954"/>
                      </a:cubicBezTo>
                      <a:cubicBezTo>
                        <a:pt x="757975" y="63702"/>
                        <a:pt x="750480" y="67449"/>
                        <a:pt x="746733" y="67449"/>
                      </a:cubicBezTo>
                      <a:cubicBezTo>
                        <a:pt x="716756" y="71196"/>
                        <a:pt x="698020" y="82437"/>
                        <a:pt x="675537" y="101173"/>
                      </a:cubicBezTo>
                      <a:cubicBezTo>
                        <a:pt x="660548" y="116162"/>
                        <a:pt x="645560" y="131150"/>
                        <a:pt x="630571" y="142392"/>
                      </a:cubicBezTo>
                      <a:cubicBezTo>
                        <a:pt x="608088" y="157381"/>
                        <a:pt x="578111" y="142392"/>
                        <a:pt x="596847" y="116162"/>
                      </a:cubicBezTo>
                      <a:cubicBezTo>
                        <a:pt x="596847" y="112415"/>
                        <a:pt x="600594" y="112415"/>
                        <a:pt x="604341" y="108668"/>
                      </a:cubicBezTo>
                      <a:cubicBezTo>
                        <a:pt x="600594" y="112415"/>
                        <a:pt x="596847" y="112415"/>
                        <a:pt x="589353" y="116162"/>
                      </a:cubicBezTo>
                      <a:cubicBezTo>
                        <a:pt x="578111" y="119909"/>
                        <a:pt x="566869" y="119909"/>
                        <a:pt x="555628" y="123656"/>
                      </a:cubicBezTo>
                      <a:cubicBezTo>
                        <a:pt x="548134" y="123656"/>
                        <a:pt x="533145" y="131150"/>
                        <a:pt x="525651" y="127403"/>
                      </a:cubicBezTo>
                      <a:cubicBezTo>
                        <a:pt x="514409" y="119909"/>
                        <a:pt x="529398" y="104920"/>
                        <a:pt x="536892" y="101173"/>
                      </a:cubicBezTo>
                      <a:cubicBezTo>
                        <a:pt x="548134" y="89932"/>
                        <a:pt x="555628" y="74943"/>
                        <a:pt x="555628" y="56207"/>
                      </a:cubicBezTo>
                      <a:cubicBezTo>
                        <a:pt x="555628" y="44966"/>
                        <a:pt x="555628" y="26230"/>
                        <a:pt x="548134" y="14989"/>
                      </a:cubicBezTo>
                      <a:cubicBezTo>
                        <a:pt x="544387" y="7494"/>
                        <a:pt x="536892" y="3747"/>
                        <a:pt x="529398" y="0"/>
                      </a:cubicBezTo>
                      <a:cubicBezTo>
                        <a:pt x="529398" y="0"/>
                        <a:pt x="525651" y="0"/>
                        <a:pt x="525651" y="0"/>
                      </a:cubicBezTo>
                      <a:cubicBezTo>
                        <a:pt x="536892" y="11241"/>
                        <a:pt x="544387" y="26230"/>
                        <a:pt x="536892" y="44966"/>
                      </a:cubicBezTo>
                      <a:cubicBezTo>
                        <a:pt x="529398" y="67449"/>
                        <a:pt x="495674" y="74943"/>
                        <a:pt x="495674" y="101173"/>
                      </a:cubicBezTo>
                      <a:cubicBezTo>
                        <a:pt x="491926" y="127403"/>
                        <a:pt x="521904" y="142392"/>
                        <a:pt x="518156" y="168622"/>
                      </a:cubicBezTo>
                      <a:cubicBezTo>
                        <a:pt x="518156" y="183611"/>
                        <a:pt x="499420" y="198599"/>
                        <a:pt x="484432" y="198599"/>
                      </a:cubicBezTo>
                      <a:cubicBezTo>
                        <a:pt x="458202" y="202346"/>
                        <a:pt x="446961" y="187358"/>
                        <a:pt x="435719" y="164875"/>
                      </a:cubicBezTo>
                      <a:cubicBezTo>
                        <a:pt x="428225" y="149886"/>
                        <a:pt x="424477" y="127403"/>
                        <a:pt x="428225" y="108668"/>
                      </a:cubicBezTo>
                      <a:cubicBezTo>
                        <a:pt x="424477" y="112415"/>
                        <a:pt x="424477" y="119909"/>
                        <a:pt x="420731" y="123656"/>
                      </a:cubicBezTo>
                      <a:cubicBezTo>
                        <a:pt x="416983" y="142392"/>
                        <a:pt x="420731" y="164875"/>
                        <a:pt x="435719" y="176116"/>
                      </a:cubicBezTo>
                      <a:cubicBezTo>
                        <a:pt x="420731" y="176116"/>
                        <a:pt x="409489" y="179863"/>
                        <a:pt x="398247" y="187358"/>
                      </a:cubicBezTo>
                      <a:cubicBezTo>
                        <a:pt x="424477" y="194852"/>
                        <a:pt x="446961" y="213588"/>
                        <a:pt x="443213" y="247312"/>
                      </a:cubicBezTo>
                      <a:cubicBezTo>
                        <a:pt x="439466" y="269795"/>
                        <a:pt x="424477" y="284784"/>
                        <a:pt x="401995" y="288531"/>
                      </a:cubicBezTo>
                      <a:cubicBezTo>
                        <a:pt x="394501" y="288531"/>
                        <a:pt x="390753" y="292278"/>
                        <a:pt x="383259" y="292278"/>
                      </a:cubicBezTo>
                      <a:cubicBezTo>
                        <a:pt x="364523" y="296025"/>
                        <a:pt x="342040" y="299772"/>
                        <a:pt x="323304" y="303520"/>
                      </a:cubicBezTo>
                      <a:cubicBezTo>
                        <a:pt x="293327" y="314761"/>
                        <a:pt x="259603" y="340991"/>
                        <a:pt x="225879" y="337244"/>
                      </a:cubicBezTo>
                      <a:cubicBezTo>
                        <a:pt x="218384" y="337244"/>
                        <a:pt x="210890" y="333497"/>
                        <a:pt x="203395" y="326003"/>
                      </a:cubicBezTo>
                      <a:cubicBezTo>
                        <a:pt x="195901" y="318508"/>
                        <a:pt x="188407" y="307267"/>
                        <a:pt x="177165" y="307267"/>
                      </a:cubicBezTo>
                      <a:cubicBezTo>
                        <a:pt x="169671" y="307267"/>
                        <a:pt x="165924" y="314761"/>
                        <a:pt x="158430" y="314761"/>
                      </a:cubicBezTo>
                      <a:cubicBezTo>
                        <a:pt x="150936" y="318508"/>
                        <a:pt x="143441" y="318508"/>
                        <a:pt x="135947" y="314761"/>
                      </a:cubicBezTo>
                      <a:cubicBezTo>
                        <a:pt x="109717" y="311014"/>
                        <a:pt x="83487" y="292278"/>
                        <a:pt x="90981" y="266048"/>
                      </a:cubicBezTo>
                      <a:cubicBezTo>
                        <a:pt x="98475" y="243565"/>
                        <a:pt x="117211" y="236071"/>
                        <a:pt x="139694" y="232324"/>
                      </a:cubicBezTo>
                      <a:cubicBezTo>
                        <a:pt x="132200" y="228576"/>
                        <a:pt x="120958" y="221082"/>
                        <a:pt x="113464" y="217335"/>
                      </a:cubicBezTo>
                      <a:cubicBezTo>
                        <a:pt x="102222" y="209841"/>
                        <a:pt x="79739" y="221082"/>
                        <a:pt x="72245" y="228576"/>
                      </a:cubicBezTo>
                      <a:cubicBezTo>
                        <a:pt x="61003" y="239818"/>
                        <a:pt x="49762" y="251059"/>
                        <a:pt x="42268" y="262301"/>
                      </a:cubicBezTo>
                      <a:cubicBezTo>
                        <a:pt x="23532" y="288531"/>
                        <a:pt x="12290" y="318508"/>
                        <a:pt x="4796" y="348485"/>
                      </a:cubicBezTo>
                      <a:cubicBezTo>
                        <a:pt x="4796" y="355980"/>
                        <a:pt x="-2698" y="367221"/>
                        <a:pt x="1049" y="374716"/>
                      </a:cubicBezTo>
                      <a:cubicBezTo>
                        <a:pt x="4796" y="382210"/>
                        <a:pt x="16038" y="382210"/>
                        <a:pt x="23532" y="385957"/>
                      </a:cubicBezTo>
                      <a:cubicBezTo>
                        <a:pt x="57257" y="400946"/>
                        <a:pt x="90981" y="408440"/>
                        <a:pt x="124705" y="415934"/>
                      </a:cubicBezTo>
                      <a:cubicBezTo>
                        <a:pt x="162177" y="423429"/>
                        <a:pt x="195901" y="427176"/>
                        <a:pt x="233373" y="423429"/>
                      </a:cubicBezTo>
                      <a:cubicBezTo>
                        <a:pt x="270844" y="419681"/>
                        <a:pt x="304569" y="404693"/>
                        <a:pt x="338293" y="389704"/>
                      </a:cubicBezTo>
                      <a:cubicBezTo>
                        <a:pt x="372017" y="374716"/>
                        <a:pt x="405742" y="352233"/>
                        <a:pt x="439466" y="337244"/>
                      </a:cubicBezTo>
                      <a:cubicBezTo>
                        <a:pt x="454455" y="329750"/>
                        <a:pt x="469444" y="322255"/>
                        <a:pt x="480685" y="314761"/>
                      </a:cubicBezTo>
                      <a:cubicBezTo>
                        <a:pt x="506915" y="299772"/>
                        <a:pt x="540639" y="318508"/>
                        <a:pt x="570617" y="318508"/>
                      </a:cubicBezTo>
                      <a:cubicBezTo>
                        <a:pt x="615583" y="322255"/>
                        <a:pt x="668042" y="303520"/>
                        <a:pt x="705514" y="281037"/>
                      </a:cubicBezTo>
                      <a:cubicBezTo>
                        <a:pt x="746733" y="258554"/>
                        <a:pt x="754227" y="206094"/>
                        <a:pt x="780457" y="168622"/>
                      </a:cubicBezTo>
                      <a:cubicBezTo>
                        <a:pt x="784204" y="161128"/>
                        <a:pt x="795446" y="153633"/>
                        <a:pt x="799193" y="142392"/>
                      </a:cubicBezTo>
                      <a:cubicBezTo>
                        <a:pt x="817929" y="131150"/>
                        <a:pt x="832918" y="101173"/>
                        <a:pt x="810434" y="86185"/>
                      </a:cubicBezTo>
                      <a:close/>
                      <a:moveTo>
                        <a:pt x="626824" y="161128"/>
                      </a:moveTo>
                      <a:cubicBezTo>
                        <a:pt x="638066" y="153633"/>
                        <a:pt x="649307" y="146139"/>
                        <a:pt x="660548" y="142392"/>
                      </a:cubicBezTo>
                      <a:cubicBezTo>
                        <a:pt x="671790" y="131150"/>
                        <a:pt x="683031" y="119909"/>
                        <a:pt x="694273" y="108668"/>
                      </a:cubicBezTo>
                      <a:cubicBezTo>
                        <a:pt x="709261" y="97426"/>
                        <a:pt x="724250" y="89932"/>
                        <a:pt x="742986" y="82437"/>
                      </a:cubicBezTo>
                      <a:cubicBezTo>
                        <a:pt x="746733" y="82437"/>
                        <a:pt x="746733" y="86185"/>
                        <a:pt x="746733" y="86185"/>
                      </a:cubicBezTo>
                      <a:cubicBezTo>
                        <a:pt x="739239" y="101173"/>
                        <a:pt x="727997" y="112415"/>
                        <a:pt x="716756" y="127403"/>
                      </a:cubicBezTo>
                      <a:cubicBezTo>
                        <a:pt x="709261" y="138645"/>
                        <a:pt x="701767" y="149886"/>
                        <a:pt x="690526" y="157381"/>
                      </a:cubicBezTo>
                      <a:cubicBezTo>
                        <a:pt x="675537" y="168622"/>
                        <a:pt x="653054" y="176116"/>
                        <a:pt x="634318" y="176116"/>
                      </a:cubicBezTo>
                      <a:cubicBezTo>
                        <a:pt x="626824" y="172369"/>
                        <a:pt x="615583" y="168622"/>
                        <a:pt x="626824" y="161128"/>
                      </a:cubicBezTo>
                      <a:close/>
                      <a:moveTo>
                        <a:pt x="645560" y="239818"/>
                      </a:moveTo>
                      <a:cubicBezTo>
                        <a:pt x="638066" y="251059"/>
                        <a:pt x="619330" y="243565"/>
                        <a:pt x="611835" y="239818"/>
                      </a:cubicBezTo>
                      <a:cubicBezTo>
                        <a:pt x="600594" y="236071"/>
                        <a:pt x="593099" y="228576"/>
                        <a:pt x="585605" y="221082"/>
                      </a:cubicBezTo>
                      <a:cubicBezTo>
                        <a:pt x="578111" y="213588"/>
                        <a:pt x="566869" y="213588"/>
                        <a:pt x="559375" y="209841"/>
                      </a:cubicBezTo>
                      <a:cubicBezTo>
                        <a:pt x="533145" y="198599"/>
                        <a:pt x="540639" y="153633"/>
                        <a:pt x="559375" y="138645"/>
                      </a:cubicBezTo>
                      <a:cubicBezTo>
                        <a:pt x="570617" y="131150"/>
                        <a:pt x="585605" y="142392"/>
                        <a:pt x="596847" y="161128"/>
                      </a:cubicBezTo>
                      <a:cubicBezTo>
                        <a:pt x="611835" y="176116"/>
                        <a:pt x="623077" y="191105"/>
                        <a:pt x="634318" y="209841"/>
                      </a:cubicBezTo>
                      <a:cubicBezTo>
                        <a:pt x="638066" y="217335"/>
                        <a:pt x="649307" y="232324"/>
                        <a:pt x="645560" y="239818"/>
                      </a:cubicBezTo>
                      <a:close/>
                      <a:moveTo>
                        <a:pt x="802940" y="108668"/>
                      </a:moveTo>
                      <a:cubicBezTo>
                        <a:pt x="799193" y="123656"/>
                        <a:pt x="776710" y="127403"/>
                        <a:pt x="761721" y="127403"/>
                      </a:cubicBezTo>
                      <a:cubicBezTo>
                        <a:pt x="769216" y="127403"/>
                        <a:pt x="780457" y="131150"/>
                        <a:pt x="780457" y="138645"/>
                      </a:cubicBezTo>
                      <a:cubicBezTo>
                        <a:pt x="780457" y="153633"/>
                        <a:pt x="757975" y="164875"/>
                        <a:pt x="754227" y="176116"/>
                      </a:cubicBezTo>
                      <a:cubicBezTo>
                        <a:pt x="739239" y="206094"/>
                        <a:pt x="727997" y="247312"/>
                        <a:pt x="686778" y="247312"/>
                      </a:cubicBezTo>
                      <a:cubicBezTo>
                        <a:pt x="679284" y="247312"/>
                        <a:pt x="664296" y="247312"/>
                        <a:pt x="664296" y="239818"/>
                      </a:cubicBezTo>
                      <a:cubicBezTo>
                        <a:pt x="664296" y="228576"/>
                        <a:pt x="683031" y="221082"/>
                        <a:pt x="690526" y="217335"/>
                      </a:cubicBezTo>
                      <a:cubicBezTo>
                        <a:pt x="709261" y="206094"/>
                        <a:pt x="713009" y="179863"/>
                        <a:pt x="727997" y="161128"/>
                      </a:cubicBezTo>
                      <a:cubicBezTo>
                        <a:pt x="735491" y="149886"/>
                        <a:pt x="746733" y="138645"/>
                        <a:pt x="757975" y="131150"/>
                      </a:cubicBezTo>
                      <a:cubicBezTo>
                        <a:pt x="757975" y="131150"/>
                        <a:pt x="757975" y="131150"/>
                        <a:pt x="757975" y="131150"/>
                      </a:cubicBezTo>
                      <a:cubicBezTo>
                        <a:pt x="746733" y="134898"/>
                        <a:pt x="739239" y="142392"/>
                        <a:pt x="731745" y="149886"/>
                      </a:cubicBezTo>
                      <a:cubicBezTo>
                        <a:pt x="731745" y="149886"/>
                        <a:pt x="727997" y="153633"/>
                        <a:pt x="727997" y="153633"/>
                      </a:cubicBezTo>
                      <a:cubicBezTo>
                        <a:pt x="720503" y="161128"/>
                        <a:pt x="716756" y="164875"/>
                        <a:pt x="709261" y="172369"/>
                      </a:cubicBezTo>
                      <a:cubicBezTo>
                        <a:pt x="709261" y="172369"/>
                        <a:pt x="709261" y="172369"/>
                        <a:pt x="709261" y="172369"/>
                      </a:cubicBezTo>
                      <a:cubicBezTo>
                        <a:pt x="698020" y="183611"/>
                        <a:pt x="686778" y="191105"/>
                        <a:pt x="675537" y="191105"/>
                      </a:cubicBezTo>
                      <a:cubicBezTo>
                        <a:pt x="671790" y="191105"/>
                        <a:pt x="668042" y="191105"/>
                        <a:pt x="664296" y="194852"/>
                      </a:cubicBezTo>
                      <a:cubicBezTo>
                        <a:pt x="660548" y="194852"/>
                        <a:pt x="660548" y="187358"/>
                        <a:pt x="664296" y="187358"/>
                      </a:cubicBezTo>
                      <a:cubicBezTo>
                        <a:pt x="694273" y="183611"/>
                        <a:pt x="709261" y="161128"/>
                        <a:pt x="727997" y="142392"/>
                      </a:cubicBezTo>
                      <a:cubicBezTo>
                        <a:pt x="746733" y="116162"/>
                        <a:pt x="761721" y="89932"/>
                        <a:pt x="787952" y="78690"/>
                      </a:cubicBezTo>
                      <a:cubicBezTo>
                        <a:pt x="787952" y="78690"/>
                        <a:pt x="787952" y="78690"/>
                        <a:pt x="791699" y="78690"/>
                      </a:cubicBezTo>
                      <a:cubicBezTo>
                        <a:pt x="791699" y="78690"/>
                        <a:pt x="791699" y="78690"/>
                        <a:pt x="791699" y="78690"/>
                      </a:cubicBezTo>
                      <a:cubicBezTo>
                        <a:pt x="791699" y="78690"/>
                        <a:pt x="795446" y="78690"/>
                        <a:pt x="795446" y="78690"/>
                      </a:cubicBezTo>
                      <a:cubicBezTo>
                        <a:pt x="795446" y="78690"/>
                        <a:pt x="799193" y="78690"/>
                        <a:pt x="799193" y="82437"/>
                      </a:cubicBezTo>
                      <a:cubicBezTo>
                        <a:pt x="799193" y="82437"/>
                        <a:pt x="799193" y="82437"/>
                        <a:pt x="799193" y="82437"/>
                      </a:cubicBezTo>
                      <a:cubicBezTo>
                        <a:pt x="802940" y="89932"/>
                        <a:pt x="806688" y="97426"/>
                        <a:pt x="802940" y="10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99" name="Freeform: Shape 5798">
                  <a:extLst>
                    <a:ext uri="{FF2B5EF4-FFF2-40B4-BE49-F238E27FC236}">
                      <a16:creationId xmlns:a16="http://schemas.microsoft.com/office/drawing/2014/main" id="{D27B32EE-A931-49AE-BA1C-293D9DB8B7BA}"/>
                    </a:ext>
                  </a:extLst>
                </p:cNvPr>
                <p:cNvSpPr/>
                <p:nvPr/>
              </p:nvSpPr>
              <p:spPr>
                <a:xfrm>
                  <a:off x="1126834" y="-1782056"/>
                  <a:ext cx="131150" cy="98400"/>
                </a:xfrm>
                <a:custGeom>
                  <a:avLst/>
                  <a:gdLst>
                    <a:gd name="connsiteX0" fmla="*/ 11242 w 131150"/>
                    <a:gd name="connsiteY0" fmla="*/ 33724 h 98400"/>
                    <a:gd name="connsiteX1" fmla="*/ 11242 w 131150"/>
                    <a:gd name="connsiteY1" fmla="*/ 33724 h 98400"/>
                    <a:gd name="connsiteX2" fmla="*/ 41219 w 131150"/>
                    <a:gd name="connsiteY2" fmla="*/ 67449 h 98400"/>
                    <a:gd name="connsiteX3" fmla="*/ 44966 w 131150"/>
                    <a:gd name="connsiteY3" fmla="*/ 71196 h 98400"/>
                    <a:gd name="connsiteX4" fmla="*/ 52461 w 131150"/>
                    <a:gd name="connsiteY4" fmla="*/ 82437 h 98400"/>
                    <a:gd name="connsiteX5" fmla="*/ 52461 w 131150"/>
                    <a:gd name="connsiteY5" fmla="*/ 82437 h 98400"/>
                    <a:gd name="connsiteX6" fmla="*/ 82437 w 131150"/>
                    <a:gd name="connsiteY6" fmla="*/ 97426 h 98400"/>
                    <a:gd name="connsiteX7" fmla="*/ 89932 w 131150"/>
                    <a:gd name="connsiteY7" fmla="*/ 97426 h 98400"/>
                    <a:gd name="connsiteX8" fmla="*/ 104920 w 131150"/>
                    <a:gd name="connsiteY8" fmla="*/ 89932 h 98400"/>
                    <a:gd name="connsiteX9" fmla="*/ 131150 w 131150"/>
                    <a:gd name="connsiteY9" fmla="*/ 56207 h 98400"/>
                    <a:gd name="connsiteX10" fmla="*/ 86185 w 131150"/>
                    <a:gd name="connsiteY10" fmla="*/ 82437 h 98400"/>
                    <a:gd name="connsiteX11" fmla="*/ 71196 w 131150"/>
                    <a:gd name="connsiteY11" fmla="*/ 63702 h 98400"/>
                    <a:gd name="connsiteX12" fmla="*/ 78690 w 131150"/>
                    <a:gd name="connsiteY12" fmla="*/ 56207 h 98400"/>
                    <a:gd name="connsiteX13" fmla="*/ 52461 w 131150"/>
                    <a:gd name="connsiteY13" fmla="*/ 56207 h 98400"/>
                    <a:gd name="connsiteX14" fmla="*/ 37472 w 131150"/>
                    <a:gd name="connsiteY14" fmla="*/ 33724 h 98400"/>
                    <a:gd name="connsiteX15" fmla="*/ 44966 w 131150"/>
                    <a:gd name="connsiteY15" fmla="*/ 22483 h 98400"/>
                    <a:gd name="connsiteX16" fmla="*/ 18736 w 131150"/>
                    <a:gd name="connsiteY16" fmla="*/ 22483 h 98400"/>
                    <a:gd name="connsiteX17" fmla="*/ 0 w 131150"/>
                    <a:gd name="connsiteY17" fmla="*/ 0 h 98400"/>
                    <a:gd name="connsiteX18" fmla="*/ 3747 w 131150"/>
                    <a:gd name="connsiteY18" fmla="*/ 22483 h 98400"/>
                    <a:gd name="connsiteX19" fmla="*/ 11242 w 131150"/>
                    <a:gd name="connsiteY19" fmla="*/ 33724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150" h="98400">
                      <a:moveTo>
                        <a:pt x="11242" y="33724"/>
                      </a:moveTo>
                      <a:cubicBezTo>
                        <a:pt x="11242" y="33724"/>
                        <a:pt x="11242" y="33724"/>
                        <a:pt x="11242" y="33724"/>
                      </a:cubicBezTo>
                      <a:cubicBezTo>
                        <a:pt x="22483" y="44966"/>
                        <a:pt x="29977" y="56207"/>
                        <a:pt x="41219" y="67449"/>
                      </a:cubicBezTo>
                      <a:cubicBezTo>
                        <a:pt x="41219" y="67449"/>
                        <a:pt x="44966" y="71196"/>
                        <a:pt x="44966" y="71196"/>
                      </a:cubicBezTo>
                      <a:cubicBezTo>
                        <a:pt x="48713" y="74943"/>
                        <a:pt x="48713" y="78690"/>
                        <a:pt x="52461" y="82437"/>
                      </a:cubicBezTo>
                      <a:cubicBezTo>
                        <a:pt x="52461" y="82437"/>
                        <a:pt x="52461" y="82437"/>
                        <a:pt x="52461" y="82437"/>
                      </a:cubicBezTo>
                      <a:cubicBezTo>
                        <a:pt x="59955" y="93679"/>
                        <a:pt x="71196" y="101173"/>
                        <a:pt x="82437" y="97426"/>
                      </a:cubicBezTo>
                      <a:cubicBezTo>
                        <a:pt x="86185" y="97426"/>
                        <a:pt x="86185" y="97426"/>
                        <a:pt x="89932" y="97426"/>
                      </a:cubicBezTo>
                      <a:cubicBezTo>
                        <a:pt x="93679" y="93679"/>
                        <a:pt x="101173" y="89932"/>
                        <a:pt x="104920" y="89932"/>
                      </a:cubicBezTo>
                      <a:cubicBezTo>
                        <a:pt x="119909" y="82437"/>
                        <a:pt x="123656" y="67449"/>
                        <a:pt x="131150" y="56207"/>
                      </a:cubicBezTo>
                      <a:cubicBezTo>
                        <a:pt x="119909" y="71196"/>
                        <a:pt x="104920" y="82437"/>
                        <a:pt x="86185" y="82437"/>
                      </a:cubicBezTo>
                      <a:cubicBezTo>
                        <a:pt x="78690" y="82437"/>
                        <a:pt x="63702" y="74943"/>
                        <a:pt x="71196" y="63702"/>
                      </a:cubicBezTo>
                      <a:cubicBezTo>
                        <a:pt x="74943" y="59954"/>
                        <a:pt x="74943" y="56207"/>
                        <a:pt x="78690" y="56207"/>
                      </a:cubicBezTo>
                      <a:cubicBezTo>
                        <a:pt x="71196" y="56207"/>
                        <a:pt x="63702" y="56207"/>
                        <a:pt x="52461" y="56207"/>
                      </a:cubicBezTo>
                      <a:cubicBezTo>
                        <a:pt x="41219" y="56207"/>
                        <a:pt x="33725" y="44966"/>
                        <a:pt x="37472" y="33724"/>
                      </a:cubicBezTo>
                      <a:cubicBezTo>
                        <a:pt x="37472" y="29977"/>
                        <a:pt x="41219" y="26230"/>
                        <a:pt x="44966" y="22483"/>
                      </a:cubicBezTo>
                      <a:cubicBezTo>
                        <a:pt x="37472" y="26230"/>
                        <a:pt x="26230" y="26230"/>
                        <a:pt x="18736" y="22483"/>
                      </a:cubicBezTo>
                      <a:cubicBezTo>
                        <a:pt x="7494" y="18736"/>
                        <a:pt x="3747" y="11241"/>
                        <a:pt x="0" y="0"/>
                      </a:cubicBezTo>
                      <a:cubicBezTo>
                        <a:pt x="0" y="7494"/>
                        <a:pt x="0" y="14989"/>
                        <a:pt x="3747" y="22483"/>
                      </a:cubicBezTo>
                      <a:cubicBezTo>
                        <a:pt x="3747" y="26230"/>
                        <a:pt x="7494" y="29977"/>
                        <a:pt x="11242" y="33724"/>
                      </a:cubicBezTo>
                      <a:close/>
                    </a:path>
                  </a:pathLst>
                </a:custGeom>
                <a:solidFill>
                  <a:srgbClr val="FBCA8F"/>
                </a:solidFill>
                <a:ln w="37462" cap="flat">
                  <a:noFill/>
                  <a:prstDash val="solid"/>
                  <a:miter/>
                </a:ln>
              </p:spPr>
              <p:txBody>
                <a:bodyPr rtlCol="0" anchor="ctr"/>
                <a:lstStyle/>
                <a:p>
                  <a:endParaRPr lang="en-US"/>
                </a:p>
              </p:txBody>
            </p:sp>
            <p:sp>
              <p:nvSpPr>
                <p:cNvPr id="5800" name="Freeform: Shape 5799">
                  <a:extLst>
                    <a:ext uri="{FF2B5EF4-FFF2-40B4-BE49-F238E27FC236}">
                      <a16:creationId xmlns:a16="http://schemas.microsoft.com/office/drawing/2014/main" id="{4937ADB1-8D3E-46A0-9BA2-4102D012D8C1}"/>
                    </a:ext>
                  </a:extLst>
                </p:cNvPr>
                <p:cNvSpPr/>
                <p:nvPr/>
              </p:nvSpPr>
              <p:spPr>
                <a:xfrm>
                  <a:off x="1035028" y="-1789551"/>
                  <a:ext cx="73069" cy="112899"/>
                </a:xfrm>
                <a:custGeom>
                  <a:avLst/>
                  <a:gdLst>
                    <a:gd name="connsiteX0" fmla="*/ 13115 w 73069"/>
                    <a:gd name="connsiteY0" fmla="*/ 112415 h 112899"/>
                    <a:gd name="connsiteX1" fmla="*/ 28104 w 73069"/>
                    <a:gd name="connsiteY1" fmla="*/ 108667 h 112899"/>
                    <a:gd name="connsiteX2" fmla="*/ 61828 w 73069"/>
                    <a:gd name="connsiteY2" fmla="*/ 101173 h 112899"/>
                    <a:gd name="connsiteX3" fmla="*/ 73069 w 73069"/>
                    <a:gd name="connsiteY3" fmla="*/ 101173 h 112899"/>
                    <a:gd name="connsiteX4" fmla="*/ 39345 w 73069"/>
                    <a:gd name="connsiteY4" fmla="*/ 86185 h 112899"/>
                    <a:gd name="connsiteX5" fmla="*/ 35598 w 73069"/>
                    <a:gd name="connsiteY5" fmla="*/ 56207 h 112899"/>
                    <a:gd name="connsiteX6" fmla="*/ 43092 w 73069"/>
                    <a:gd name="connsiteY6" fmla="*/ 0 h 112899"/>
                    <a:gd name="connsiteX7" fmla="*/ 35598 w 73069"/>
                    <a:gd name="connsiteY7" fmla="*/ 0 h 112899"/>
                    <a:gd name="connsiteX8" fmla="*/ 35598 w 73069"/>
                    <a:gd name="connsiteY8" fmla="*/ 29977 h 112899"/>
                    <a:gd name="connsiteX9" fmla="*/ 35598 w 73069"/>
                    <a:gd name="connsiteY9" fmla="*/ 29977 h 112899"/>
                    <a:gd name="connsiteX10" fmla="*/ 35598 w 73069"/>
                    <a:gd name="connsiteY10" fmla="*/ 29977 h 112899"/>
                    <a:gd name="connsiteX11" fmla="*/ 24356 w 73069"/>
                    <a:gd name="connsiteY11" fmla="*/ 56207 h 112899"/>
                    <a:gd name="connsiteX12" fmla="*/ 9368 w 73069"/>
                    <a:gd name="connsiteY12" fmla="*/ 82437 h 112899"/>
                    <a:gd name="connsiteX13" fmla="*/ 13115 w 73069"/>
                    <a:gd name="connsiteY13" fmla="*/ 112415 h 11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69" h="112899">
                      <a:moveTo>
                        <a:pt x="13115" y="112415"/>
                      </a:moveTo>
                      <a:cubicBezTo>
                        <a:pt x="20609" y="112415"/>
                        <a:pt x="24356" y="108667"/>
                        <a:pt x="28104" y="108667"/>
                      </a:cubicBezTo>
                      <a:cubicBezTo>
                        <a:pt x="39345" y="104920"/>
                        <a:pt x="50587" y="101173"/>
                        <a:pt x="61828" y="101173"/>
                      </a:cubicBezTo>
                      <a:cubicBezTo>
                        <a:pt x="65575" y="101173"/>
                        <a:pt x="69323" y="101173"/>
                        <a:pt x="73069" y="101173"/>
                      </a:cubicBezTo>
                      <a:cubicBezTo>
                        <a:pt x="61828" y="97426"/>
                        <a:pt x="46839" y="97426"/>
                        <a:pt x="39345" y="86185"/>
                      </a:cubicBezTo>
                      <a:cubicBezTo>
                        <a:pt x="31851" y="78690"/>
                        <a:pt x="31851" y="67449"/>
                        <a:pt x="35598" y="56207"/>
                      </a:cubicBezTo>
                      <a:cubicBezTo>
                        <a:pt x="43092" y="37472"/>
                        <a:pt x="50587" y="22483"/>
                        <a:pt x="43092" y="0"/>
                      </a:cubicBezTo>
                      <a:cubicBezTo>
                        <a:pt x="39345" y="0"/>
                        <a:pt x="39345" y="0"/>
                        <a:pt x="35598" y="0"/>
                      </a:cubicBezTo>
                      <a:cubicBezTo>
                        <a:pt x="39345" y="11241"/>
                        <a:pt x="39345" y="22483"/>
                        <a:pt x="35598" y="29977"/>
                      </a:cubicBezTo>
                      <a:lnTo>
                        <a:pt x="35598" y="29977"/>
                      </a:lnTo>
                      <a:cubicBezTo>
                        <a:pt x="35598" y="29977"/>
                        <a:pt x="35598" y="29977"/>
                        <a:pt x="35598" y="29977"/>
                      </a:cubicBezTo>
                      <a:cubicBezTo>
                        <a:pt x="35598" y="41219"/>
                        <a:pt x="31851" y="48713"/>
                        <a:pt x="24356" y="56207"/>
                      </a:cubicBezTo>
                      <a:cubicBezTo>
                        <a:pt x="20609" y="63702"/>
                        <a:pt x="13115" y="71196"/>
                        <a:pt x="9368" y="82437"/>
                      </a:cubicBezTo>
                      <a:cubicBezTo>
                        <a:pt x="-1874" y="97426"/>
                        <a:pt x="-5621" y="116162"/>
                        <a:pt x="13115" y="112415"/>
                      </a:cubicBezTo>
                      <a:close/>
                    </a:path>
                  </a:pathLst>
                </a:custGeom>
                <a:solidFill>
                  <a:srgbClr val="FBCA8F"/>
                </a:solidFill>
                <a:ln w="37462" cap="flat">
                  <a:noFill/>
                  <a:prstDash val="solid"/>
                  <a:miter/>
                </a:ln>
              </p:spPr>
              <p:txBody>
                <a:bodyPr rtlCol="0" anchor="ctr"/>
                <a:lstStyle/>
                <a:p>
                  <a:endParaRPr lang="en-US"/>
                </a:p>
              </p:txBody>
            </p:sp>
            <p:sp>
              <p:nvSpPr>
                <p:cNvPr id="5801" name="Freeform: Shape 5800">
                  <a:extLst>
                    <a:ext uri="{FF2B5EF4-FFF2-40B4-BE49-F238E27FC236}">
                      <a16:creationId xmlns:a16="http://schemas.microsoft.com/office/drawing/2014/main" id="{8719F699-B712-4974-8EC1-D8256909336E}"/>
                    </a:ext>
                  </a:extLst>
                </p:cNvPr>
                <p:cNvSpPr/>
                <p:nvPr/>
              </p:nvSpPr>
              <p:spPr>
                <a:xfrm>
                  <a:off x="537481" y="-1759573"/>
                  <a:ext cx="791699" cy="271265"/>
                </a:xfrm>
                <a:custGeom>
                  <a:avLst/>
                  <a:gdLst>
                    <a:gd name="connsiteX0" fmla="*/ 757974 w 791699"/>
                    <a:gd name="connsiteY0" fmla="*/ 52460 h 271265"/>
                    <a:gd name="connsiteX1" fmla="*/ 724250 w 791699"/>
                    <a:gd name="connsiteY1" fmla="*/ 97426 h 271265"/>
                    <a:gd name="connsiteX2" fmla="*/ 671790 w 791699"/>
                    <a:gd name="connsiteY2" fmla="*/ 127403 h 271265"/>
                    <a:gd name="connsiteX3" fmla="*/ 555628 w 791699"/>
                    <a:gd name="connsiteY3" fmla="*/ 127403 h 271265"/>
                    <a:gd name="connsiteX4" fmla="*/ 499421 w 791699"/>
                    <a:gd name="connsiteY4" fmla="*/ 119909 h 271265"/>
                    <a:gd name="connsiteX5" fmla="*/ 439466 w 791699"/>
                    <a:gd name="connsiteY5" fmla="*/ 153633 h 271265"/>
                    <a:gd name="connsiteX6" fmla="*/ 199649 w 791699"/>
                    <a:gd name="connsiteY6" fmla="*/ 239818 h 271265"/>
                    <a:gd name="connsiteX7" fmla="*/ 83487 w 791699"/>
                    <a:gd name="connsiteY7" fmla="*/ 209841 h 271265"/>
                    <a:gd name="connsiteX8" fmla="*/ 68498 w 791699"/>
                    <a:gd name="connsiteY8" fmla="*/ 119909 h 271265"/>
                    <a:gd name="connsiteX9" fmla="*/ 117211 w 791699"/>
                    <a:gd name="connsiteY9" fmla="*/ 67449 h 271265"/>
                    <a:gd name="connsiteX10" fmla="*/ 113464 w 791699"/>
                    <a:gd name="connsiteY10" fmla="*/ 63702 h 271265"/>
                    <a:gd name="connsiteX11" fmla="*/ 72245 w 791699"/>
                    <a:gd name="connsiteY11" fmla="*/ 74943 h 271265"/>
                    <a:gd name="connsiteX12" fmla="*/ 42268 w 791699"/>
                    <a:gd name="connsiteY12" fmla="*/ 108668 h 271265"/>
                    <a:gd name="connsiteX13" fmla="*/ 4797 w 791699"/>
                    <a:gd name="connsiteY13" fmla="*/ 194852 h 271265"/>
                    <a:gd name="connsiteX14" fmla="*/ 1049 w 791699"/>
                    <a:gd name="connsiteY14" fmla="*/ 221082 h 271265"/>
                    <a:gd name="connsiteX15" fmla="*/ 23532 w 791699"/>
                    <a:gd name="connsiteY15" fmla="*/ 232324 h 271265"/>
                    <a:gd name="connsiteX16" fmla="*/ 124705 w 791699"/>
                    <a:gd name="connsiteY16" fmla="*/ 262301 h 271265"/>
                    <a:gd name="connsiteX17" fmla="*/ 233373 w 791699"/>
                    <a:gd name="connsiteY17" fmla="*/ 269795 h 271265"/>
                    <a:gd name="connsiteX18" fmla="*/ 338293 w 791699"/>
                    <a:gd name="connsiteY18" fmla="*/ 236071 h 271265"/>
                    <a:gd name="connsiteX19" fmla="*/ 439466 w 791699"/>
                    <a:gd name="connsiteY19" fmla="*/ 183611 h 271265"/>
                    <a:gd name="connsiteX20" fmla="*/ 480685 w 791699"/>
                    <a:gd name="connsiteY20" fmla="*/ 161128 h 271265"/>
                    <a:gd name="connsiteX21" fmla="*/ 570617 w 791699"/>
                    <a:gd name="connsiteY21" fmla="*/ 164875 h 271265"/>
                    <a:gd name="connsiteX22" fmla="*/ 705515 w 791699"/>
                    <a:gd name="connsiteY22" fmla="*/ 127403 h 271265"/>
                    <a:gd name="connsiteX23" fmla="*/ 780458 w 791699"/>
                    <a:gd name="connsiteY23" fmla="*/ 14989 h 271265"/>
                    <a:gd name="connsiteX24" fmla="*/ 791699 w 791699"/>
                    <a:gd name="connsiteY24" fmla="*/ 0 h 271265"/>
                    <a:gd name="connsiteX25" fmla="*/ 757974 w 791699"/>
                    <a:gd name="connsiteY25" fmla="*/ 52460 h 27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1699" h="271265">
                      <a:moveTo>
                        <a:pt x="757974" y="52460"/>
                      </a:moveTo>
                      <a:cubicBezTo>
                        <a:pt x="750480" y="67449"/>
                        <a:pt x="739239" y="86185"/>
                        <a:pt x="724250" y="97426"/>
                      </a:cubicBezTo>
                      <a:cubicBezTo>
                        <a:pt x="709261" y="108668"/>
                        <a:pt x="690526" y="119909"/>
                        <a:pt x="671790" y="127403"/>
                      </a:cubicBezTo>
                      <a:cubicBezTo>
                        <a:pt x="634318" y="142392"/>
                        <a:pt x="593100" y="149886"/>
                        <a:pt x="555628" y="127403"/>
                      </a:cubicBezTo>
                      <a:cubicBezTo>
                        <a:pt x="536893" y="116162"/>
                        <a:pt x="518157" y="112415"/>
                        <a:pt x="499421" y="119909"/>
                      </a:cubicBezTo>
                      <a:cubicBezTo>
                        <a:pt x="476938" y="127403"/>
                        <a:pt x="461949" y="146139"/>
                        <a:pt x="439466" y="153633"/>
                      </a:cubicBezTo>
                      <a:cubicBezTo>
                        <a:pt x="409489" y="168622"/>
                        <a:pt x="255856" y="243565"/>
                        <a:pt x="199649" y="239818"/>
                      </a:cubicBezTo>
                      <a:cubicBezTo>
                        <a:pt x="162177" y="239818"/>
                        <a:pt x="113464" y="239818"/>
                        <a:pt x="83487" y="209841"/>
                      </a:cubicBezTo>
                      <a:cubicBezTo>
                        <a:pt x="61004" y="187358"/>
                        <a:pt x="53509" y="149886"/>
                        <a:pt x="68498" y="119909"/>
                      </a:cubicBezTo>
                      <a:cubicBezTo>
                        <a:pt x="79740" y="97426"/>
                        <a:pt x="98476" y="78690"/>
                        <a:pt x="117211" y="67449"/>
                      </a:cubicBezTo>
                      <a:cubicBezTo>
                        <a:pt x="117211" y="67449"/>
                        <a:pt x="113464" y="63702"/>
                        <a:pt x="113464" y="63702"/>
                      </a:cubicBezTo>
                      <a:cubicBezTo>
                        <a:pt x="102222" y="56207"/>
                        <a:pt x="79740" y="67449"/>
                        <a:pt x="72245" y="74943"/>
                      </a:cubicBezTo>
                      <a:cubicBezTo>
                        <a:pt x="61004" y="86185"/>
                        <a:pt x="49762" y="97426"/>
                        <a:pt x="42268" y="108668"/>
                      </a:cubicBezTo>
                      <a:cubicBezTo>
                        <a:pt x="23532" y="134898"/>
                        <a:pt x="12291" y="164875"/>
                        <a:pt x="4797" y="194852"/>
                      </a:cubicBezTo>
                      <a:cubicBezTo>
                        <a:pt x="4797" y="202346"/>
                        <a:pt x="-2698" y="213588"/>
                        <a:pt x="1049" y="221082"/>
                      </a:cubicBezTo>
                      <a:cubicBezTo>
                        <a:pt x="4797" y="228576"/>
                        <a:pt x="16038" y="228576"/>
                        <a:pt x="23532" y="232324"/>
                      </a:cubicBezTo>
                      <a:cubicBezTo>
                        <a:pt x="57257" y="247312"/>
                        <a:pt x="90981" y="254807"/>
                        <a:pt x="124705" y="262301"/>
                      </a:cubicBezTo>
                      <a:cubicBezTo>
                        <a:pt x="162177" y="269795"/>
                        <a:pt x="195901" y="273542"/>
                        <a:pt x="233373" y="269795"/>
                      </a:cubicBezTo>
                      <a:cubicBezTo>
                        <a:pt x="270844" y="266048"/>
                        <a:pt x="304569" y="251059"/>
                        <a:pt x="338293" y="236071"/>
                      </a:cubicBezTo>
                      <a:cubicBezTo>
                        <a:pt x="372017" y="221082"/>
                        <a:pt x="405742" y="198599"/>
                        <a:pt x="439466" y="183611"/>
                      </a:cubicBezTo>
                      <a:cubicBezTo>
                        <a:pt x="454455" y="176116"/>
                        <a:pt x="469444" y="168622"/>
                        <a:pt x="480685" y="161128"/>
                      </a:cubicBezTo>
                      <a:cubicBezTo>
                        <a:pt x="506915" y="146139"/>
                        <a:pt x="540639" y="164875"/>
                        <a:pt x="570617" y="164875"/>
                      </a:cubicBezTo>
                      <a:cubicBezTo>
                        <a:pt x="615582" y="168622"/>
                        <a:pt x="668043" y="149886"/>
                        <a:pt x="705515" y="127403"/>
                      </a:cubicBezTo>
                      <a:cubicBezTo>
                        <a:pt x="746733" y="104920"/>
                        <a:pt x="754228" y="52460"/>
                        <a:pt x="780458" y="14989"/>
                      </a:cubicBezTo>
                      <a:cubicBezTo>
                        <a:pt x="784204" y="11241"/>
                        <a:pt x="787952" y="7494"/>
                        <a:pt x="791699" y="0"/>
                      </a:cubicBezTo>
                      <a:cubicBezTo>
                        <a:pt x="780458" y="14989"/>
                        <a:pt x="765469" y="33724"/>
                        <a:pt x="757974" y="5246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02" name="Graphic 3506">
                <a:extLst>
                  <a:ext uri="{FF2B5EF4-FFF2-40B4-BE49-F238E27FC236}">
                    <a16:creationId xmlns:a16="http://schemas.microsoft.com/office/drawing/2014/main" id="{7530DE3C-3330-485D-8EA9-86C34780BA92}"/>
                  </a:ext>
                </a:extLst>
              </p:cNvPr>
              <p:cNvGrpSpPr/>
              <p:nvPr/>
            </p:nvGrpSpPr>
            <p:grpSpPr>
              <a:xfrm>
                <a:off x="-248371" y="-1991897"/>
                <a:ext cx="909510" cy="936788"/>
                <a:chOff x="-248371" y="-1991897"/>
                <a:chExt cx="909510" cy="936788"/>
              </a:xfrm>
            </p:grpSpPr>
            <p:grpSp>
              <p:nvGrpSpPr>
                <p:cNvPr id="5803" name="Graphic 3506">
                  <a:extLst>
                    <a:ext uri="{FF2B5EF4-FFF2-40B4-BE49-F238E27FC236}">
                      <a16:creationId xmlns:a16="http://schemas.microsoft.com/office/drawing/2014/main" id="{A57FF752-0731-4F4C-B766-B1F9ED484ECE}"/>
                    </a:ext>
                  </a:extLst>
                </p:cNvPr>
                <p:cNvGrpSpPr/>
                <p:nvPr/>
              </p:nvGrpSpPr>
              <p:grpSpPr>
                <a:xfrm>
                  <a:off x="67580" y="-1991897"/>
                  <a:ext cx="197408" cy="168621"/>
                  <a:chOff x="67580" y="-1991897"/>
                  <a:chExt cx="197408" cy="168621"/>
                </a:xfrm>
              </p:grpSpPr>
              <p:grpSp>
                <p:nvGrpSpPr>
                  <p:cNvPr id="5804" name="Graphic 3506">
                    <a:extLst>
                      <a:ext uri="{FF2B5EF4-FFF2-40B4-BE49-F238E27FC236}">
                        <a16:creationId xmlns:a16="http://schemas.microsoft.com/office/drawing/2014/main" id="{92ED39D8-A5CE-41C6-8C72-0E31661B0627}"/>
                      </a:ext>
                    </a:extLst>
                  </p:cNvPr>
                  <p:cNvGrpSpPr/>
                  <p:nvPr/>
                </p:nvGrpSpPr>
                <p:grpSpPr>
                  <a:xfrm>
                    <a:off x="67580" y="-1991897"/>
                    <a:ext cx="197408" cy="168621"/>
                    <a:chOff x="67580" y="-1991897"/>
                    <a:chExt cx="197408" cy="168621"/>
                  </a:xfrm>
                </p:grpSpPr>
                <p:sp>
                  <p:nvSpPr>
                    <p:cNvPr id="5805" name="Freeform: Shape 5804">
                      <a:extLst>
                        <a:ext uri="{FF2B5EF4-FFF2-40B4-BE49-F238E27FC236}">
                          <a16:creationId xmlns:a16="http://schemas.microsoft.com/office/drawing/2014/main" id="{7B496DB3-4B1E-41C3-89C4-DC1DC0D03C64}"/>
                        </a:ext>
                      </a:extLst>
                    </p:cNvPr>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solidFill>
                    <a:ln w="37462" cap="flat">
                      <a:noFill/>
                      <a:prstDash val="solid"/>
                      <a:miter/>
                    </a:ln>
                  </p:spPr>
                  <p:txBody>
                    <a:bodyPr rtlCol="0" anchor="ctr"/>
                    <a:lstStyle/>
                    <a:p>
                      <a:endParaRPr lang="en-US"/>
                    </a:p>
                  </p:txBody>
                </p:sp>
                <p:sp>
                  <p:nvSpPr>
                    <p:cNvPr id="5806" name="Freeform: Shape 5805">
                      <a:extLst>
                        <a:ext uri="{FF2B5EF4-FFF2-40B4-BE49-F238E27FC236}">
                          <a16:creationId xmlns:a16="http://schemas.microsoft.com/office/drawing/2014/main" id="{99389CF9-19FB-497E-A428-DC76A1718FE0}"/>
                        </a:ext>
                      </a:extLst>
                    </p:cNvPr>
                    <p:cNvSpPr/>
                    <p:nvPr/>
                  </p:nvSpPr>
                  <p:spPr>
                    <a:xfrm>
                      <a:off x="68731" y="-1991897"/>
                      <a:ext cx="196257" cy="168621"/>
                    </a:xfrm>
                    <a:custGeom>
                      <a:avLst/>
                      <a:gdLst>
                        <a:gd name="connsiteX0" fmla="*/ 53865 w 196257"/>
                        <a:gd name="connsiteY0" fmla="*/ 168622 h 168621"/>
                        <a:gd name="connsiteX1" fmla="*/ 53865 w 196257"/>
                        <a:gd name="connsiteY1" fmla="*/ 168622 h 168621"/>
                        <a:gd name="connsiteX2" fmla="*/ 31383 w 196257"/>
                        <a:gd name="connsiteY2" fmla="*/ 164875 h 168621"/>
                        <a:gd name="connsiteX3" fmla="*/ 1405 w 196257"/>
                        <a:gd name="connsiteY3" fmla="*/ 142392 h 168621"/>
                        <a:gd name="connsiteX4" fmla="*/ 12647 w 196257"/>
                        <a:gd name="connsiteY4" fmla="*/ 89932 h 168621"/>
                        <a:gd name="connsiteX5" fmla="*/ 20141 w 196257"/>
                        <a:gd name="connsiteY5" fmla="*/ 74943 h 168621"/>
                        <a:gd name="connsiteX6" fmla="*/ 5153 w 196257"/>
                        <a:gd name="connsiteY6" fmla="*/ 37472 h 168621"/>
                        <a:gd name="connsiteX7" fmla="*/ 5153 w 196257"/>
                        <a:gd name="connsiteY7" fmla="*/ 37472 h 168621"/>
                        <a:gd name="connsiteX8" fmla="*/ 5153 w 196257"/>
                        <a:gd name="connsiteY8" fmla="*/ 33724 h 168621"/>
                        <a:gd name="connsiteX9" fmla="*/ 12647 w 196257"/>
                        <a:gd name="connsiteY9" fmla="*/ 26230 h 168621"/>
                        <a:gd name="connsiteX10" fmla="*/ 31383 w 196257"/>
                        <a:gd name="connsiteY10" fmla="*/ 18736 h 168621"/>
                        <a:gd name="connsiteX11" fmla="*/ 46371 w 196257"/>
                        <a:gd name="connsiteY11" fmla="*/ 14989 h 168621"/>
                        <a:gd name="connsiteX12" fmla="*/ 72601 w 196257"/>
                        <a:gd name="connsiteY12" fmla="*/ 7494 h 168621"/>
                        <a:gd name="connsiteX13" fmla="*/ 143797 w 196257"/>
                        <a:gd name="connsiteY13" fmla="*/ 0 h 168621"/>
                        <a:gd name="connsiteX14" fmla="*/ 151291 w 196257"/>
                        <a:gd name="connsiteY14" fmla="*/ 0 h 168621"/>
                        <a:gd name="connsiteX15" fmla="*/ 181269 w 196257"/>
                        <a:gd name="connsiteY15" fmla="*/ 11241 h 168621"/>
                        <a:gd name="connsiteX16" fmla="*/ 181269 w 196257"/>
                        <a:gd name="connsiteY16" fmla="*/ 11241 h 168621"/>
                        <a:gd name="connsiteX17" fmla="*/ 181269 w 196257"/>
                        <a:gd name="connsiteY17" fmla="*/ 11241 h 168621"/>
                        <a:gd name="connsiteX18" fmla="*/ 181269 w 196257"/>
                        <a:gd name="connsiteY18" fmla="*/ 11241 h 168621"/>
                        <a:gd name="connsiteX19" fmla="*/ 185016 w 196257"/>
                        <a:gd name="connsiteY19" fmla="*/ 18736 h 168621"/>
                        <a:gd name="connsiteX20" fmla="*/ 185016 w 196257"/>
                        <a:gd name="connsiteY20" fmla="*/ 18736 h 168621"/>
                        <a:gd name="connsiteX21" fmla="*/ 196257 w 196257"/>
                        <a:gd name="connsiteY21" fmla="*/ 59955 h 168621"/>
                        <a:gd name="connsiteX22" fmla="*/ 196257 w 196257"/>
                        <a:gd name="connsiteY22" fmla="*/ 63702 h 168621"/>
                        <a:gd name="connsiteX23" fmla="*/ 192510 w 196257"/>
                        <a:gd name="connsiteY23" fmla="*/ 67449 h 168621"/>
                        <a:gd name="connsiteX24" fmla="*/ 173775 w 196257"/>
                        <a:gd name="connsiteY24" fmla="*/ 86185 h 168621"/>
                        <a:gd name="connsiteX25" fmla="*/ 53865 w 196257"/>
                        <a:gd name="connsiteY25" fmla="*/ 168622 h 168621"/>
                        <a:gd name="connsiteX26" fmla="*/ 8899 w 196257"/>
                        <a:gd name="connsiteY26" fmla="*/ 33724 h 168621"/>
                        <a:gd name="connsiteX27" fmla="*/ 8899 w 196257"/>
                        <a:gd name="connsiteY27" fmla="*/ 33724 h 168621"/>
                        <a:gd name="connsiteX28" fmla="*/ 27635 w 196257"/>
                        <a:gd name="connsiteY28" fmla="*/ 74943 h 168621"/>
                        <a:gd name="connsiteX29" fmla="*/ 27635 w 196257"/>
                        <a:gd name="connsiteY29" fmla="*/ 78690 h 168621"/>
                        <a:gd name="connsiteX30" fmla="*/ 20141 w 196257"/>
                        <a:gd name="connsiteY30" fmla="*/ 93679 h 168621"/>
                        <a:gd name="connsiteX31" fmla="*/ 8899 w 196257"/>
                        <a:gd name="connsiteY31" fmla="*/ 142392 h 168621"/>
                        <a:gd name="connsiteX32" fmla="*/ 31383 w 196257"/>
                        <a:gd name="connsiteY32" fmla="*/ 161128 h 168621"/>
                        <a:gd name="connsiteX33" fmla="*/ 50118 w 196257"/>
                        <a:gd name="connsiteY33" fmla="*/ 164875 h 168621"/>
                        <a:gd name="connsiteX34" fmla="*/ 155039 w 196257"/>
                        <a:gd name="connsiteY34" fmla="*/ 93679 h 168621"/>
                        <a:gd name="connsiteX35" fmla="*/ 173775 w 196257"/>
                        <a:gd name="connsiteY35" fmla="*/ 74943 h 168621"/>
                        <a:gd name="connsiteX36" fmla="*/ 177521 w 196257"/>
                        <a:gd name="connsiteY36" fmla="*/ 74943 h 168621"/>
                        <a:gd name="connsiteX37" fmla="*/ 166280 w 196257"/>
                        <a:gd name="connsiteY37" fmla="*/ 33724 h 168621"/>
                        <a:gd name="connsiteX38" fmla="*/ 166280 w 196257"/>
                        <a:gd name="connsiteY38" fmla="*/ 33724 h 168621"/>
                        <a:gd name="connsiteX39" fmla="*/ 162533 w 196257"/>
                        <a:gd name="connsiteY39" fmla="*/ 26230 h 168621"/>
                        <a:gd name="connsiteX40" fmla="*/ 162533 w 196257"/>
                        <a:gd name="connsiteY40" fmla="*/ 26230 h 168621"/>
                        <a:gd name="connsiteX41" fmla="*/ 162533 w 196257"/>
                        <a:gd name="connsiteY41" fmla="*/ 26230 h 168621"/>
                        <a:gd name="connsiteX42" fmla="*/ 162533 w 196257"/>
                        <a:gd name="connsiteY42" fmla="*/ 26230 h 168621"/>
                        <a:gd name="connsiteX43" fmla="*/ 140050 w 196257"/>
                        <a:gd name="connsiteY43" fmla="*/ 18736 h 168621"/>
                        <a:gd name="connsiteX44" fmla="*/ 132556 w 196257"/>
                        <a:gd name="connsiteY44" fmla="*/ 18736 h 168621"/>
                        <a:gd name="connsiteX45" fmla="*/ 65107 w 196257"/>
                        <a:gd name="connsiteY45" fmla="*/ 26230 h 168621"/>
                        <a:gd name="connsiteX46" fmla="*/ 38877 w 196257"/>
                        <a:gd name="connsiteY46" fmla="*/ 33724 h 168621"/>
                        <a:gd name="connsiteX47" fmla="*/ 23888 w 196257"/>
                        <a:gd name="connsiteY47" fmla="*/ 37472 h 168621"/>
                        <a:gd name="connsiteX48" fmla="*/ 8899 w 196257"/>
                        <a:gd name="connsiteY48" fmla="*/ 33724 h 16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257" h="168621">
                          <a:moveTo>
                            <a:pt x="53865" y="168622"/>
                          </a:moveTo>
                          <a:lnTo>
                            <a:pt x="53865" y="168622"/>
                          </a:lnTo>
                          <a:cubicBezTo>
                            <a:pt x="46371" y="168622"/>
                            <a:pt x="38877" y="168622"/>
                            <a:pt x="31383" y="164875"/>
                          </a:cubicBezTo>
                          <a:cubicBezTo>
                            <a:pt x="16394" y="161128"/>
                            <a:pt x="5153" y="153633"/>
                            <a:pt x="1405" y="142392"/>
                          </a:cubicBezTo>
                          <a:cubicBezTo>
                            <a:pt x="-2342" y="127403"/>
                            <a:pt x="1405" y="112415"/>
                            <a:pt x="12647" y="89932"/>
                          </a:cubicBezTo>
                          <a:cubicBezTo>
                            <a:pt x="12647" y="86185"/>
                            <a:pt x="16394" y="78690"/>
                            <a:pt x="20141" y="74943"/>
                          </a:cubicBezTo>
                          <a:cubicBezTo>
                            <a:pt x="16394" y="63702"/>
                            <a:pt x="12647" y="48713"/>
                            <a:pt x="5153" y="37472"/>
                          </a:cubicBezTo>
                          <a:cubicBezTo>
                            <a:pt x="5153" y="37472"/>
                            <a:pt x="5153" y="37472"/>
                            <a:pt x="5153" y="37472"/>
                          </a:cubicBezTo>
                          <a:cubicBezTo>
                            <a:pt x="5153" y="37472"/>
                            <a:pt x="5153" y="33724"/>
                            <a:pt x="5153" y="33724"/>
                          </a:cubicBezTo>
                          <a:cubicBezTo>
                            <a:pt x="5153" y="29977"/>
                            <a:pt x="8899" y="29977"/>
                            <a:pt x="12647" y="26230"/>
                          </a:cubicBezTo>
                          <a:cubicBezTo>
                            <a:pt x="20141" y="26230"/>
                            <a:pt x="23888" y="22483"/>
                            <a:pt x="31383" y="18736"/>
                          </a:cubicBezTo>
                          <a:cubicBezTo>
                            <a:pt x="35129" y="14989"/>
                            <a:pt x="38877" y="14989"/>
                            <a:pt x="46371" y="14989"/>
                          </a:cubicBezTo>
                          <a:cubicBezTo>
                            <a:pt x="53865" y="11241"/>
                            <a:pt x="61360" y="11241"/>
                            <a:pt x="72601" y="7494"/>
                          </a:cubicBezTo>
                          <a:cubicBezTo>
                            <a:pt x="102578" y="0"/>
                            <a:pt x="125062" y="0"/>
                            <a:pt x="143797" y="0"/>
                          </a:cubicBezTo>
                          <a:cubicBezTo>
                            <a:pt x="143797" y="0"/>
                            <a:pt x="147544" y="0"/>
                            <a:pt x="151291" y="0"/>
                          </a:cubicBezTo>
                          <a:cubicBezTo>
                            <a:pt x="162533" y="0"/>
                            <a:pt x="177521" y="0"/>
                            <a:pt x="181269" y="11241"/>
                          </a:cubicBezTo>
                          <a:cubicBezTo>
                            <a:pt x="181269" y="11241"/>
                            <a:pt x="181269" y="11241"/>
                            <a:pt x="181269" y="11241"/>
                          </a:cubicBezTo>
                          <a:lnTo>
                            <a:pt x="181269" y="11241"/>
                          </a:lnTo>
                          <a:cubicBezTo>
                            <a:pt x="181269" y="11241"/>
                            <a:pt x="181269" y="11241"/>
                            <a:pt x="181269" y="11241"/>
                          </a:cubicBezTo>
                          <a:lnTo>
                            <a:pt x="185016" y="18736"/>
                          </a:lnTo>
                          <a:lnTo>
                            <a:pt x="185016" y="18736"/>
                          </a:lnTo>
                          <a:cubicBezTo>
                            <a:pt x="188763" y="33724"/>
                            <a:pt x="192510" y="44966"/>
                            <a:pt x="196257" y="59955"/>
                          </a:cubicBezTo>
                          <a:cubicBezTo>
                            <a:pt x="196257" y="59955"/>
                            <a:pt x="196257" y="63702"/>
                            <a:pt x="196257" y="63702"/>
                          </a:cubicBezTo>
                          <a:cubicBezTo>
                            <a:pt x="196257" y="63702"/>
                            <a:pt x="192510" y="67449"/>
                            <a:pt x="192510" y="67449"/>
                          </a:cubicBezTo>
                          <a:cubicBezTo>
                            <a:pt x="188763" y="74943"/>
                            <a:pt x="181269" y="78690"/>
                            <a:pt x="173775" y="86185"/>
                          </a:cubicBezTo>
                          <a:cubicBezTo>
                            <a:pt x="132556" y="131150"/>
                            <a:pt x="98832" y="168622"/>
                            <a:pt x="53865" y="168622"/>
                          </a:cubicBezTo>
                          <a:close/>
                          <a:moveTo>
                            <a:pt x="8899" y="33724"/>
                          </a:moveTo>
                          <a:cubicBezTo>
                            <a:pt x="8899" y="33724"/>
                            <a:pt x="8899" y="33724"/>
                            <a:pt x="8899" y="33724"/>
                          </a:cubicBezTo>
                          <a:cubicBezTo>
                            <a:pt x="16394" y="48713"/>
                            <a:pt x="23888" y="63702"/>
                            <a:pt x="27635" y="74943"/>
                          </a:cubicBezTo>
                          <a:cubicBezTo>
                            <a:pt x="27635" y="74943"/>
                            <a:pt x="27635" y="78690"/>
                            <a:pt x="27635" y="78690"/>
                          </a:cubicBezTo>
                          <a:cubicBezTo>
                            <a:pt x="23888" y="82437"/>
                            <a:pt x="20141" y="89932"/>
                            <a:pt x="20141" y="93679"/>
                          </a:cubicBezTo>
                          <a:cubicBezTo>
                            <a:pt x="8899" y="112415"/>
                            <a:pt x="5153" y="131150"/>
                            <a:pt x="8899" y="142392"/>
                          </a:cubicBezTo>
                          <a:cubicBezTo>
                            <a:pt x="12647" y="149886"/>
                            <a:pt x="20141" y="157381"/>
                            <a:pt x="31383" y="161128"/>
                          </a:cubicBezTo>
                          <a:cubicBezTo>
                            <a:pt x="38877" y="164875"/>
                            <a:pt x="46371" y="164875"/>
                            <a:pt x="50118" y="164875"/>
                          </a:cubicBezTo>
                          <a:cubicBezTo>
                            <a:pt x="91337" y="164875"/>
                            <a:pt x="125062" y="127403"/>
                            <a:pt x="155039" y="93679"/>
                          </a:cubicBezTo>
                          <a:cubicBezTo>
                            <a:pt x="162533" y="86185"/>
                            <a:pt x="166280" y="78690"/>
                            <a:pt x="173775" y="74943"/>
                          </a:cubicBezTo>
                          <a:cubicBezTo>
                            <a:pt x="173775" y="74943"/>
                            <a:pt x="173775" y="74943"/>
                            <a:pt x="177521" y="74943"/>
                          </a:cubicBezTo>
                          <a:cubicBezTo>
                            <a:pt x="173775" y="59955"/>
                            <a:pt x="170027" y="48713"/>
                            <a:pt x="166280" y="33724"/>
                          </a:cubicBezTo>
                          <a:lnTo>
                            <a:pt x="166280" y="33724"/>
                          </a:lnTo>
                          <a:lnTo>
                            <a:pt x="162533" y="26230"/>
                          </a:lnTo>
                          <a:cubicBezTo>
                            <a:pt x="162533" y="26230"/>
                            <a:pt x="162533" y="26230"/>
                            <a:pt x="162533" y="26230"/>
                          </a:cubicBezTo>
                          <a:cubicBezTo>
                            <a:pt x="162533" y="26230"/>
                            <a:pt x="162533" y="26230"/>
                            <a:pt x="162533" y="26230"/>
                          </a:cubicBezTo>
                          <a:cubicBezTo>
                            <a:pt x="162533" y="26230"/>
                            <a:pt x="162533" y="26230"/>
                            <a:pt x="162533" y="26230"/>
                          </a:cubicBezTo>
                          <a:cubicBezTo>
                            <a:pt x="158786" y="18736"/>
                            <a:pt x="147544" y="18736"/>
                            <a:pt x="140050" y="18736"/>
                          </a:cubicBezTo>
                          <a:cubicBezTo>
                            <a:pt x="136303" y="18736"/>
                            <a:pt x="136303" y="18736"/>
                            <a:pt x="132556" y="18736"/>
                          </a:cubicBezTo>
                          <a:cubicBezTo>
                            <a:pt x="113820" y="14989"/>
                            <a:pt x="91337" y="18736"/>
                            <a:pt x="65107" y="26230"/>
                          </a:cubicBezTo>
                          <a:cubicBezTo>
                            <a:pt x="57613" y="26230"/>
                            <a:pt x="50118" y="29977"/>
                            <a:pt x="38877" y="33724"/>
                          </a:cubicBezTo>
                          <a:cubicBezTo>
                            <a:pt x="35129" y="33724"/>
                            <a:pt x="31383" y="37472"/>
                            <a:pt x="23888" y="37472"/>
                          </a:cubicBezTo>
                          <a:cubicBezTo>
                            <a:pt x="20141" y="29977"/>
                            <a:pt x="16394" y="29977"/>
                            <a:pt x="8899" y="33724"/>
                          </a:cubicBezTo>
                          <a:close/>
                        </a:path>
                      </a:pathLst>
                    </a:custGeom>
                    <a:solidFill>
                      <a:srgbClr val="D97E31"/>
                    </a:solidFill>
                    <a:ln w="37462" cap="flat">
                      <a:noFill/>
                      <a:prstDash val="solid"/>
                      <a:miter/>
                    </a:ln>
                  </p:spPr>
                  <p:txBody>
                    <a:bodyPr rtlCol="0" anchor="ctr"/>
                    <a:lstStyle/>
                    <a:p>
                      <a:endParaRPr lang="en-US"/>
                    </a:p>
                  </p:txBody>
                </p:sp>
              </p:grpSp>
              <p:sp>
                <p:nvSpPr>
                  <p:cNvPr id="5807" name="Freeform: Shape 5806">
                    <a:extLst>
                      <a:ext uri="{FF2B5EF4-FFF2-40B4-BE49-F238E27FC236}">
                        <a16:creationId xmlns:a16="http://schemas.microsoft.com/office/drawing/2014/main" id="{65F2DBCA-12A2-42D3-82BA-6886A835412B}"/>
                      </a:ext>
                    </a:extLst>
                  </p:cNvPr>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08" name="Freeform: Shape 5807">
                    <a:extLst>
                      <a:ext uri="{FF2B5EF4-FFF2-40B4-BE49-F238E27FC236}">
                        <a16:creationId xmlns:a16="http://schemas.microsoft.com/office/drawing/2014/main" id="{5A38DA31-B45F-4C3D-A21B-CB4D2BB589E8}"/>
                      </a:ext>
                    </a:extLst>
                  </p:cNvPr>
                  <p:cNvSpPr/>
                  <p:nvPr/>
                </p:nvSpPr>
                <p:spPr>
                  <a:xfrm>
                    <a:off x="67580" y="-1989620"/>
                    <a:ext cx="178672" cy="161660"/>
                  </a:xfrm>
                  <a:custGeom>
                    <a:avLst/>
                    <a:gdLst>
                      <a:gd name="connsiteX0" fmla="*/ 28786 w 178672"/>
                      <a:gd name="connsiteY0" fmla="*/ 110137 h 161660"/>
                      <a:gd name="connsiteX1" fmla="*/ 84993 w 178672"/>
                      <a:gd name="connsiteY1" fmla="*/ 68919 h 161660"/>
                      <a:gd name="connsiteX2" fmla="*/ 178672 w 178672"/>
                      <a:gd name="connsiteY2" fmla="*/ 53930 h 161660"/>
                      <a:gd name="connsiteX3" fmla="*/ 171178 w 178672"/>
                      <a:gd name="connsiteY3" fmla="*/ 23953 h 161660"/>
                      <a:gd name="connsiteX4" fmla="*/ 171178 w 178672"/>
                      <a:gd name="connsiteY4" fmla="*/ 23953 h 161660"/>
                      <a:gd name="connsiteX5" fmla="*/ 167431 w 178672"/>
                      <a:gd name="connsiteY5" fmla="*/ 16459 h 161660"/>
                      <a:gd name="connsiteX6" fmla="*/ 167431 w 178672"/>
                      <a:gd name="connsiteY6" fmla="*/ 16459 h 161660"/>
                      <a:gd name="connsiteX7" fmla="*/ 167431 w 178672"/>
                      <a:gd name="connsiteY7" fmla="*/ 12712 h 161660"/>
                      <a:gd name="connsiteX8" fmla="*/ 133707 w 178672"/>
                      <a:gd name="connsiteY8" fmla="*/ 1470 h 161660"/>
                      <a:gd name="connsiteX9" fmla="*/ 62511 w 178672"/>
                      <a:gd name="connsiteY9" fmla="*/ 8964 h 161660"/>
                      <a:gd name="connsiteX10" fmla="*/ 36280 w 178672"/>
                      <a:gd name="connsiteY10" fmla="*/ 16459 h 161660"/>
                      <a:gd name="connsiteX11" fmla="*/ 6304 w 178672"/>
                      <a:gd name="connsiteY11" fmla="*/ 27700 h 161660"/>
                      <a:gd name="connsiteX12" fmla="*/ 6304 w 178672"/>
                      <a:gd name="connsiteY12" fmla="*/ 31447 h 161660"/>
                      <a:gd name="connsiteX13" fmla="*/ 6304 w 178672"/>
                      <a:gd name="connsiteY13" fmla="*/ 31447 h 161660"/>
                      <a:gd name="connsiteX14" fmla="*/ 21292 w 178672"/>
                      <a:gd name="connsiteY14" fmla="*/ 72666 h 161660"/>
                      <a:gd name="connsiteX15" fmla="*/ 13798 w 178672"/>
                      <a:gd name="connsiteY15" fmla="*/ 87655 h 161660"/>
                      <a:gd name="connsiteX16" fmla="*/ 28786 w 178672"/>
                      <a:gd name="connsiteY16" fmla="*/ 158850 h 161660"/>
                      <a:gd name="connsiteX17" fmla="*/ 73752 w 178672"/>
                      <a:gd name="connsiteY17" fmla="*/ 158850 h 161660"/>
                      <a:gd name="connsiteX18" fmla="*/ 28786 w 178672"/>
                      <a:gd name="connsiteY18" fmla="*/ 110137 h 1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672" h="161660">
                        <a:moveTo>
                          <a:pt x="28786" y="110137"/>
                        </a:moveTo>
                        <a:cubicBezTo>
                          <a:pt x="32533" y="83907"/>
                          <a:pt x="58763" y="72666"/>
                          <a:pt x="84993" y="68919"/>
                        </a:cubicBezTo>
                        <a:cubicBezTo>
                          <a:pt x="114971" y="65172"/>
                          <a:pt x="148695" y="65172"/>
                          <a:pt x="178672" y="53930"/>
                        </a:cubicBezTo>
                        <a:cubicBezTo>
                          <a:pt x="174925" y="42689"/>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2"/>
                        </a:cubicBezTo>
                        <a:cubicBezTo>
                          <a:pt x="163684" y="1470"/>
                          <a:pt x="144948" y="5217"/>
                          <a:pt x="133707" y="1470"/>
                        </a:cubicBezTo>
                        <a:cubicBezTo>
                          <a:pt x="111223" y="-2277"/>
                          <a:pt x="84993" y="1470"/>
                          <a:pt x="62511" y="8964"/>
                        </a:cubicBezTo>
                        <a:cubicBezTo>
                          <a:pt x="55016" y="8964"/>
                          <a:pt x="47522" y="12712"/>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0"/>
                        </a:cubicBezTo>
                        <a:cubicBezTo>
                          <a:pt x="43775" y="162598"/>
                          <a:pt x="58763" y="162598"/>
                          <a:pt x="73752" y="158850"/>
                        </a:cubicBezTo>
                        <a:cubicBezTo>
                          <a:pt x="51269" y="155103"/>
                          <a:pt x="25039" y="136368"/>
                          <a:pt x="28786" y="110137"/>
                        </a:cubicBezTo>
                        <a:close/>
                      </a:path>
                    </a:pathLst>
                  </a:custGeom>
                  <a:solidFill>
                    <a:srgbClr val="FBCA8F">
                      <a:alpha val="80000"/>
                    </a:srgbClr>
                  </a:solidFill>
                  <a:ln w="37462" cap="flat">
                    <a:noFill/>
                    <a:prstDash val="solid"/>
                    <a:miter/>
                  </a:ln>
                </p:spPr>
                <p:txBody>
                  <a:bodyPr rtlCol="0" anchor="ctr"/>
                  <a:lstStyle/>
                  <a:p>
                    <a:endParaRPr lang="en-US"/>
                  </a:p>
                </p:txBody>
              </p:sp>
            </p:grpSp>
            <p:grpSp>
              <p:nvGrpSpPr>
                <p:cNvPr id="5809" name="Graphic 3506">
                  <a:extLst>
                    <a:ext uri="{FF2B5EF4-FFF2-40B4-BE49-F238E27FC236}">
                      <a16:creationId xmlns:a16="http://schemas.microsoft.com/office/drawing/2014/main" id="{85D187A1-43FD-4B40-8F59-BD46CBFCDE86}"/>
                    </a:ext>
                  </a:extLst>
                </p:cNvPr>
                <p:cNvGrpSpPr/>
                <p:nvPr/>
              </p:nvGrpSpPr>
              <p:grpSpPr>
                <a:xfrm>
                  <a:off x="-248371" y="-1969414"/>
                  <a:ext cx="909510" cy="914305"/>
                  <a:chOff x="-248371" y="-1969414"/>
                  <a:chExt cx="909510" cy="914305"/>
                </a:xfrm>
              </p:grpSpPr>
              <p:sp>
                <p:nvSpPr>
                  <p:cNvPr id="5810" name="Freeform: Shape 5809">
                    <a:extLst>
                      <a:ext uri="{FF2B5EF4-FFF2-40B4-BE49-F238E27FC236}">
                        <a16:creationId xmlns:a16="http://schemas.microsoft.com/office/drawing/2014/main" id="{0F789D21-401F-4C11-8BF0-38FAD2FCE456}"/>
                      </a:ext>
                    </a:extLst>
                  </p:cNvPr>
                  <p:cNvSpPr/>
                  <p:nvPr/>
                </p:nvSpPr>
                <p:spPr>
                  <a:xfrm>
                    <a:off x="-248371" y="-1964161"/>
                    <a:ext cx="908554" cy="907591"/>
                  </a:xfrm>
                  <a:custGeom>
                    <a:avLst/>
                    <a:gdLst>
                      <a:gd name="connsiteX0" fmla="*/ 903065 w 908554"/>
                      <a:gd name="connsiteY0" fmla="*/ 242059 h 907591"/>
                      <a:gd name="connsiteX1" fmla="*/ 850604 w 908554"/>
                      <a:gd name="connsiteY1" fmla="*/ 219576 h 907591"/>
                      <a:gd name="connsiteX2" fmla="*/ 843110 w 908554"/>
                      <a:gd name="connsiteY2" fmla="*/ 215829 h 907591"/>
                      <a:gd name="connsiteX3" fmla="*/ 786903 w 908554"/>
                      <a:gd name="connsiteY3" fmla="*/ 178357 h 907591"/>
                      <a:gd name="connsiteX4" fmla="*/ 730695 w 908554"/>
                      <a:gd name="connsiteY4" fmla="*/ 129644 h 907591"/>
                      <a:gd name="connsiteX5" fmla="*/ 629522 w 908554"/>
                      <a:gd name="connsiteY5" fmla="*/ 54701 h 907591"/>
                      <a:gd name="connsiteX6" fmla="*/ 569567 w 908554"/>
                      <a:gd name="connsiteY6" fmla="*/ 39713 h 907591"/>
                      <a:gd name="connsiteX7" fmla="*/ 550832 w 908554"/>
                      <a:gd name="connsiteY7" fmla="*/ 35965 h 907591"/>
                      <a:gd name="connsiteX8" fmla="*/ 539590 w 908554"/>
                      <a:gd name="connsiteY8" fmla="*/ 9735 h 907591"/>
                      <a:gd name="connsiteX9" fmla="*/ 505866 w 908554"/>
                      <a:gd name="connsiteY9" fmla="*/ 2241 h 907591"/>
                      <a:gd name="connsiteX10" fmla="*/ 479636 w 908554"/>
                      <a:gd name="connsiteY10" fmla="*/ 28471 h 907591"/>
                      <a:gd name="connsiteX11" fmla="*/ 449659 w 908554"/>
                      <a:gd name="connsiteY11" fmla="*/ 62196 h 907591"/>
                      <a:gd name="connsiteX12" fmla="*/ 378463 w 908554"/>
                      <a:gd name="connsiteY12" fmla="*/ 107162 h 907591"/>
                      <a:gd name="connsiteX13" fmla="*/ 337244 w 908554"/>
                      <a:gd name="connsiteY13" fmla="*/ 99667 h 907591"/>
                      <a:gd name="connsiteX14" fmla="*/ 340991 w 908554"/>
                      <a:gd name="connsiteY14" fmla="*/ 69690 h 907591"/>
                      <a:gd name="connsiteX15" fmla="*/ 333497 w 908554"/>
                      <a:gd name="connsiteY15" fmla="*/ 28471 h 907591"/>
                      <a:gd name="connsiteX16" fmla="*/ 307267 w 908554"/>
                      <a:gd name="connsiteY16" fmla="*/ 47207 h 907591"/>
                      <a:gd name="connsiteX17" fmla="*/ 303520 w 908554"/>
                      <a:gd name="connsiteY17" fmla="*/ 54701 h 907591"/>
                      <a:gd name="connsiteX18" fmla="*/ 254807 w 908554"/>
                      <a:gd name="connsiteY18" fmla="*/ 54701 h 907591"/>
                      <a:gd name="connsiteX19" fmla="*/ 176116 w 908554"/>
                      <a:gd name="connsiteY19" fmla="*/ 99667 h 907591"/>
                      <a:gd name="connsiteX20" fmla="*/ 116162 w 908554"/>
                      <a:gd name="connsiteY20" fmla="*/ 163369 h 907591"/>
                      <a:gd name="connsiteX21" fmla="*/ 78690 w 908554"/>
                      <a:gd name="connsiteY21" fmla="*/ 200840 h 907591"/>
                      <a:gd name="connsiteX22" fmla="*/ 48713 w 908554"/>
                      <a:gd name="connsiteY22" fmla="*/ 212082 h 907591"/>
                      <a:gd name="connsiteX23" fmla="*/ 29977 w 908554"/>
                      <a:gd name="connsiteY23" fmla="*/ 208335 h 907591"/>
                      <a:gd name="connsiteX24" fmla="*/ 0 w 908554"/>
                      <a:gd name="connsiteY24" fmla="*/ 253300 h 907591"/>
                      <a:gd name="connsiteX25" fmla="*/ 41219 w 908554"/>
                      <a:gd name="connsiteY25" fmla="*/ 339485 h 907591"/>
                      <a:gd name="connsiteX26" fmla="*/ 101173 w 908554"/>
                      <a:gd name="connsiteY26" fmla="*/ 410681 h 907591"/>
                      <a:gd name="connsiteX27" fmla="*/ 82437 w 908554"/>
                      <a:gd name="connsiteY27" fmla="*/ 485624 h 907591"/>
                      <a:gd name="connsiteX28" fmla="*/ 56207 w 908554"/>
                      <a:gd name="connsiteY28" fmla="*/ 702959 h 907591"/>
                      <a:gd name="connsiteX29" fmla="*/ 52460 w 908554"/>
                      <a:gd name="connsiteY29" fmla="*/ 732936 h 907591"/>
                      <a:gd name="connsiteX30" fmla="*/ 33724 w 908554"/>
                      <a:gd name="connsiteY30" fmla="*/ 751672 h 907591"/>
                      <a:gd name="connsiteX31" fmla="*/ 26230 w 908554"/>
                      <a:gd name="connsiteY31" fmla="*/ 777902 h 907591"/>
                      <a:gd name="connsiteX32" fmla="*/ 78690 w 908554"/>
                      <a:gd name="connsiteY32" fmla="*/ 834110 h 907591"/>
                      <a:gd name="connsiteX33" fmla="*/ 284784 w 908554"/>
                      <a:gd name="connsiteY33" fmla="*/ 901558 h 907591"/>
                      <a:gd name="connsiteX34" fmla="*/ 543337 w 908554"/>
                      <a:gd name="connsiteY34" fmla="*/ 879075 h 907591"/>
                      <a:gd name="connsiteX35" fmla="*/ 745684 w 908554"/>
                      <a:gd name="connsiteY35" fmla="*/ 781649 h 907591"/>
                      <a:gd name="connsiteX36" fmla="*/ 786903 w 908554"/>
                      <a:gd name="connsiteY36" fmla="*/ 702959 h 907591"/>
                      <a:gd name="connsiteX37" fmla="*/ 775661 w 908554"/>
                      <a:gd name="connsiteY37" fmla="*/ 665488 h 907591"/>
                      <a:gd name="connsiteX38" fmla="*/ 760673 w 908554"/>
                      <a:gd name="connsiteY38" fmla="*/ 657993 h 907591"/>
                      <a:gd name="connsiteX39" fmla="*/ 753178 w 908554"/>
                      <a:gd name="connsiteY39" fmla="*/ 541831 h 907591"/>
                      <a:gd name="connsiteX40" fmla="*/ 726948 w 908554"/>
                      <a:gd name="connsiteY40" fmla="*/ 421922 h 907591"/>
                      <a:gd name="connsiteX41" fmla="*/ 741937 w 908554"/>
                      <a:gd name="connsiteY41" fmla="*/ 429417 h 907591"/>
                      <a:gd name="connsiteX42" fmla="*/ 741937 w 908554"/>
                      <a:gd name="connsiteY42" fmla="*/ 436911 h 907591"/>
                      <a:gd name="connsiteX43" fmla="*/ 775661 w 908554"/>
                      <a:gd name="connsiteY43" fmla="*/ 463141 h 907591"/>
                      <a:gd name="connsiteX44" fmla="*/ 820627 w 908554"/>
                      <a:gd name="connsiteY44" fmla="*/ 436911 h 907591"/>
                      <a:gd name="connsiteX45" fmla="*/ 869340 w 908554"/>
                      <a:gd name="connsiteY45" fmla="*/ 369462 h 907591"/>
                      <a:gd name="connsiteX46" fmla="*/ 903065 w 908554"/>
                      <a:gd name="connsiteY46" fmla="*/ 242059 h 90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8554" h="907591">
                        <a:moveTo>
                          <a:pt x="903065" y="242059"/>
                        </a:moveTo>
                        <a:cubicBezTo>
                          <a:pt x="895570" y="227070"/>
                          <a:pt x="869340" y="215829"/>
                          <a:pt x="850604" y="219576"/>
                        </a:cubicBezTo>
                        <a:cubicBezTo>
                          <a:pt x="846857" y="215829"/>
                          <a:pt x="846857" y="215829"/>
                          <a:pt x="843110" y="215829"/>
                        </a:cubicBezTo>
                        <a:cubicBezTo>
                          <a:pt x="824374" y="204587"/>
                          <a:pt x="805638" y="193346"/>
                          <a:pt x="786903" y="178357"/>
                        </a:cubicBezTo>
                        <a:cubicBezTo>
                          <a:pt x="768167" y="163369"/>
                          <a:pt x="749431" y="144633"/>
                          <a:pt x="730695" y="129644"/>
                        </a:cubicBezTo>
                        <a:cubicBezTo>
                          <a:pt x="700718" y="95920"/>
                          <a:pt x="674488" y="65943"/>
                          <a:pt x="629522" y="54701"/>
                        </a:cubicBezTo>
                        <a:cubicBezTo>
                          <a:pt x="610786" y="47207"/>
                          <a:pt x="588303" y="43460"/>
                          <a:pt x="569567" y="39713"/>
                        </a:cubicBezTo>
                        <a:cubicBezTo>
                          <a:pt x="562073" y="39713"/>
                          <a:pt x="558326" y="35965"/>
                          <a:pt x="550832" y="35965"/>
                        </a:cubicBezTo>
                        <a:cubicBezTo>
                          <a:pt x="547085" y="28471"/>
                          <a:pt x="543337" y="17230"/>
                          <a:pt x="539590" y="9735"/>
                        </a:cubicBezTo>
                        <a:cubicBezTo>
                          <a:pt x="532096" y="-1506"/>
                          <a:pt x="517107" y="-1506"/>
                          <a:pt x="505866" y="2241"/>
                        </a:cubicBezTo>
                        <a:cubicBezTo>
                          <a:pt x="494624" y="5988"/>
                          <a:pt x="487130" y="17230"/>
                          <a:pt x="479636" y="28471"/>
                        </a:cubicBezTo>
                        <a:cubicBezTo>
                          <a:pt x="468394" y="39713"/>
                          <a:pt x="457153" y="50954"/>
                          <a:pt x="449659" y="62196"/>
                        </a:cubicBezTo>
                        <a:cubicBezTo>
                          <a:pt x="427175" y="84678"/>
                          <a:pt x="408440" y="103414"/>
                          <a:pt x="378463" y="107162"/>
                        </a:cubicBezTo>
                        <a:cubicBezTo>
                          <a:pt x="363474" y="110909"/>
                          <a:pt x="348486" y="110909"/>
                          <a:pt x="337244" y="99667"/>
                        </a:cubicBezTo>
                        <a:cubicBezTo>
                          <a:pt x="329750" y="92173"/>
                          <a:pt x="337244" y="77184"/>
                          <a:pt x="340991" y="69690"/>
                        </a:cubicBezTo>
                        <a:cubicBezTo>
                          <a:pt x="344738" y="58448"/>
                          <a:pt x="348486" y="35965"/>
                          <a:pt x="333497" y="28471"/>
                        </a:cubicBezTo>
                        <a:cubicBezTo>
                          <a:pt x="322256" y="24724"/>
                          <a:pt x="311014" y="39713"/>
                          <a:pt x="307267" y="47207"/>
                        </a:cubicBezTo>
                        <a:cubicBezTo>
                          <a:pt x="307267" y="50954"/>
                          <a:pt x="303520" y="50954"/>
                          <a:pt x="303520" y="54701"/>
                        </a:cubicBezTo>
                        <a:cubicBezTo>
                          <a:pt x="288531" y="50954"/>
                          <a:pt x="269795" y="50954"/>
                          <a:pt x="254807" y="54701"/>
                        </a:cubicBezTo>
                        <a:cubicBezTo>
                          <a:pt x="224829" y="58448"/>
                          <a:pt x="198599" y="80931"/>
                          <a:pt x="176116" y="99667"/>
                        </a:cubicBezTo>
                        <a:cubicBezTo>
                          <a:pt x="153634" y="118403"/>
                          <a:pt x="134898" y="140886"/>
                          <a:pt x="116162" y="163369"/>
                        </a:cubicBezTo>
                        <a:cubicBezTo>
                          <a:pt x="104920" y="178357"/>
                          <a:pt x="93679" y="189599"/>
                          <a:pt x="78690" y="200840"/>
                        </a:cubicBezTo>
                        <a:cubicBezTo>
                          <a:pt x="71196" y="208335"/>
                          <a:pt x="59955" y="215829"/>
                          <a:pt x="48713" y="212082"/>
                        </a:cubicBezTo>
                        <a:cubicBezTo>
                          <a:pt x="44966" y="212082"/>
                          <a:pt x="37472" y="208335"/>
                          <a:pt x="29977" y="208335"/>
                        </a:cubicBezTo>
                        <a:cubicBezTo>
                          <a:pt x="7494" y="212082"/>
                          <a:pt x="0" y="234565"/>
                          <a:pt x="0" y="253300"/>
                        </a:cubicBezTo>
                        <a:cubicBezTo>
                          <a:pt x="0" y="283278"/>
                          <a:pt x="22483" y="313255"/>
                          <a:pt x="41219" y="339485"/>
                        </a:cubicBezTo>
                        <a:cubicBezTo>
                          <a:pt x="56207" y="361968"/>
                          <a:pt x="74943" y="391945"/>
                          <a:pt x="101173" y="410681"/>
                        </a:cubicBezTo>
                        <a:cubicBezTo>
                          <a:pt x="93679" y="436911"/>
                          <a:pt x="86185" y="459394"/>
                          <a:pt x="82437" y="485624"/>
                        </a:cubicBezTo>
                        <a:cubicBezTo>
                          <a:pt x="63702" y="556820"/>
                          <a:pt x="56207" y="628016"/>
                          <a:pt x="56207" y="702959"/>
                        </a:cubicBezTo>
                        <a:cubicBezTo>
                          <a:pt x="56207" y="714201"/>
                          <a:pt x="56207" y="721695"/>
                          <a:pt x="52460" y="732936"/>
                        </a:cubicBezTo>
                        <a:cubicBezTo>
                          <a:pt x="52460" y="740431"/>
                          <a:pt x="41219" y="744178"/>
                          <a:pt x="33724" y="751672"/>
                        </a:cubicBezTo>
                        <a:cubicBezTo>
                          <a:pt x="26230" y="759167"/>
                          <a:pt x="26230" y="770408"/>
                          <a:pt x="26230" y="777902"/>
                        </a:cubicBezTo>
                        <a:cubicBezTo>
                          <a:pt x="29977" y="800385"/>
                          <a:pt x="59955" y="822868"/>
                          <a:pt x="78690" y="834110"/>
                        </a:cubicBezTo>
                        <a:cubicBezTo>
                          <a:pt x="138645" y="875328"/>
                          <a:pt x="213588" y="890317"/>
                          <a:pt x="284784" y="901558"/>
                        </a:cubicBezTo>
                        <a:cubicBezTo>
                          <a:pt x="370968" y="916547"/>
                          <a:pt x="460900" y="901558"/>
                          <a:pt x="543337" y="879075"/>
                        </a:cubicBezTo>
                        <a:cubicBezTo>
                          <a:pt x="614533" y="860340"/>
                          <a:pt x="689476" y="834110"/>
                          <a:pt x="745684" y="781649"/>
                        </a:cubicBezTo>
                        <a:cubicBezTo>
                          <a:pt x="768167" y="762914"/>
                          <a:pt x="786903" y="732936"/>
                          <a:pt x="786903" y="702959"/>
                        </a:cubicBezTo>
                        <a:cubicBezTo>
                          <a:pt x="786903" y="687971"/>
                          <a:pt x="786903" y="672982"/>
                          <a:pt x="775661" y="665488"/>
                        </a:cubicBezTo>
                        <a:cubicBezTo>
                          <a:pt x="771914" y="661740"/>
                          <a:pt x="768167" y="657993"/>
                          <a:pt x="760673" y="657993"/>
                        </a:cubicBezTo>
                        <a:cubicBezTo>
                          <a:pt x="764419" y="620522"/>
                          <a:pt x="756925" y="579303"/>
                          <a:pt x="753178" y="541831"/>
                        </a:cubicBezTo>
                        <a:cubicBezTo>
                          <a:pt x="749431" y="500613"/>
                          <a:pt x="741937" y="459394"/>
                          <a:pt x="726948" y="421922"/>
                        </a:cubicBezTo>
                        <a:cubicBezTo>
                          <a:pt x="730695" y="425670"/>
                          <a:pt x="738189" y="429417"/>
                          <a:pt x="741937" y="429417"/>
                        </a:cubicBezTo>
                        <a:cubicBezTo>
                          <a:pt x="741937" y="433164"/>
                          <a:pt x="741937" y="433164"/>
                          <a:pt x="741937" y="436911"/>
                        </a:cubicBezTo>
                        <a:cubicBezTo>
                          <a:pt x="741937" y="451900"/>
                          <a:pt x="760673" y="466888"/>
                          <a:pt x="775661" y="463141"/>
                        </a:cubicBezTo>
                        <a:cubicBezTo>
                          <a:pt x="794397" y="463141"/>
                          <a:pt x="809386" y="451900"/>
                          <a:pt x="820627" y="436911"/>
                        </a:cubicBezTo>
                        <a:cubicBezTo>
                          <a:pt x="839362" y="414428"/>
                          <a:pt x="854351" y="391945"/>
                          <a:pt x="869340" y="369462"/>
                        </a:cubicBezTo>
                        <a:cubicBezTo>
                          <a:pt x="888076" y="331991"/>
                          <a:pt x="921800" y="287025"/>
                          <a:pt x="903065" y="242059"/>
                        </a:cubicBezTo>
                        <a:close/>
                      </a:path>
                    </a:pathLst>
                  </a:custGeom>
                  <a:solidFill>
                    <a:srgbClr val="3EAB37"/>
                  </a:solidFill>
                  <a:ln w="37462" cap="flat">
                    <a:noFill/>
                    <a:prstDash val="solid"/>
                    <a:miter/>
                  </a:ln>
                </p:spPr>
                <p:txBody>
                  <a:bodyPr rtlCol="0" anchor="ctr"/>
                  <a:lstStyle/>
                  <a:p>
                    <a:endParaRPr lang="en-US"/>
                  </a:p>
                </p:txBody>
              </p:sp>
              <p:sp>
                <p:nvSpPr>
                  <p:cNvPr id="5811" name="Freeform: Shape 5810">
                    <a:extLst>
                      <a:ext uri="{FF2B5EF4-FFF2-40B4-BE49-F238E27FC236}">
                        <a16:creationId xmlns:a16="http://schemas.microsoft.com/office/drawing/2014/main" id="{C3C8513C-E65A-44D3-B6A2-848C2414A019}"/>
                      </a:ext>
                    </a:extLst>
                  </p:cNvPr>
                  <p:cNvSpPr/>
                  <p:nvPr/>
                </p:nvSpPr>
                <p:spPr>
                  <a:xfrm>
                    <a:off x="-248371" y="-1969414"/>
                    <a:ext cx="909510" cy="914305"/>
                  </a:xfrm>
                  <a:custGeom>
                    <a:avLst/>
                    <a:gdLst>
                      <a:gd name="connsiteX0" fmla="*/ 352232 w 909510"/>
                      <a:gd name="connsiteY0" fmla="*/ 914306 h 914305"/>
                      <a:gd name="connsiteX1" fmla="*/ 281037 w 909510"/>
                      <a:gd name="connsiteY1" fmla="*/ 906811 h 914305"/>
                      <a:gd name="connsiteX2" fmla="*/ 74943 w 909510"/>
                      <a:gd name="connsiteY2" fmla="*/ 839363 h 914305"/>
                      <a:gd name="connsiteX3" fmla="*/ 74943 w 909510"/>
                      <a:gd name="connsiteY3" fmla="*/ 839363 h 914305"/>
                      <a:gd name="connsiteX4" fmla="*/ 22483 w 909510"/>
                      <a:gd name="connsiteY4" fmla="*/ 779408 h 914305"/>
                      <a:gd name="connsiteX5" fmla="*/ 29977 w 909510"/>
                      <a:gd name="connsiteY5" fmla="*/ 749431 h 914305"/>
                      <a:gd name="connsiteX6" fmla="*/ 37472 w 909510"/>
                      <a:gd name="connsiteY6" fmla="*/ 745684 h 914305"/>
                      <a:gd name="connsiteX7" fmla="*/ 48713 w 909510"/>
                      <a:gd name="connsiteY7" fmla="*/ 734442 h 914305"/>
                      <a:gd name="connsiteX8" fmla="*/ 52460 w 909510"/>
                      <a:gd name="connsiteY8" fmla="*/ 704465 h 914305"/>
                      <a:gd name="connsiteX9" fmla="*/ 78690 w 909510"/>
                      <a:gd name="connsiteY9" fmla="*/ 487130 h 914305"/>
                      <a:gd name="connsiteX10" fmla="*/ 97426 w 909510"/>
                      <a:gd name="connsiteY10" fmla="*/ 415934 h 914305"/>
                      <a:gd name="connsiteX11" fmla="*/ 41219 w 909510"/>
                      <a:gd name="connsiteY11" fmla="*/ 344738 h 914305"/>
                      <a:gd name="connsiteX12" fmla="*/ 33724 w 909510"/>
                      <a:gd name="connsiteY12" fmla="*/ 333497 h 914305"/>
                      <a:gd name="connsiteX13" fmla="*/ 0 w 909510"/>
                      <a:gd name="connsiteY13" fmla="*/ 258554 h 914305"/>
                      <a:gd name="connsiteX14" fmla="*/ 33724 w 909510"/>
                      <a:gd name="connsiteY14" fmla="*/ 209841 h 914305"/>
                      <a:gd name="connsiteX15" fmla="*/ 52460 w 909510"/>
                      <a:gd name="connsiteY15" fmla="*/ 213588 h 914305"/>
                      <a:gd name="connsiteX16" fmla="*/ 52460 w 909510"/>
                      <a:gd name="connsiteY16" fmla="*/ 213588 h 914305"/>
                      <a:gd name="connsiteX17" fmla="*/ 78690 w 909510"/>
                      <a:gd name="connsiteY17" fmla="*/ 202346 h 914305"/>
                      <a:gd name="connsiteX18" fmla="*/ 78690 w 909510"/>
                      <a:gd name="connsiteY18" fmla="*/ 202346 h 914305"/>
                      <a:gd name="connsiteX19" fmla="*/ 116162 w 909510"/>
                      <a:gd name="connsiteY19" fmla="*/ 164875 h 914305"/>
                      <a:gd name="connsiteX20" fmla="*/ 131150 w 909510"/>
                      <a:gd name="connsiteY20" fmla="*/ 146139 h 914305"/>
                      <a:gd name="connsiteX21" fmla="*/ 176116 w 909510"/>
                      <a:gd name="connsiteY21" fmla="*/ 97426 h 914305"/>
                      <a:gd name="connsiteX22" fmla="*/ 254807 w 909510"/>
                      <a:gd name="connsiteY22" fmla="*/ 52460 h 914305"/>
                      <a:gd name="connsiteX23" fmla="*/ 277289 w 909510"/>
                      <a:gd name="connsiteY23" fmla="*/ 48713 h 914305"/>
                      <a:gd name="connsiteX24" fmla="*/ 299772 w 909510"/>
                      <a:gd name="connsiteY24" fmla="*/ 52460 h 914305"/>
                      <a:gd name="connsiteX25" fmla="*/ 303520 w 909510"/>
                      <a:gd name="connsiteY25" fmla="*/ 48713 h 914305"/>
                      <a:gd name="connsiteX26" fmla="*/ 329750 w 909510"/>
                      <a:gd name="connsiteY26" fmla="*/ 26230 h 914305"/>
                      <a:gd name="connsiteX27" fmla="*/ 337244 w 909510"/>
                      <a:gd name="connsiteY27" fmla="*/ 26230 h 914305"/>
                      <a:gd name="connsiteX28" fmla="*/ 344738 w 909510"/>
                      <a:gd name="connsiteY28" fmla="*/ 71196 h 914305"/>
                      <a:gd name="connsiteX29" fmla="*/ 340991 w 909510"/>
                      <a:gd name="connsiteY29" fmla="*/ 78690 h 914305"/>
                      <a:gd name="connsiteX30" fmla="*/ 340991 w 909510"/>
                      <a:gd name="connsiteY30" fmla="*/ 101173 h 914305"/>
                      <a:gd name="connsiteX31" fmla="*/ 363474 w 909510"/>
                      <a:gd name="connsiteY31" fmla="*/ 108667 h 914305"/>
                      <a:gd name="connsiteX32" fmla="*/ 378463 w 909510"/>
                      <a:gd name="connsiteY32" fmla="*/ 108667 h 914305"/>
                      <a:gd name="connsiteX33" fmla="*/ 449659 w 909510"/>
                      <a:gd name="connsiteY33" fmla="*/ 63702 h 914305"/>
                      <a:gd name="connsiteX34" fmla="*/ 479636 w 909510"/>
                      <a:gd name="connsiteY34" fmla="*/ 29977 h 914305"/>
                      <a:gd name="connsiteX35" fmla="*/ 483383 w 909510"/>
                      <a:gd name="connsiteY35" fmla="*/ 22483 h 914305"/>
                      <a:gd name="connsiteX36" fmla="*/ 505866 w 909510"/>
                      <a:gd name="connsiteY36" fmla="*/ 3747 h 914305"/>
                      <a:gd name="connsiteX37" fmla="*/ 517107 w 909510"/>
                      <a:gd name="connsiteY37" fmla="*/ 0 h 914305"/>
                      <a:gd name="connsiteX38" fmla="*/ 539590 w 909510"/>
                      <a:gd name="connsiteY38" fmla="*/ 11241 h 914305"/>
                      <a:gd name="connsiteX39" fmla="*/ 550832 w 909510"/>
                      <a:gd name="connsiteY39" fmla="*/ 33724 h 914305"/>
                      <a:gd name="connsiteX40" fmla="*/ 550832 w 909510"/>
                      <a:gd name="connsiteY40" fmla="*/ 37472 h 914305"/>
                      <a:gd name="connsiteX41" fmla="*/ 569567 w 909510"/>
                      <a:gd name="connsiteY41" fmla="*/ 41219 h 914305"/>
                      <a:gd name="connsiteX42" fmla="*/ 629522 w 909510"/>
                      <a:gd name="connsiteY42" fmla="*/ 56207 h 914305"/>
                      <a:gd name="connsiteX43" fmla="*/ 726948 w 909510"/>
                      <a:gd name="connsiteY43" fmla="*/ 127403 h 914305"/>
                      <a:gd name="connsiteX44" fmla="*/ 734443 w 909510"/>
                      <a:gd name="connsiteY44" fmla="*/ 134898 h 914305"/>
                      <a:gd name="connsiteX45" fmla="*/ 786903 w 909510"/>
                      <a:gd name="connsiteY45" fmla="*/ 179863 h 914305"/>
                      <a:gd name="connsiteX46" fmla="*/ 816880 w 909510"/>
                      <a:gd name="connsiteY46" fmla="*/ 198599 h 914305"/>
                      <a:gd name="connsiteX47" fmla="*/ 843110 w 909510"/>
                      <a:gd name="connsiteY47" fmla="*/ 217335 h 914305"/>
                      <a:gd name="connsiteX48" fmla="*/ 846857 w 909510"/>
                      <a:gd name="connsiteY48" fmla="*/ 221082 h 914305"/>
                      <a:gd name="connsiteX49" fmla="*/ 858098 w 909510"/>
                      <a:gd name="connsiteY49" fmla="*/ 221082 h 914305"/>
                      <a:gd name="connsiteX50" fmla="*/ 903065 w 909510"/>
                      <a:gd name="connsiteY50" fmla="*/ 247312 h 914305"/>
                      <a:gd name="connsiteX51" fmla="*/ 876834 w 909510"/>
                      <a:gd name="connsiteY51" fmla="*/ 363474 h 914305"/>
                      <a:gd name="connsiteX52" fmla="*/ 869340 w 909510"/>
                      <a:gd name="connsiteY52" fmla="*/ 374716 h 914305"/>
                      <a:gd name="connsiteX53" fmla="*/ 820627 w 909510"/>
                      <a:gd name="connsiteY53" fmla="*/ 442164 h 914305"/>
                      <a:gd name="connsiteX54" fmla="*/ 771914 w 909510"/>
                      <a:gd name="connsiteY54" fmla="*/ 472141 h 914305"/>
                      <a:gd name="connsiteX55" fmla="*/ 768167 w 909510"/>
                      <a:gd name="connsiteY55" fmla="*/ 472141 h 914305"/>
                      <a:gd name="connsiteX56" fmla="*/ 768167 w 909510"/>
                      <a:gd name="connsiteY56" fmla="*/ 472141 h 914305"/>
                      <a:gd name="connsiteX57" fmla="*/ 734443 w 909510"/>
                      <a:gd name="connsiteY57" fmla="*/ 442164 h 914305"/>
                      <a:gd name="connsiteX58" fmla="*/ 734443 w 909510"/>
                      <a:gd name="connsiteY58" fmla="*/ 434670 h 914305"/>
                      <a:gd name="connsiteX59" fmla="*/ 730695 w 909510"/>
                      <a:gd name="connsiteY59" fmla="*/ 430923 h 914305"/>
                      <a:gd name="connsiteX60" fmla="*/ 753178 w 909510"/>
                      <a:gd name="connsiteY60" fmla="*/ 543338 h 914305"/>
                      <a:gd name="connsiteX61" fmla="*/ 753178 w 909510"/>
                      <a:gd name="connsiteY61" fmla="*/ 550832 h 914305"/>
                      <a:gd name="connsiteX62" fmla="*/ 756925 w 909510"/>
                      <a:gd name="connsiteY62" fmla="*/ 655752 h 914305"/>
                      <a:gd name="connsiteX63" fmla="*/ 768167 w 909510"/>
                      <a:gd name="connsiteY63" fmla="*/ 663246 h 914305"/>
                      <a:gd name="connsiteX64" fmla="*/ 779408 w 909510"/>
                      <a:gd name="connsiteY64" fmla="*/ 704465 h 914305"/>
                      <a:gd name="connsiteX65" fmla="*/ 734443 w 909510"/>
                      <a:gd name="connsiteY65" fmla="*/ 786903 h 914305"/>
                      <a:gd name="connsiteX66" fmla="*/ 532096 w 909510"/>
                      <a:gd name="connsiteY66" fmla="*/ 884329 h 914305"/>
                      <a:gd name="connsiteX67" fmla="*/ 352232 w 909510"/>
                      <a:gd name="connsiteY67" fmla="*/ 914306 h 914305"/>
                      <a:gd name="connsiteX68" fmla="*/ 33724 w 909510"/>
                      <a:gd name="connsiteY68" fmla="*/ 213588 h 914305"/>
                      <a:gd name="connsiteX69" fmla="*/ 33724 w 909510"/>
                      <a:gd name="connsiteY69" fmla="*/ 213588 h 914305"/>
                      <a:gd name="connsiteX70" fmla="*/ 3747 w 909510"/>
                      <a:gd name="connsiteY70" fmla="*/ 254807 h 914305"/>
                      <a:gd name="connsiteX71" fmla="*/ 37472 w 909510"/>
                      <a:gd name="connsiteY71" fmla="*/ 326002 h 914305"/>
                      <a:gd name="connsiteX72" fmla="*/ 44966 w 909510"/>
                      <a:gd name="connsiteY72" fmla="*/ 337244 h 914305"/>
                      <a:gd name="connsiteX73" fmla="*/ 101173 w 909510"/>
                      <a:gd name="connsiteY73" fmla="*/ 408440 h 914305"/>
                      <a:gd name="connsiteX74" fmla="*/ 101173 w 909510"/>
                      <a:gd name="connsiteY74" fmla="*/ 412187 h 914305"/>
                      <a:gd name="connsiteX75" fmla="*/ 82437 w 909510"/>
                      <a:gd name="connsiteY75" fmla="*/ 487130 h 914305"/>
                      <a:gd name="connsiteX76" fmla="*/ 56207 w 909510"/>
                      <a:gd name="connsiteY76" fmla="*/ 704465 h 914305"/>
                      <a:gd name="connsiteX77" fmla="*/ 52460 w 909510"/>
                      <a:gd name="connsiteY77" fmla="*/ 734442 h 914305"/>
                      <a:gd name="connsiteX78" fmla="*/ 37472 w 909510"/>
                      <a:gd name="connsiteY78" fmla="*/ 749431 h 914305"/>
                      <a:gd name="connsiteX79" fmla="*/ 33724 w 909510"/>
                      <a:gd name="connsiteY79" fmla="*/ 753178 h 914305"/>
                      <a:gd name="connsiteX80" fmla="*/ 26230 w 909510"/>
                      <a:gd name="connsiteY80" fmla="*/ 779408 h 914305"/>
                      <a:gd name="connsiteX81" fmla="*/ 74943 w 909510"/>
                      <a:gd name="connsiteY81" fmla="*/ 831868 h 914305"/>
                      <a:gd name="connsiteX82" fmla="*/ 74943 w 909510"/>
                      <a:gd name="connsiteY82" fmla="*/ 831868 h 914305"/>
                      <a:gd name="connsiteX83" fmla="*/ 277289 w 909510"/>
                      <a:gd name="connsiteY83" fmla="*/ 899317 h 914305"/>
                      <a:gd name="connsiteX84" fmla="*/ 348486 w 909510"/>
                      <a:gd name="connsiteY84" fmla="*/ 906811 h 914305"/>
                      <a:gd name="connsiteX85" fmla="*/ 535843 w 909510"/>
                      <a:gd name="connsiteY85" fmla="*/ 880581 h 914305"/>
                      <a:gd name="connsiteX86" fmla="*/ 734443 w 909510"/>
                      <a:gd name="connsiteY86" fmla="*/ 786903 h 914305"/>
                      <a:gd name="connsiteX87" fmla="*/ 775661 w 909510"/>
                      <a:gd name="connsiteY87" fmla="*/ 711959 h 914305"/>
                      <a:gd name="connsiteX88" fmla="*/ 764419 w 909510"/>
                      <a:gd name="connsiteY88" fmla="*/ 674488 h 914305"/>
                      <a:gd name="connsiteX89" fmla="*/ 753178 w 909510"/>
                      <a:gd name="connsiteY89" fmla="*/ 666994 h 914305"/>
                      <a:gd name="connsiteX90" fmla="*/ 749431 w 909510"/>
                      <a:gd name="connsiteY90" fmla="*/ 663246 h 914305"/>
                      <a:gd name="connsiteX91" fmla="*/ 745684 w 909510"/>
                      <a:gd name="connsiteY91" fmla="*/ 558326 h 914305"/>
                      <a:gd name="connsiteX92" fmla="*/ 745684 w 909510"/>
                      <a:gd name="connsiteY92" fmla="*/ 550832 h 914305"/>
                      <a:gd name="connsiteX93" fmla="*/ 719454 w 909510"/>
                      <a:gd name="connsiteY93" fmla="*/ 430923 h 914305"/>
                      <a:gd name="connsiteX94" fmla="*/ 719454 w 909510"/>
                      <a:gd name="connsiteY94" fmla="*/ 427176 h 914305"/>
                      <a:gd name="connsiteX95" fmla="*/ 723201 w 909510"/>
                      <a:gd name="connsiteY95" fmla="*/ 427176 h 914305"/>
                      <a:gd name="connsiteX96" fmla="*/ 738189 w 909510"/>
                      <a:gd name="connsiteY96" fmla="*/ 434670 h 914305"/>
                      <a:gd name="connsiteX97" fmla="*/ 741937 w 909510"/>
                      <a:gd name="connsiteY97" fmla="*/ 438417 h 914305"/>
                      <a:gd name="connsiteX98" fmla="*/ 741937 w 909510"/>
                      <a:gd name="connsiteY98" fmla="*/ 445911 h 914305"/>
                      <a:gd name="connsiteX99" fmla="*/ 771914 w 909510"/>
                      <a:gd name="connsiteY99" fmla="*/ 472141 h 914305"/>
                      <a:gd name="connsiteX100" fmla="*/ 813133 w 909510"/>
                      <a:gd name="connsiteY100" fmla="*/ 445911 h 914305"/>
                      <a:gd name="connsiteX101" fmla="*/ 858098 w 909510"/>
                      <a:gd name="connsiteY101" fmla="*/ 378463 h 914305"/>
                      <a:gd name="connsiteX102" fmla="*/ 865593 w 909510"/>
                      <a:gd name="connsiteY102" fmla="*/ 367221 h 914305"/>
                      <a:gd name="connsiteX103" fmla="*/ 891823 w 909510"/>
                      <a:gd name="connsiteY103" fmla="*/ 258554 h 914305"/>
                      <a:gd name="connsiteX104" fmla="*/ 854351 w 909510"/>
                      <a:gd name="connsiteY104" fmla="*/ 236071 h 914305"/>
                      <a:gd name="connsiteX105" fmla="*/ 843110 w 909510"/>
                      <a:gd name="connsiteY105" fmla="*/ 236071 h 914305"/>
                      <a:gd name="connsiteX106" fmla="*/ 839362 w 909510"/>
                      <a:gd name="connsiteY106" fmla="*/ 236071 h 914305"/>
                      <a:gd name="connsiteX107" fmla="*/ 831868 w 909510"/>
                      <a:gd name="connsiteY107" fmla="*/ 232324 h 914305"/>
                      <a:gd name="connsiteX108" fmla="*/ 805638 w 909510"/>
                      <a:gd name="connsiteY108" fmla="*/ 213588 h 914305"/>
                      <a:gd name="connsiteX109" fmla="*/ 775661 w 909510"/>
                      <a:gd name="connsiteY109" fmla="*/ 194852 h 914305"/>
                      <a:gd name="connsiteX110" fmla="*/ 723201 w 909510"/>
                      <a:gd name="connsiteY110" fmla="*/ 146139 h 914305"/>
                      <a:gd name="connsiteX111" fmla="*/ 715707 w 909510"/>
                      <a:gd name="connsiteY111" fmla="*/ 138645 h 914305"/>
                      <a:gd name="connsiteX112" fmla="*/ 622028 w 909510"/>
                      <a:gd name="connsiteY112" fmla="*/ 71196 h 914305"/>
                      <a:gd name="connsiteX113" fmla="*/ 562073 w 909510"/>
                      <a:gd name="connsiteY113" fmla="*/ 56207 h 914305"/>
                      <a:gd name="connsiteX114" fmla="*/ 543337 w 909510"/>
                      <a:gd name="connsiteY114" fmla="*/ 56207 h 914305"/>
                      <a:gd name="connsiteX115" fmla="*/ 539590 w 909510"/>
                      <a:gd name="connsiteY115" fmla="*/ 52460 h 914305"/>
                      <a:gd name="connsiteX116" fmla="*/ 539590 w 909510"/>
                      <a:gd name="connsiteY116" fmla="*/ 48713 h 914305"/>
                      <a:gd name="connsiteX117" fmla="*/ 532096 w 909510"/>
                      <a:gd name="connsiteY117" fmla="*/ 29977 h 914305"/>
                      <a:gd name="connsiteX118" fmla="*/ 513360 w 909510"/>
                      <a:gd name="connsiteY118" fmla="*/ 22483 h 914305"/>
                      <a:gd name="connsiteX119" fmla="*/ 502119 w 909510"/>
                      <a:gd name="connsiteY119" fmla="*/ 26230 h 914305"/>
                      <a:gd name="connsiteX120" fmla="*/ 483383 w 909510"/>
                      <a:gd name="connsiteY120" fmla="*/ 44966 h 914305"/>
                      <a:gd name="connsiteX121" fmla="*/ 479636 w 909510"/>
                      <a:gd name="connsiteY121" fmla="*/ 52460 h 914305"/>
                      <a:gd name="connsiteX122" fmla="*/ 449659 w 909510"/>
                      <a:gd name="connsiteY122" fmla="*/ 86185 h 914305"/>
                      <a:gd name="connsiteX123" fmla="*/ 374715 w 909510"/>
                      <a:gd name="connsiteY123" fmla="*/ 134898 h 914305"/>
                      <a:gd name="connsiteX124" fmla="*/ 359727 w 909510"/>
                      <a:gd name="connsiteY124" fmla="*/ 134898 h 914305"/>
                      <a:gd name="connsiteX125" fmla="*/ 333497 w 909510"/>
                      <a:gd name="connsiteY125" fmla="*/ 123656 h 914305"/>
                      <a:gd name="connsiteX126" fmla="*/ 333497 w 909510"/>
                      <a:gd name="connsiteY126" fmla="*/ 97426 h 914305"/>
                      <a:gd name="connsiteX127" fmla="*/ 333497 w 909510"/>
                      <a:gd name="connsiteY127" fmla="*/ 93679 h 914305"/>
                      <a:gd name="connsiteX128" fmla="*/ 329750 w 909510"/>
                      <a:gd name="connsiteY128" fmla="*/ 56207 h 914305"/>
                      <a:gd name="connsiteX129" fmla="*/ 307267 w 909510"/>
                      <a:gd name="connsiteY129" fmla="*/ 74943 h 914305"/>
                      <a:gd name="connsiteX130" fmla="*/ 303520 w 909510"/>
                      <a:gd name="connsiteY130" fmla="*/ 82437 h 914305"/>
                      <a:gd name="connsiteX131" fmla="*/ 299772 w 909510"/>
                      <a:gd name="connsiteY131" fmla="*/ 82437 h 914305"/>
                      <a:gd name="connsiteX132" fmla="*/ 273542 w 909510"/>
                      <a:gd name="connsiteY132" fmla="*/ 78690 h 914305"/>
                      <a:gd name="connsiteX133" fmla="*/ 251059 w 909510"/>
                      <a:gd name="connsiteY133" fmla="*/ 82437 h 914305"/>
                      <a:gd name="connsiteX134" fmla="*/ 176116 w 909510"/>
                      <a:gd name="connsiteY134" fmla="*/ 123656 h 914305"/>
                      <a:gd name="connsiteX135" fmla="*/ 131150 w 909510"/>
                      <a:gd name="connsiteY135" fmla="*/ 172369 h 914305"/>
                      <a:gd name="connsiteX136" fmla="*/ 116162 w 909510"/>
                      <a:gd name="connsiteY136" fmla="*/ 191105 h 914305"/>
                      <a:gd name="connsiteX137" fmla="*/ 78690 w 909510"/>
                      <a:gd name="connsiteY137" fmla="*/ 228576 h 914305"/>
                      <a:gd name="connsiteX138" fmla="*/ 78690 w 909510"/>
                      <a:gd name="connsiteY138" fmla="*/ 228576 h 914305"/>
                      <a:gd name="connsiteX139" fmla="*/ 52460 w 909510"/>
                      <a:gd name="connsiteY139" fmla="*/ 239818 h 914305"/>
                      <a:gd name="connsiteX140" fmla="*/ 44966 w 909510"/>
                      <a:gd name="connsiteY140" fmla="*/ 239818 h 914305"/>
                      <a:gd name="connsiteX141" fmla="*/ 44966 w 909510"/>
                      <a:gd name="connsiteY141" fmla="*/ 239818 h 914305"/>
                      <a:gd name="connsiteX142" fmla="*/ 33724 w 909510"/>
                      <a:gd name="connsiteY142" fmla="*/ 213588 h 91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09510" h="914305">
                        <a:moveTo>
                          <a:pt x="352232" y="914306"/>
                        </a:moveTo>
                        <a:cubicBezTo>
                          <a:pt x="326002" y="914306"/>
                          <a:pt x="303520" y="910559"/>
                          <a:pt x="281037" y="906811"/>
                        </a:cubicBezTo>
                        <a:cubicBezTo>
                          <a:pt x="213588" y="895570"/>
                          <a:pt x="134898" y="880581"/>
                          <a:pt x="74943" y="839363"/>
                        </a:cubicBezTo>
                        <a:lnTo>
                          <a:pt x="74943" y="839363"/>
                        </a:lnTo>
                        <a:cubicBezTo>
                          <a:pt x="56207" y="828121"/>
                          <a:pt x="26230" y="805638"/>
                          <a:pt x="22483" y="779408"/>
                        </a:cubicBezTo>
                        <a:cubicBezTo>
                          <a:pt x="22483" y="764420"/>
                          <a:pt x="22483" y="753178"/>
                          <a:pt x="29977" y="749431"/>
                        </a:cubicBezTo>
                        <a:cubicBezTo>
                          <a:pt x="33724" y="749431"/>
                          <a:pt x="33724" y="745684"/>
                          <a:pt x="37472" y="745684"/>
                        </a:cubicBezTo>
                        <a:cubicBezTo>
                          <a:pt x="41219" y="741937"/>
                          <a:pt x="48713" y="738189"/>
                          <a:pt x="48713" y="734442"/>
                        </a:cubicBezTo>
                        <a:cubicBezTo>
                          <a:pt x="48713" y="723201"/>
                          <a:pt x="52460" y="715707"/>
                          <a:pt x="52460" y="704465"/>
                        </a:cubicBezTo>
                        <a:cubicBezTo>
                          <a:pt x="52460" y="629522"/>
                          <a:pt x="63702" y="554579"/>
                          <a:pt x="78690" y="487130"/>
                        </a:cubicBezTo>
                        <a:cubicBezTo>
                          <a:pt x="82437" y="468394"/>
                          <a:pt x="89931" y="442164"/>
                          <a:pt x="97426" y="415934"/>
                        </a:cubicBezTo>
                        <a:cubicBezTo>
                          <a:pt x="74943" y="393451"/>
                          <a:pt x="52460" y="363474"/>
                          <a:pt x="41219" y="344738"/>
                        </a:cubicBezTo>
                        <a:cubicBezTo>
                          <a:pt x="37472" y="340991"/>
                          <a:pt x="37472" y="337244"/>
                          <a:pt x="33724" y="333497"/>
                        </a:cubicBezTo>
                        <a:cubicBezTo>
                          <a:pt x="18736" y="311014"/>
                          <a:pt x="0" y="284784"/>
                          <a:pt x="0" y="258554"/>
                        </a:cubicBezTo>
                        <a:cubicBezTo>
                          <a:pt x="0" y="232324"/>
                          <a:pt x="11242" y="213588"/>
                          <a:pt x="33724" y="209841"/>
                        </a:cubicBezTo>
                        <a:cubicBezTo>
                          <a:pt x="37472" y="209841"/>
                          <a:pt x="44966" y="209841"/>
                          <a:pt x="52460" y="213588"/>
                        </a:cubicBezTo>
                        <a:lnTo>
                          <a:pt x="52460" y="213588"/>
                        </a:lnTo>
                        <a:cubicBezTo>
                          <a:pt x="59955" y="217335"/>
                          <a:pt x="71196" y="209841"/>
                          <a:pt x="78690" y="202346"/>
                        </a:cubicBezTo>
                        <a:lnTo>
                          <a:pt x="78690" y="202346"/>
                        </a:lnTo>
                        <a:cubicBezTo>
                          <a:pt x="89931" y="191105"/>
                          <a:pt x="104920" y="179863"/>
                          <a:pt x="116162" y="164875"/>
                        </a:cubicBezTo>
                        <a:cubicBezTo>
                          <a:pt x="119909" y="157380"/>
                          <a:pt x="127403" y="153633"/>
                          <a:pt x="131150" y="146139"/>
                        </a:cubicBezTo>
                        <a:cubicBezTo>
                          <a:pt x="146139" y="131150"/>
                          <a:pt x="161128" y="112415"/>
                          <a:pt x="176116" y="97426"/>
                        </a:cubicBezTo>
                        <a:cubicBezTo>
                          <a:pt x="194852" y="82437"/>
                          <a:pt x="224829" y="59954"/>
                          <a:pt x="254807" y="52460"/>
                        </a:cubicBezTo>
                        <a:cubicBezTo>
                          <a:pt x="262301" y="52460"/>
                          <a:pt x="269795" y="48713"/>
                          <a:pt x="277289" y="48713"/>
                        </a:cubicBezTo>
                        <a:cubicBezTo>
                          <a:pt x="284784" y="48713"/>
                          <a:pt x="296025" y="48713"/>
                          <a:pt x="299772" y="52460"/>
                        </a:cubicBezTo>
                        <a:cubicBezTo>
                          <a:pt x="299772" y="52460"/>
                          <a:pt x="299772" y="48713"/>
                          <a:pt x="303520" y="48713"/>
                        </a:cubicBezTo>
                        <a:cubicBezTo>
                          <a:pt x="307267" y="44966"/>
                          <a:pt x="314761" y="26230"/>
                          <a:pt x="329750" y="26230"/>
                        </a:cubicBezTo>
                        <a:cubicBezTo>
                          <a:pt x="333497" y="26230"/>
                          <a:pt x="333497" y="26230"/>
                          <a:pt x="337244" y="26230"/>
                        </a:cubicBezTo>
                        <a:cubicBezTo>
                          <a:pt x="352232" y="33724"/>
                          <a:pt x="348486" y="59954"/>
                          <a:pt x="344738" y="71196"/>
                        </a:cubicBezTo>
                        <a:cubicBezTo>
                          <a:pt x="344738" y="71196"/>
                          <a:pt x="344738" y="74943"/>
                          <a:pt x="340991" y="78690"/>
                        </a:cubicBezTo>
                        <a:cubicBezTo>
                          <a:pt x="337244" y="86185"/>
                          <a:pt x="337244" y="93679"/>
                          <a:pt x="340991" y="101173"/>
                        </a:cubicBezTo>
                        <a:cubicBezTo>
                          <a:pt x="344738" y="108667"/>
                          <a:pt x="352232" y="108667"/>
                          <a:pt x="363474" y="108667"/>
                        </a:cubicBezTo>
                        <a:cubicBezTo>
                          <a:pt x="367221" y="108667"/>
                          <a:pt x="374715" y="108667"/>
                          <a:pt x="378463" y="108667"/>
                        </a:cubicBezTo>
                        <a:cubicBezTo>
                          <a:pt x="408440" y="104920"/>
                          <a:pt x="427175" y="86185"/>
                          <a:pt x="449659" y="63702"/>
                        </a:cubicBezTo>
                        <a:cubicBezTo>
                          <a:pt x="460900" y="52460"/>
                          <a:pt x="472142" y="41219"/>
                          <a:pt x="479636" y="29977"/>
                        </a:cubicBezTo>
                        <a:cubicBezTo>
                          <a:pt x="479636" y="26230"/>
                          <a:pt x="483383" y="26230"/>
                          <a:pt x="483383" y="22483"/>
                        </a:cubicBezTo>
                        <a:cubicBezTo>
                          <a:pt x="490878" y="14989"/>
                          <a:pt x="494624" y="7494"/>
                          <a:pt x="505866" y="3747"/>
                        </a:cubicBezTo>
                        <a:cubicBezTo>
                          <a:pt x="509613" y="3747"/>
                          <a:pt x="513360" y="0"/>
                          <a:pt x="517107" y="0"/>
                        </a:cubicBezTo>
                        <a:cubicBezTo>
                          <a:pt x="528349" y="0"/>
                          <a:pt x="535843" y="3747"/>
                          <a:pt x="539590" y="11241"/>
                        </a:cubicBezTo>
                        <a:cubicBezTo>
                          <a:pt x="543337" y="18736"/>
                          <a:pt x="547085" y="26230"/>
                          <a:pt x="550832" y="33724"/>
                        </a:cubicBezTo>
                        <a:lnTo>
                          <a:pt x="550832" y="37472"/>
                        </a:lnTo>
                        <a:cubicBezTo>
                          <a:pt x="558326" y="37472"/>
                          <a:pt x="562073" y="37472"/>
                          <a:pt x="569567" y="41219"/>
                        </a:cubicBezTo>
                        <a:cubicBezTo>
                          <a:pt x="592051" y="44966"/>
                          <a:pt x="610786" y="52460"/>
                          <a:pt x="629522" y="56207"/>
                        </a:cubicBezTo>
                        <a:cubicBezTo>
                          <a:pt x="670741" y="67449"/>
                          <a:pt x="700718" y="97426"/>
                          <a:pt x="726948" y="127403"/>
                        </a:cubicBezTo>
                        <a:lnTo>
                          <a:pt x="734443" y="134898"/>
                        </a:lnTo>
                        <a:cubicBezTo>
                          <a:pt x="749431" y="149886"/>
                          <a:pt x="768167" y="168622"/>
                          <a:pt x="786903" y="179863"/>
                        </a:cubicBezTo>
                        <a:cubicBezTo>
                          <a:pt x="798144" y="187358"/>
                          <a:pt x="805638" y="191105"/>
                          <a:pt x="816880" y="198599"/>
                        </a:cubicBezTo>
                        <a:cubicBezTo>
                          <a:pt x="824374" y="206094"/>
                          <a:pt x="835616" y="209841"/>
                          <a:pt x="843110" y="217335"/>
                        </a:cubicBezTo>
                        <a:cubicBezTo>
                          <a:pt x="846857" y="217335"/>
                          <a:pt x="846857" y="221082"/>
                          <a:pt x="846857" y="221082"/>
                        </a:cubicBezTo>
                        <a:cubicBezTo>
                          <a:pt x="850604" y="221082"/>
                          <a:pt x="854351" y="221082"/>
                          <a:pt x="858098" y="221082"/>
                        </a:cubicBezTo>
                        <a:cubicBezTo>
                          <a:pt x="876834" y="221082"/>
                          <a:pt x="895570" y="232324"/>
                          <a:pt x="903065" y="247312"/>
                        </a:cubicBezTo>
                        <a:cubicBezTo>
                          <a:pt x="921800" y="288531"/>
                          <a:pt x="895570" y="329750"/>
                          <a:pt x="876834" y="363474"/>
                        </a:cubicBezTo>
                        <a:cubicBezTo>
                          <a:pt x="873087" y="367221"/>
                          <a:pt x="873087" y="370968"/>
                          <a:pt x="869340" y="374716"/>
                        </a:cubicBezTo>
                        <a:cubicBezTo>
                          <a:pt x="854351" y="400945"/>
                          <a:pt x="839362" y="423429"/>
                          <a:pt x="820627" y="442164"/>
                        </a:cubicBezTo>
                        <a:cubicBezTo>
                          <a:pt x="805638" y="460900"/>
                          <a:pt x="790650" y="468394"/>
                          <a:pt x="771914" y="472141"/>
                        </a:cubicBezTo>
                        <a:cubicBezTo>
                          <a:pt x="771914" y="472141"/>
                          <a:pt x="771914" y="472141"/>
                          <a:pt x="768167" y="472141"/>
                        </a:cubicBezTo>
                        <a:lnTo>
                          <a:pt x="768167" y="472141"/>
                        </a:lnTo>
                        <a:cubicBezTo>
                          <a:pt x="749431" y="472141"/>
                          <a:pt x="734443" y="457153"/>
                          <a:pt x="734443" y="442164"/>
                        </a:cubicBezTo>
                        <a:lnTo>
                          <a:pt x="734443" y="434670"/>
                        </a:lnTo>
                        <a:cubicBezTo>
                          <a:pt x="734443" y="434670"/>
                          <a:pt x="730695" y="434670"/>
                          <a:pt x="730695" y="430923"/>
                        </a:cubicBezTo>
                        <a:cubicBezTo>
                          <a:pt x="741937" y="460900"/>
                          <a:pt x="749431" y="498372"/>
                          <a:pt x="753178" y="543338"/>
                        </a:cubicBezTo>
                        <a:lnTo>
                          <a:pt x="753178" y="550832"/>
                        </a:lnTo>
                        <a:cubicBezTo>
                          <a:pt x="756925" y="584556"/>
                          <a:pt x="760673" y="622028"/>
                          <a:pt x="756925" y="655752"/>
                        </a:cubicBezTo>
                        <a:cubicBezTo>
                          <a:pt x="760673" y="659499"/>
                          <a:pt x="764419" y="659499"/>
                          <a:pt x="768167" y="663246"/>
                        </a:cubicBezTo>
                        <a:cubicBezTo>
                          <a:pt x="779408" y="674488"/>
                          <a:pt x="783155" y="693224"/>
                          <a:pt x="779408" y="704465"/>
                        </a:cubicBezTo>
                        <a:cubicBezTo>
                          <a:pt x="775661" y="738189"/>
                          <a:pt x="756925" y="768167"/>
                          <a:pt x="734443" y="786903"/>
                        </a:cubicBezTo>
                        <a:cubicBezTo>
                          <a:pt x="685729" y="831868"/>
                          <a:pt x="618281" y="861846"/>
                          <a:pt x="532096" y="884329"/>
                        </a:cubicBezTo>
                        <a:cubicBezTo>
                          <a:pt x="487130" y="899317"/>
                          <a:pt x="419681" y="914306"/>
                          <a:pt x="352232" y="914306"/>
                        </a:cubicBezTo>
                        <a:close/>
                        <a:moveTo>
                          <a:pt x="33724" y="213588"/>
                        </a:moveTo>
                        <a:cubicBezTo>
                          <a:pt x="33724" y="213588"/>
                          <a:pt x="33724" y="213588"/>
                          <a:pt x="33724" y="213588"/>
                        </a:cubicBezTo>
                        <a:cubicBezTo>
                          <a:pt x="7494" y="217335"/>
                          <a:pt x="3747" y="247312"/>
                          <a:pt x="3747" y="254807"/>
                        </a:cubicBezTo>
                        <a:cubicBezTo>
                          <a:pt x="3747" y="281037"/>
                          <a:pt x="22483" y="303520"/>
                          <a:pt x="37472" y="326002"/>
                        </a:cubicBezTo>
                        <a:cubicBezTo>
                          <a:pt x="41219" y="329750"/>
                          <a:pt x="41219" y="333497"/>
                          <a:pt x="44966" y="337244"/>
                        </a:cubicBezTo>
                        <a:cubicBezTo>
                          <a:pt x="59955" y="355980"/>
                          <a:pt x="78690" y="385957"/>
                          <a:pt x="101173" y="408440"/>
                        </a:cubicBezTo>
                        <a:cubicBezTo>
                          <a:pt x="101173" y="408440"/>
                          <a:pt x="101173" y="412187"/>
                          <a:pt x="101173" y="412187"/>
                        </a:cubicBezTo>
                        <a:cubicBezTo>
                          <a:pt x="93679" y="438417"/>
                          <a:pt x="86185" y="464647"/>
                          <a:pt x="82437" y="487130"/>
                        </a:cubicBezTo>
                        <a:cubicBezTo>
                          <a:pt x="67449" y="558326"/>
                          <a:pt x="56207" y="625775"/>
                          <a:pt x="56207" y="704465"/>
                        </a:cubicBezTo>
                        <a:cubicBezTo>
                          <a:pt x="56207" y="715707"/>
                          <a:pt x="56207" y="723201"/>
                          <a:pt x="52460" y="734442"/>
                        </a:cubicBezTo>
                        <a:cubicBezTo>
                          <a:pt x="52460" y="741937"/>
                          <a:pt x="44966" y="745684"/>
                          <a:pt x="37472" y="749431"/>
                        </a:cubicBezTo>
                        <a:cubicBezTo>
                          <a:pt x="33724" y="749431"/>
                          <a:pt x="33724" y="753178"/>
                          <a:pt x="33724" y="753178"/>
                        </a:cubicBezTo>
                        <a:cubicBezTo>
                          <a:pt x="26230" y="760672"/>
                          <a:pt x="26230" y="775661"/>
                          <a:pt x="26230" y="779408"/>
                        </a:cubicBezTo>
                        <a:cubicBezTo>
                          <a:pt x="29977" y="801891"/>
                          <a:pt x="56207" y="820627"/>
                          <a:pt x="74943" y="831868"/>
                        </a:cubicBezTo>
                        <a:lnTo>
                          <a:pt x="74943" y="831868"/>
                        </a:lnTo>
                        <a:cubicBezTo>
                          <a:pt x="134898" y="873087"/>
                          <a:pt x="209841" y="888076"/>
                          <a:pt x="277289" y="899317"/>
                        </a:cubicBezTo>
                        <a:cubicBezTo>
                          <a:pt x="299772" y="903064"/>
                          <a:pt x="322256" y="906811"/>
                          <a:pt x="348486" y="906811"/>
                        </a:cubicBezTo>
                        <a:cubicBezTo>
                          <a:pt x="412187" y="906811"/>
                          <a:pt x="479636" y="891823"/>
                          <a:pt x="535843" y="880581"/>
                        </a:cubicBezTo>
                        <a:cubicBezTo>
                          <a:pt x="622028" y="858099"/>
                          <a:pt x="689476" y="828121"/>
                          <a:pt x="734443" y="786903"/>
                        </a:cubicBezTo>
                        <a:cubicBezTo>
                          <a:pt x="753178" y="771914"/>
                          <a:pt x="775661" y="741937"/>
                          <a:pt x="775661" y="711959"/>
                        </a:cubicBezTo>
                        <a:cubicBezTo>
                          <a:pt x="775661" y="700718"/>
                          <a:pt x="775661" y="685729"/>
                          <a:pt x="764419" y="674488"/>
                        </a:cubicBezTo>
                        <a:cubicBezTo>
                          <a:pt x="760673" y="670741"/>
                          <a:pt x="756925" y="666994"/>
                          <a:pt x="753178" y="666994"/>
                        </a:cubicBezTo>
                        <a:cubicBezTo>
                          <a:pt x="753178" y="666994"/>
                          <a:pt x="749431" y="663246"/>
                          <a:pt x="749431" y="663246"/>
                        </a:cubicBezTo>
                        <a:cubicBezTo>
                          <a:pt x="753178" y="629522"/>
                          <a:pt x="749431" y="588303"/>
                          <a:pt x="745684" y="558326"/>
                        </a:cubicBezTo>
                        <a:lnTo>
                          <a:pt x="745684" y="550832"/>
                        </a:lnTo>
                        <a:cubicBezTo>
                          <a:pt x="741937" y="502119"/>
                          <a:pt x="730695" y="464647"/>
                          <a:pt x="719454" y="430923"/>
                        </a:cubicBezTo>
                        <a:cubicBezTo>
                          <a:pt x="719454" y="430923"/>
                          <a:pt x="719454" y="427176"/>
                          <a:pt x="719454" y="427176"/>
                        </a:cubicBezTo>
                        <a:cubicBezTo>
                          <a:pt x="719454" y="427176"/>
                          <a:pt x="723201" y="427176"/>
                          <a:pt x="723201" y="427176"/>
                        </a:cubicBezTo>
                        <a:cubicBezTo>
                          <a:pt x="726948" y="430923"/>
                          <a:pt x="734443" y="434670"/>
                          <a:pt x="738189" y="434670"/>
                        </a:cubicBezTo>
                        <a:cubicBezTo>
                          <a:pt x="738189" y="434670"/>
                          <a:pt x="738189" y="434670"/>
                          <a:pt x="741937" y="438417"/>
                        </a:cubicBezTo>
                        <a:lnTo>
                          <a:pt x="741937" y="445911"/>
                        </a:lnTo>
                        <a:cubicBezTo>
                          <a:pt x="741937" y="460900"/>
                          <a:pt x="756925" y="472141"/>
                          <a:pt x="771914" y="472141"/>
                        </a:cubicBezTo>
                        <a:cubicBezTo>
                          <a:pt x="786903" y="472141"/>
                          <a:pt x="801891" y="464647"/>
                          <a:pt x="813133" y="445911"/>
                        </a:cubicBezTo>
                        <a:cubicBezTo>
                          <a:pt x="828121" y="427176"/>
                          <a:pt x="846857" y="404693"/>
                          <a:pt x="858098" y="378463"/>
                        </a:cubicBezTo>
                        <a:cubicBezTo>
                          <a:pt x="861846" y="374716"/>
                          <a:pt x="861846" y="370968"/>
                          <a:pt x="865593" y="367221"/>
                        </a:cubicBezTo>
                        <a:cubicBezTo>
                          <a:pt x="884329" y="333497"/>
                          <a:pt x="906811" y="296025"/>
                          <a:pt x="891823" y="258554"/>
                        </a:cubicBezTo>
                        <a:cubicBezTo>
                          <a:pt x="888076" y="247312"/>
                          <a:pt x="869340" y="236071"/>
                          <a:pt x="854351" y="236071"/>
                        </a:cubicBezTo>
                        <a:cubicBezTo>
                          <a:pt x="850604" y="236071"/>
                          <a:pt x="846857" y="236071"/>
                          <a:pt x="843110" y="236071"/>
                        </a:cubicBezTo>
                        <a:cubicBezTo>
                          <a:pt x="843110" y="236071"/>
                          <a:pt x="839362" y="236071"/>
                          <a:pt x="839362" y="236071"/>
                        </a:cubicBezTo>
                        <a:cubicBezTo>
                          <a:pt x="835616" y="236071"/>
                          <a:pt x="835616" y="232324"/>
                          <a:pt x="831868" y="232324"/>
                        </a:cubicBezTo>
                        <a:cubicBezTo>
                          <a:pt x="824374" y="224829"/>
                          <a:pt x="813133" y="221082"/>
                          <a:pt x="805638" y="213588"/>
                        </a:cubicBezTo>
                        <a:cubicBezTo>
                          <a:pt x="794397" y="206094"/>
                          <a:pt x="786903" y="202346"/>
                          <a:pt x="775661" y="194852"/>
                        </a:cubicBezTo>
                        <a:cubicBezTo>
                          <a:pt x="756925" y="179863"/>
                          <a:pt x="738189" y="164875"/>
                          <a:pt x="723201" y="146139"/>
                        </a:cubicBezTo>
                        <a:lnTo>
                          <a:pt x="715707" y="138645"/>
                        </a:lnTo>
                        <a:cubicBezTo>
                          <a:pt x="685729" y="108667"/>
                          <a:pt x="659500" y="82437"/>
                          <a:pt x="622028" y="71196"/>
                        </a:cubicBezTo>
                        <a:cubicBezTo>
                          <a:pt x="603292" y="63702"/>
                          <a:pt x="584556" y="59954"/>
                          <a:pt x="562073" y="56207"/>
                        </a:cubicBezTo>
                        <a:cubicBezTo>
                          <a:pt x="558326" y="56207"/>
                          <a:pt x="550832" y="56207"/>
                          <a:pt x="543337" y="56207"/>
                        </a:cubicBezTo>
                        <a:cubicBezTo>
                          <a:pt x="543337" y="56207"/>
                          <a:pt x="539590" y="56207"/>
                          <a:pt x="539590" y="52460"/>
                        </a:cubicBezTo>
                        <a:cubicBezTo>
                          <a:pt x="539590" y="52460"/>
                          <a:pt x="539590" y="48713"/>
                          <a:pt x="539590" y="48713"/>
                        </a:cubicBezTo>
                        <a:cubicBezTo>
                          <a:pt x="535843" y="41219"/>
                          <a:pt x="535843" y="33724"/>
                          <a:pt x="532096" y="29977"/>
                        </a:cubicBezTo>
                        <a:cubicBezTo>
                          <a:pt x="528349" y="26230"/>
                          <a:pt x="520854" y="22483"/>
                          <a:pt x="513360" y="22483"/>
                        </a:cubicBezTo>
                        <a:cubicBezTo>
                          <a:pt x="509613" y="22483"/>
                          <a:pt x="505866" y="22483"/>
                          <a:pt x="502119" y="26230"/>
                        </a:cubicBezTo>
                        <a:cubicBezTo>
                          <a:pt x="494624" y="29977"/>
                          <a:pt x="487130" y="37472"/>
                          <a:pt x="483383" y="44966"/>
                        </a:cubicBezTo>
                        <a:cubicBezTo>
                          <a:pt x="483383" y="48713"/>
                          <a:pt x="479636" y="48713"/>
                          <a:pt x="479636" y="52460"/>
                        </a:cubicBezTo>
                        <a:cubicBezTo>
                          <a:pt x="468394" y="63702"/>
                          <a:pt x="457153" y="74943"/>
                          <a:pt x="449659" y="86185"/>
                        </a:cubicBezTo>
                        <a:cubicBezTo>
                          <a:pt x="427175" y="108667"/>
                          <a:pt x="408440" y="127403"/>
                          <a:pt x="374715" y="134898"/>
                        </a:cubicBezTo>
                        <a:cubicBezTo>
                          <a:pt x="370968" y="134898"/>
                          <a:pt x="363474" y="134898"/>
                          <a:pt x="359727" y="134898"/>
                        </a:cubicBezTo>
                        <a:cubicBezTo>
                          <a:pt x="348486" y="134898"/>
                          <a:pt x="337244" y="131150"/>
                          <a:pt x="333497" y="123656"/>
                        </a:cubicBezTo>
                        <a:cubicBezTo>
                          <a:pt x="326002" y="116162"/>
                          <a:pt x="329750" y="104920"/>
                          <a:pt x="333497" y="97426"/>
                        </a:cubicBezTo>
                        <a:cubicBezTo>
                          <a:pt x="333497" y="93679"/>
                          <a:pt x="333497" y="93679"/>
                          <a:pt x="333497" y="93679"/>
                        </a:cubicBezTo>
                        <a:cubicBezTo>
                          <a:pt x="337244" y="82437"/>
                          <a:pt x="337244" y="63702"/>
                          <a:pt x="329750" y="56207"/>
                        </a:cubicBezTo>
                        <a:cubicBezTo>
                          <a:pt x="322256" y="52460"/>
                          <a:pt x="314761" y="59954"/>
                          <a:pt x="307267" y="74943"/>
                        </a:cubicBezTo>
                        <a:cubicBezTo>
                          <a:pt x="307267" y="78690"/>
                          <a:pt x="303520" y="78690"/>
                          <a:pt x="303520" y="82437"/>
                        </a:cubicBezTo>
                        <a:cubicBezTo>
                          <a:pt x="303520" y="82437"/>
                          <a:pt x="299772" y="86185"/>
                          <a:pt x="299772" y="82437"/>
                        </a:cubicBezTo>
                        <a:cubicBezTo>
                          <a:pt x="292278" y="78690"/>
                          <a:pt x="284784" y="78690"/>
                          <a:pt x="273542" y="78690"/>
                        </a:cubicBezTo>
                        <a:cubicBezTo>
                          <a:pt x="266048" y="78690"/>
                          <a:pt x="258553" y="78690"/>
                          <a:pt x="251059" y="82437"/>
                        </a:cubicBezTo>
                        <a:cubicBezTo>
                          <a:pt x="221082" y="86185"/>
                          <a:pt x="194852" y="108667"/>
                          <a:pt x="176116" y="123656"/>
                        </a:cubicBezTo>
                        <a:cubicBezTo>
                          <a:pt x="161128" y="138645"/>
                          <a:pt x="146139" y="153633"/>
                          <a:pt x="131150" y="172369"/>
                        </a:cubicBezTo>
                        <a:cubicBezTo>
                          <a:pt x="127403" y="179863"/>
                          <a:pt x="119909" y="183611"/>
                          <a:pt x="116162" y="191105"/>
                        </a:cubicBezTo>
                        <a:cubicBezTo>
                          <a:pt x="101173" y="206094"/>
                          <a:pt x="89931" y="217335"/>
                          <a:pt x="78690" y="228576"/>
                        </a:cubicBezTo>
                        <a:lnTo>
                          <a:pt x="78690" y="228576"/>
                        </a:lnTo>
                        <a:cubicBezTo>
                          <a:pt x="71196" y="232324"/>
                          <a:pt x="63702" y="239818"/>
                          <a:pt x="52460" y="239818"/>
                        </a:cubicBezTo>
                        <a:cubicBezTo>
                          <a:pt x="48713" y="239818"/>
                          <a:pt x="48713" y="239818"/>
                          <a:pt x="44966" y="239818"/>
                        </a:cubicBezTo>
                        <a:lnTo>
                          <a:pt x="44966" y="239818"/>
                        </a:lnTo>
                        <a:cubicBezTo>
                          <a:pt x="41219" y="217335"/>
                          <a:pt x="37472" y="213588"/>
                          <a:pt x="33724" y="213588"/>
                        </a:cubicBezTo>
                        <a:close/>
                      </a:path>
                    </a:pathLst>
                  </a:custGeom>
                  <a:solidFill>
                    <a:srgbClr val="144E28"/>
                  </a:solidFill>
                  <a:ln w="37462" cap="flat">
                    <a:noFill/>
                    <a:prstDash val="solid"/>
                    <a:miter/>
                  </a:ln>
                </p:spPr>
                <p:txBody>
                  <a:bodyPr rtlCol="0" anchor="ctr"/>
                  <a:lstStyle/>
                  <a:p>
                    <a:endParaRPr lang="en-US"/>
                  </a:p>
                </p:txBody>
              </p:sp>
            </p:grpSp>
            <p:sp>
              <p:nvSpPr>
                <p:cNvPr id="5812" name="Freeform: Shape 5811">
                  <a:extLst>
                    <a:ext uri="{FF2B5EF4-FFF2-40B4-BE49-F238E27FC236}">
                      <a16:creationId xmlns:a16="http://schemas.microsoft.com/office/drawing/2014/main" id="{28FF3215-1B47-47C4-940D-9DB52BCB7BC2}"/>
                    </a:ext>
                  </a:extLst>
                </p:cNvPr>
                <p:cNvSpPr/>
                <p:nvPr/>
              </p:nvSpPr>
              <p:spPr>
                <a:xfrm>
                  <a:off x="467335" y="-1842011"/>
                  <a:ext cx="138644" cy="116161"/>
                </a:xfrm>
                <a:custGeom>
                  <a:avLst/>
                  <a:gdLst>
                    <a:gd name="connsiteX0" fmla="*/ 112415 w 138644"/>
                    <a:gd name="connsiteY0" fmla="*/ 116162 h 116161"/>
                    <a:gd name="connsiteX1" fmla="*/ 123656 w 138644"/>
                    <a:gd name="connsiteY1" fmla="*/ 108668 h 116161"/>
                    <a:gd name="connsiteX2" fmla="*/ 138645 w 138644"/>
                    <a:gd name="connsiteY2" fmla="*/ 101173 h 116161"/>
                    <a:gd name="connsiteX3" fmla="*/ 131150 w 138644"/>
                    <a:gd name="connsiteY3" fmla="*/ 101173 h 116161"/>
                    <a:gd name="connsiteX4" fmla="*/ 123656 w 138644"/>
                    <a:gd name="connsiteY4" fmla="*/ 97426 h 116161"/>
                    <a:gd name="connsiteX5" fmla="*/ 67448 w 138644"/>
                    <a:gd name="connsiteY5" fmla="*/ 59955 h 116161"/>
                    <a:gd name="connsiteX6" fmla="*/ 11241 w 138644"/>
                    <a:gd name="connsiteY6" fmla="*/ 11241 h 116161"/>
                    <a:gd name="connsiteX7" fmla="*/ 0 w 138644"/>
                    <a:gd name="connsiteY7" fmla="*/ 0 h 116161"/>
                    <a:gd name="connsiteX8" fmla="*/ 7494 w 138644"/>
                    <a:gd name="connsiteY8" fmla="*/ 7494 h 116161"/>
                    <a:gd name="connsiteX9" fmla="*/ 59954 w 138644"/>
                    <a:gd name="connsiteY9" fmla="*/ 78690 h 116161"/>
                    <a:gd name="connsiteX10" fmla="*/ 93679 w 138644"/>
                    <a:gd name="connsiteY10" fmla="*/ 108668 h 116161"/>
                    <a:gd name="connsiteX11" fmla="*/ 112415 w 138644"/>
                    <a:gd name="connsiteY11" fmla="*/ 116162 h 1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644" h="116161">
                      <a:moveTo>
                        <a:pt x="112415" y="116162"/>
                      </a:moveTo>
                      <a:cubicBezTo>
                        <a:pt x="116161" y="112415"/>
                        <a:pt x="119909" y="108668"/>
                        <a:pt x="123656" y="108668"/>
                      </a:cubicBezTo>
                      <a:cubicBezTo>
                        <a:pt x="127403" y="104920"/>
                        <a:pt x="134897" y="104920"/>
                        <a:pt x="138645" y="101173"/>
                      </a:cubicBezTo>
                      <a:cubicBezTo>
                        <a:pt x="134897" y="101173"/>
                        <a:pt x="134897" y="101173"/>
                        <a:pt x="131150" y="101173"/>
                      </a:cubicBezTo>
                      <a:cubicBezTo>
                        <a:pt x="127403" y="97426"/>
                        <a:pt x="127403" y="97426"/>
                        <a:pt x="123656" y="97426"/>
                      </a:cubicBezTo>
                      <a:cubicBezTo>
                        <a:pt x="104920" y="86185"/>
                        <a:pt x="86184" y="74943"/>
                        <a:pt x="67448" y="59955"/>
                      </a:cubicBezTo>
                      <a:cubicBezTo>
                        <a:pt x="48713" y="44966"/>
                        <a:pt x="29977" y="26230"/>
                        <a:pt x="11241" y="11241"/>
                      </a:cubicBezTo>
                      <a:cubicBezTo>
                        <a:pt x="7494" y="7494"/>
                        <a:pt x="3747" y="3747"/>
                        <a:pt x="0" y="0"/>
                      </a:cubicBezTo>
                      <a:cubicBezTo>
                        <a:pt x="3747" y="3747"/>
                        <a:pt x="3747" y="3747"/>
                        <a:pt x="7494" y="7494"/>
                      </a:cubicBezTo>
                      <a:cubicBezTo>
                        <a:pt x="26230" y="29977"/>
                        <a:pt x="37472" y="59955"/>
                        <a:pt x="59954" y="78690"/>
                      </a:cubicBezTo>
                      <a:cubicBezTo>
                        <a:pt x="71196" y="89932"/>
                        <a:pt x="82437" y="97426"/>
                        <a:pt x="93679" y="108668"/>
                      </a:cubicBezTo>
                      <a:cubicBezTo>
                        <a:pt x="101173" y="108668"/>
                        <a:pt x="104920" y="112415"/>
                        <a:pt x="112415" y="11616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3" name="Freeform: Shape 5812">
                  <a:extLst>
                    <a:ext uri="{FF2B5EF4-FFF2-40B4-BE49-F238E27FC236}">
                      <a16:creationId xmlns:a16="http://schemas.microsoft.com/office/drawing/2014/main" id="{86153843-7C8D-426E-A329-E643CBDAFC34}"/>
                    </a:ext>
                  </a:extLst>
                </p:cNvPr>
                <p:cNvSpPr/>
                <p:nvPr/>
              </p:nvSpPr>
              <p:spPr>
                <a:xfrm>
                  <a:off x="13929" y="-1964161"/>
                  <a:ext cx="292278" cy="162375"/>
                </a:xfrm>
                <a:custGeom>
                  <a:avLst/>
                  <a:gdLst>
                    <a:gd name="connsiteX0" fmla="*/ 277289 w 292278"/>
                    <a:gd name="connsiteY0" fmla="*/ 9735 h 162375"/>
                    <a:gd name="connsiteX1" fmla="*/ 243565 w 292278"/>
                    <a:gd name="connsiteY1" fmla="*/ 2241 h 162375"/>
                    <a:gd name="connsiteX2" fmla="*/ 217335 w 292278"/>
                    <a:gd name="connsiteY2" fmla="*/ 28471 h 162375"/>
                    <a:gd name="connsiteX3" fmla="*/ 187358 w 292278"/>
                    <a:gd name="connsiteY3" fmla="*/ 62196 h 162375"/>
                    <a:gd name="connsiteX4" fmla="*/ 116162 w 292278"/>
                    <a:gd name="connsiteY4" fmla="*/ 107162 h 162375"/>
                    <a:gd name="connsiteX5" fmla="*/ 74943 w 292278"/>
                    <a:gd name="connsiteY5" fmla="*/ 99667 h 162375"/>
                    <a:gd name="connsiteX6" fmla="*/ 78690 w 292278"/>
                    <a:gd name="connsiteY6" fmla="*/ 69690 h 162375"/>
                    <a:gd name="connsiteX7" fmla="*/ 71196 w 292278"/>
                    <a:gd name="connsiteY7" fmla="*/ 28471 h 162375"/>
                    <a:gd name="connsiteX8" fmla="*/ 44966 w 292278"/>
                    <a:gd name="connsiteY8" fmla="*/ 47207 h 162375"/>
                    <a:gd name="connsiteX9" fmla="*/ 41219 w 292278"/>
                    <a:gd name="connsiteY9" fmla="*/ 54701 h 162375"/>
                    <a:gd name="connsiteX10" fmla="*/ 0 w 292278"/>
                    <a:gd name="connsiteY10" fmla="*/ 50954 h 162375"/>
                    <a:gd name="connsiteX11" fmla="*/ 18736 w 292278"/>
                    <a:gd name="connsiteY11" fmla="*/ 77184 h 162375"/>
                    <a:gd name="connsiteX12" fmla="*/ 41219 w 292278"/>
                    <a:gd name="connsiteY12" fmla="*/ 133391 h 162375"/>
                    <a:gd name="connsiteX13" fmla="*/ 127403 w 292278"/>
                    <a:gd name="connsiteY13" fmla="*/ 159622 h 162375"/>
                    <a:gd name="connsiteX14" fmla="*/ 269795 w 292278"/>
                    <a:gd name="connsiteY14" fmla="*/ 54701 h 162375"/>
                    <a:gd name="connsiteX15" fmla="*/ 292278 w 292278"/>
                    <a:gd name="connsiteY15" fmla="*/ 24724 h 162375"/>
                    <a:gd name="connsiteX16" fmla="*/ 277289 w 292278"/>
                    <a:gd name="connsiteY16" fmla="*/ 9735 h 162375"/>
                    <a:gd name="connsiteX17" fmla="*/ 176116 w 292278"/>
                    <a:gd name="connsiteY17" fmla="*/ 129644 h 162375"/>
                    <a:gd name="connsiteX18" fmla="*/ 86185 w 292278"/>
                    <a:gd name="connsiteY18" fmla="*/ 155874 h 162375"/>
                    <a:gd name="connsiteX19" fmla="*/ 48713 w 292278"/>
                    <a:gd name="connsiteY19" fmla="*/ 99667 h 162375"/>
                    <a:gd name="connsiteX20" fmla="*/ 52460 w 292278"/>
                    <a:gd name="connsiteY20" fmla="*/ 95920 h 162375"/>
                    <a:gd name="connsiteX21" fmla="*/ 97426 w 292278"/>
                    <a:gd name="connsiteY21" fmla="*/ 122150 h 162375"/>
                    <a:gd name="connsiteX22" fmla="*/ 172369 w 292278"/>
                    <a:gd name="connsiteY22" fmla="*/ 92173 h 162375"/>
                    <a:gd name="connsiteX23" fmla="*/ 194852 w 292278"/>
                    <a:gd name="connsiteY23" fmla="*/ 95920 h 162375"/>
                    <a:gd name="connsiteX24" fmla="*/ 176116 w 292278"/>
                    <a:gd name="connsiteY24" fmla="*/ 129644 h 1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2278" h="162375">
                      <a:moveTo>
                        <a:pt x="277289" y="9735"/>
                      </a:moveTo>
                      <a:cubicBezTo>
                        <a:pt x="269795" y="-1506"/>
                        <a:pt x="254807" y="-1506"/>
                        <a:pt x="243565" y="2241"/>
                      </a:cubicBezTo>
                      <a:cubicBezTo>
                        <a:pt x="232323" y="5988"/>
                        <a:pt x="224829" y="17230"/>
                        <a:pt x="217335" y="28471"/>
                      </a:cubicBezTo>
                      <a:cubicBezTo>
                        <a:pt x="206094" y="39713"/>
                        <a:pt x="194852" y="50954"/>
                        <a:pt x="187358" y="62196"/>
                      </a:cubicBezTo>
                      <a:cubicBezTo>
                        <a:pt x="164875" y="84678"/>
                        <a:pt x="146139" y="103414"/>
                        <a:pt x="116162" y="107162"/>
                      </a:cubicBezTo>
                      <a:cubicBezTo>
                        <a:pt x="101173" y="110909"/>
                        <a:pt x="86185" y="110909"/>
                        <a:pt x="74943" y="99667"/>
                      </a:cubicBezTo>
                      <a:cubicBezTo>
                        <a:pt x="67449" y="92173"/>
                        <a:pt x="74943" y="77184"/>
                        <a:pt x="78690" y="69690"/>
                      </a:cubicBezTo>
                      <a:cubicBezTo>
                        <a:pt x="82437" y="58448"/>
                        <a:pt x="86185" y="35965"/>
                        <a:pt x="71196" y="28471"/>
                      </a:cubicBezTo>
                      <a:cubicBezTo>
                        <a:pt x="59955" y="24724"/>
                        <a:pt x="48713" y="39713"/>
                        <a:pt x="44966" y="47207"/>
                      </a:cubicBezTo>
                      <a:cubicBezTo>
                        <a:pt x="44966" y="50954"/>
                        <a:pt x="41219" y="50954"/>
                        <a:pt x="41219" y="54701"/>
                      </a:cubicBezTo>
                      <a:cubicBezTo>
                        <a:pt x="29977" y="50954"/>
                        <a:pt x="14988" y="50954"/>
                        <a:pt x="0" y="50954"/>
                      </a:cubicBezTo>
                      <a:cubicBezTo>
                        <a:pt x="7494" y="58448"/>
                        <a:pt x="14988" y="69690"/>
                        <a:pt x="18736" y="77184"/>
                      </a:cubicBezTo>
                      <a:cubicBezTo>
                        <a:pt x="26230" y="95920"/>
                        <a:pt x="29977" y="114656"/>
                        <a:pt x="41219" y="133391"/>
                      </a:cubicBezTo>
                      <a:cubicBezTo>
                        <a:pt x="59955" y="159622"/>
                        <a:pt x="93679" y="167116"/>
                        <a:pt x="127403" y="159622"/>
                      </a:cubicBezTo>
                      <a:cubicBezTo>
                        <a:pt x="187358" y="144633"/>
                        <a:pt x="228577" y="99667"/>
                        <a:pt x="269795" y="54701"/>
                      </a:cubicBezTo>
                      <a:cubicBezTo>
                        <a:pt x="277289" y="47207"/>
                        <a:pt x="284784" y="35965"/>
                        <a:pt x="292278" y="24724"/>
                      </a:cubicBezTo>
                      <a:cubicBezTo>
                        <a:pt x="284784" y="24724"/>
                        <a:pt x="281037" y="17230"/>
                        <a:pt x="277289" y="9735"/>
                      </a:cubicBezTo>
                      <a:close/>
                      <a:moveTo>
                        <a:pt x="176116" y="129644"/>
                      </a:moveTo>
                      <a:cubicBezTo>
                        <a:pt x="153634" y="152127"/>
                        <a:pt x="112415" y="163369"/>
                        <a:pt x="86185" y="155874"/>
                      </a:cubicBezTo>
                      <a:cubicBezTo>
                        <a:pt x="63702" y="152127"/>
                        <a:pt x="41219" y="122150"/>
                        <a:pt x="48713" y="99667"/>
                      </a:cubicBezTo>
                      <a:cubicBezTo>
                        <a:pt x="48713" y="95920"/>
                        <a:pt x="52460" y="95920"/>
                        <a:pt x="52460" y="95920"/>
                      </a:cubicBezTo>
                      <a:cubicBezTo>
                        <a:pt x="71196" y="99667"/>
                        <a:pt x="71196" y="125897"/>
                        <a:pt x="97426" y="122150"/>
                      </a:cubicBezTo>
                      <a:cubicBezTo>
                        <a:pt x="127403" y="118403"/>
                        <a:pt x="146139" y="103414"/>
                        <a:pt x="172369" y="92173"/>
                      </a:cubicBezTo>
                      <a:cubicBezTo>
                        <a:pt x="179864" y="88426"/>
                        <a:pt x="191105" y="88426"/>
                        <a:pt x="194852" y="95920"/>
                      </a:cubicBezTo>
                      <a:cubicBezTo>
                        <a:pt x="194852" y="110909"/>
                        <a:pt x="183610" y="125897"/>
                        <a:pt x="176116" y="129644"/>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4" name="Freeform: Shape 5813">
                  <a:extLst>
                    <a:ext uri="{FF2B5EF4-FFF2-40B4-BE49-F238E27FC236}">
                      <a16:creationId xmlns:a16="http://schemas.microsoft.com/office/drawing/2014/main" id="{7AB1F5DC-0BA5-4CC5-A6FB-55DD3219CCB5}"/>
                    </a:ext>
                  </a:extLst>
                </p:cNvPr>
                <p:cNvSpPr/>
                <p:nvPr/>
              </p:nvSpPr>
              <p:spPr>
                <a:xfrm>
                  <a:off x="145079" y="-1964161"/>
                  <a:ext cx="151438" cy="103414"/>
                </a:xfrm>
                <a:custGeom>
                  <a:avLst/>
                  <a:gdLst>
                    <a:gd name="connsiteX0" fmla="*/ 146139 w 151438"/>
                    <a:gd name="connsiteY0" fmla="*/ 9735 h 103414"/>
                    <a:gd name="connsiteX1" fmla="*/ 112415 w 151438"/>
                    <a:gd name="connsiteY1" fmla="*/ 2241 h 103414"/>
                    <a:gd name="connsiteX2" fmla="*/ 86185 w 151438"/>
                    <a:gd name="connsiteY2" fmla="*/ 28471 h 103414"/>
                    <a:gd name="connsiteX3" fmla="*/ 56207 w 151438"/>
                    <a:gd name="connsiteY3" fmla="*/ 62196 h 103414"/>
                    <a:gd name="connsiteX4" fmla="*/ 0 w 151438"/>
                    <a:gd name="connsiteY4" fmla="*/ 103414 h 103414"/>
                    <a:gd name="connsiteX5" fmla="*/ 67449 w 151438"/>
                    <a:gd name="connsiteY5" fmla="*/ 58448 h 103414"/>
                    <a:gd name="connsiteX6" fmla="*/ 116162 w 151438"/>
                    <a:gd name="connsiteY6" fmla="*/ 32218 h 103414"/>
                    <a:gd name="connsiteX7" fmla="*/ 123656 w 151438"/>
                    <a:gd name="connsiteY7" fmla="*/ 62196 h 103414"/>
                    <a:gd name="connsiteX8" fmla="*/ 127403 w 151438"/>
                    <a:gd name="connsiteY8" fmla="*/ 58448 h 103414"/>
                    <a:gd name="connsiteX9" fmla="*/ 149886 w 151438"/>
                    <a:gd name="connsiteY9" fmla="*/ 28471 h 103414"/>
                    <a:gd name="connsiteX10" fmla="*/ 146139 w 151438"/>
                    <a:gd name="connsiteY10" fmla="*/ 9735 h 1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38" h="103414">
                      <a:moveTo>
                        <a:pt x="146139" y="9735"/>
                      </a:moveTo>
                      <a:cubicBezTo>
                        <a:pt x="138645" y="-1506"/>
                        <a:pt x="123656" y="-1506"/>
                        <a:pt x="112415" y="2241"/>
                      </a:cubicBezTo>
                      <a:cubicBezTo>
                        <a:pt x="101173" y="5988"/>
                        <a:pt x="93679" y="17230"/>
                        <a:pt x="86185" y="28471"/>
                      </a:cubicBezTo>
                      <a:cubicBezTo>
                        <a:pt x="74943" y="39713"/>
                        <a:pt x="63702" y="50954"/>
                        <a:pt x="56207" y="62196"/>
                      </a:cubicBezTo>
                      <a:cubicBezTo>
                        <a:pt x="37472" y="80931"/>
                        <a:pt x="22483" y="95920"/>
                        <a:pt x="0" y="103414"/>
                      </a:cubicBezTo>
                      <a:cubicBezTo>
                        <a:pt x="26230" y="95920"/>
                        <a:pt x="56207" y="73437"/>
                        <a:pt x="67449" y="58448"/>
                      </a:cubicBezTo>
                      <a:cubicBezTo>
                        <a:pt x="78690" y="47207"/>
                        <a:pt x="97426" y="24724"/>
                        <a:pt x="116162" y="32218"/>
                      </a:cubicBezTo>
                      <a:cubicBezTo>
                        <a:pt x="131150" y="35965"/>
                        <a:pt x="127403" y="50954"/>
                        <a:pt x="123656" y="62196"/>
                      </a:cubicBezTo>
                      <a:cubicBezTo>
                        <a:pt x="123656" y="62196"/>
                        <a:pt x="127403" y="58448"/>
                        <a:pt x="127403" y="58448"/>
                      </a:cubicBezTo>
                      <a:cubicBezTo>
                        <a:pt x="134898" y="50954"/>
                        <a:pt x="142392" y="39713"/>
                        <a:pt x="149886" y="28471"/>
                      </a:cubicBezTo>
                      <a:cubicBezTo>
                        <a:pt x="153634" y="24724"/>
                        <a:pt x="149886" y="17230"/>
                        <a:pt x="146139" y="9735"/>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5" name="Freeform: Shape 5814">
                  <a:extLst>
                    <a:ext uri="{FF2B5EF4-FFF2-40B4-BE49-F238E27FC236}">
                      <a16:creationId xmlns:a16="http://schemas.microsoft.com/office/drawing/2014/main" id="{A926ACE0-D9B3-4780-BE1D-D967EE0628C5}"/>
                    </a:ext>
                  </a:extLst>
                </p:cNvPr>
                <p:cNvSpPr/>
                <p:nvPr/>
              </p:nvSpPr>
              <p:spPr>
                <a:xfrm>
                  <a:off x="28917" y="-1932534"/>
                  <a:ext cx="65942" cy="54821"/>
                </a:xfrm>
                <a:custGeom>
                  <a:avLst/>
                  <a:gdLst>
                    <a:gd name="connsiteX0" fmla="*/ 18736 w 65942"/>
                    <a:gd name="connsiteY0" fmla="*/ 41810 h 54821"/>
                    <a:gd name="connsiteX1" fmla="*/ 33725 w 65942"/>
                    <a:gd name="connsiteY1" fmla="*/ 53052 h 54821"/>
                    <a:gd name="connsiteX2" fmla="*/ 37472 w 65942"/>
                    <a:gd name="connsiteY2" fmla="*/ 41810 h 54821"/>
                    <a:gd name="connsiteX3" fmla="*/ 44966 w 65942"/>
                    <a:gd name="connsiteY3" fmla="*/ 26822 h 54821"/>
                    <a:gd name="connsiteX4" fmla="*/ 63702 w 65942"/>
                    <a:gd name="connsiteY4" fmla="*/ 38063 h 54821"/>
                    <a:gd name="connsiteX5" fmla="*/ 63702 w 65942"/>
                    <a:gd name="connsiteY5" fmla="*/ 38063 h 54821"/>
                    <a:gd name="connsiteX6" fmla="*/ 56207 w 65942"/>
                    <a:gd name="connsiteY6" fmla="*/ 592 h 54821"/>
                    <a:gd name="connsiteX7" fmla="*/ 29977 w 65942"/>
                    <a:gd name="connsiteY7" fmla="*/ 19327 h 54821"/>
                    <a:gd name="connsiteX8" fmla="*/ 26231 w 65942"/>
                    <a:gd name="connsiteY8" fmla="*/ 26822 h 54821"/>
                    <a:gd name="connsiteX9" fmla="*/ 0 w 65942"/>
                    <a:gd name="connsiteY9" fmla="*/ 23074 h 54821"/>
                    <a:gd name="connsiteX10" fmla="*/ 18736 w 65942"/>
                    <a:gd name="connsiteY10" fmla="*/ 41810 h 5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2" h="54821">
                      <a:moveTo>
                        <a:pt x="18736" y="41810"/>
                      </a:moveTo>
                      <a:cubicBezTo>
                        <a:pt x="18736" y="41810"/>
                        <a:pt x="29977" y="60546"/>
                        <a:pt x="33725" y="53052"/>
                      </a:cubicBezTo>
                      <a:cubicBezTo>
                        <a:pt x="37472" y="49305"/>
                        <a:pt x="37472" y="45557"/>
                        <a:pt x="37472" y="41810"/>
                      </a:cubicBezTo>
                      <a:cubicBezTo>
                        <a:pt x="37472" y="38063"/>
                        <a:pt x="41219" y="30569"/>
                        <a:pt x="44966" y="26822"/>
                      </a:cubicBezTo>
                      <a:cubicBezTo>
                        <a:pt x="52461" y="19327"/>
                        <a:pt x="63702" y="30569"/>
                        <a:pt x="63702" y="38063"/>
                      </a:cubicBezTo>
                      <a:cubicBezTo>
                        <a:pt x="63702" y="38063"/>
                        <a:pt x="63702" y="38063"/>
                        <a:pt x="63702" y="38063"/>
                      </a:cubicBezTo>
                      <a:cubicBezTo>
                        <a:pt x="67449" y="26822"/>
                        <a:pt x="67449" y="4339"/>
                        <a:pt x="56207" y="592"/>
                      </a:cubicBezTo>
                      <a:cubicBezTo>
                        <a:pt x="44966" y="-3156"/>
                        <a:pt x="33725" y="11833"/>
                        <a:pt x="29977" y="19327"/>
                      </a:cubicBezTo>
                      <a:cubicBezTo>
                        <a:pt x="29977" y="23074"/>
                        <a:pt x="26231" y="23074"/>
                        <a:pt x="26231" y="26822"/>
                      </a:cubicBezTo>
                      <a:cubicBezTo>
                        <a:pt x="18736" y="23074"/>
                        <a:pt x="11242" y="23074"/>
                        <a:pt x="0" y="23074"/>
                      </a:cubicBezTo>
                      <a:cubicBezTo>
                        <a:pt x="7495" y="23074"/>
                        <a:pt x="11242" y="30569"/>
                        <a:pt x="18736" y="41810"/>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6" name="Freeform: Shape 5815">
                  <a:extLst>
                    <a:ext uri="{FF2B5EF4-FFF2-40B4-BE49-F238E27FC236}">
                      <a16:creationId xmlns:a16="http://schemas.microsoft.com/office/drawing/2014/main" id="{AB3AEAB2-3532-4485-90D6-D2A2277EFDC6}"/>
                    </a:ext>
                  </a:extLst>
                </p:cNvPr>
                <p:cNvSpPr/>
                <p:nvPr/>
              </p:nvSpPr>
              <p:spPr>
                <a:xfrm>
                  <a:off x="-248371" y="-1782719"/>
                  <a:ext cx="202346" cy="289193"/>
                </a:xfrm>
                <a:custGeom>
                  <a:avLst/>
                  <a:gdLst>
                    <a:gd name="connsiteX0" fmla="*/ 101173 w 202346"/>
                    <a:gd name="connsiteY0" fmla="*/ 225492 h 289193"/>
                    <a:gd name="connsiteX1" fmla="*/ 82437 w 202346"/>
                    <a:gd name="connsiteY1" fmla="*/ 289194 h 289193"/>
                    <a:gd name="connsiteX2" fmla="*/ 112415 w 202346"/>
                    <a:gd name="connsiteY2" fmla="*/ 221745 h 289193"/>
                    <a:gd name="connsiteX3" fmla="*/ 183610 w 202346"/>
                    <a:gd name="connsiteY3" fmla="*/ 79353 h 289193"/>
                    <a:gd name="connsiteX4" fmla="*/ 202346 w 202346"/>
                    <a:gd name="connsiteY4" fmla="*/ 26893 h 289193"/>
                    <a:gd name="connsiteX5" fmla="*/ 161128 w 202346"/>
                    <a:gd name="connsiteY5" fmla="*/ 4410 h 289193"/>
                    <a:gd name="connsiteX6" fmla="*/ 93679 w 202346"/>
                    <a:gd name="connsiteY6" fmla="*/ 53123 h 289193"/>
                    <a:gd name="connsiteX7" fmla="*/ 52460 w 202346"/>
                    <a:gd name="connsiteY7" fmla="*/ 26893 h 289193"/>
                    <a:gd name="connsiteX8" fmla="*/ 48713 w 202346"/>
                    <a:gd name="connsiteY8" fmla="*/ 26893 h 289193"/>
                    <a:gd name="connsiteX9" fmla="*/ 29977 w 202346"/>
                    <a:gd name="connsiteY9" fmla="*/ 23146 h 289193"/>
                    <a:gd name="connsiteX10" fmla="*/ 0 w 202346"/>
                    <a:gd name="connsiteY10" fmla="*/ 68112 h 289193"/>
                    <a:gd name="connsiteX11" fmla="*/ 41219 w 202346"/>
                    <a:gd name="connsiteY11" fmla="*/ 154296 h 289193"/>
                    <a:gd name="connsiteX12" fmla="*/ 101173 w 202346"/>
                    <a:gd name="connsiteY12" fmla="*/ 225492 h 28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346" h="289193">
                      <a:moveTo>
                        <a:pt x="101173" y="225492"/>
                      </a:moveTo>
                      <a:cubicBezTo>
                        <a:pt x="93679" y="247975"/>
                        <a:pt x="89931" y="266711"/>
                        <a:pt x="82437" y="289194"/>
                      </a:cubicBezTo>
                      <a:cubicBezTo>
                        <a:pt x="89931" y="266711"/>
                        <a:pt x="101173" y="244228"/>
                        <a:pt x="112415" y="221745"/>
                      </a:cubicBezTo>
                      <a:cubicBezTo>
                        <a:pt x="134898" y="173032"/>
                        <a:pt x="161128" y="128066"/>
                        <a:pt x="183610" y="79353"/>
                      </a:cubicBezTo>
                      <a:cubicBezTo>
                        <a:pt x="191105" y="64364"/>
                        <a:pt x="202346" y="45629"/>
                        <a:pt x="202346" y="26893"/>
                      </a:cubicBezTo>
                      <a:cubicBezTo>
                        <a:pt x="202346" y="4410"/>
                        <a:pt x="179864" y="-6831"/>
                        <a:pt x="161128" y="4410"/>
                      </a:cubicBezTo>
                      <a:cubicBezTo>
                        <a:pt x="138645" y="19399"/>
                        <a:pt x="123656" y="49376"/>
                        <a:pt x="93679" y="53123"/>
                      </a:cubicBezTo>
                      <a:cubicBezTo>
                        <a:pt x="74943" y="56870"/>
                        <a:pt x="63702" y="38135"/>
                        <a:pt x="52460" y="26893"/>
                      </a:cubicBezTo>
                      <a:cubicBezTo>
                        <a:pt x="52460" y="26893"/>
                        <a:pt x="48713" y="26893"/>
                        <a:pt x="48713" y="26893"/>
                      </a:cubicBezTo>
                      <a:cubicBezTo>
                        <a:pt x="44966" y="26893"/>
                        <a:pt x="37472" y="23146"/>
                        <a:pt x="29977" y="23146"/>
                      </a:cubicBezTo>
                      <a:cubicBezTo>
                        <a:pt x="7494" y="26893"/>
                        <a:pt x="0" y="49376"/>
                        <a:pt x="0" y="68112"/>
                      </a:cubicBezTo>
                      <a:cubicBezTo>
                        <a:pt x="0" y="98089"/>
                        <a:pt x="22483" y="128066"/>
                        <a:pt x="41219" y="154296"/>
                      </a:cubicBezTo>
                      <a:cubicBezTo>
                        <a:pt x="56207" y="176779"/>
                        <a:pt x="74943" y="203009"/>
                        <a:pt x="101173" y="22549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7" name="Freeform: Shape 5816">
                  <a:extLst>
                    <a:ext uri="{FF2B5EF4-FFF2-40B4-BE49-F238E27FC236}">
                      <a16:creationId xmlns:a16="http://schemas.microsoft.com/office/drawing/2014/main" id="{EC69A191-1DC5-47F3-8576-268859F17620}"/>
                    </a:ext>
                  </a:extLst>
                </p:cNvPr>
                <p:cNvSpPr/>
                <p:nvPr/>
              </p:nvSpPr>
              <p:spPr>
                <a:xfrm>
                  <a:off x="-248371" y="-1759573"/>
                  <a:ext cx="176116" cy="202346"/>
                </a:xfrm>
                <a:custGeom>
                  <a:avLst/>
                  <a:gdLst>
                    <a:gd name="connsiteX0" fmla="*/ 97426 w 176116"/>
                    <a:gd name="connsiteY0" fmla="*/ 202346 h 202346"/>
                    <a:gd name="connsiteX1" fmla="*/ 97426 w 176116"/>
                    <a:gd name="connsiteY1" fmla="*/ 198599 h 202346"/>
                    <a:gd name="connsiteX2" fmla="*/ 127403 w 176116"/>
                    <a:gd name="connsiteY2" fmla="*/ 119909 h 202346"/>
                    <a:gd name="connsiteX3" fmla="*/ 176116 w 176116"/>
                    <a:gd name="connsiteY3" fmla="*/ 26230 h 202346"/>
                    <a:gd name="connsiteX4" fmla="*/ 168622 w 176116"/>
                    <a:gd name="connsiteY4" fmla="*/ 26230 h 202346"/>
                    <a:gd name="connsiteX5" fmla="*/ 164875 w 176116"/>
                    <a:gd name="connsiteY5" fmla="*/ 0 h 202346"/>
                    <a:gd name="connsiteX6" fmla="*/ 149886 w 176116"/>
                    <a:gd name="connsiteY6" fmla="*/ 18736 h 202346"/>
                    <a:gd name="connsiteX7" fmla="*/ 108667 w 176116"/>
                    <a:gd name="connsiteY7" fmla="*/ 71196 h 202346"/>
                    <a:gd name="connsiteX8" fmla="*/ 59955 w 176116"/>
                    <a:gd name="connsiteY8" fmla="*/ 59954 h 202346"/>
                    <a:gd name="connsiteX9" fmla="*/ 18736 w 176116"/>
                    <a:gd name="connsiteY9" fmla="*/ 33724 h 202346"/>
                    <a:gd name="connsiteX10" fmla="*/ 0 w 176116"/>
                    <a:gd name="connsiteY10" fmla="*/ 41219 h 202346"/>
                    <a:gd name="connsiteX11" fmla="*/ 0 w 176116"/>
                    <a:gd name="connsiteY11" fmla="*/ 44966 h 202346"/>
                    <a:gd name="connsiteX12" fmla="*/ 41219 w 176116"/>
                    <a:gd name="connsiteY12" fmla="*/ 131150 h 202346"/>
                    <a:gd name="connsiteX13" fmla="*/ 97426 w 176116"/>
                    <a:gd name="connsiteY13" fmla="*/ 202346 h 20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116" h="202346">
                      <a:moveTo>
                        <a:pt x="97426" y="202346"/>
                      </a:moveTo>
                      <a:cubicBezTo>
                        <a:pt x="97426" y="202346"/>
                        <a:pt x="97426" y="198599"/>
                        <a:pt x="97426" y="198599"/>
                      </a:cubicBezTo>
                      <a:cubicBezTo>
                        <a:pt x="104920" y="172369"/>
                        <a:pt x="116162" y="146139"/>
                        <a:pt x="127403" y="119909"/>
                      </a:cubicBezTo>
                      <a:cubicBezTo>
                        <a:pt x="138645" y="89932"/>
                        <a:pt x="153634" y="52460"/>
                        <a:pt x="176116" y="26230"/>
                      </a:cubicBezTo>
                      <a:cubicBezTo>
                        <a:pt x="172369" y="26230"/>
                        <a:pt x="172369" y="29977"/>
                        <a:pt x="168622" y="26230"/>
                      </a:cubicBezTo>
                      <a:cubicBezTo>
                        <a:pt x="157380" y="22483"/>
                        <a:pt x="161128" y="11241"/>
                        <a:pt x="164875" y="0"/>
                      </a:cubicBezTo>
                      <a:cubicBezTo>
                        <a:pt x="161128" y="7494"/>
                        <a:pt x="153634" y="11241"/>
                        <a:pt x="149886" y="18736"/>
                      </a:cubicBezTo>
                      <a:cubicBezTo>
                        <a:pt x="138645" y="37472"/>
                        <a:pt x="127403" y="59954"/>
                        <a:pt x="108667" y="71196"/>
                      </a:cubicBezTo>
                      <a:cubicBezTo>
                        <a:pt x="89931" y="78690"/>
                        <a:pt x="74943" y="74943"/>
                        <a:pt x="59955" y="59954"/>
                      </a:cubicBezTo>
                      <a:cubicBezTo>
                        <a:pt x="48713" y="48713"/>
                        <a:pt x="33724" y="29977"/>
                        <a:pt x="18736" y="33724"/>
                      </a:cubicBezTo>
                      <a:cubicBezTo>
                        <a:pt x="11242" y="33724"/>
                        <a:pt x="3747" y="37472"/>
                        <a:pt x="0" y="41219"/>
                      </a:cubicBezTo>
                      <a:cubicBezTo>
                        <a:pt x="0" y="41219"/>
                        <a:pt x="0" y="44966"/>
                        <a:pt x="0" y="44966"/>
                      </a:cubicBezTo>
                      <a:cubicBezTo>
                        <a:pt x="0" y="74943"/>
                        <a:pt x="22483" y="104920"/>
                        <a:pt x="41219" y="131150"/>
                      </a:cubicBezTo>
                      <a:cubicBezTo>
                        <a:pt x="56207" y="153633"/>
                        <a:pt x="74943" y="179863"/>
                        <a:pt x="97426" y="202346"/>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8" name="Freeform: Shape 5817">
                  <a:extLst>
                    <a:ext uri="{FF2B5EF4-FFF2-40B4-BE49-F238E27FC236}">
                      <a16:creationId xmlns:a16="http://schemas.microsoft.com/office/drawing/2014/main" id="{35AB9779-3E0E-480E-9126-F3FC396EC9E4}"/>
                    </a:ext>
                  </a:extLst>
                </p:cNvPr>
                <p:cNvSpPr/>
                <p:nvPr/>
              </p:nvSpPr>
              <p:spPr>
                <a:xfrm>
                  <a:off x="-218394" y="-1740551"/>
                  <a:ext cx="878610" cy="680234"/>
                </a:xfrm>
                <a:custGeom>
                  <a:avLst/>
                  <a:gdLst>
                    <a:gd name="connsiteX0" fmla="*/ 873087 w 878610"/>
                    <a:gd name="connsiteY0" fmla="*/ 18449 h 680234"/>
                    <a:gd name="connsiteX1" fmla="*/ 861846 w 878610"/>
                    <a:gd name="connsiteY1" fmla="*/ 7208 h 680234"/>
                    <a:gd name="connsiteX2" fmla="*/ 865592 w 878610"/>
                    <a:gd name="connsiteY2" fmla="*/ 25944 h 680234"/>
                    <a:gd name="connsiteX3" fmla="*/ 839362 w 878610"/>
                    <a:gd name="connsiteY3" fmla="*/ 115875 h 680234"/>
                    <a:gd name="connsiteX4" fmla="*/ 674488 w 878610"/>
                    <a:gd name="connsiteY4" fmla="*/ 108381 h 680234"/>
                    <a:gd name="connsiteX5" fmla="*/ 558326 w 878610"/>
                    <a:gd name="connsiteY5" fmla="*/ 7208 h 680234"/>
                    <a:gd name="connsiteX6" fmla="*/ 532096 w 878610"/>
                    <a:gd name="connsiteY6" fmla="*/ 37185 h 680234"/>
                    <a:gd name="connsiteX7" fmla="*/ 509613 w 878610"/>
                    <a:gd name="connsiteY7" fmla="*/ 55921 h 680234"/>
                    <a:gd name="connsiteX8" fmla="*/ 520854 w 878610"/>
                    <a:gd name="connsiteY8" fmla="*/ 78404 h 680234"/>
                    <a:gd name="connsiteX9" fmla="*/ 547084 w 878610"/>
                    <a:gd name="connsiteY9" fmla="*/ 112128 h 680234"/>
                    <a:gd name="connsiteX10" fmla="*/ 580809 w 878610"/>
                    <a:gd name="connsiteY10" fmla="*/ 168336 h 680234"/>
                    <a:gd name="connsiteX11" fmla="*/ 618281 w 878610"/>
                    <a:gd name="connsiteY11" fmla="*/ 299486 h 680234"/>
                    <a:gd name="connsiteX12" fmla="*/ 610786 w 878610"/>
                    <a:gd name="connsiteY12" fmla="*/ 370682 h 680234"/>
                    <a:gd name="connsiteX13" fmla="*/ 584556 w 878610"/>
                    <a:gd name="connsiteY13" fmla="*/ 430636 h 680234"/>
                    <a:gd name="connsiteX14" fmla="*/ 573315 w 878610"/>
                    <a:gd name="connsiteY14" fmla="*/ 479350 h 680234"/>
                    <a:gd name="connsiteX15" fmla="*/ 577062 w 878610"/>
                    <a:gd name="connsiteY15" fmla="*/ 513074 h 680234"/>
                    <a:gd name="connsiteX16" fmla="*/ 569567 w 878610"/>
                    <a:gd name="connsiteY16" fmla="*/ 569281 h 680234"/>
                    <a:gd name="connsiteX17" fmla="*/ 565820 w 878610"/>
                    <a:gd name="connsiteY17" fmla="*/ 576776 h 680234"/>
                    <a:gd name="connsiteX18" fmla="*/ 558326 w 878610"/>
                    <a:gd name="connsiteY18" fmla="*/ 595511 h 680234"/>
                    <a:gd name="connsiteX19" fmla="*/ 483383 w 878610"/>
                    <a:gd name="connsiteY19" fmla="*/ 644224 h 680234"/>
                    <a:gd name="connsiteX20" fmla="*/ 157380 w 878610"/>
                    <a:gd name="connsiteY20" fmla="*/ 632983 h 680234"/>
                    <a:gd name="connsiteX21" fmla="*/ 29977 w 878610"/>
                    <a:gd name="connsiteY21" fmla="*/ 468108 h 680234"/>
                    <a:gd name="connsiteX22" fmla="*/ 29977 w 878610"/>
                    <a:gd name="connsiteY22" fmla="*/ 475602 h 680234"/>
                    <a:gd name="connsiteX23" fmla="*/ 26230 w 878610"/>
                    <a:gd name="connsiteY23" fmla="*/ 505580 h 680234"/>
                    <a:gd name="connsiteX24" fmla="*/ 7494 w 878610"/>
                    <a:gd name="connsiteY24" fmla="*/ 524315 h 680234"/>
                    <a:gd name="connsiteX25" fmla="*/ 0 w 878610"/>
                    <a:gd name="connsiteY25" fmla="*/ 550545 h 680234"/>
                    <a:gd name="connsiteX26" fmla="*/ 52460 w 878610"/>
                    <a:gd name="connsiteY26" fmla="*/ 606753 h 680234"/>
                    <a:gd name="connsiteX27" fmla="*/ 258553 w 878610"/>
                    <a:gd name="connsiteY27" fmla="*/ 674202 h 680234"/>
                    <a:gd name="connsiteX28" fmla="*/ 517107 w 878610"/>
                    <a:gd name="connsiteY28" fmla="*/ 651719 h 680234"/>
                    <a:gd name="connsiteX29" fmla="*/ 719454 w 878610"/>
                    <a:gd name="connsiteY29" fmla="*/ 554293 h 680234"/>
                    <a:gd name="connsiteX30" fmla="*/ 760673 w 878610"/>
                    <a:gd name="connsiteY30" fmla="*/ 475602 h 680234"/>
                    <a:gd name="connsiteX31" fmla="*/ 749431 w 878610"/>
                    <a:gd name="connsiteY31" fmla="*/ 438131 h 680234"/>
                    <a:gd name="connsiteX32" fmla="*/ 734442 w 878610"/>
                    <a:gd name="connsiteY32" fmla="*/ 430636 h 680234"/>
                    <a:gd name="connsiteX33" fmla="*/ 726948 w 878610"/>
                    <a:gd name="connsiteY33" fmla="*/ 314475 h 680234"/>
                    <a:gd name="connsiteX34" fmla="*/ 700718 w 878610"/>
                    <a:gd name="connsiteY34" fmla="*/ 194566 h 680234"/>
                    <a:gd name="connsiteX35" fmla="*/ 715706 w 878610"/>
                    <a:gd name="connsiteY35" fmla="*/ 202060 h 680234"/>
                    <a:gd name="connsiteX36" fmla="*/ 715706 w 878610"/>
                    <a:gd name="connsiteY36" fmla="*/ 209554 h 680234"/>
                    <a:gd name="connsiteX37" fmla="*/ 749431 w 878610"/>
                    <a:gd name="connsiteY37" fmla="*/ 235784 h 680234"/>
                    <a:gd name="connsiteX38" fmla="*/ 794397 w 878610"/>
                    <a:gd name="connsiteY38" fmla="*/ 209554 h 680234"/>
                    <a:gd name="connsiteX39" fmla="*/ 843110 w 878610"/>
                    <a:gd name="connsiteY39" fmla="*/ 142105 h 680234"/>
                    <a:gd name="connsiteX40" fmla="*/ 873087 w 878610"/>
                    <a:gd name="connsiteY40" fmla="*/ 18449 h 6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8610" h="680234">
                      <a:moveTo>
                        <a:pt x="873087" y="18449"/>
                      </a:moveTo>
                      <a:cubicBezTo>
                        <a:pt x="869340" y="14702"/>
                        <a:pt x="865592" y="7208"/>
                        <a:pt x="861846" y="7208"/>
                      </a:cubicBezTo>
                      <a:cubicBezTo>
                        <a:pt x="861846" y="10955"/>
                        <a:pt x="865592" y="18449"/>
                        <a:pt x="865592" y="25944"/>
                      </a:cubicBezTo>
                      <a:cubicBezTo>
                        <a:pt x="869340" y="59668"/>
                        <a:pt x="861846" y="89645"/>
                        <a:pt x="839362" y="115875"/>
                      </a:cubicBezTo>
                      <a:cubicBezTo>
                        <a:pt x="794397" y="160841"/>
                        <a:pt x="711959" y="160841"/>
                        <a:pt x="674488" y="108381"/>
                      </a:cubicBezTo>
                      <a:cubicBezTo>
                        <a:pt x="659499" y="89645"/>
                        <a:pt x="592051" y="-30264"/>
                        <a:pt x="558326" y="7208"/>
                      </a:cubicBezTo>
                      <a:cubicBezTo>
                        <a:pt x="547084" y="18449"/>
                        <a:pt x="550832" y="37185"/>
                        <a:pt x="532096" y="37185"/>
                      </a:cubicBezTo>
                      <a:cubicBezTo>
                        <a:pt x="520854" y="37185"/>
                        <a:pt x="505866" y="40932"/>
                        <a:pt x="509613" y="55921"/>
                      </a:cubicBezTo>
                      <a:cubicBezTo>
                        <a:pt x="513360" y="63415"/>
                        <a:pt x="517107" y="70910"/>
                        <a:pt x="520854" y="78404"/>
                      </a:cubicBezTo>
                      <a:cubicBezTo>
                        <a:pt x="528349" y="89645"/>
                        <a:pt x="539590" y="100887"/>
                        <a:pt x="547084" y="112128"/>
                      </a:cubicBezTo>
                      <a:cubicBezTo>
                        <a:pt x="562073" y="130864"/>
                        <a:pt x="573315" y="149600"/>
                        <a:pt x="580809" y="168336"/>
                      </a:cubicBezTo>
                      <a:cubicBezTo>
                        <a:pt x="603292" y="209554"/>
                        <a:pt x="618281" y="254520"/>
                        <a:pt x="618281" y="299486"/>
                      </a:cubicBezTo>
                      <a:cubicBezTo>
                        <a:pt x="618281" y="321969"/>
                        <a:pt x="618281" y="348199"/>
                        <a:pt x="610786" y="370682"/>
                      </a:cubicBezTo>
                      <a:cubicBezTo>
                        <a:pt x="603292" y="393165"/>
                        <a:pt x="592051" y="411901"/>
                        <a:pt x="584556" y="430636"/>
                      </a:cubicBezTo>
                      <a:cubicBezTo>
                        <a:pt x="577062" y="445625"/>
                        <a:pt x="573315" y="464361"/>
                        <a:pt x="573315" y="479350"/>
                      </a:cubicBezTo>
                      <a:cubicBezTo>
                        <a:pt x="573315" y="490591"/>
                        <a:pt x="577062" y="501832"/>
                        <a:pt x="577062" y="513074"/>
                      </a:cubicBezTo>
                      <a:cubicBezTo>
                        <a:pt x="580809" y="531810"/>
                        <a:pt x="577062" y="550545"/>
                        <a:pt x="569567" y="569281"/>
                      </a:cubicBezTo>
                      <a:cubicBezTo>
                        <a:pt x="569567" y="573028"/>
                        <a:pt x="565820" y="573028"/>
                        <a:pt x="565820" y="576776"/>
                      </a:cubicBezTo>
                      <a:cubicBezTo>
                        <a:pt x="565820" y="584270"/>
                        <a:pt x="562073" y="588017"/>
                        <a:pt x="558326" y="595511"/>
                      </a:cubicBezTo>
                      <a:cubicBezTo>
                        <a:pt x="539590" y="617994"/>
                        <a:pt x="509613" y="632983"/>
                        <a:pt x="483383" y="644224"/>
                      </a:cubicBezTo>
                      <a:cubicBezTo>
                        <a:pt x="382210" y="685443"/>
                        <a:pt x="254807" y="681696"/>
                        <a:pt x="157380" y="632983"/>
                      </a:cubicBezTo>
                      <a:cubicBezTo>
                        <a:pt x="89931" y="599258"/>
                        <a:pt x="44966" y="543051"/>
                        <a:pt x="29977" y="468108"/>
                      </a:cubicBezTo>
                      <a:cubicBezTo>
                        <a:pt x="29977" y="471855"/>
                        <a:pt x="29977" y="471855"/>
                        <a:pt x="29977" y="475602"/>
                      </a:cubicBezTo>
                      <a:cubicBezTo>
                        <a:pt x="29977" y="486844"/>
                        <a:pt x="29977" y="494338"/>
                        <a:pt x="26230" y="505580"/>
                      </a:cubicBezTo>
                      <a:cubicBezTo>
                        <a:pt x="26230" y="513074"/>
                        <a:pt x="14988" y="516821"/>
                        <a:pt x="7494" y="524315"/>
                      </a:cubicBezTo>
                      <a:cubicBezTo>
                        <a:pt x="0" y="531810"/>
                        <a:pt x="0" y="543051"/>
                        <a:pt x="0" y="550545"/>
                      </a:cubicBezTo>
                      <a:cubicBezTo>
                        <a:pt x="3747" y="573028"/>
                        <a:pt x="33724" y="595511"/>
                        <a:pt x="52460" y="606753"/>
                      </a:cubicBezTo>
                      <a:cubicBezTo>
                        <a:pt x="112415" y="647972"/>
                        <a:pt x="187358" y="662960"/>
                        <a:pt x="258553" y="674202"/>
                      </a:cubicBezTo>
                      <a:cubicBezTo>
                        <a:pt x="344738" y="689190"/>
                        <a:pt x="434670" y="674202"/>
                        <a:pt x="517107" y="651719"/>
                      </a:cubicBezTo>
                      <a:cubicBezTo>
                        <a:pt x="588303" y="632983"/>
                        <a:pt x="663246" y="606753"/>
                        <a:pt x="719454" y="554293"/>
                      </a:cubicBezTo>
                      <a:cubicBezTo>
                        <a:pt x="741937" y="535557"/>
                        <a:pt x="760673" y="505580"/>
                        <a:pt x="760673" y="475602"/>
                      </a:cubicBezTo>
                      <a:cubicBezTo>
                        <a:pt x="760673" y="460614"/>
                        <a:pt x="760673" y="445625"/>
                        <a:pt x="749431" y="438131"/>
                      </a:cubicBezTo>
                      <a:cubicBezTo>
                        <a:pt x="745684" y="434384"/>
                        <a:pt x="741937" y="430636"/>
                        <a:pt x="734442" y="430636"/>
                      </a:cubicBezTo>
                      <a:cubicBezTo>
                        <a:pt x="738189" y="393165"/>
                        <a:pt x="730695" y="351946"/>
                        <a:pt x="726948" y="314475"/>
                      </a:cubicBezTo>
                      <a:cubicBezTo>
                        <a:pt x="723201" y="273256"/>
                        <a:pt x="715706" y="232037"/>
                        <a:pt x="700718" y="194566"/>
                      </a:cubicBezTo>
                      <a:cubicBezTo>
                        <a:pt x="704465" y="198313"/>
                        <a:pt x="711959" y="202060"/>
                        <a:pt x="715706" y="202060"/>
                      </a:cubicBezTo>
                      <a:cubicBezTo>
                        <a:pt x="715706" y="205807"/>
                        <a:pt x="715706" y="205807"/>
                        <a:pt x="715706" y="209554"/>
                      </a:cubicBezTo>
                      <a:cubicBezTo>
                        <a:pt x="715706" y="224543"/>
                        <a:pt x="734442" y="239532"/>
                        <a:pt x="749431" y="235784"/>
                      </a:cubicBezTo>
                      <a:cubicBezTo>
                        <a:pt x="768167" y="235784"/>
                        <a:pt x="783155" y="224543"/>
                        <a:pt x="794397" y="209554"/>
                      </a:cubicBezTo>
                      <a:cubicBezTo>
                        <a:pt x="813133" y="187071"/>
                        <a:pt x="828121" y="164588"/>
                        <a:pt x="843110" y="142105"/>
                      </a:cubicBezTo>
                      <a:cubicBezTo>
                        <a:pt x="858098" y="108381"/>
                        <a:pt x="891823" y="63415"/>
                        <a:pt x="873087" y="18449"/>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9" name="Freeform: Shape 5818">
                  <a:extLst>
                    <a:ext uri="{FF2B5EF4-FFF2-40B4-BE49-F238E27FC236}">
                      <a16:creationId xmlns:a16="http://schemas.microsoft.com/office/drawing/2014/main" id="{755A06C7-8603-4985-A3C8-AB546FE10EEB}"/>
                    </a:ext>
                  </a:extLst>
                </p:cNvPr>
                <p:cNvSpPr/>
                <p:nvPr/>
              </p:nvSpPr>
              <p:spPr>
                <a:xfrm>
                  <a:off x="328689" y="-1714608"/>
                  <a:ext cx="277289" cy="592050"/>
                </a:xfrm>
                <a:custGeom>
                  <a:avLst/>
                  <a:gdLst>
                    <a:gd name="connsiteX0" fmla="*/ 247312 w 277289"/>
                    <a:gd name="connsiteY0" fmla="*/ 168622 h 592050"/>
                    <a:gd name="connsiteX1" fmla="*/ 187358 w 277289"/>
                    <a:gd name="connsiteY1" fmla="*/ 176116 h 592050"/>
                    <a:gd name="connsiteX2" fmla="*/ 157381 w 277289"/>
                    <a:gd name="connsiteY2" fmla="*/ 172369 h 592050"/>
                    <a:gd name="connsiteX3" fmla="*/ 67449 w 277289"/>
                    <a:gd name="connsiteY3" fmla="*/ 93679 h 592050"/>
                    <a:gd name="connsiteX4" fmla="*/ 29977 w 277289"/>
                    <a:gd name="connsiteY4" fmla="*/ 29977 h 592050"/>
                    <a:gd name="connsiteX5" fmla="*/ 18736 w 277289"/>
                    <a:gd name="connsiteY5" fmla="*/ 0 h 592050"/>
                    <a:gd name="connsiteX6" fmla="*/ 11242 w 277289"/>
                    <a:gd name="connsiteY6" fmla="*/ 41219 h 592050"/>
                    <a:gd name="connsiteX7" fmla="*/ 0 w 277289"/>
                    <a:gd name="connsiteY7" fmla="*/ 44966 h 592050"/>
                    <a:gd name="connsiteX8" fmla="*/ 97426 w 277289"/>
                    <a:gd name="connsiteY8" fmla="*/ 221082 h 592050"/>
                    <a:gd name="connsiteX9" fmla="*/ 123656 w 277289"/>
                    <a:gd name="connsiteY9" fmla="*/ 438417 h 592050"/>
                    <a:gd name="connsiteX10" fmla="*/ 123656 w 277289"/>
                    <a:gd name="connsiteY10" fmla="*/ 468394 h 592050"/>
                    <a:gd name="connsiteX11" fmla="*/ 134898 w 277289"/>
                    <a:gd name="connsiteY11" fmla="*/ 475889 h 592050"/>
                    <a:gd name="connsiteX12" fmla="*/ 153634 w 277289"/>
                    <a:gd name="connsiteY12" fmla="*/ 490877 h 592050"/>
                    <a:gd name="connsiteX13" fmla="*/ 119909 w 277289"/>
                    <a:gd name="connsiteY13" fmla="*/ 550832 h 592050"/>
                    <a:gd name="connsiteX14" fmla="*/ 67449 w 277289"/>
                    <a:gd name="connsiteY14" fmla="*/ 592050 h 592050"/>
                    <a:gd name="connsiteX15" fmla="*/ 161128 w 277289"/>
                    <a:gd name="connsiteY15" fmla="*/ 532096 h 592050"/>
                    <a:gd name="connsiteX16" fmla="*/ 202347 w 277289"/>
                    <a:gd name="connsiteY16" fmla="*/ 453406 h 592050"/>
                    <a:gd name="connsiteX17" fmla="*/ 191105 w 277289"/>
                    <a:gd name="connsiteY17" fmla="*/ 415934 h 592050"/>
                    <a:gd name="connsiteX18" fmla="*/ 176117 w 277289"/>
                    <a:gd name="connsiteY18" fmla="*/ 408440 h 592050"/>
                    <a:gd name="connsiteX19" fmla="*/ 168622 w 277289"/>
                    <a:gd name="connsiteY19" fmla="*/ 292278 h 592050"/>
                    <a:gd name="connsiteX20" fmla="*/ 142392 w 277289"/>
                    <a:gd name="connsiteY20" fmla="*/ 172369 h 592050"/>
                    <a:gd name="connsiteX21" fmla="*/ 157381 w 277289"/>
                    <a:gd name="connsiteY21" fmla="*/ 179863 h 592050"/>
                    <a:gd name="connsiteX22" fmla="*/ 157381 w 277289"/>
                    <a:gd name="connsiteY22" fmla="*/ 187358 h 592050"/>
                    <a:gd name="connsiteX23" fmla="*/ 191105 w 277289"/>
                    <a:gd name="connsiteY23" fmla="*/ 213588 h 592050"/>
                    <a:gd name="connsiteX24" fmla="*/ 236071 w 277289"/>
                    <a:gd name="connsiteY24" fmla="*/ 187358 h 592050"/>
                    <a:gd name="connsiteX25" fmla="*/ 277290 w 277289"/>
                    <a:gd name="connsiteY25" fmla="*/ 127403 h 592050"/>
                    <a:gd name="connsiteX26" fmla="*/ 247312 w 277289"/>
                    <a:gd name="connsiteY26" fmla="*/ 168622 h 5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289" h="592050">
                      <a:moveTo>
                        <a:pt x="247312" y="168622"/>
                      </a:moveTo>
                      <a:cubicBezTo>
                        <a:pt x="236071" y="176116"/>
                        <a:pt x="179864" y="206094"/>
                        <a:pt x="187358" y="176116"/>
                      </a:cubicBezTo>
                      <a:cubicBezTo>
                        <a:pt x="176117" y="176116"/>
                        <a:pt x="168622" y="176116"/>
                        <a:pt x="157381" y="172369"/>
                      </a:cubicBezTo>
                      <a:cubicBezTo>
                        <a:pt x="119909" y="157381"/>
                        <a:pt x="86185" y="123656"/>
                        <a:pt x="67449" y="93679"/>
                      </a:cubicBezTo>
                      <a:cubicBezTo>
                        <a:pt x="52461" y="74943"/>
                        <a:pt x="41219" y="52460"/>
                        <a:pt x="29977" y="29977"/>
                      </a:cubicBezTo>
                      <a:cubicBezTo>
                        <a:pt x="26231" y="18736"/>
                        <a:pt x="22483" y="7494"/>
                        <a:pt x="18736" y="0"/>
                      </a:cubicBezTo>
                      <a:cubicBezTo>
                        <a:pt x="18736" y="14989"/>
                        <a:pt x="26231" y="29977"/>
                        <a:pt x="11242" y="41219"/>
                      </a:cubicBezTo>
                      <a:cubicBezTo>
                        <a:pt x="7495" y="44966"/>
                        <a:pt x="3747" y="44966"/>
                        <a:pt x="0" y="44966"/>
                      </a:cubicBezTo>
                      <a:cubicBezTo>
                        <a:pt x="44966" y="97426"/>
                        <a:pt x="78690" y="153633"/>
                        <a:pt x="97426" y="221082"/>
                      </a:cubicBezTo>
                      <a:cubicBezTo>
                        <a:pt x="116162" y="292278"/>
                        <a:pt x="127404" y="367221"/>
                        <a:pt x="123656" y="438417"/>
                      </a:cubicBezTo>
                      <a:cubicBezTo>
                        <a:pt x="123656" y="449658"/>
                        <a:pt x="119909" y="460900"/>
                        <a:pt x="123656" y="468394"/>
                      </a:cubicBezTo>
                      <a:cubicBezTo>
                        <a:pt x="127404" y="475889"/>
                        <a:pt x="131150" y="475889"/>
                        <a:pt x="134898" y="475889"/>
                      </a:cubicBezTo>
                      <a:cubicBezTo>
                        <a:pt x="142392" y="475889"/>
                        <a:pt x="149886" y="479636"/>
                        <a:pt x="153634" y="490877"/>
                      </a:cubicBezTo>
                      <a:cubicBezTo>
                        <a:pt x="161128" y="513360"/>
                        <a:pt x="134898" y="539590"/>
                        <a:pt x="119909" y="550832"/>
                      </a:cubicBezTo>
                      <a:cubicBezTo>
                        <a:pt x="104920" y="565821"/>
                        <a:pt x="86185" y="580809"/>
                        <a:pt x="67449" y="592050"/>
                      </a:cubicBezTo>
                      <a:cubicBezTo>
                        <a:pt x="101174" y="577062"/>
                        <a:pt x="134898" y="558326"/>
                        <a:pt x="161128" y="532096"/>
                      </a:cubicBezTo>
                      <a:cubicBezTo>
                        <a:pt x="183611" y="513360"/>
                        <a:pt x="202347" y="483383"/>
                        <a:pt x="202347" y="453406"/>
                      </a:cubicBezTo>
                      <a:cubicBezTo>
                        <a:pt x="202347" y="438417"/>
                        <a:pt x="202347" y="423429"/>
                        <a:pt x="191105" y="415934"/>
                      </a:cubicBezTo>
                      <a:cubicBezTo>
                        <a:pt x="187358" y="412187"/>
                        <a:pt x="183611" y="408440"/>
                        <a:pt x="176117" y="408440"/>
                      </a:cubicBezTo>
                      <a:cubicBezTo>
                        <a:pt x="179864" y="370968"/>
                        <a:pt x="172369" y="329750"/>
                        <a:pt x="168622" y="292278"/>
                      </a:cubicBezTo>
                      <a:cubicBezTo>
                        <a:pt x="164875" y="251059"/>
                        <a:pt x="157381" y="209841"/>
                        <a:pt x="142392" y="172369"/>
                      </a:cubicBezTo>
                      <a:cubicBezTo>
                        <a:pt x="146139" y="176116"/>
                        <a:pt x="153634" y="179863"/>
                        <a:pt x="157381" y="179863"/>
                      </a:cubicBezTo>
                      <a:cubicBezTo>
                        <a:pt x="157381" y="183611"/>
                        <a:pt x="157381" y="183611"/>
                        <a:pt x="157381" y="187358"/>
                      </a:cubicBezTo>
                      <a:cubicBezTo>
                        <a:pt x="157381" y="202346"/>
                        <a:pt x="176117" y="217335"/>
                        <a:pt x="191105" y="213588"/>
                      </a:cubicBezTo>
                      <a:cubicBezTo>
                        <a:pt x="209841" y="213588"/>
                        <a:pt x="224829" y="202346"/>
                        <a:pt x="236071" y="187358"/>
                      </a:cubicBezTo>
                      <a:cubicBezTo>
                        <a:pt x="251060" y="168622"/>
                        <a:pt x="266048" y="149886"/>
                        <a:pt x="277290" y="127403"/>
                      </a:cubicBezTo>
                      <a:cubicBezTo>
                        <a:pt x="273542" y="142392"/>
                        <a:pt x="262301" y="157381"/>
                        <a:pt x="247312" y="168622"/>
                      </a:cubicBezTo>
                      <a:close/>
                    </a:path>
                  </a:pathLst>
                </a:custGeom>
                <a:solidFill>
                  <a:srgbClr val="3EAB37">
                    <a:alpha val="50000"/>
                  </a:srgbClr>
                </a:solidFill>
                <a:ln w="37462" cap="flat">
                  <a:noFill/>
                  <a:prstDash val="solid"/>
                  <a:miter/>
                </a:ln>
              </p:spPr>
              <p:txBody>
                <a:bodyPr rtlCol="0" anchor="ctr"/>
                <a:lstStyle/>
                <a:p>
                  <a:endParaRPr lang="en-US"/>
                </a:p>
              </p:txBody>
            </p:sp>
          </p:grpSp>
          <p:grpSp>
            <p:nvGrpSpPr>
              <p:cNvPr id="5820" name="Graphic 3506">
                <a:extLst>
                  <a:ext uri="{FF2B5EF4-FFF2-40B4-BE49-F238E27FC236}">
                    <a16:creationId xmlns:a16="http://schemas.microsoft.com/office/drawing/2014/main" id="{25963D87-F95A-44C6-8EFA-6BCAAB0B759A}"/>
                  </a:ext>
                </a:extLst>
              </p:cNvPr>
              <p:cNvGrpSpPr/>
              <p:nvPr/>
            </p:nvGrpSpPr>
            <p:grpSpPr>
              <a:xfrm>
                <a:off x="-634328" y="-1890724"/>
                <a:ext cx="513360" cy="457922"/>
                <a:chOff x="-634328" y="-1890724"/>
                <a:chExt cx="513360" cy="457922"/>
              </a:xfrm>
            </p:grpSpPr>
            <p:grpSp>
              <p:nvGrpSpPr>
                <p:cNvPr id="5821" name="Graphic 3506">
                  <a:extLst>
                    <a:ext uri="{FF2B5EF4-FFF2-40B4-BE49-F238E27FC236}">
                      <a16:creationId xmlns:a16="http://schemas.microsoft.com/office/drawing/2014/main" id="{DADE2000-2801-4A12-9781-EA0395407E9C}"/>
                    </a:ext>
                  </a:extLst>
                </p:cNvPr>
                <p:cNvGrpSpPr/>
                <p:nvPr/>
              </p:nvGrpSpPr>
              <p:grpSpPr>
                <a:xfrm>
                  <a:off x="-632133" y="-1890724"/>
                  <a:ext cx="503670" cy="454174"/>
                  <a:chOff x="-632133" y="-1890724"/>
                  <a:chExt cx="503670" cy="454174"/>
                </a:xfrm>
              </p:grpSpPr>
              <p:sp>
                <p:nvSpPr>
                  <p:cNvPr id="5822" name="Freeform: Shape 5821">
                    <a:extLst>
                      <a:ext uri="{FF2B5EF4-FFF2-40B4-BE49-F238E27FC236}">
                        <a16:creationId xmlns:a16="http://schemas.microsoft.com/office/drawing/2014/main" id="{A4DBD2B7-49C4-47BC-B9F8-18480135D167}"/>
                      </a:ext>
                    </a:extLst>
                  </p:cNvPr>
                  <p:cNvSpPr/>
                  <p:nvPr/>
                </p:nvSpPr>
                <p:spPr>
                  <a:xfrm>
                    <a:off x="-632053" y="-1883567"/>
                    <a:ext cx="503590" cy="447018"/>
                  </a:xfrm>
                  <a:custGeom>
                    <a:avLst/>
                    <a:gdLst>
                      <a:gd name="connsiteX0" fmla="*/ 492349 w 503590"/>
                      <a:gd name="connsiteY0" fmla="*/ 251397 h 447018"/>
                      <a:gd name="connsiteX1" fmla="*/ 477361 w 503590"/>
                      <a:gd name="connsiteY1" fmla="*/ 228914 h 447018"/>
                      <a:gd name="connsiteX2" fmla="*/ 421154 w 503590"/>
                      <a:gd name="connsiteY2" fmla="*/ 172707 h 447018"/>
                      <a:gd name="connsiteX3" fmla="*/ 409912 w 503590"/>
                      <a:gd name="connsiteY3" fmla="*/ 183948 h 447018"/>
                      <a:gd name="connsiteX4" fmla="*/ 402418 w 503590"/>
                      <a:gd name="connsiteY4" fmla="*/ 191443 h 447018"/>
                      <a:gd name="connsiteX5" fmla="*/ 372441 w 503590"/>
                      <a:gd name="connsiteY5" fmla="*/ 213926 h 447018"/>
                      <a:gd name="connsiteX6" fmla="*/ 338716 w 503590"/>
                      <a:gd name="connsiteY6" fmla="*/ 236409 h 447018"/>
                      <a:gd name="connsiteX7" fmla="*/ 334969 w 503590"/>
                      <a:gd name="connsiteY7" fmla="*/ 232662 h 447018"/>
                      <a:gd name="connsiteX8" fmla="*/ 304992 w 503590"/>
                      <a:gd name="connsiteY8" fmla="*/ 202684 h 447018"/>
                      <a:gd name="connsiteX9" fmla="*/ 297497 w 503590"/>
                      <a:gd name="connsiteY9" fmla="*/ 127741 h 447018"/>
                      <a:gd name="connsiteX10" fmla="*/ 271268 w 503590"/>
                      <a:gd name="connsiteY10" fmla="*/ 67787 h 447018"/>
                      <a:gd name="connsiteX11" fmla="*/ 263773 w 503590"/>
                      <a:gd name="connsiteY11" fmla="*/ 34062 h 447018"/>
                      <a:gd name="connsiteX12" fmla="*/ 260026 w 503590"/>
                      <a:gd name="connsiteY12" fmla="*/ 15326 h 447018"/>
                      <a:gd name="connsiteX13" fmla="*/ 218808 w 503590"/>
                      <a:gd name="connsiteY13" fmla="*/ 30315 h 447018"/>
                      <a:gd name="connsiteX14" fmla="*/ 188830 w 503590"/>
                      <a:gd name="connsiteY14" fmla="*/ 7832 h 447018"/>
                      <a:gd name="connsiteX15" fmla="*/ 121381 w 503590"/>
                      <a:gd name="connsiteY15" fmla="*/ 4085 h 447018"/>
                      <a:gd name="connsiteX16" fmla="*/ 95151 w 503590"/>
                      <a:gd name="connsiteY16" fmla="*/ 56545 h 447018"/>
                      <a:gd name="connsiteX17" fmla="*/ 53932 w 503590"/>
                      <a:gd name="connsiteY17" fmla="*/ 60292 h 447018"/>
                      <a:gd name="connsiteX18" fmla="*/ 31450 w 503590"/>
                      <a:gd name="connsiteY18" fmla="*/ 97764 h 447018"/>
                      <a:gd name="connsiteX19" fmla="*/ 35197 w 503590"/>
                      <a:gd name="connsiteY19" fmla="*/ 120247 h 447018"/>
                      <a:gd name="connsiteX20" fmla="*/ 12714 w 503590"/>
                      <a:gd name="connsiteY20" fmla="*/ 161466 h 447018"/>
                      <a:gd name="connsiteX21" fmla="*/ 16461 w 503590"/>
                      <a:gd name="connsiteY21" fmla="*/ 176454 h 447018"/>
                      <a:gd name="connsiteX22" fmla="*/ 8967 w 503590"/>
                      <a:gd name="connsiteY22" fmla="*/ 176454 h 447018"/>
                      <a:gd name="connsiteX23" fmla="*/ 5219 w 503590"/>
                      <a:gd name="connsiteY23" fmla="*/ 210179 h 447018"/>
                      <a:gd name="connsiteX24" fmla="*/ 50186 w 503590"/>
                      <a:gd name="connsiteY24" fmla="*/ 255144 h 447018"/>
                      <a:gd name="connsiteX25" fmla="*/ 76416 w 503590"/>
                      <a:gd name="connsiteY25" fmla="*/ 255144 h 447018"/>
                      <a:gd name="connsiteX26" fmla="*/ 136370 w 503590"/>
                      <a:gd name="connsiteY26" fmla="*/ 322593 h 447018"/>
                      <a:gd name="connsiteX27" fmla="*/ 196324 w 503590"/>
                      <a:gd name="connsiteY27" fmla="*/ 307605 h 447018"/>
                      <a:gd name="connsiteX28" fmla="*/ 275015 w 503590"/>
                      <a:gd name="connsiteY28" fmla="*/ 412525 h 447018"/>
                      <a:gd name="connsiteX29" fmla="*/ 379935 w 503590"/>
                      <a:gd name="connsiteY29" fmla="*/ 438755 h 447018"/>
                      <a:gd name="connsiteX30" fmla="*/ 432395 w 503590"/>
                      <a:gd name="connsiteY30" fmla="*/ 405031 h 447018"/>
                      <a:gd name="connsiteX31" fmla="*/ 477361 w 503590"/>
                      <a:gd name="connsiteY31" fmla="*/ 371306 h 447018"/>
                      <a:gd name="connsiteX32" fmla="*/ 503591 w 503590"/>
                      <a:gd name="connsiteY32" fmla="*/ 292616 h 447018"/>
                      <a:gd name="connsiteX33" fmla="*/ 503591 w 503590"/>
                      <a:gd name="connsiteY33" fmla="*/ 285122 h 447018"/>
                      <a:gd name="connsiteX34" fmla="*/ 492349 w 503590"/>
                      <a:gd name="connsiteY34" fmla="*/ 251397 h 4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3590" h="447018">
                        <a:moveTo>
                          <a:pt x="492349" y="251397"/>
                        </a:moveTo>
                        <a:cubicBezTo>
                          <a:pt x="488603" y="243903"/>
                          <a:pt x="484855" y="236409"/>
                          <a:pt x="477361" y="228914"/>
                        </a:cubicBezTo>
                        <a:cubicBezTo>
                          <a:pt x="462373" y="210179"/>
                          <a:pt x="443637" y="191443"/>
                          <a:pt x="421154" y="172707"/>
                        </a:cubicBezTo>
                        <a:cubicBezTo>
                          <a:pt x="417406" y="176454"/>
                          <a:pt x="413660" y="180201"/>
                          <a:pt x="409912" y="183948"/>
                        </a:cubicBezTo>
                        <a:cubicBezTo>
                          <a:pt x="406165" y="187696"/>
                          <a:pt x="402418" y="187696"/>
                          <a:pt x="402418" y="191443"/>
                        </a:cubicBezTo>
                        <a:cubicBezTo>
                          <a:pt x="391176" y="198937"/>
                          <a:pt x="383682" y="206431"/>
                          <a:pt x="372441" y="213926"/>
                        </a:cubicBezTo>
                        <a:cubicBezTo>
                          <a:pt x="361199" y="221420"/>
                          <a:pt x="349958" y="228914"/>
                          <a:pt x="338716" y="236409"/>
                        </a:cubicBezTo>
                        <a:cubicBezTo>
                          <a:pt x="338716" y="236409"/>
                          <a:pt x="334969" y="236409"/>
                          <a:pt x="334969" y="232662"/>
                        </a:cubicBezTo>
                        <a:cubicBezTo>
                          <a:pt x="323727" y="225167"/>
                          <a:pt x="312486" y="213926"/>
                          <a:pt x="304992" y="202684"/>
                        </a:cubicBezTo>
                        <a:cubicBezTo>
                          <a:pt x="312486" y="176454"/>
                          <a:pt x="304992" y="146477"/>
                          <a:pt x="297497" y="127741"/>
                        </a:cubicBezTo>
                        <a:cubicBezTo>
                          <a:pt x="290003" y="105258"/>
                          <a:pt x="278762" y="86522"/>
                          <a:pt x="271268" y="67787"/>
                        </a:cubicBezTo>
                        <a:cubicBezTo>
                          <a:pt x="267520" y="56545"/>
                          <a:pt x="263773" y="45304"/>
                          <a:pt x="263773" y="34062"/>
                        </a:cubicBezTo>
                        <a:cubicBezTo>
                          <a:pt x="263773" y="30315"/>
                          <a:pt x="263773" y="19074"/>
                          <a:pt x="260026" y="15326"/>
                        </a:cubicBezTo>
                        <a:cubicBezTo>
                          <a:pt x="248784" y="4085"/>
                          <a:pt x="230049" y="15326"/>
                          <a:pt x="218808" y="30315"/>
                        </a:cubicBezTo>
                        <a:cubicBezTo>
                          <a:pt x="211313" y="19074"/>
                          <a:pt x="200072" y="11579"/>
                          <a:pt x="188830" y="7832"/>
                        </a:cubicBezTo>
                        <a:cubicBezTo>
                          <a:pt x="170094" y="338"/>
                          <a:pt x="140117" y="-3409"/>
                          <a:pt x="121381" y="4085"/>
                        </a:cubicBezTo>
                        <a:cubicBezTo>
                          <a:pt x="98898" y="11579"/>
                          <a:pt x="91404" y="30315"/>
                          <a:pt x="95151" y="56545"/>
                        </a:cubicBezTo>
                        <a:cubicBezTo>
                          <a:pt x="80162" y="56545"/>
                          <a:pt x="68921" y="56545"/>
                          <a:pt x="53932" y="60292"/>
                        </a:cubicBezTo>
                        <a:cubicBezTo>
                          <a:pt x="38944" y="64040"/>
                          <a:pt x="35197" y="82775"/>
                          <a:pt x="31450" y="97764"/>
                        </a:cubicBezTo>
                        <a:cubicBezTo>
                          <a:pt x="31450" y="105258"/>
                          <a:pt x="31450" y="112753"/>
                          <a:pt x="35197" y="120247"/>
                        </a:cubicBezTo>
                        <a:cubicBezTo>
                          <a:pt x="20208" y="123994"/>
                          <a:pt x="8967" y="138983"/>
                          <a:pt x="12714" y="161466"/>
                        </a:cubicBezTo>
                        <a:cubicBezTo>
                          <a:pt x="12714" y="165213"/>
                          <a:pt x="16461" y="172707"/>
                          <a:pt x="16461" y="176454"/>
                        </a:cubicBezTo>
                        <a:cubicBezTo>
                          <a:pt x="12714" y="176454"/>
                          <a:pt x="12714" y="176454"/>
                          <a:pt x="8967" y="176454"/>
                        </a:cubicBezTo>
                        <a:cubicBezTo>
                          <a:pt x="-6022" y="180201"/>
                          <a:pt x="1472" y="198937"/>
                          <a:pt x="5219" y="210179"/>
                        </a:cubicBezTo>
                        <a:cubicBezTo>
                          <a:pt x="12714" y="228914"/>
                          <a:pt x="31450" y="247650"/>
                          <a:pt x="50186" y="255144"/>
                        </a:cubicBezTo>
                        <a:cubicBezTo>
                          <a:pt x="57680" y="258892"/>
                          <a:pt x="68921" y="258892"/>
                          <a:pt x="76416" y="255144"/>
                        </a:cubicBezTo>
                        <a:cubicBezTo>
                          <a:pt x="83910" y="285122"/>
                          <a:pt x="106393" y="315099"/>
                          <a:pt x="136370" y="322593"/>
                        </a:cubicBezTo>
                        <a:cubicBezTo>
                          <a:pt x="155105" y="326340"/>
                          <a:pt x="181336" y="318846"/>
                          <a:pt x="196324" y="307605"/>
                        </a:cubicBezTo>
                        <a:cubicBezTo>
                          <a:pt x="218808" y="345076"/>
                          <a:pt x="245038" y="378801"/>
                          <a:pt x="275015" y="412525"/>
                        </a:cubicBezTo>
                        <a:cubicBezTo>
                          <a:pt x="304992" y="442502"/>
                          <a:pt x="338716" y="457491"/>
                          <a:pt x="379935" y="438755"/>
                        </a:cubicBezTo>
                        <a:cubicBezTo>
                          <a:pt x="398671" y="431261"/>
                          <a:pt x="413660" y="416272"/>
                          <a:pt x="432395" y="405031"/>
                        </a:cubicBezTo>
                        <a:cubicBezTo>
                          <a:pt x="447384" y="393789"/>
                          <a:pt x="462373" y="382548"/>
                          <a:pt x="477361" y="371306"/>
                        </a:cubicBezTo>
                        <a:cubicBezTo>
                          <a:pt x="484855" y="345076"/>
                          <a:pt x="492349" y="318846"/>
                          <a:pt x="503591" y="292616"/>
                        </a:cubicBezTo>
                        <a:cubicBezTo>
                          <a:pt x="503591" y="288869"/>
                          <a:pt x="503591" y="288869"/>
                          <a:pt x="503591" y="285122"/>
                        </a:cubicBezTo>
                        <a:cubicBezTo>
                          <a:pt x="499844" y="266386"/>
                          <a:pt x="496097" y="258892"/>
                          <a:pt x="492349" y="251397"/>
                        </a:cubicBezTo>
                        <a:close/>
                      </a:path>
                    </a:pathLst>
                  </a:custGeom>
                  <a:solidFill>
                    <a:srgbClr val="FBCA8F"/>
                  </a:solidFill>
                  <a:ln w="37462" cap="flat">
                    <a:noFill/>
                    <a:prstDash val="solid"/>
                    <a:miter/>
                  </a:ln>
                </p:spPr>
                <p:txBody>
                  <a:bodyPr rtlCol="0" anchor="ctr"/>
                  <a:lstStyle/>
                  <a:p>
                    <a:endParaRPr lang="en-US"/>
                  </a:p>
                </p:txBody>
              </p:sp>
              <p:sp>
                <p:nvSpPr>
                  <p:cNvPr id="5823" name="Freeform: Shape 5822">
                    <a:extLst>
                      <a:ext uri="{FF2B5EF4-FFF2-40B4-BE49-F238E27FC236}">
                        <a16:creationId xmlns:a16="http://schemas.microsoft.com/office/drawing/2014/main" id="{07BB0FA1-52F9-4F81-81A5-ADDFA1E8CA9C}"/>
                      </a:ext>
                    </a:extLst>
                  </p:cNvPr>
                  <p:cNvSpPr/>
                  <p:nvPr/>
                </p:nvSpPr>
                <p:spPr>
                  <a:xfrm>
                    <a:off x="-632133" y="-1890724"/>
                    <a:ext cx="499923" cy="445911"/>
                  </a:xfrm>
                  <a:custGeom>
                    <a:avLst/>
                    <a:gdLst>
                      <a:gd name="connsiteX0" fmla="*/ 346290 w 499923"/>
                      <a:gd name="connsiteY0" fmla="*/ 442164 h 445911"/>
                      <a:gd name="connsiteX1" fmla="*/ 346290 w 499923"/>
                      <a:gd name="connsiteY1" fmla="*/ 442164 h 445911"/>
                      <a:gd name="connsiteX2" fmla="*/ 275095 w 499923"/>
                      <a:gd name="connsiteY2" fmla="*/ 408440 h 445911"/>
                      <a:gd name="connsiteX3" fmla="*/ 196404 w 499923"/>
                      <a:gd name="connsiteY3" fmla="*/ 307267 h 445911"/>
                      <a:gd name="connsiteX4" fmla="*/ 136449 w 499923"/>
                      <a:gd name="connsiteY4" fmla="*/ 322255 h 445911"/>
                      <a:gd name="connsiteX5" fmla="*/ 76495 w 499923"/>
                      <a:gd name="connsiteY5" fmla="*/ 258554 h 445911"/>
                      <a:gd name="connsiteX6" fmla="*/ 50265 w 499923"/>
                      <a:gd name="connsiteY6" fmla="*/ 258554 h 445911"/>
                      <a:gd name="connsiteX7" fmla="*/ 5299 w 499923"/>
                      <a:gd name="connsiteY7" fmla="*/ 209841 h 445911"/>
                      <a:gd name="connsiteX8" fmla="*/ 1552 w 499923"/>
                      <a:gd name="connsiteY8" fmla="*/ 179863 h 445911"/>
                      <a:gd name="connsiteX9" fmla="*/ 12794 w 499923"/>
                      <a:gd name="connsiteY9" fmla="*/ 172369 h 445911"/>
                      <a:gd name="connsiteX10" fmla="*/ 16541 w 499923"/>
                      <a:gd name="connsiteY10" fmla="*/ 172369 h 445911"/>
                      <a:gd name="connsiteX11" fmla="*/ 12794 w 499923"/>
                      <a:gd name="connsiteY11" fmla="*/ 161128 h 445911"/>
                      <a:gd name="connsiteX12" fmla="*/ 35276 w 499923"/>
                      <a:gd name="connsiteY12" fmla="*/ 119909 h 445911"/>
                      <a:gd name="connsiteX13" fmla="*/ 31530 w 499923"/>
                      <a:gd name="connsiteY13" fmla="*/ 97426 h 445911"/>
                      <a:gd name="connsiteX14" fmla="*/ 54012 w 499923"/>
                      <a:gd name="connsiteY14" fmla="*/ 56207 h 445911"/>
                      <a:gd name="connsiteX15" fmla="*/ 91484 w 499923"/>
                      <a:gd name="connsiteY15" fmla="*/ 52460 h 445911"/>
                      <a:gd name="connsiteX16" fmla="*/ 121461 w 499923"/>
                      <a:gd name="connsiteY16" fmla="*/ 3747 h 445911"/>
                      <a:gd name="connsiteX17" fmla="*/ 147691 w 499923"/>
                      <a:gd name="connsiteY17" fmla="*/ 0 h 445911"/>
                      <a:gd name="connsiteX18" fmla="*/ 188910 w 499923"/>
                      <a:gd name="connsiteY18" fmla="*/ 7494 h 445911"/>
                      <a:gd name="connsiteX19" fmla="*/ 218887 w 499923"/>
                      <a:gd name="connsiteY19" fmla="*/ 29977 h 445911"/>
                      <a:gd name="connsiteX20" fmla="*/ 263853 w 499923"/>
                      <a:gd name="connsiteY20" fmla="*/ 18736 h 445911"/>
                      <a:gd name="connsiteX21" fmla="*/ 267600 w 499923"/>
                      <a:gd name="connsiteY21" fmla="*/ 33724 h 445911"/>
                      <a:gd name="connsiteX22" fmla="*/ 267600 w 499923"/>
                      <a:gd name="connsiteY22" fmla="*/ 37472 h 445911"/>
                      <a:gd name="connsiteX23" fmla="*/ 275095 w 499923"/>
                      <a:gd name="connsiteY23" fmla="*/ 71196 h 445911"/>
                      <a:gd name="connsiteX24" fmla="*/ 290083 w 499923"/>
                      <a:gd name="connsiteY24" fmla="*/ 104920 h 445911"/>
                      <a:gd name="connsiteX25" fmla="*/ 301325 w 499923"/>
                      <a:gd name="connsiteY25" fmla="*/ 134898 h 445911"/>
                      <a:gd name="connsiteX26" fmla="*/ 308819 w 499923"/>
                      <a:gd name="connsiteY26" fmla="*/ 213588 h 445911"/>
                      <a:gd name="connsiteX27" fmla="*/ 335049 w 499923"/>
                      <a:gd name="connsiteY27" fmla="*/ 239818 h 445911"/>
                      <a:gd name="connsiteX28" fmla="*/ 335049 w 499923"/>
                      <a:gd name="connsiteY28" fmla="*/ 239818 h 445911"/>
                      <a:gd name="connsiteX29" fmla="*/ 338796 w 499923"/>
                      <a:gd name="connsiteY29" fmla="*/ 236071 h 445911"/>
                      <a:gd name="connsiteX30" fmla="*/ 365026 w 499923"/>
                      <a:gd name="connsiteY30" fmla="*/ 217335 h 445911"/>
                      <a:gd name="connsiteX31" fmla="*/ 383762 w 499923"/>
                      <a:gd name="connsiteY31" fmla="*/ 206094 h 445911"/>
                      <a:gd name="connsiteX32" fmla="*/ 395004 w 499923"/>
                      <a:gd name="connsiteY32" fmla="*/ 198599 h 445911"/>
                      <a:gd name="connsiteX33" fmla="*/ 402498 w 499923"/>
                      <a:gd name="connsiteY33" fmla="*/ 194852 h 445911"/>
                      <a:gd name="connsiteX34" fmla="*/ 406245 w 499923"/>
                      <a:gd name="connsiteY34" fmla="*/ 194852 h 445911"/>
                      <a:gd name="connsiteX35" fmla="*/ 417486 w 499923"/>
                      <a:gd name="connsiteY35" fmla="*/ 183611 h 445911"/>
                      <a:gd name="connsiteX36" fmla="*/ 421233 w 499923"/>
                      <a:gd name="connsiteY36" fmla="*/ 183611 h 445911"/>
                      <a:gd name="connsiteX37" fmla="*/ 477441 w 499923"/>
                      <a:gd name="connsiteY37" fmla="*/ 239818 h 445911"/>
                      <a:gd name="connsiteX38" fmla="*/ 492429 w 499923"/>
                      <a:gd name="connsiteY38" fmla="*/ 262301 h 445911"/>
                      <a:gd name="connsiteX39" fmla="*/ 499924 w 499923"/>
                      <a:gd name="connsiteY39" fmla="*/ 284784 h 445911"/>
                      <a:gd name="connsiteX40" fmla="*/ 499924 w 499923"/>
                      <a:gd name="connsiteY40" fmla="*/ 288531 h 445911"/>
                      <a:gd name="connsiteX41" fmla="*/ 499924 w 499923"/>
                      <a:gd name="connsiteY41" fmla="*/ 296025 h 445911"/>
                      <a:gd name="connsiteX42" fmla="*/ 496177 w 499923"/>
                      <a:gd name="connsiteY42" fmla="*/ 303520 h 445911"/>
                      <a:gd name="connsiteX43" fmla="*/ 473693 w 499923"/>
                      <a:gd name="connsiteY43" fmla="*/ 374716 h 445911"/>
                      <a:gd name="connsiteX44" fmla="*/ 473693 w 499923"/>
                      <a:gd name="connsiteY44" fmla="*/ 378463 h 445911"/>
                      <a:gd name="connsiteX45" fmla="*/ 428728 w 499923"/>
                      <a:gd name="connsiteY45" fmla="*/ 412187 h 445911"/>
                      <a:gd name="connsiteX46" fmla="*/ 376268 w 499923"/>
                      <a:gd name="connsiteY46" fmla="*/ 445912 h 445911"/>
                      <a:gd name="connsiteX47" fmla="*/ 346290 w 499923"/>
                      <a:gd name="connsiteY47" fmla="*/ 442164 h 445911"/>
                      <a:gd name="connsiteX48" fmla="*/ 200152 w 499923"/>
                      <a:gd name="connsiteY48" fmla="*/ 299772 h 445911"/>
                      <a:gd name="connsiteX49" fmla="*/ 200152 w 499923"/>
                      <a:gd name="connsiteY49" fmla="*/ 299772 h 445911"/>
                      <a:gd name="connsiteX50" fmla="*/ 200152 w 499923"/>
                      <a:gd name="connsiteY50" fmla="*/ 299772 h 445911"/>
                      <a:gd name="connsiteX51" fmla="*/ 282589 w 499923"/>
                      <a:gd name="connsiteY51" fmla="*/ 404693 h 445911"/>
                      <a:gd name="connsiteX52" fmla="*/ 350038 w 499923"/>
                      <a:gd name="connsiteY52" fmla="*/ 438417 h 445911"/>
                      <a:gd name="connsiteX53" fmla="*/ 350038 w 499923"/>
                      <a:gd name="connsiteY53" fmla="*/ 438417 h 445911"/>
                      <a:gd name="connsiteX54" fmla="*/ 383762 w 499923"/>
                      <a:gd name="connsiteY54" fmla="*/ 430923 h 445911"/>
                      <a:gd name="connsiteX55" fmla="*/ 432475 w 499923"/>
                      <a:gd name="connsiteY55" fmla="*/ 397198 h 445911"/>
                      <a:gd name="connsiteX56" fmla="*/ 473693 w 499923"/>
                      <a:gd name="connsiteY56" fmla="*/ 363474 h 445911"/>
                      <a:gd name="connsiteX57" fmla="*/ 496177 w 499923"/>
                      <a:gd name="connsiteY57" fmla="*/ 292278 h 445911"/>
                      <a:gd name="connsiteX58" fmla="*/ 499924 w 499923"/>
                      <a:gd name="connsiteY58" fmla="*/ 284784 h 445911"/>
                      <a:gd name="connsiteX59" fmla="*/ 499924 w 499923"/>
                      <a:gd name="connsiteY59" fmla="*/ 281037 h 445911"/>
                      <a:gd name="connsiteX60" fmla="*/ 492429 w 499923"/>
                      <a:gd name="connsiteY60" fmla="*/ 258554 h 445911"/>
                      <a:gd name="connsiteX61" fmla="*/ 477441 w 499923"/>
                      <a:gd name="connsiteY61" fmla="*/ 236071 h 445911"/>
                      <a:gd name="connsiteX62" fmla="*/ 424981 w 499923"/>
                      <a:gd name="connsiteY62" fmla="*/ 183611 h 445911"/>
                      <a:gd name="connsiteX63" fmla="*/ 413739 w 499923"/>
                      <a:gd name="connsiteY63" fmla="*/ 194852 h 445911"/>
                      <a:gd name="connsiteX64" fmla="*/ 409992 w 499923"/>
                      <a:gd name="connsiteY64" fmla="*/ 198599 h 445911"/>
                      <a:gd name="connsiteX65" fmla="*/ 402498 w 499923"/>
                      <a:gd name="connsiteY65" fmla="*/ 202346 h 445911"/>
                      <a:gd name="connsiteX66" fmla="*/ 391256 w 499923"/>
                      <a:gd name="connsiteY66" fmla="*/ 209841 h 445911"/>
                      <a:gd name="connsiteX67" fmla="*/ 372520 w 499923"/>
                      <a:gd name="connsiteY67" fmla="*/ 221082 h 445911"/>
                      <a:gd name="connsiteX68" fmla="*/ 342543 w 499923"/>
                      <a:gd name="connsiteY68" fmla="*/ 239818 h 445911"/>
                      <a:gd name="connsiteX69" fmla="*/ 338796 w 499923"/>
                      <a:gd name="connsiteY69" fmla="*/ 243565 h 445911"/>
                      <a:gd name="connsiteX70" fmla="*/ 335049 w 499923"/>
                      <a:gd name="connsiteY70" fmla="*/ 243565 h 445911"/>
                      <a:gd name="connsiteX71" fmla="*/ 335049 w 499923"/>
                      <a:gd name="connsiteY71" fmla="*/ 243565 h 445911"/>
                      <a:gd name="connsiteX72" fmla="*/ 331302 w 499923"/>
                      <a:gd name="connsiteY72" fmla="*/ 239818 h 445911"/>
                      <a:gd name="connsiteX73" fmla="*/ 301325 w 499923"/>
                      <a:gd name="connsiteY73" fmla="*/ 209841 h 445911"/>
                      <a:gd name="connsiteX74" fmla="*/ 301325 w 499923"/>
                      <a:gd name="connsiteY74" fmla="*/ 206094 h 445911"/>
                      <a:gd name="connsiteX75" fmla="*/ 293830 w 499923"/>
                      <a:gd name="connsiteY75" fmla="*/ 131150 h 445911"/>
                      <a:gd name="connsiteX76" fmla="*/ 282589 w 499923"/>
                      <a:gd name="connsiteY76" fmla="*/ 104920 h 445911"/>
                      <a:gd name="connsiteX77" fmla="*/ 267600 w 499923"/>
                      <a:gd name="connsiteY77" fmla="*/ 71196 h 445911"/>
                      <a:gd name="connsiteX78" fmla="*/ 260106 w 499923"/>
                      <a:gd name="connsiteY78" fmla="*/ 37472 h 445911"/>
                      <a:gd name="connsiteX79" fmla="*/ 260106 w 499923"/>
                      <a:gd name="connsiteY79" fmla="*/ 33724 h 445911"/>
                      <a:gd name="connsiteX80" fmla="*/ 256359 w 499923"/>
                      <a:gd name="connsiteY80" fmla="*/ 22483 h 445911"/>
                      <a:gd name="connsiteX81" fmla="*/ 218887 w 499923"/>
                      <a:gd name="connsiteY81" fmla="*/ 37472 h 445911"/>
                      <a:gd name="connsiteX82" fmla="*/ 215140 w 499923"/>
                      <a:gd name="connsiteY82" fmla="*/ 37472 h 445911"/>
                      <a:gd name="connsiteX83" fmla="*/ 211393 w 499923"/>
                      <a:gd name="connsiteY83" fmla="*/ 37472 h 445911"/>
                      <a:gd name="connsiteX84" fmla="*/ 181416 w 499923"/>
                      <a:gd name="connsiteY84" fmla="*/ 14989 h 445911"/>
                      <a:gd name="connsiteX85" fmla="*/ 143944 w 499923"/>
                      <a:gd name="connsiteY85" fmla="*/ 7494 h 445911"/>
                      <a:gd name="connsiteX86" fmla="*/ 121461 w 499923"/>
                      <a:gd name="connsiteY86" fmla="*/ 11241 h 445911"/>
                      <a:gd name="connsiteX87" fmla="*/ 98978 w 499923"/>
                      <a:gd name="connsiteY87" fmla="*/ 59954 h 445911"/>
                      <a:gd name="connsiteX88" fmla="*/ 98978 w 499923"/>
                      <a:gd name="connsiteY88" fmla="*/ 63702 h 445911"/>
                      <a:gd name="connsiteX89" fmla="*/ 95231 w 499923"/>
                      <a:gd name="connsiteY89" fmla="*/ 63702 h 445911"/>
                      <a:gd name="connsiteX90" fmla="*/ 57760 w 499923"/>
                      <a:gd name="connsiteY90" fmla="*/ 67449 h 445911"/>
                      <a:gd name="connsiteX91" fmla="*/ 39024 w 499923"/>
                      <a:gd name="connsiteY91" fmla="*/ 101173 h 445911"/>
                      <a:gd name="connsiteX92" fmla="*/ 42771 w 499923"/>
                      <a:gd name="connsiteY92" fmla="*/ 123656 h 445911"/>
                      <a:gd name="connsiteX93" fmla="*/ 42771 w 499923"/>
                      <a:gd name="connsiteY93" fmla="*/ 127403 h 445911"/>
                      <a:gd name="connsiteX94" fmla="*/ 39024 w 499923"/>
                      <a:gd name="connsiteY94" fmla="*/ 127403 h 445911"/>
                      <a:gd name="connsiteX95" fmla="*/ 20288 w 499923"/>
                      <a:gd name="connsiteY95" fmla="*/ 164875 h 445911"/>
                      <a:gd name="connsiteX96" fmla="*/ 24035 w 499923"/>
                      <a:gd name="connsiteY96" fmla="*/ 179863 h 445911"/>
                      <a:gd name="connsiteX97" fmla="*/ 24035 w 499923"/>
                      <a:gd name="connsiteY97" fmla="*/ 183611 h 445911"/>
                      <a:gd name="connsiteX98" fmla="*/ 20288 w 499923"/>
                      <a:gd name="connsiteY98" fmla="*/ 183611 h 445911"/>
                      <a:gd name="connsiteX99" fmla="*/ 12794 w 499923"/>
                      <a:gd name="connsiteY99" fmla="*/ 183611 h 445911"/>
                      <a:gd name="connsiteX100" fmla="*/ 5299 w 499923"/>
                      <a:gd name="connsiteY100" fmla="*/ 187358 h 445911"/>
                      <a:gd name="connsiteX101" fmla="*/ 9046 w 499923"/>
                      <a:gd name="connsiteY101" fmla="*/ 209841 h 445911"/>
                      <a:gd name="connsiteX102" fmla="*/ 50265 w 499923"/>
                      <a:gd name="connsiteY102" fmla="*/ 254807 h 445911"/>
                      <a:gd name="connsiteX103" fmla="*/ 76495 w 499923"/>
                      <a:gd name="connsiteY103" fmla="*/ 254807 h 445911"/>
                      <a:gd name="connsiteX104" fmla="*/ 80242 w 499923"/>
                      <a:gd name="connsiteY104" fmla="*/ 254807 h 445911"/>
                      <a:gd name="connsiteX105" fmla="*/ 83990 w 499923"/>
                      <a:gd name="connsiteY105" fmla="*/ 258554 h 445911"/>
                      <a:gd name="connsiteX106" fmla="*/ 140197 w 499923"/>
                      <a:gd name="connsiteY106" fmla="*/ 322255 h 445911"/>
                      <a:gd name="connsiteX107" fmla="*/ 200152 w 499923"/>
                      <a:gd name="connsiteY107" fmla="*/ 299772 h 445911"/>
                      <a:gd name="connsiteX108" fmla="*/ 200152 w 499923"/>
                      <a:gd name="connsiteY108" fmla="*/ 299772 h 4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923" h="445911">
                        <a:moveTo>
                          <a:pt x="346290" y="442164"/>
                        </a:moveTo>
                        <a:lnTo>
                          <a:pt x="346290" y="442164"/>
                        </a:lnTo>
                        <a:cubicBezTo>
                          <a:pt x="320060" y="442164"/>
                          <a:pt x="297577" y="430923"/>
                          <a:pt x="275095" y="408440"/>
                        </a:cubicBezTo>
                        <a:cubicBezTo>
                          <a:pt x="245117" y="378463"/>
                          <a:pt x="222634" y="344738"/>
                          <a:pt x="196404" y="307267"/>
                        </a:cubicBezTo>
                        <a:cubicBezTo>
                          <a:pt x="177668" y="318508"/>
                          <a:pt x="151438" y="326003"/>
                          <a:pt x="136449" y="322255"/>
                        </a:cubicBezTo>
                        <a:cubicBezTo>
                          <a:pt x="102725" y="314761"/>
                          <a:pt x="83990" y="284784"/>
                          <a:pt x="76495" y="258554"/>
                        </a:cubicBezTo>
                        <a:cubicBezTo>
                          <a:pt x="65254" y="262301"/>
                          <a:pt x="57760" y="262301"/>
                          <a:pt x="50265" y="258554"/>
                        </a:cubicBezTo>
                        <a:cubicBezTo>
                          <a:pt x="31530" y="247312"/>
                          <a:pt x="12794" y="224829"/>
                          <a:pt x="5299" y="209841"/>
                        </a:cubicBezTo>
                        <a:cubicBezTo>
                          <a:pt x="1552" y="206094"/>
                          <a:pt x="-2195" y="191105"/>
                          <a:pt x="1552" y="179863"/>
                        </a:cubicBezTo>
                        <a:cubicBezTo>
                          <a:pt x="5299" y="176116"/>
                          <a:pt x="9046" y="172369"/>
                          <a:pt x="12794" y="172369"/>
                        </a:cubicBezTo>
                        <a:cubicBezTo>
                          <a:pt x="12794" y="172369"/>
                          <a:pt x="16541" y="172369"/>
                          <a:pt x="16541" y="172369"/>
                        </a:cubicBezTo>
                        <a:cubicBezTo>
                          <a:pt x="16541" y="168622"/>
                          <a:pt x="16541" y="164875"/>
                          <a:pt x="12794" y="161128"/>
                        </a:cubicBezTo>
                        <a:cubicBezTo>
                          <a:pt x="9046" y="142392"/>
                          <a:pt x="20288" y="123656"/>
                          <a:pt x="35276" y="119909"/>
                        </a:cubicBezTo>
                        <a:cubicBezTo>
                          <a:pt x="31530" y="112415"/>
                          <a:pt x="31530" y="104920"/>
                          <a:pt x="31530" y="97426"/>
                        </a:cubicBezTo>
                        <a:cubicBezTo>
                          <a:pt x="31530" y="86185"/>
                          <a:pt x="35276" y="63702"/>
                          <a:pt x="54012" y="56207"/>
                        </a:cubicBezTo>
                        <a:cubicBezTo>
                          <a:pt x="65254" y="52460"/>
                          <a:pt x="76495" y="52460"/>
                          <a:pt x="91484" y="52460"/>
                        </a:cubicBezTo>
                        <a:cubicBezTo>
                          <a:pt x="87737" y="26230"/>
                          <a:pt x="98978" y="11241"/>
                          <a:pt x="121461" y="3747"/>
                        </a:cubicBezTo>
                        <a:cubicBezTo>
                          <a:pt x="128955" y="0"/>
                          <a:pt x="136449" y="0"/>
                          <a:pt x="147691" y="0"/>
                        </a:cubicBezTo>
                        <a:cubicBezTo>
                          <a:pt x="162680" y="0"/>
                          <a:pt x="177668" y="3747"/>
                          <a:pt x="188910" y="7494"/>
                        </a:cubicBezTo>
                        <a:cubicBezTo>
                          <a:pt x="200152" y="14989"/>
                          <a:pt x="211393" y="22483"/>
                          <a:pt x="218887" y="29977"/>
                        </a:cubicBezTo>
                        <a:cubicBezTo>
                          <a:pt x="237623" y="11241"/>
                          <a:pt x="252611" y="7494"/>
                          <a:pt x="263853" y="18736"/>
                        </a:cubicBezTo>
                        <a:cubicBezTo>
                          <a:pt x="267600" y="22483"/>
                          <a:pt x="267600" y="29977"/>
                          <a:pt x="267600" y="33724"/>
                        </a:cubicBezTo>
                        <a:cubicBezTo>
                          <a:pt x="267600" y="33724"/>
                          <a:pt x="267600" y="37472"/>
                          <a:pt x="267600" y="37472"/>
                        </a:cubicBezTo>
                        <a:cubicBezTo>
                          <a:pt x="271347" y="52460"/>
                          <a:pt x="271347" y="59954"/>
                          <a:pt x="275095" y="71196"/>
                        </a:cubicBezTo>
                        <a:cubicBezTo>
                          <a:pt x="278841" y="82437"/>
                          <a:pt x="282589" y="93679"/>
                          <a:pt x="290083" y="104920"/>
                        </a:cubicBezTo>
                        <a:cubicBezTo>
                          <a:pt x="293830" y="112415"/>
                          <a:pt x="297577" y="123656"/>
                          <a:pt x="301325" y="134898"/>
                        </a:cubicBezTo>
                        <a:cubicBezTo>
                          <a:pt x="305071" y="149886"/>
                          <a:pt x="316313" y="183611"/>
                          <a:pt x="308819" y="213588"/>
                        </a:cubicBezTo>
                        <a:cubicBezTo>
                          <a:pt x="316313" y="224829"/>
                          <a:pt x="327555" y="232324"/>
                          <a:pt x="335049" y="239818"/>
                        </a:cubicBezTo>
                        <a:cubicBezTo>
                          <a:pt x="335049" y="239818"/>
                          <a:pt x="335049" y="239818"/>
                          <a:pt x="335049" y="239818"/>
                        </a:cubicBezTo>
                        <a:lnTo>
                          <a:pt x="338796" y="236071"/>
                        </a:lnTo>
                        <a:cubicBezTo>
                          <a:pt x="346290" y="228576"/>
                          <a:pt x="357532" y="224829"/>
                          <a:pt x="365026" y="217335"/>
                        </a:cubicBezTo>
                        <a:cubicBezTo>
                          <a:pt x="372520" y="213588"/>
                          <a:pt x="376268" y="209841"/>
                          <a:pt x="383762" y="206094"/>
                        </a:cubicBezTo>
                        <a:cubicBezTo>
                          <a:pt x="387509" y="202346"/>
                          <a:pt x="391256" y="198599"/>
                          <a:pt x="395004" y="198599"/>
                        </a:cubicBezTo>
                        <a:cubicBezTo>
                          <a:pt x="398750" y="198599"/>
                          <a:pt x="398750" y="194852"/>
                          <a:pt x="402498" y="194852"/>
                        </a:cubicBezTo>
                        <a:lnTo>
                          <a:pt x="406245" y="194852"/>
                        </a:lnTo>
                        <a:cubicBezTo>
                          <a:pt x="409992" y="191105"/>
                          <a:pt x="413739" y="187358"/>
                          <a:pt x="417486" y="183611"/>
                        </a:cubicBezTo>
                        <a:cubicBezTo>
                          <a:pt x="417486" y="183611"/>
                          <a:pt x="421233" y="183611"/>
                          <a:pt x="421233" y="183611"/>
                        </a:cubicBezTo>
                        <a:cubicBezTo>
                          <a:pt x="439969" y="198599"/>
                          <a:pt x="458705" y="217335"/>
                          <a:pt x="477441" y="239818"/>
                        </a:cubicBezTo>
                        <a:cubicBezTo>
                          <a:pt x="484935" y="247312"/>
                          <a:pt x="488682" y="254807"/>
                          <a:pt x="492429" y="262301"/>
                        </a:cubicBezTo>
                        <a:cubicBezTo>
                          <a:pt x="496177" y="269795"/>
                          <a:pt x="499924" y="277290"/>
                          <a:pt x="499924" y="284784"/>
                        </a:cubicBezTo>
                        <a:cubicBezTo>
                          <a:pt x="499924" y="284784"/>
                          <a:pt x="499924" y="284784"/>
                          <a:pt x="499924" y="288531"/>
                        </a:cubicBezTo>
                        <a:cubicBezTo>
                          <a:pt x="499924" y="288531"/>
                          <a:pt x="499924" y="292278"/>
                          <a:pt x="499924" y="296025"/>
                        </a:cubicBezTo>
                        <a:lnTo>
                          <a:pt x="496177" y="303520"/>
                        </a:lnTo>
                        <a:cubicBezTo>
                          <a:pt x="488682" y="326003"/>
                          <a:pt x="477441" y="352233"/>
                          <a:pt x="473693" y="374716"/>
                        </a:cubicBezTo>
                        <a:cubicBezTo>
                          <a:pt x="473693" y="374716"/>
                          <a:pt x="473693" y="374716"/>
                          <a:pt x="473693" y="378463"/>
                        </a:cubicBezTo>
                        <a:cubicBezTo>
                          <a:pt x="458705" y="389704"/>
                          <a:pt x="443717" y="400946"/>
                          <a:pt x="428728" y="412187"/>
                        </a:cubicBezTo>
                        <a:cubicBezTo>
                          <a:pt x="413739" y="423429"/>
                          <a:pt x="395004" y="438417"/>
                          <a:pt x="376268" y="445912"/>
                        </a:cubicBezTo>
                        <a:cubicBezTo>
                          <a:pt x="368774" y="442164"/>
                          <a:pt x="357532" y="442164"/>
                          <a:pt x="346290" y="442164"/>
                        </a:cubicBezTo>
                        <a:close/>
                        <a:moveTo>
                          <a:pt x="200152" y="299772"/>
                        </a:moveTo>
                        <a:cubicBezTo>
                          <a:pt x="200152" y="299772"/>
                          <a:pt x="200152" y="299772"/>
                          <a:pt x="200152" y="299772"/>
                        </a:cubicBezTo>
                        <a:cubicBezTo>
                          <a:pt x="200152" y="299772"/>
                          <a:pt x="200152" y="299772"/>
                          <a:pt x="200152" y="299772"/>
                        </a:cubicBezTo>
                        <a:cubicBezTo>
                          <a:pt x="226382" y="340991"/>
                          <a:pt x="252611" y="374716"/>
                          <a:pt x="282589" y="404693"/>
                        </a:cubicBezTo>
                        <a:cubicBezTo>
                          <a:pt x="305071" y="427176"/>
                          <a:pt x="323807" y="438417"/>
                          <a:pt x="350038" y="438417"/>
                        </a:cubicBezTo>
                        <a:lnTo>
                          <a:pt x="350038" y="438417"/>
                        </a:lnTo>
                        <a:cubicBezTo>
                          <a:pt x="361279" y="438417"/>
                          <a:pt x="372520" y="434670"/>
                          <a:pt x="383762" y="430923"/>
                        </a:cubicBezTo>
                        <a:cubicBezTo>
                          <a:pt x="402498" y="423429"/>
                          <a:pt x="417486" y="408440"/>
                          <a:pt x="432475" y="397198"/>
                        </a:cubicBezTo>
                        <a:cubicBezTo>
                          <a:pt x="443717" y="385957"/>
                          <a:pt x="458705" y="378463"/>
                          <a:pt x="473693" y="363474"/>
                        </a:cubicBezTo>
                        <a:cubicBezTo>
                          <a:pt x="477441" y="337244"/>
                          <a:pt x="488682" y="314761"/>
                          <a:pt x="496177" y="292278"/>
                        </a:cubicBezTo>
                        <a:lnTo>
                          <a:pt x="499924" y="284784"/>
                        </a:lnTo>
                        <a:cubicBezTo>
                          <a:pt x="499924" y="284784"/>
                          <a:pt x="499924" y="281037"/>
                          <a:pt x="499924" y="281037"/>
                        </a:cubicBezTo>
                        <a:cubicBezTo>
                          <a:pt x="496177" y="273542"/>
                          <a:pt x="492429" y="266048"/>
                          <a:pt x="492429" y="258554"/>
                        </a:cubicBezTo>
                        <a:cubicBezTo>
                          <a:pt x="488682" y="251059"/>
                          <a:pt x="484935" y="243565"/>
                          <a:pt x="477441" y="236071"/>
                        </a:cubicBezTo>
                        <a:cubicBezTo>
                          <a:pt x="458705" y="213588"/>
                          <a:pt x="443717" y="198599"/>
                          <a:pt x="424981" y="183611"/>
                        </a:cubicBezTo>
                        <a:cubicBezTo>
                          <a:pt x="421233" y="187358"/>
                          <a:pt x="417486" y="191105"/>
                          <a:pt x="413739" y="194852"/>
                        </a:cubicBezTo>
                        <a:lnTo>
                          <a:pt x="409992" y="198599"/>
                        </a:lnTo>
                        <a:cubicBezTo>
                          <a:pt x="406245" y="198599"/>
                          <a:pt x="406245" y="202346"/>
                          <a:pt x="402498" y="202346"/>
                        </a:cubicBezTo>
                        <a:cubicBezTo>
                          <a:pt x="398750" y="206094"/>
                          <a:pt x="395004" y="209841"/>
                          <a:pt x="391256" y="209841"/>
                        </a:cubicBezTo>
                        <a:cubicBezTo>
                          <a:pt x="383762" y="213588"/>
                          <a:pt x="380015" y="217335"/>
                          <a:pt x="372520" y="221082"/>
                        </a:cubicBezTo>
                        <a:cubicBezTo>
                          <a:pt x="365026" y="228576"/>
                          <a:pt x="353785" y="232324"/>
                          <a:pt x="342543" y="239818"/>
                        </a:cubicBezTo>
                        <a:lnTo>
                          <a:pt x="338796" y="243565"/>
                        </a:lnTo>
                        <a:cubicBezTo>
                          <a:pt x="338796" y="243565"/>
                          <a:pt x="335049" y="243565"/>
                          <a:pt x="335049" y="243565"/>
                        </a:cubicBezTo>
                        <a:lnTo>
                          <a:pt x="335049" y="243565"/>
                        </a:lnTo>
                        <a:cubicBezTo>
                          <a:pt x="335049" y="243565"/>
                          <a:pt x="335049" y="243565"/>
                          <a:pt x="331302" y="239818"/>
                        </a:cubicBezTo>
                        <a:cubicBezTo>
                          <a:pt x="320060" y="232324"/>
                          <a:pt x="308819" y="221082"/>
                          <a:pt x="301325" y="209841"/>
                        </a:cubicBezTo>
                        <a:cubicBezTo>
                          <a:pt x="301325" y="209841"/>
                          <a:pt x="301325" y="206094"/>
                          <a:pt x="301325" y="206094"/>
                        </a:cubicBezTo>
                        <a:cubicBezTo>
                          <a:pt x="308819" y="176116"/>
                          <a:pt x="301325" y="146139"/>
                          <a:pt x="293830" y="131150"/>
                        </a:cubicBezTo>
                        <a:cubicBezTo>
                          <a:pt x="290083" y="119909"/>
                          <a:pt x="286336" y="112415"/>
                          <a:pt x="282589" y="104920"/>
                        </a:cubicBezTo>
                        <a:cubicBezTo>
                          <a:pt x="278841" y="93679"/>
                          <a:pt x="271347" y="82437"/>
                          <a:pt x="267600" y="71196"/>
                        </a:cubicBezTo>
                        <a:cubicBezTo>
                          <a:pt x="263853" y="59954"/>
                          <a:pt x="260106" y="48713"/>
                          <a:pt x="260106" y="37472"/>
                        </a:cubicBezTo>
                        <a:cubicBezTo>
                          <a:pt x="260106" y="37472"/>
                          <a:pt x="260106" y="33724"/>
                          <a:pt x="260106" y="33724"/>
                        </a:cubicBezTo>
                        <a:cubicBezTo>
                          <a:pt x="260106" y="29977"/>
                          <a:pt x="260106" y="22483"/>
                          <a:pt x="256359" y="22483"/>
                        </a:cubicBezTo>
                        <a:cubicBezTo>
                          <a:pt x="248864" y="14989"/>
                          <a:pt x="233876" y="18736"/>
                          <a:pt x="218887" y="37472"/>
                        </a:cubicBezTo>
                        <a:cubicBezTo>
                          <a:pt x="218887" y="37472"/>
                          <a:pt x="218887" y="37472"/>
                          <a:pt x="215140" y="37472"/>
                        </a:cubicBezTo>
                        <a:cubicBezTo>
                          <a:pt x="215140" y="37472"/>
                          <a:pt x="211393" y="37472"/>
                          <a:pt x="211393" y="37472"/>
                        </a:cubicBezTo>
                        <a:cubicBezTo>
                          <a:pt x="203898" y="26230"/>
                          <a:pt x="192657" y="18736"/>
                          <a:pt x="181416" y="14989"/>
                        </a:cubicBezTo>
                        <a:cubicBezTo>
                          <a:pt x="170174" y="11241"/>
                          <a:pt x="155185" y="7494"/>
                          <a:pt x="143944" y="7494"/>
                        </a:cubicBezTo>
                        <a:cubicBezTo>
                          <a:pt x="132703" y="7494"/>
                          <a:pt x="125208" y="7494"/>
                          <a:pt x="121461" y="11241"/>
                        </a:cubicBezTo>
                        <a:cubicBezTo>
                          <a:pt x="102725" y="18736"/>
                          <a:pt x="95231" y="33724"/>
                          <a:pt x="98978" y="59954"/>
                        </a:cubicBezTo>
                        <a:cubicBezTo>
                          <a:pt x="98978" y="59954"/>
                          <a:pt x="98978" y="63702"/>
                          <a:pt x="98978" y="63702"/>
                        </a:cubicBezTo>
                        <a:cubicBezTo>
                          <a:pt x="98978" y="63702"/>
                          <a:pt x="98978" y="63702"/>
                          <a:pt x="95231" y="63702"/>
                        </a:cubicBezTo>
                        <a:cubicBezTo>
                          <a:pt x="80242" y="63702"/>
                          <a:pt x="65254" y="63702"/>
                          <a:pt x="57760" y="67449"/>
                        </a:cubicBezTo>
                        <a:cubicBezTo>
                          <a:pt x="42771" y="74943"/>
                          <a:pt x="39024" y="93679"/>
                          <a:pt x="39024" y="101173"/>
                        </a:cubicBezTo>
                        <a:cubicBezTo>
                          <a:pt x="39024" y="108668"/>
                          <a:pt x="39024" y="116162"/>
                          <a:pt x="42771" y="123656"/>
                        </a:cubicBezTo>
                        <a:cubicBezTo>
                          <a:pt x="42771" y="123656"/>
                          <a:pt x="42771" y="127403"/>
                          <a:pt x="42771" y="127403"/>
                        </a:cubicBezTo>
                        <a:cubicBezTo>
                          <a:pt x="42771" y="127403"/>
                          <a:pt x="42771" y="127403"/>
                          <a:pt x="39024" y="127403"/>
                        </a:cubicBezTo>
                        <a:cubicBezTo>
                          <a:pt x="24035" y="131150"/>
                          <a:pt x="16541" y="146139"/>
                          <a:pt x="20288" y="164875"/>
                        </a:cubicBezTo>
                        <a:cubicBezTo>
                          <a:pt x="20288" y="168622"/>
                          <a:pt x="20288" y="172369"/>
                          <a:pt x="24035" y="179863"/>
                        </a:cubicBezTo>
                        <a:cubicBezTo>
                          <a:pt x="24035" y="179863"/>
                          <a:pt x="24035" y="183611"/>
                          <a:pt x="24035" y="183611"/>
                        </a:cubicBezTo>
                        <a:cubicBezTo>
                          <a:pt x="24035" y="183611"/>
                          <a:pt x="24035" y="183611"/>
                          <a:pt x="20288" y="183611"/>
                        </a:cubicBezTo>
                        <a:cubicBezTo>
                          <a:pt x="16541" y="183611"/>
                          <a:pt x="16541" y="183611"/>
                          <a:pt x="12794" y="183611"/>
                        </a:cubicBezTo>
                        <a:cubicBezTo>
                          <a:pt x="9046" y="183611"/>
                          <a:pt x="9046" y="187358"/>
                          <a:pt x="5299" y="187358"/>
                        </a:cubicBezTo>
                        <a:cubicBezTo>
                          <a:pt x="1552" y="194852"/>
                          <a:pt x="5299" y="202346"/>
                          <a:pt x="9046" y="209841"/>
                        </a:cubicBezTo>
                        <a:cubicBezTo>
                          <a:pt x="16541" y="224829"/>
                          <a:pt x="35276" y="247312"/>
                          <a:pt x="50265" y="254807"/>
                        </a:cubicBezTo>
                        <a:cubicBezTo>
                          <a:pt x="57760" y="258554"/>
                          <a:pt x="65254" y="258554"/>
                          <a:pt x="76495" y="254807"/>
                        </a:cubicBezTo>
                        <a:cubicBezTo>
                          <a:pt x="76495" y="254807"/>
                          <a:pt x="80242" y="254807"/>
                          <a:pt x="80242" y="254807"/>
                        </a:cubicBezTo>
                        <a:cubicBezTo>
                          <a:pt x="80242" y="254807"/>
                          <a:pt x="80242" y="254807"/>
                          <a:pt x="83990" y="258554"/>
                        </a:cubicBezTo>
                        <a:cubicBezTo>
                          <a:pt x="91484" y="284784"/>
                          <a:pt x="110219" y="314761"/>
                          <a:pt x="140197" y="322255"/>
                        </a:cubicBezTo>
                        <a:cubicBezTo>
                          <a:pt x="155185" y="318508"/>
                          <a:pt x="177668" y="311014"/>
                          <a:pt x="200152" y="299772"/>
                        </a:cubicBezTo>
                        <a:cubicBezTo>
                          <a:pt x="196404" y="299772"/>
                          <a:pt x="196404" y="299772"/>
                          <a:pt x="200152" y="299772"/>
                        </a:cubicBezTo>
                        <a:close/>
                      </a:path>
                    </a:pathLst>
                  </a:custGeom>
                  <a:solidFill>
                    <a:srgbClr val="D97E31"/>
                  </a:solidFill>
                  <a:ln w="37462" cap="flat">
                    <a:noFill/>
                    <a:prstDash val="solid"/>
                    <a:miter/>
                  </a:ln>
                </p:spPr>
                <p:txBody>
                  <a:bodyPr rtlCol="0" anchor="ctr"/>
                  <a:lstStyle/>
                  <a:p>
                    <a:endParaRPr lang="en-US"/>
                  </a:p>
                </p:txBody>
              </p:sp>
            </p:grpSp>
            <p:sp>
              <p:nvSpPr>
                <p:cNvPr id="5824" name="Freeform: Shape 5823">
                  <a:extLst>
                    <a:ext uri="{FF2B5EF4-FFF2-40B4-BE49-F238E27FC236}">
                      <a16:creationId xmlns:a16="http://schemas.microsoft.com/office/drawing/2014/main" id="{E0C85BD3-CACB-4378-AE04-3F96F4664ACE}"/>
                    </a:ext>
                  </a:extLst>
                </p:cNvPr>
                <p:cNvSpPr/>
                <p:nvPr/>
              </p:nvSpPr>
              <p:spPr>
                <a:xfrm>
                  <a:off x="-620246" y="-1884700"/>
                  <a:ext cx="499277" cy="451897"/>
                </a:xfrm>
                <a:custGeom>
                  <a:avLst/>
                  <a:gdLst>
                    <a:gd name="connsiteX0" fmla="*/ 480542 w 499277"/>
                    <a:gd name="connsiteY0" fmla="*/ 252529 h 451897"/>
                    <a:gd name="connsiteX1" fmla="*/ 465554 w 499277"/>
                    <a:gd name="connsiteY1" fmla="*/ 230046 h 451897"/>
                    <a:gd name="connsiteX2" fmla="*/ 409346 w 499277"/>
                    <a:gd name="connsiteY2" fmla="*/ 173839 h 451897"/>
                    <a:gd name="connsiteX3" fmla="*/ 398105 w 499277"/>
                    <a:gd name="connsiteY3" fmla="*/ 185081 h 451897"/>
                    <a:gd name="connsiteX4" fmla="*/ 390610 w 499277"/>
                    <a:gd name="connsiteY4" fmla="*/ 192575 h 451897"/>
                    <a:gd name="connsiteX5" fmla="*/ 360633 w 499277"/>
                    <a:gd name="connsiteY5" fmla="*/ 215058 h 451897"/>
                    <a:gd name="connsiteX6" fmla="*/ 326909 w 499277"/>
                    <a:gd name="connsiteY6" fmla="*/ 237541 h 451897"/>
                    <a:gd name="connsiteX7" fmla="*/ 323162 w 499277"/>
                    <a:gd name="connsiteY7" fmla="*/ 233794 h 451897"/>
                    <a:gd name="connsiteX8" fmla="*/ 293184 w 499277"/>
                    <a:gd name="connsiteY8" fmla="*/ 203816 h 451897"/>
                    <a:gd name="connsiteX9" fmla="*/ 285690 w 499277"/>
                    <a:gd name="connsiteY9" fmla="*/ 128873 h 451897"/>
                    <a:gd name="connsiteX10" fmla="*/ 281943 w 499277"/>
                    <a:gd name="connsiteY10" fmla="*/ 117632 h 451897"/>
                    <a:gd name="connsiteX11" fmla="*/ 274448 w 499277"/>
                    <a:gd name="connsiteY11" fmla="*/ 181333 h 451897"/>
                    <a:gd name="connsiteX12" fmla="*/ 244472 w 499277"/>
                    <a:gd name="connsiteY12" fmla="*/ 192575 h 451897"/>
                    <a:gd name="connsiteX13" fmla="*/ 233230 w 499277"/>
                    <a:gd name="connsiteY13" fmla="*/ 158851 h 451897"/>
                    <a:gd name="connsiteX14" fmla="*/ 229483 w 499277"/>
                    <a:gd name="connsiteY14" fmla="*/ 110137 h 451897"/>
                    <a:gd name="connsiteX15" fmla="*/ 218241 w 499277"/>
                    <a:gd name="connsiteY15" fmla="*/ 83908 h 451897"/>
                    <a:gd name="connsiteX16" fmla="*/ 221988 w 499277"/>
                    <a:gd name="connsiteY16" fmla="*/ 38942 h 451897"/>
                    <a:gd name="connsiteX17" fmla="*/ 251966 w 499277"/>
                    <a:gd name="connsiteY17" fmla="*/ 16459 h 451897"/>
                    <a:gd name="connsiteX18" fmla="*/ 251966 w 499277"/>
                    <a:gd name="connsiteY18" fmla="*/ 16459 h 451897"/>
                    <a:gd name="connsiteX19" fmla="*/ 210747 w 499277"/>
                    <a:gd name="connsiteY19" fmla="*/ 31447 h 451897"/>
                    <a:gd name="connsiteX20" fmla="*/ 180770 w 499277"/>
                    <a:gd name="connsiteY20" fmla="*/ 8964 h 451897"/>
                    <a:gd name="connsiteX21" fmla="*/ 120815 w 499277"/>
                    <a:gd name="connsiteY21" fmla="*/ 1470 h 451897"/>
                    <a:gd name="connsiteX22" fmla="*/ 132057 w 499277"/>
                    <a:gd name="connsiteY22" fmla="*/ 20206 h 451897"/>
                    <a:gd name="connsiteX23" fmla="*/ 128310 w 499277"/>
                    <a:gd name="connsiteY23" fmla="*/ 65172 h 451897"/>
                    <a:gd name="connsiteX24" fmla="*/ 132057 w 499277"/>
                    <a:gd name="connsiteY24" fmla="*/ 113885 h 451897"/>
                    <a:gd name="connsiteX25" fmla="*/ 143298 w 499277"/>
                    <a:gd name="connsiteY25" fmla="*/ 147609 h 451897"/>
                    <a:gd name="connsiteX26" fmla="*/ 150793 w 499277"/>
                    <a:gd name="connsiteY26" fmla="*/ 170092 h 451897"/>
                    <a:gd name="connsiteX27" fmla="*/ 135804 w 499277"/>
                    <a:gd name="connsiteY27" fmla="*/ 181333 h 451897"/>
                    <a:gd name="connsiteX28" fmla="*/ 124562 w 499277"/>
                    <a:gd name="connsiteY28" fmla="*/ 166345 h 451897"/>
                    <a:gd name="connsiteX29" fmla="*/ 102080 w 499277"/>
                    <a:gd name="connsiteY29" fmla="*/ 110137 h 451897"/>
                    <a:gd name="connsiteX30" fmla="*/ 90838 w 499277"/>
                    <a:gd name="connsiteY30" fmla="*/ 57677 h 451897"/>
                    <a:gd name="connsiteX31" fmla="*/ 57114 w 499277"/>
                    <a:gd name="connsiteY31" fmla="*/ 61424 h 451897"/>
                    <a:gd name="connsiteX32" fmla="*/ 72102 w 499277"/>
                    <a:gd name="connsiteY32" fmla="*/ 136368 h 451897"/>
                    <a:gd name="connsiteX33" fmla="*/ 90838 w 499277"/>
                    <a:gd name="connsiteY33" fmla="*/ 170092 h 451897"/>
                    <a:gd name="connsiteX34" fmla="*/ 105826 w 499277"/>
                    <a:gd name="connsiteY34" fmla="*/ 196322 h 451897"/>
                    <a:gd name="connsiteX35" fmla="*/ 87091 w 499277"/>
                    <a:gd name="connsiteY35" fmla="*/ 200069 h 451897"/>
                    <a:gd name="connsiteX36" fmla="*/ 83344 w 499277"/>
                    <a:gd name="connsiteY36" fmla="*/ 200069 h 451897"/>
                    <a:gd name="connsiteX37" fmla="*/ 60861 w 499277"/>
                    <a:gd name="connsiteY37" fmla="*/ 181333 h 451897"/>
                    <a:gd name="connsiteX38" fmla="*/ 34631 w 499277"/>
                    <a:gd name="connsiteY38" fmla="*/ 128873 h 451897"/>
                    <a:gd name="connsiteX39" fmla="*/ 19642 w 499277"/>
                    <a:gd name="connsiteY39" fmla="*/ 136368 h 451897"/>
                    <a:gd name="connsiteX40" fmla="*/ 68355 w 499277"/>
                    <a:gd name="connsiteY40" fmla="*/ 233794 h 451897"/>
                    <a:gd name="connsiteX41" fmla="*/ 64608 w 499277"/>
                    <a:gd name="connsiteY41" fmla="*/ 237541 h 451897"/>
                    <a:gd name="connsiteX42" fmla="*/ 19642 w 499277"/>
                    <a:gd name="connsiteY42" fmla="*/ 196322 h 451897"/>
                    <a:gd name="connsiteX43" fmla="*/ 12148 w 499277"/>
                    <a:gd name="connsiteY43" fmla="*/ 181333 h 451897"/>
                    <a:gd name="connsiteX44" fmla="*/ 4653 w 499277"/>
                    <a:gd name="connsiteY44" fmla="*/ 181333 h 451897"/>
                    <a:gd name="connsiteX45" fmla="*/ 907 w 499277"/>
                    <a:gd name="connsiteY45" fmla="*/ 181333 h 451897"/>
                    <a:gd name="connsiteX46" fmla="*/ 42125 w 499277"/>
                    <a:gd name="connsiteY46" fmla="*/ 248782 h 451897"/>
                    <a:gd name="connsiteX47" fmla="*/ 38378 w 499277"/>
                    <a:gd name="connsiteY47" fmla="*/ 252529 h 451897"/>
                    <a:gd name="connsiteX48" fmla="*/ 34631 w 499277"/>
                    <a:gd name="connsiteY48" fmla="*/ 252529 h 451897"/>
                    <a:gd name="connsiteX49" fmla="*/ 45872 w 499277"/>
                    <a:gd name="connsiteY49" fmla="*/ 260024 h 451897"/>
                    <a:gd name="connsiteX50" fmla="*/ 72102 w 499277"/>
                    <a:gd name="connsiteY50" fmla="*/ 260024 h 451897"/>
                    <a:gd name="connsiteX51" fmla="*/ 132057 w 499277"/>
                    <a:gd name="connsiteY51" fmla="*/ 327473 h 451897"/>
                    <a:gd name="connsiteX52" fmla="*/ 192011 w 499277"/>
                    <a:gd name="connsiteY52" fmla="*/ 312484 h 451897"/>
                    <a:gd name="connsiteX53" fmla="*/ 270702 w 499277"/>
                    <a:gd name="connsiteY53" fmla="*/ 417404 h 451897"/>
                    <a:gd name="connsiteX54" fmla="*/ 375622 w 499277"/>
                    <a:gd name="connsiteY54" fmla="*/ 443634 h 451897"/>
                    <a:gd name="connsiteX55" fmla="*/ 428082 w 499277"/>
                    <a:gd name="connsiteY55" fmla="*/ 409910 h 451897"/>
                    <a:gd name="connsiteX56" fmla="*/ 473048 w 499277"/>
                    <a:gd name="connsiteY56" fmla="*/ 376186 h 451897"/>
                    <a:gd name="connsiteX57" fmla="*/ 499278 w 499277"/>
                    <a:gd name="connsiteY57" fmla="*/ 297495 h 451897"/>
                    <a:gd name="connsiteX58" fmla="*/ 499278 w 499277"/>
                    <a:gd name="connsiteY58" fmla="*/ 290001 h 451897"/>
                    <a:gd name="connsiteX59" fmla="*/ 480542 w 499277"/>
                    <a:gd name="connsiteY59" fmla="*/ 252529 h 451897"/>
                    <a:gd name="connsiteX60" fmla="*/ 158287 w 499277"/>
                    <a:gd name="connsiteY60" fmla="*/ 297495 h 451897"/>
                    <a:gd name="connsiteX61" fmla="*/ 109574 w 499277"/>
                    <a:gd name="connsiteY61" fmla="*/ 297495 h 451897"/>
                    <a:gd name="connsiteX62" fmla="*/ 87091 w 499277"/>
                    <a:gd name="connsiteY62" fmla="*/ 278759 h 451897"/>
                    <a:gd name="connsiteX63" fmla="*/ 98332 w 499277"/>
                    <a:gd name="connsiteY63" fmla="*/ 260024 h 451897"/>
                    <a:gd name="connsiteX64" fmla="*/ 124562 w 499277"/>
                    <a:gd name="connsiteY64" fmla="*/ 256277 h 451897"/>
                    <a:gd name="connsiteX65" fmla="*/ 154540 w 499277"/>
                    <a:gd name="connsiteY65" fmla="*/ 233794 h 451897"/>
                    <a:gd name="connsiteX66" fmla="*/ 177023 w 499277"/>
                    <a:gd name="connsiteY66" fmla="*/ 230046 h 451897"/>
                    <a:gd name="connsiteX67" fmla="*/ 158287 w 499277"/>
                    <a:gd name="connsiteY67" fmla="*/ 297495 h 451897"/>
                    <a:gd name="connsiteX68" fmla="*/ 356886 w 499277"/>
                    <a:gd name="connsiteY68" fmla="*/ 398668 h 451897"/>
                    <a:gd name="connsiteX69" fmla="*/ 304426 w 499277"/>
                    <a:gd name="connsiteY69" fmla="*/ 409910 h 451897"/>
                    <a:gd name="connsiteX70" fmla="*/ 229483 w 499277"/>
                    <a:gd name="connsiteY70" fmla="*/ 342461 h 451897"/>
                    <a:gd name="connsiteX71" fmla="*/ 221988 w 499277"/>
                    <a:gd name="connsiteY71" fmla="*/ 293748 h 451897"/>
                    <a:gd name="connsiteX72" fmla="*/ 263207 w 499277"/>
                    <a:gd name="connsiteY72" fmla="*/ 278759 h 451897"/>
                    <a:gd name="connsiteX73" fmla="*/ 304426 w 499277"/>
                    <a:gd name="connsiteY73" fmla="*/ 346208 h 451897"/>
                    <a:gd name="connsiteX74" fmla="*/ 356886 w 499277"/>
                    <a:gd name="connsiteY74" fmla="*/ 398668 h 45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9277" h="451897">
                      <a:moveTo>
                        <a:pt x="480542" y="252529"/>
                      </a:moveTo>
                      <a:cubicBezTo>
                        <a:pt x="476795" y="245035"/>
                        <a:pt x="473048" y="237541"/>
                        <a:pt x="465554" y="230046"/>
                      </a:cubicBezTo>
                      <a:cubicBezTo>
                        <a:pt x="450565" y="211311"/>
                        <a:pt x="431829" y="192575"/>
                        <a:pt x="409346" y="173839"/>
                      </a:cubicBezTo>
                      <a:cubicBezTo>
                        <a:pt x="405599" y="177586"/>
                        <a:pt x="401852" y="181333"/>
                        <a:pt x="398105" y="185081"/>
                      </a:cubicBezTo>
                      <a:cubicBezTo>
                        <a:pt x="394358" y="188828"/>
                        <a:pt x="390610" y="188828"/>
                        <a:pt x="390610" y="192575"/>
                      </a:cubicBezTo>
                      <a:cubicBezTo>
                        <a:pt x="379369" y="200069"/>
                        <a:pt x="371875" y="207564"/>
                        <a:pt x="360633" y="215058"/>
                      </a:cubicBezTo>
                      <a:cubicBezTo>
                        <a:pt x="349392" y="222552"/>
                        <a:pt x="338151" y="230046"/>
                        <a:pt x="326909" y="237541"/>
                      </a:cubicBezTo>
                      <a:cubicBezTo>
                        <a:pt x="326909" y="237541"/>
                        <a:pt x="323162" y="237541"/>
                        <a:pt x="323162" y="233794"/>
                      </a:cubicBezTo>
                      <a:cubicBezTo>
                        <a:pt x="311920" y="226299"/>
                        <a:pt x="300679" y="215058"/>
                        <a:pt x="293184" y="203816"/>
                      </a:cubicBezTo>
                      <a:cubicBezTo>
                        <a:pt x="300679" y="177586"/>
                        <a:pt x="293184" y="147609"/>
                        <a:pt x="285690" y="128873"/>
                      </a:cubicBezTo>
                      <a:cubicBezTo>
                        <a:pt x="285690" y="125126"/>
                        <a:pt x="281943" y="121379"/>
                        <a:pt x="281943" y="117632"/>
                      </a:cubicBezTo>
                      <a:cubicBezTo>
                        <a:pt x="285690" y="140115"/>
                        <a:pt x="289437" y="162598"/>
                        <a:pt x="274448" y="181333"/>
                      </a:cubicBezTo>
                      <a:cubicBezTo>
                        <a:pt x="270702" y="188828"/>
                        <a:pt x="255713" y="200069"/>
                        <a:pt x="244472" y="192575"/>
                      </a:cubicBezTo>
                      <a:cubicBezTo>
                        <a:pt x="233230" y="185081"/>
                        <a:pt x="233230" y="170092"/>
                        <a:pt x="233230" y="158851"/>
                      </a:cubicBezTo>
                      <a:cubicBezTo>
                        <a:pt x="236977" y="140115"/>
                        <a:pt x="236977" y="128873"/>
                        <a:pt x="229483" y="110137"/>
                      </a:cubicBezTo>
                      <a:cubicBezTo>
                        <a:pt x="225736" y="102643"/>
                        <a:pt x="218241" y="91402"/>
                        <a:pt x="218241" y="83908"/>
                      </a:cubicBezTo>
                      <a:cubicBezTo>
                        <a:pt x="214494" y="68919"/>
                        <a:pt x="214494" y="53930"/>
                        <a:pt x="221988" y="38942"/>
                      </a:cubicBezTo>
                      <a:cubicBezTo>
                        <a:pt x="225736" y="23953"/>
                        <a:pt x="240724" y="16459"/>
                        <a:pt x="251966" y="16459"/>
                      </a:cubicBezTo>
                      <a:cubicBezTo>
                        <a:pt x="251966" y="16459"/>
                        <a:pt x="251966" y="16459"/>
                        <a:pt x="251966" y="16459"/>
                      </a:cubicBezTo>
                      <a:cubicBezTo>
                        <a:pt x="240724" y="5217"/>
                        <a:pt x="221988" y="16459"/>
                        <a:pt x="210747" y="31447"/>
                      </a:cubicBezTo>
                      <a:cubicBezTo>
                        <a:pt x="203253" y="20206"/>
                        <a:pt x="192011" y="12712"/>
                        <a:pt x="180770" y="8964"/>
                      </a:cubicBezTo>
                      <a:cubicBezTo>
                        <a:pt x="165781" y="1470"/>
                        <a:pt x="135804" y="-2277"/>
                        <a:pt x="120815" y="1470"/>
                      </a:cubicBezTo>
                      <a:cubicBezTo>
                        <a:pt x="124562" y="5217"/>
                        <a:pt x="132057" y="8964"/>
                        <a:pt x="132057" y="20206"/>
                      </a:cubicBezTo>
                      <a:cubicBezTo>
                        <a:pt x="132057" y="35194"/>
                        <a:pt x="128310" y="50183"/>
                        <a:pt x="128310" y="65172"/>
                      </a:cubicBezTo>
                      <a:cubicBezTo>
                        <a:pt x="128310" y="80160"/>
                        <a:pt x="128310" y="98896"/>
                        <a:pt x="132057" y="113885"/>
                      </a:cubicBezTo>
                      <a:cubicBezTo>
                        <a:pt x="135804" y="125126"/>
                        <a:pt x="139551" y="136368"/>
                        <a:pt x="143298" y="147609"/>
                      </a:cubicBezTo>
                      <a:cubicBezTo>
                        <a:pt x="147045" y="155103"/>
                        <a:pt x="150793" y="162598"/>
                        <a:pt x="150793" y="170092"/>
                      </a:cubicBezTo>
                      <a:cubicBezTo>
                        <a:pt x="150793" y="177586"/>
                        <a:pt x="143298" y="185081"/>
                        <a:pt x="135804" y="181333"/>
                      </a:cubicBezTo>
                      <a:cubicBezTo>
                        <a:pt x="132057" y="177586"/>
                        <a:pt x="128310" y="173839"/>
                        <a:pt x="124562" y="166345"/>
                      </a:cubicBezTo>
                      <a:cubicBezTo>
                        <a:pt x="113321" y="151356"/>
                        <a:pt x="105826" y="125126"/>
                        <a:pt x="102080" y="110137"/>
                      </a:cubicBezTo>
                      <a:cubicBezTo>
                        <a:pt x="98332" y="95149"/>
                        <a:pt x="94585" y="76413"/>
                        <a:pt x="90838" y="57677"/>
                      </a:cubicBezTo>
                      <a:cubicBezTo>
                        <a:pt x="79596" y="57677"/>
                        <a:pt x="68355" y="57677"/>
                        <a:pt x="57114" y="61424"/>
                      </a:cubicBezTo>
                      <a:cubicBezTo>
                        <a:pt x="45872" y="80160"/>
                        <a:pt x="64608" y="121379"/>
                        <a:pt x="72102" y="136368"/>
                      </a:cubicBezTo>
                      <a:cubicBezTo>
                        <a:pt x="75850" y="147609"/>
                        <a:pt x="83344" y="158851"/>
                        <a:pt x="90838" y="170092"/>
                      </a:cubicBezTo>
                      <a:cubicBezTo>
                        <a:pt x="94585" y="177586"/>
                        <a:pt x="105826" y="185081"/>
                        <a:pt x="105826" y="196322"/>
                      </a:cubicBezTo>
                      <a:cubicBezTo>
                        <a:pt x="105826" y="203816"/>
                        <a:pt x="90838" y="200069"/>
                        <a:pt x="87091" y="200069"/>
                      </a:cubicBezTo>
                      <a:cubicBezTo>
                        <a:pt x="87091" y="200069"/>
                        <a:pt x="87091" y="200069"/>
                        <a:pt x="83344" y="200069"/>
                      </a:cubicBezTo>
                      <a:cubicBezTo>
                        <a:pt x="75850" y="196322"/>
                        <a:pt x="64608" y="185081"/>
                        <a:pt x="60861" y="181333"/>
                      </a:cubicBezTo>
                      <a:cubicBezTo>
                        <a:pt x="49619" y="166345"/>
                        <a:pt x="38378" y="147609"/>
                        <a:pt x="34631" y="128873"/>
                      </a:cubicBezTo>
                      <a:cubicBezTo>
                        <a:pt x="30883" y="128873"/>
                        <a:pt x="23389" y="132620"/>
                        <a:pt x="19642" y="136368"/>
                      </a:cubicBezTo>
                      <a:cubicBezTo>
                        <a:pt x="8401" y="173839"/>
                        <a:pt x="49619" y="207564"/>
                        <a:pt x="68355" y="233794"/>
                      </a:cubicBezTo>
                      <a:cubicBezTo>
                        <a:pt x="72102" y="237541"/>
                        <a:pt x="68355" y="241288"/>
                        <a:pt x="64608" y="237541"/>
                      </a:cubicBezTo>
                      <a:cubicBezTo>
                        <a:pt x="45872" y="233794"/>
                        <a:pt x="30883" y="215058"/>
                        <a:pt x="19642" y="196322"/>
                      </a:cubicBezTo>
                      <a:cubicBezTo>
                        <a:pt x="15895" y="192575"/>
                        <a:pt x="15895" y="185081"/>
                        <a:pt x="12148" y="181333"/>
                      </a:cubicBezTo>
                      <a:cubicBezTo>
                        <a:pt x="8401" y="181333"/>
                        <a:pt x="8401" y="181333"/>
                        <a:pt x="4653" y="181333"/>
                      </a:cubicBezTo>
                      <a:cubicBezTo>
                        <a:pt x="4653" y="181333"/>
                        <a:pt x="907" y="181333"/>
                        <a:pt x="907" y="181333"/>
                      </a:cubicBezTo>
                      <a:cubicBezTo>
                        <a:pt x="-6588" y="196322"/>
                        <a:pt x="34631" y="237541"/>
                        <a:pt x="42125" y="248782"/>
                      </a:cubicBezTo>
                      <a:cubicBezTo>
                        <a:pt x="42125" y="252529"/>
                        <a:pt x="42125" y="256277"/>
                        <a:pt x="38378" y="252529"/>
                      </a:cubicBezTo>
                      <a:cubicBezTo>
                        <a:pt x="34631" y="252529"/>
                        <a:pt x="34631" y="252529"/>
                        <a:pt x="34631" y="252529"/>
                      </a:cubicBezTo>
                      <a:cubicBezTo>
                        <a:pt x="38378" y="256277"/>
                        <a:pt x="42125" y="256277"/>
                        <a:pt x="45872" y="260024"/>
                      </a:cubicBezTo>
                      <a:cubicBezTo>
                        <a:pt x="53367" y="263771"/>
                        <a:pt x="64608" y="263771"/>
                        <a:pt x="72102" y="260024"/>
                      </a:cubicBezTo>
                      <a:cubicBezTo>
                        <a:pt x="79596" y="290001"/>
                        <a:pt x="102080" y="319978"/>
                        <a:pt x="132057" y="327473"/>
                      </a:cubicBezTo>
                      <a:cubicBezTo>
                        <a:pt x="150793" y="331220"/>
                        <a:pt x="177023" y="323725"/>
                        <a:pt x="192011" y="312484"/>
                      </a:cubicBezTo>
                      <a:cubicBezTo>
                        <a:pt x="214494" y="349955"/>
                        <a:pt x="240724" y="383680"/>
                        <a:pt x="270702" y="417404"/>
                      </a:cubicBezTo>
                      <a:cubicBezTo>
                        <a:pt x="300679" y="447381"/>
                        <a:pt x="334403" y="462370"/>
                        <a:pt x="375622" y="443634"/>
                      </a:cubicBezTo>
                      <a:cubicBezTo>
                        <a:pt x="394358" y="436140"/>
                        <a:pt x="409346" y="421151"/>
                        <a:pt x="428082" y="409910"/>
                      </a:cubicBezTo>
                      <a:cubicBezTo>
                        <a:pt x="443070" y="398668"/>
                        <a:pt x="458059" y="387427"/>
                        <a:pt x="473048" y="376186"/>
                      </a:cubicBezTo>
                      <a:cubicBezTo>
                        <a:pt x="480542" y="349955"/>
                        <a:pt x="488037" y="323725"/>
                        <a:pt x="499278" y="297495"/>
                      </a:cubicBezTo>
                      <a:cubicBezTo>
                        <a:pt x="499278" y="293748"/>
                        <a:pt x="499278" y="293748"/>
                        <a:pt x="499278" y="290001"/>
                      </a:cubicBezTo>
                      <a:cubicBezTo>
                        <a:pt x="488037" y="267518"/>
                        <a:pt x="484289" y="260024"/>
                        <a:pt x="480542" y="252529"/>
                      </a:cubicBezTo>
                      <a:close/>
                      <a:moveTo>
                        <a:pt x="158287" y="297495"/>
                      </a:moveTo>
                      <a:cubicBezTo>
                        <a:pt x="143298" y="304990"/>
                        <a:pt x="124562" y="304990"/>
                        <a:pt x="109574" y="297495"/>
                      </a:cubicBezTo>
                      <a:cubicBezTo>
                        <a:pt x="102080" y="293748"/>
                        <a:pt x="90838" y="290001"/>
                        <a:pt x="87091" y="278759"/>
                      </a:cubicBezTo>
                      <a:cubicBezTo>
                        <a:pt x="79596" y="267518"/>
                        <a:pt x="87091" y="260024"/>
                        <a:pt x="98332" y="260024"/>
                      </a:cubicBezTo>
                      <a:cubicBezTo>
                        <a:pt x="105826" y="260024"/>
                        <a:pt x="117068" y="260024"/>
                        <a:pt x="124562" y="256277"/>
                      </a:cubicBezTo>
                      <a:cubicBezTo>
                        <a:pt x="135804" y="252529"/>
                        <a:pt x="143298" y="241288"/>
                        <a:pt x="154540" y="233794"/>
                      </a:cubicBezTo>
                      <a:cubicBezTo>
                        <a:pt x="162034" y="230046"/>
                        <a:pt x="169529" y="226299"/>
                        <a:pt x="177023" y="230046"/>
                      </a:cubicBezTo>
                      <a:cubicBezTo>
                        <a:pt x="195759" y="256277"/>
                        <a:pt x="180770" y="286254"/>
                        <a:pt x="158287" y="297495"/>
                      </a:cubicBezTo>
                      <a:close/>
                      <a:moveTo>
                        <a:pt x="356886" y="398668"/>
                      </a:moveTo>
                      <a:cubicBezTo>
                        <a:pt x="353139" y="421151"/>
                        <a:pt x="319415" y="413657"/>
                        <a:pt x="304426" y="409910"/>
                      </a:cubicBezTo>
                      <a:cubicBezTo>
                        <a:pt x="274448" y="398668"/>
                        <a:pt x="244472" y="372438"/>
                        <a:pt x="229483" y="342461"/>
                      </a:cubicBezTo>
                      <a:cubicBezTo>
                        <a:pt x="221988" y="327473"/>
                        <a:pt x="218241" y="308737"/>
                        <a:pt x="221988" y="293748"/>
                      </a:cubicBezTo>
                      <a:cubicBezTo>
                        <a:pt x="225736" y="282507"/>
                        <a:pt x="251966" y="271265"/>
                        <a:pt x="263207" y="278759"/>
                      </a:cubicBezTo>
                      <a:cubicBezTo>
                        <a:pt x="285690" y="293748"/>
                        <a:pt x="289437" y="323725"/>
                        <a:pt x="304426" y="346208"/>
                      </a:cubicBezTo>
                      <a:cubicBezTo>
                        <a:pt x="323162" y="368691"/>
                        <a:pt x="360633" y="368691"/>
                        <a:pt x="356886" y="39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5" name="Freeform: Shape 5824">
                  <a:extLst>
                    <a:ext uri="{FF2B5EF4-FFF2-40B4-BE49-F238E27FC236}">
                      <a16:creationId xmlns:a16="http://schemas.microsoft.com/office/drawing/2014/main" id="{87EC3895-0E72-4741-B190-E39525F56675}"/>
                    </a:ext>
                  </a:extLst>
                </p:cNvPr>
                <p:cNvSpPr/>
                <p:nvPr/>
              </p:nvSpPr>
              <p:spPr>
                <a:xfrm>
                  <a:off x="-308326" y="-1545986"/>
                  <a:ext cx="157380" cy="98901"/>
                </a:xfrm>
                <a:custGeom>
                  <a:avLst/>
                  <a:gdLst>
                    <a:gd name="connsiteX0" fmla="*/ 157381 w 157380"/>
                    <a:gd name="connsiteY0" fmla="*/ 0 h 98901"/>
                    <a:gd name="connsiteX1" fmla="*/ 153634 w 157380"/>
                    <a:gd name="connsiteY1" fmla="*/ 3747 h 98901"/>
                    <a:gd name="connsiteX2" fmla="*/ 101174 w 157380"/>
                    <a:gd name="connsiteY2" fmla="*/ 41219 h 98901"/>
                    <a:gd name="connsiteX3" fmla="*/ 48713 w 157380"/>
                    <a:gd name="connsiteY3" fmla="*/ 78690 h 98901"/>
                    <a:gd name="connsiteX4" fmla="*/ 0 w 157380"/>
                    <a:gd name="connsiteY4" fmla="*/ 93679 h 98901"/>
                    <a:gd name="connsiteX5" fmla="*/ 59955 w 157380"/>
                    <a:gd name="connsiteY5" fmla="*/ 89932 h 98901"/>
                    <a:gd name="connsiteX6" fmla="*/ 112415 w 157380"/>
                    <a:gd name="connsiteY6" fmla="*/ 56207 h 98901"/>
                    <a:gd name="connsiteX7" fmla="*/ 157381 w 157380"/>
                    <a:gd name="connsiteY7" fmla="*/ 22483 h 98901"/>
                    <a:gd name="connsiteX8" fmla="*/ 157381 w 157380"/>
                    <a:gd name="connsiteY8" fmla="*/ 0 h 9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0" h="98901">
                      <a:moveTo>
                        <a:pt x="157381" y="0"/>
                      </a:moveTo>
                      <a:cubicBezTo>
                        <a:pt x="157381" y="0"/>
                        <a:pt x="153634" y="3747"/>
                        <a:pt x="153634" y="3747"/>
                      </a:cubicBezTo>
                      <a:cubicBezTo>
                        <a:pt x="138645" y="18736"/>
                        <a:pt x="116162" y="26230"/>
                        <a:pt x="101174" y="41219"/>
                      </a:cubicBezTo>
                      <a:cubicBezTo>
                        <a:pt x="82438" y="52460"/>
                        <a:pt x="67449" y="67449"/>
                        <a:pt x="48713" y="78690"/>
                      </a:cubicBezTo>
                      <a:cubicBezTo>
                        <a:pt x="33725" y="86185"/>
                        <a:pt x="14989" y="89932"/>
                        <a:pt x="0" y="93679"/>
                      </a:cubicBezTo>
                      <a:cubicBezTo>
                        <a:pt x="18736" y="101173"/>
                        <a:pt x="41219" y="101173"/>
                        <a:pt x="59955" y="89932"/>
                      </a:cubicBezTo>
                      <a:cubicBezTo>
                        <a:pt x="78690" y="82437"/>
                        <a:pt x="93679" y="67449"/>
                        <a:pt x="112415" y="56207"/>
                      </a:cubicBezTo>
                      <a:cubicBezTo>
                        <a:pt x="127404" y="44966"/>
                        <a:pt x="142392" y="33724"/>
                        <a:pt x="157381" y="22483"/>
                      </a:cubicBezTo>
                      <a:cubicBezTo>
                        <a:pt x="153634" y="14989"/>
                        <a:pt x="153634" y="7494"/>
                        <a:pt x="157381" y="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6" name="Freeform: Shape 5825">
                  <a:extLst>
                    <a:ext uri="{FF2B5EF4-FFF2-40B4-BE49-F238E27FC236}">
                      <a16:creationId xmlns:a16="http://schemas.microsoft.com/office/drawing/2014/main" id="{F3B71B0B-560B-4C5F-B786-FBAD70DD9432}"/>
                    </a:ext>
                  </a:extLst>
                </p:cNvPr>
                <p:cNvSpPr/>
                <p:nvPr/>
              </p:nvSpPr>
              <p:spPr>
                <a:xfrm>
                  <a:off x="-359528" y="-1710860"/>
                  <a:ext cx="227318" cy="137369"/>
                </a:xfrm>
                <a:custGeom>
                  <a:avLst/>
                  <a:gdLst>
                    <a:gd name="connsiteX0" fmla="*/ 219824 w 227318"/>
                    <a:gd name="connsiteY0" fmla="*/ 78690 h 137369"/>
                    <a:gd name="connsiteX1" fmla="*/ 204835 w 227318"/>
                    <a:gd name="connsiteY1" fmla="*/ 56207 h 137369"/>
                    <a:gd name="connsiteX2" fmla="*/ 148628 w 227318"/>
                    <a:gd name="connsiteY2" fmla="*/ 0 h 137369"/>
                    <a:gd name="connsiteX3" fmla="*/ 137387 w 227318"/>
                    <a:gd name="connsiteY3" fmla="*/ 11241 h 137369"/>
                    <a:gd name="connsiteX4" fmla="*/ 129892 w 227318"/>
                    <a:gd name="connsiteY4" fmla="*/ 18736 h 137369"/>
                    <a:gd name="connsiteX5" fmla="*/ 99915 w 227318"/>
                    <a:gd name="connsiteY5" fmla="*/ 41219 h 137369"/>
                    <a:gd name="connsiteX6" fmla="*/ 66191 w 227318"/>
                    <a:gd name="connsiteY6" fmla="*/ 63702 h 137369"/>
                    <a:gd name="connsiteX7" fmla="*/ 62443 w 227318"/>
                    <a:gd name="connsiteY7" fmla="*/ 59955 h 137369"/>
                    <a:gd name="connsiteX8" fmla="*/ 32466 w 227318"/>
                    <a:gd name="connsiteY8" fmla="*/ 29977 h 137369"/>
                    <a:gd name="connsiteX9" fmla="*/ 36213 w 227318"/>
                    <a:gd name="connsiteY9" fmla="*/ 18736 h 137369"/>
                    <a:gd name="connsiteX10" fmla="*/ 28719 w 227318"/>
                    <a:gd name="connsiteY10" fmla="*/ 29977 h 137369"/>
                    <a:gd name="connsiteX11" fmla="*/ 9983 w 227318"/>
                    <a:gd name="connsiteY11" fmla="*/ 48713 h 137369"/>
                    <a:gd name="connsiteX12" fmla="*/ 13730 w 227318"/>
                    <a:gd name="connsiteY12" fmla="*/ 71196 h 137369"/>
                    <a:gd name="connsiteX13" fmla="*/ 28719 w 227318"/>
                    <a:gd name="connsiteY13" fmla="*/ 67449 h 137369"/>
                    <a:gd name="connsiteX14" fmla="*/ 54949 w 227318"/>
                    <a:gd name="connsiteY14" fmla="*/ 78690 h 137369"/>
                    <a:gd name="connsiteX15" fmla="*/ 81179 w 227318"/>
                    <a:gd name="connsiteY15" fmla="*/ 123656 h 137369"/>
                    <a:gd name="connsiteX16" fmla="*/ 114904 w 227318"/>
                    <a:gd name="connsiteY16" fmla="*/ 134898 h 137369"/>
                    <a:gd name="connsiteX17" fmla="*/ 122398 w 227318"/>
                    <a:gd name="connsiteY17" fmla="*/ 108668 h 137369"/>
                    <a:gd name="connsiteX18" fmla="*/ 111157 w 227318"/>
                    <a:gd name="connsiteY18" fmla="*/ 78690 h 137369"/>
                    <a:gd name="connsiteX19" fmla="*/ 137387 w 227318"/>
                    <a:gd name="connsiteY19" fmla="*/ 52460 h 137369"/>
                    <a:gd name="connsiteX20" fmla="*/ 204835 w 227318"/>
                    <a:gd name="connsiteY20" fmla="*/ 78690 h 137369"/>
                    <a:gd name="connsiteX21" fmla="*/ 219824 w 227318"/>
                    <a:gd name="connsiteY21" fmla="*/ 131150 h 137369"/>
                    <a:gd name="connsiteX22" fmla="*/ 227319 w 227318"/>
                    <a:gd name="connsiteY22" fmla="*/ 108668 h 137369"/>
                    <a:gd name="connsiteX23" fmla="*/ 227319 w 227318"/>
                    <a:gd name="connsiteY23" fmla="*/ 101173 h 137369"/>
                    <a:gd name="connsiteX24" fmla="*/ 219824 w 227318"/>
                    <a:gd name="connsiteY24" fmla="*/ 78690 h 1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18" h="137369">
                      <a:moveTo>
                        <a:pt x="219824" y="78690"/>
                      </a:moveTo>
                      <a:cubicBezTo>
                        <a:pt x="216077" y="71196"/>
                        <a:pt x="212330" y="63702"/>
                        <a:pt x="204835" y="56207"/>
                      </a:cubicBezTo>
                      <a:cubicBezTo>
                        <a:pt x="189847" y="37472"/>
                        <a:pt x="171111" y="18736"/>
                        <a:pt x="148628" y="0"/>
                      </a:cubicBezTo>
                      <a:cubicBezTo>
                        <a:pt x="144881" y="3747"/>
                        <a:pt x="141134" y="7494"/>
                        <a:pt x="137387" y="11241"/>
                      </a:cubicBezTo>
                      <a:cubicBezTo>
                        <a:pt x="133640" y="14989"/>
                        <a:pt x="129892" y="14989"/>
                        <a:pt x="129892" y="18736"/>
                      </a:cubicBezTo>
                      <a:cubicBezTo>
                        <a:pt x="118651" y="26230"/>
                        <a:pt x="111157" y="33724"/>
                        <a:pt x="99915" y="41219"/>
                      </a:cubicBezTo>
                      <a:cubicBezTo>
                        <a:pt x="88673" y="48713"/>
                        <a:pt x="77432" y="56207"/>
                        <a:pt x="66191" y="63702"/>
                      </a:cubicBezTo>
                      <a:cubicBezTo>
                        <a:pt x="66191" y="63702"/>
                        <a:pt x="62443" y="63702"/>
                        <a:pt x="62443" y="59955"/>
                      </a:cubicBezTo>
                      <a:cubicBezTo>
                        <a:pt x="51202" y="52460"/>
                        <a:pt x="39961" y="41219"/>
                        <a:pt x="32466" y="29977"/>
                      </a:cubicBezTo>
                      <a:cubicBezTo>
                        <a:pt x="32466" y="26230"/>
                        <a:pt x="32466" y="22483"/>
                        <a:pt x="36213" y="18736"/>
                      </a:cubicBezTo>
                      <a:cubicBezTo>
                        <a:pt x="32466" y="22483"/>
                        <a:pt x="32466" y="26230"/>
                        <a:pt x="28719" y="29977"/>
                      </a:cubicBezTo>
                      <a:cubicBezTo>
                        <a:pt x="24972" y="37472"/>
                        <a:pt x="17478" y="41219"/>
                        <a:pt x="9983" y="48713"/>
                      </a:cubicBezTo>
                      <a:cubicBezTo>
                        <a:pt x="6236" y="52460"/>
                        <a:pt x="-12500" y="71196"/>
                        <a:pt x="13730" y="71196"/>
                      </a:cubicBezTo>
                      <a:cubicBezTo>
                        <a:pt x="17478" y="71196"/>
                        <a:pt x="21225" y="71196"/>
                        <a:pt x="28719" y="67449"/>
                      </a:cubicBezTo>
                      <a:cubicBezTo>
                        <a:pt x="39961" y="67449"/>
                        <a:pt x="47455" y="67449"/>
                        <a:pt x="54949" y="78690"/>
                      </a:cubicBezTo>
                      <a:cubicBezTo>
                        <a:pt x="62443" y="93679"/>
                        <a:pt x="69938" y="112415"/>
                        <a:pt x="81179" y="123656"/>
                      </a:cubicBezTo>
                      <a:cubicBezTo>
                        <a:pt x="88673" y="131150"/>
                        <a:pt x="103662" y="142392"/>
                        <a:pt x="114904" y="134898"/>
                      </a:cubicBezTo>
                      <a:cubicBezTo>
                        <a:pt x="129892" y="127403"/>
                        <a:pt x="129892" y="119909"/>
                        <a:pt x="122398" y="108668"/>
                      </a:cubicBezTo>
                      <a:cubicBezTo>
                        <a:pt x="118651" y="101173"/>
                        <a:pt x="107409" y="86185"/>
                        <a:pt x="111157" y="78690"/>
                      </a:cubicBezTo>
                      <a:cubicBezTo>
                        <a:pt x="114904" y="67449"/>
                        <a:pt x="126145" y="59955"/>
                        <a:pt x="137387" y="52460"/>
                      </a:cubicBezTo>
                      <a:cubicBezTo>
                        <a:pt x="163616" y="41219"/>
                        <a:pt x="189847" y="52460"/>
                        <a:pt x="204835" y="78690"/>
                      </a:cubicBezTo>
                      <a:cubicBezTo>
                        <a:pt x="212330" y="93679"/>
                        <a:pt x="219824" y="112415"/>
                        <a:pt x="219824" y="131150"/>
                      </a:cubicBezTo>
                      <a:cubicBezTo>
                        <a:pt x="223571" y="123656"/>
                        <a:pt x="227319" y="116162"/>
                        <a:pt x="227319" y="108668"/>
                      </a:cubicBezTo>
                      <a:cubicBezTo>
                        <a:pt x="227319" y="104920"/>
                        <a:pt x="227319" y="104920"/>
                        <a:pt x="227319" y="101173"/>
                      </a:cubicBezTo>
                      <a:cubicBezTo>
                        <a:pt x="227319" y="93679"/>
                        <a:pt x="223571" y="86185"/>
                        <a:pt x="219824" y="7869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7" name="Freeform: Shape 5826">
                  <a:extLst>
                    <a:ext uri="{FF2B5EF4-FFF2-40B4-BE49-F238E27FC236}">
                      <a16:creationId xmlns:a16="http://schemas.microsoft.com/office/drawing/2014/main" id="{798D250E-15E8-4B4C-8194-400A36074B8E}"/>
                    </a:ext>
                  </a:extLst>
                </p:cNvPr>
                <p:cNvSpPr/>
                <p:nvPr/>
              </p:nvSpPr>
              <p:spPr>
                <a:xfrm>
                  <a:off x="-454465" y="-1624676"/>
                  <a:ext cx="52459" cy="86184"/>
                </a:xfrm>
                <a:custGeom>
                  <a:avLst/>
                  <a:gdLst>
                    <a:gd name="connsiteX0" fmla="*/ 44966 w 52459"/>
                    <a:gd name="connsiteY0" fmla="*/ 52460 h 86184"/>
                    <a:gd name="connsiteX1" fmla="*/ 48713 w 52459"/>
                    <a:gd name="connsiteY1" fmla="*/ 0 h 86184"/>
                    <a:gd name="connsiteX2" fmla="*/ 48713 w 52459"/>
                    <a:gd name="connsiteY2" fmla="*/ 0 h 86184"/>
                    <a:gd name="connsiteX3" fmla="*/ 29977 w 52459"/>
                    <a:gd name="connsiteY3" fmla="*/ 22483 h 86184"/>
                    <a:gd name="connsiteX4" fmla="*/ 0 w 52459"/>
                    <a:gd name="connsiteY4" fmla="*/ 48713 h 86184"/>
                    <a:gd name="connsiteX5" fmla="*/ 22483 w 52459"/>
                    <a:gd name="connsiteY5" fmla="*/ 37472 h 86184"/>
                    <a:gd name="connsiteX6" fmla="*/ 52460 w 52459"/>
                    <a:gd name="connsiteY6" fmla="*/ 86185 h 86184"/>
                    <a:gd name="connsiteX7" fmla="*/ 48713 w 52459"/>
                    <a:gd name="connsiteY7" fmla="*/ 74943 h 86184"/>
                    <a:gd name="connsiteX8" fmla="*/ 44966 w 52459"/>
                    <a:gd name="connsiteY8" fmla="*/ 52460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9" h="86184">
                      <a:moveTo>
                        <a:pt x="44966" y="52460"/>
                      </a:moveTo>
                      <a:cubicBezTo>
                        <a:pt x="41219" y="33724"/>
                        <a:pt x="41219" y="14989"/>
                        <a:pt x="48713" y="0"/>
                      </a:cubicBezTo>
                      <a:cubicBezTo>
                        <a:pt x="48713" y="0"/>
                        <a:pt x="48713" y="0"/>
                        <a:pt x="48713" y="0"/>
                      </a:cubicBezTo>
                      <a:cubicBezTo>
                        <a:pt x="44966" y="7494"/>
                        <a:pt x="37472" y="14989"/>
                        <a:pt x="29977" y="22483"/>
                      </a:cubicBezTo>
                      <a:cubicBezTo>
                        <a:pt x="18736" y="29977"/>
                        <a:pt x="11242" y="41219"/>
                        <a:pt x="0" y="48713"/>
                      </a:cubicBezTo>
                      <a:cubicBezTo>
                        <a:pt x="7494" y="44966"/>
                        <a:pt x="14988" y="41219"/>
                        <a:pt x="22483" y="37472"/>
                      </a:cubicBezTo>
                      <a:cubicBezTo>
                        <a:pt x="33724" y="52460"/>
                        <a:pt x="41219" y="71196"/>
                        <a:pt x="52460" y="86185"/>
                      </a:cubicBezTo>
                      <a:cubicBezTo>
                        <a:pt x="52460" y="82437"/>
                        <a:pt x="52460" y="78690"/>
                        <a:pt x="48713" y="74943"/>
                      </a:cubicBezTo>
                      <a:cubicBezTo>
                        <a:pt x="48713" y="67449"/>
                        <a:pt x="44966" y="59955"/>
                        <a:pt x="44966" y="5246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8" name="Freeform: Shape 5827">
                  <a:extLst>
                    <a:ext uri="{FF2B5EF4-FFF2-40B4-BE49-F238E27FC236}">
                      <a16:creationId xmlns:a16="http://schemas.microsoft.com/office/drawing/2014/main" id="{DDA3DF4D-B61E-4FC7-B09A-4F073014CAFD}"/>
                    </a:ext>
                  </a:extLst>
                </p:cNvPr>
                <p:cNvSpPr/>
                <p:nvPr/>
              </p:nvSpPr>
              <p:spPr>
                <a:xfrm>
                  <a:off x="-345797" y="-1718355"/>
                  <a:ext cx="97426" cy="125321"/>
                </a:xfrm>
                <a:custGeom>
                  <a:avLst/>
                  <a:gdLst>
                    <a:gd name="connsiteX0" fmla="*/ 97426 w 97426"/>
                    <a:gd name="connsiteY0" fmla="*/ 123656 h 125321"/>
                    <a:gd name="connsiteX1" fmla="*/ 22483 w 97426"/>
                    <a:gd name="connsiteY1" fmla="*/ 41219 h 125321"/>
                    <a:gd name="connsiteX2" fmla="*/ 22483 w 97426"/>
                    <a:gd name="connsiteY2" fmla="*/ 0 h 125321"/>
                    <a:gd name="connsiteX3" fmla="*/ 22483 w 97426"/>
                    <a:gd name="connsiteY3" fmla="*/ 0 h 125321"/>
                    <a:gd name="connsiteX4" fmla="*/ 0 w 97426"/>
                    <a:gd name="connsiteY4" fmla="*/ 67449 h 125321"/>
                    <a:gd name="connsiteX5" fmla="*/ 3747 w 97426"/>
                    <a:gd name="connsiteY5" fmla="*/ 71196 h 125321"/>
                    <a:gd name="connsiteX6" fmla="*/ 22483 w 97426"/>
                    <a:gd name="connsiteY6" fmla="*/ 44966 h 125321"/>
                    <a:gd name="connsiteX7" fmla="*/ 59955 w 97426"/>
                    <a:gd name="connsiteY7" fmla="*/ 89932 h 125321"/>
                    <a:gd name="connsiteX8" fmla="*/ 97426 w 97426"/>
                    <a:gd name="connsiteY8" fmla="*/ 123656 h 125321"/>
                    <a:gd name="connsiteX9" fmla="*/ 97426 w 97426"/>
                    <a:gd name="connsiteY9" fmla="*/ 123656 h 12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26" h="125321">
                      <a:moveTo>
                        <a:pt x="97426" y="123656"/>
                      </a:moveTo>
                      <a:cubicBezTo>
                        <a:pt x="67449" y="101173"/>
                        <a:pt x="52461" y="63702"/>
                        <a:pt x="22483" y="41219"/>
                      </a:cubicBezTo>
                      <a:cubicBezTo>
                        <a:pt x="26231" y="26230"/>
                        <a:pt x="29977" y="11242"/>
                        <a:pt x="22483" y="0"/>
                      </a:cubicBezTo>
                      <a:cubicBezTo>
                        <a:pt x="22483" y="0"/>
                        <a:pt x="18736" y="0"/>
                        <a:pt x="22483" y="0"/>
                      </a:cubicBezTo>
                      <a:cubicBezTo>
                        <a:pt x="22483" y="26230"/>
                        <a:pt x="14989" y="48713"/>
                        <a:pt x="0" y="67449"/>
                      </a:cubicBezTo>
                      <a:cubicBezTo>
                        <a:pt x="0" y="67449"/>
                        <a:pt x="0" y="71196"/>
                        <a:pt x="3747" y="71196"/>
                      </a:cubicBezTo>
                      <a:cubicBezTo>
                        <a:pt x="11242" y="63702"/>
                        <a:pt x="18736" y="56207"/>
                        <a:pt x="22483" y="44966"/>
                      </a:cubicBezTo>
                      <a:cubicBezTo>
                        <a:pt x="33725" y="59955"/>
                        <a:pt x="48713" y="74943"/>
                        <a:pt x="59955" y="89932"/>
                      </a:cubicBezTo>
                      <a:cubicBezTo>
                        <a:pt x="67449" y="101173"/>
                        <a:pt x="78690" y="119909"/>
                        <a:pt x="97426" y="123656"/>
                      </a:cubicBezTo>
                      <a:cubicBezTo>
                        <a:pt x="97426" y="127403"/>
                        <a:pt x="97426" y="123656"/>
                        <a:pt x="97426" y="123656"/>
                      </a:cubicBezTo>
                      <a:close/>
                    </a:path>
                  </a:pathLst>
                </a:custGeom>
                <a:solidFill>
                  <a:srgbClr val="D97E31"/>
                </a:solidFill>
                <a:ln w="37462" cap="flat">
                  <a:noFill/>
                  <a:prstDash val="solid"/>
                  <a:miter/>
                </a:ln>
              </p:spPr>
              <p:txBody>
                <a:bodyPr rtlCol="0" anchor="ctr"/>
                <a:lstStyle/>
                <a:p>
                  <a:endParaRPr lang="en-US"/>
                </a:p>
              </p:txBody>
            </p:sp>
            <p:sp>
              <p:nvSpPr>
                <p:cNvPr id="5829" name="Freeform: Shape 5828">
                  <a:extLst>
                    <a:ext uri="{FF2B5EF4-FFF2-40B4-BE49-F238E27FC236}">
                      <a16:creationId xmlns:a16="http://schemas.microsoft.com/office/drawing/2014/main" id="{B045BBE0-6C53-4030-9528-A584A6AFDE7C}"/>
                    </a:ext>
                  </a:extLst>
                </p:cNvPr>
                <p:cNvSpPr/>
                <p:nvPr/>
              </p:nvSpPr>
              <p:spPr>
                <a:xfrm>
                  <a:off x="-469453" y="-1624676"/>
                  <a:ext cx="61619" cy="52460"/>
                </a:xfrm>
                <a:custGeom>
                  <a:avLst/>
                  <a:gdLst>
                    <a:gd name="connsiteX0" fmla="*/ 59954 w 61619"/>
                    <a:gd name="connsiteY0" fmla="*/ 0 h 52460"/>
                    <a:gd name="connsiteX1" fmla="*/ 33724 w 61619"/>
                    <a:gd name="connsiteY1" fmla="*/ 29977 h 52460"/>
                    <a:gd name="connsiteX2" fmla="*/ 0 w 61619"/>
                    <a:gd name="connsiteY2" fmla="*/ 48713 h 52460"/>
                    <a:gd name="connsiteX3" fmla="*/ 0 w 61619"/>
                    <a:gd name="connsiteY3" fmla="*/ 52460 h 52460"/>
                    <a:gd name="connsiteX4" fmla="*/ 37472 w 61619"/>
                    <a:gd name="connsiteY4" fmla="*/ 37472 h 52460"/>
                    <a:gd name="connsiteX5" fmla="*/ 59954 w 61619"/>
                    <a:gd name="connsiteY5" fmla="*/ 0 h 52460"/>
                    <a:gd name="connsiteX6" fmla="*/ 59954 w 61619"/>
                    <a:gd name="connsiteY6" fmla="*/ 0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9" h="52460">
                      <a:moveTo>
                        <a:pt x="59954" y="0"/>
                      </a:moveTo>
                      <a:cubicBezTo>
                        <a:pt x="52460" y="11242"/>
                        <a:pt x="44966" y="22483"/>
                        <a:pt x="33724" y="29977"/>
                      </a:cubicBezTo>
                      <a:cubicBezTo>
                        <a:pt x="22483" y="37472"/>
                        <a:pt x="11241" y="41219"/>
                        <a:pt x="0" y="48713"/>
                      </a:cubicBezTo>
                      <a:cubicBezTo>
                        <a:pt x="0" y="48713"/>
                        <a:pt x="0" y="52460"/>
                        <a:pt x="0" y="52460"/>
                      </a:cubicBezTo>
                      <a:cubicBezTo>
                        <a:pt x="14988" y="52460"/>
                        <a:pt x="26230" y="44966"/>
                        <a:pt x="37472" y="37472"/>
                      </a:cubicBezTo>
                      <a:cubicBezTo>
                        <a:pt x="48713" y="26230"/>
                        <a:pt x="59954" y="14989"/>
                        <a:pt x="59954" y="0"/>
                      </a:cubicBezTo>
                      <a:cubicBezTo>
                        <a:pt x="63702" y="0"/>
                        <a:pt x="59954" y="0"/>
                        <a:pt x="59954" y="0"/>
                      </a:cubicBezTo>
                      <a:close/>
                    </a:path>
                  </a:pathLst>
                </a:custGeom>
                <a:solidFill>
                  <a:srgbClr val="D97E31"/>
                </a:solidFill>
                <a:ln w="37462" cap="flat">
                  <a:noFill/>
                  <a:prstDash val="solid"/>
                  <a:miter/>
                </a:ln>
              </p:spPr>
              <p:txBody>
                <a:bodyPr rtlCol="0" anchor="ctr"/>
                <a:lstStyle/>
                <a:p>
                  <a:endParaRPr lang="en-US"/>
                </a:p>
              </p:txBody>
            </p:sp>
            <p:sp>
              <p:nvSpPr>
                <p:cNvPr id="5830" name="Freeform: Shape 5829">
                  <a:extLst>
                    <a:ext uri="{FF2B5EF4-FFF2-40B4-BE49-F238E27FC236}">
                      <a16:creationId xmlns:a16="http://schemas.microsoft.com/office/drawing/2014/main" id="{60B21675-8A0B-4643-B2E2-F24E1A8BF1EA}"/>
                    </a:ext>
                  </a:extLst>
                </p:cNvPr>
                <p:cNvSpPr/>
                <p:nvPr/>
              </p:nvSpPr>
              <p:spPr>
                <a:xfrm>
                  <a:off x="-439476" y="-1875903"/>
                  <a:ext cx="56207" cy="224997"/>
                </a:xfrm>
                <a:custGeom>
                  <a:avLst/>
                  <a:gdLst>
                    <a:gd name="connsiteX0" fmla="*/ 56207 w 56207"/>
                    <a:gd name="connsiteY0" fmla="*/ 168 h 224997"/>
                    <a:gd name="connsiteX1" fmla="*/ 7495 w 56207"/>
                    <a:gd name="connsiteY1" fmla="*/ 86352 h 224997"/>
                    <a:gd name="connsiteX2" fmla="*/ 7495 w 56207"/>
                    <a:gd name="connsiteY2" fmla="*/ 138812 h 224997"/>
                    <a:gd name="connsiteX3" fmla="*/ 0 w 56207"/>
                    <a:gd name="connsiteY3" fmla="*/ 168790 h 224997"/>
                    <a:gd name="connsiteX4" fmla="*/ 22483 w 56207"/>
                    <a:gd name="connsiteY4" fmla="*/ 224997 h 224997"/>
                    <a:gd name="connsiteX5" fmla="*/ 26231 w 56207"/>
                    <a:gd name="connsiteY5" fmla="*/ 221250 h 224997"/>
                    <a:gd name="connsiteX6" fmla="*/ 11242 w 56207"/>
                    <a:gd name="connsiteY6" fmla="*/ 165043 h 224997"/>
                    <a:gd name="connsiteX7" fmla="*/ 22483 w 56207"/>
                    <a:gd name="connsiteY7" fmla="*/ 112582 h 224997"/>
                    <a:gd name="connsiteX8" fmla="*/ 56207 w 56207"/>
                    <a:gd name="connsiteY8" fmla="*/ 168 h 224997"/>
                    <a:gd name="connsiteX9" fmla="*/ 56207 w 56207"/>
                    <a:gd name="connsiteY9" fmla="*/ 168 h 2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07" h="224997">
                      <a:moveTo>
                        <a:pt x="56207" y="168"/>
                      </a:moveTo>
                      <a:cubicBezTo>
                        <a:pt x="11242" y="-3579"/>
                        <a:pt x="3747" y="56375"/>
                        <a:pt x="7495" y="86352"/>
                      </a:cubicBezTo>
                      <a:cubicBezTo>
                        <a:pt x="7495" y="105088"/>
                        <a:pt x="14989" y="120077"/>
                        <a:pt x="7495" y="138812"/>
                      </a:cubicBezTo>
                      <a:cubicBezTo>
                        <a:pt x="3747" y="150054"/>
                        <a:pt x="0" y="157548"/>
                        <a:pt x="0" y="168790"/>
                      </a:cubicBezTo>
                      <a:cubicBezTo>
                        <a:pt x="0" y="187526"/>
                        <a:pt x="7495" y="210008"/>
                        <a:pt x="22483" y="224997"/>
                      </a:cubicBezTo>
                      <a:cubicBezTo>
                        <a:pt x="22483" y="224997"/>
                        <a:pt x="26231" y="224997"/>
                        <a:pt x="26231" y="221250"/>
                      </a:cubicBezTo>
                      <a:cubicBezTo>
                        <a:pt x="14989" y="206261"/>
                        <a:pt x="11242" y="187526"/>
                        <a:pt x="11242" y="165043"/>
                      </a:cubicBezTo>
                      <a:cubicBezTo>
                        <a:pt x="11242" y="146307"/>
                        <a:pt x="29977" y="131318"/>
                        <a:pt x="22483" y="112582"/>
                      </a:cubicBezTo>
                      <a:cubicBezTo>
                        <a:pt x="7495" y="67617"/>
                        <a:pt x="7495" y="15156"/>
                        <a:pt x="56207" y="168"/>
                      </a:cubicBezTo>
                      <a:cubicBezTo>
                        <a:pt x="56207" y="168"/>
                        <a:pt x="56207" y="168"/>
                        <a:pt x="56207" y="168"/>
                      </a:cubicBezTo>
                      <a:close/>
                    </a:path>
                  </a:pathLst>
                </a:custGeom>
                <a:solidFill>
                  <a:srgbClr val="D97E31"/>
                </a:solidFill>
                <a:ln w="37462" cap="flat">
                  <a:noFill/>
                  <a:prstDash val="solid"/>
                  <a:miter/>
                </a:ln>
              </p:spPr>
              <p:txBody>
                <a:bodyPr rtlCol="0" anchor="ctr"/>
                <a:lstStyle/>
                <a:p>
                  <a:endParaRPr lang="en-US"/>
                </a:p>
              </p:txBody>
            </p:sp>
            <p:sp>
              <p:nvSpPr>
                <p:cNvPr id="5831" name="Freeform: Shape 5830">
                  <a:extLst>
                    <a:ext uri="{FF2B5EF4-FFF2-40B4-BE49-F238E27FC236}">
                      <a16:creationId xmlns:a16="http://schemas.microsoft.com/office/drawing/2014/main" id="{3602067C-46BC-47AA-9118-05FD00927912}"/>
                    </a:ext>
                  </a:extLst>
                </p:cNvPr>
                <p:cNvSpPr/>
                <p:nvPr/>
              </p:nvSpPr>
              <p:spPr>
                <a:xfrm>
                  <a:off x="-634328" y="-1856999"/>
                  <a:ext cx="194851" cy="217520"/>
                </a:xfrm>
                <a:custGeom>
                  <a:avLst/>
                  <a:gdLst>
                    <a:gd name="connsiteX0" fmla="*/ 187358 w 194851"/>
                    <a:gd name="connsiteY0" fmla="*/ 82437 h 217520"/>
                    <a:gd name="connsiteX1" fmla="*/ 183611 w 194851"/>
                    <a:gd name="connsiteY1" fmla="*/ 56207 h 217520"/>
                    <a:gd name="connsiteX2" fmla="*/ 194852 w 194851"/>
                    <a:gd name="connsiteY2" fmla="*/ 11241 h 217520"/>
                    <a:gd name="connsiteX3" fmla="*/ 191105 w 194851"/>
                    <a:gd name="connsiteY3" fmla="*/ 7494 h 217520"/>
                    <a:gd name="connsiteX4" fmla="*/ 179864 w 194851"/>
                    <a:gd name="connsiteY4" fmla="*/ 26230 h 217520"/>
                    <a:gd name="connsiteX5" fmla="*/ 176116 w 194851"/>
                    <a:gd name="connsiteY5" fmla="*/ 0 h 217520"/>
                    <a:gd name="connsiteX6" fmla="*/ 172369 w 194851"/>
                    <a:gd name="connsiteY6" fmla="*/ 0 h 217520"/>
                    <a:gd name="connsiteX7" fmla="*/ 172369 w 194851"/>
                    <a:gd name="connsiteY7" fmla="*/ 44966 h 217520"/>
                    <a:gd name="connsiteX8" fmla="*/ 172369 w 194851"/>
                    <a:gd name="connsiteY8" fmla="*/ 52460 h 217520"/>
                    <a:gd name="connsiteX9" fmla="*/ 183611 w 194851"/>
                    <a:gd name="connsiteY9" fmla="*/ 138645 h 217520"/>
                    <a:gd name="connsiteX10" fmla="*/ 146139 w 194851"/>
                    <a:gd name="connsiteY10" fmla="*/ 146139 h 217520"/>
                    <a:gd name="connsiteX11" fmla="*/ 134898 w 194851"/>
                    <a:gd name="connsiteY11" fmla="*/ 131150 h 217520"/>
                    <a:gd name="connsiteX12" fmla="*/ 116162 w 194851"/>
                    <a:gd name="connsiteY12" fmla="*/ 89932 h 217520"/>
                    <a:gd name="connsiteX13" fmla="*/ 101173 w 194851"/>
                    <a:gd name="connsiteY13" fmla="*/ 0 h 217520"/>
                    <a:gd name="connsiteX14" fmla="*/ 97426 w 194851"/>
                    <a:gd name="connsiteY14" fmla="*/ 0 h 217520"/>
                    <a:gd name="connsiteX15" fmla="*/ 112415 w 194851"/>
                    <a:gd name="connsiteY15" fmla="*/ 97426 h 217520"/>
                    <a:gd name="connsiteX16" fmla="*/ 157380 w 194851"/>
                    <a:gd name="connsiteY16" fmla="*/ 157380 h 217520"/>
                    <a:gd name="connsiteX17" fmla="*/ 108668 w 194851"/>
                    <a:gd name="connsiteY17" fmla="*/ 168622 h 217520"/>
                    <a:gd name="connsiteX18" fmla="*/ 74943 w 194851"/>
                    <a:gd name="connsiteY18" fmla="*/ 138645 h 217520"/>
                    <a:gd name="connsiteX19" fmla="*/ 37472 w 194851"/>
                    <a:gd name="connsiteY19" fmla="*/ 63702 h 217520"/>
                    <a:gd name="connsiteX20" fmla="*/ 37472 w 194851"/>
                    <a:gd name="connsiteY20" fmla="*/ 63702 h 217520"/>
                    <a:gd name="connsiteX21" fmla="*/ 48713 w 194851"/>
                    <a:gd name="connsiteY21" fmla="*/ 112415 h 217520"/>
                    <a:gd name="connsiteX22" fmla="*/ 93679 w 194851"/>
                    <a:gd name="connsiteY22" fmla="*/ 168622 h 217520"/>
                    <a:gd name="connsiteX23" fmla="*/ 116162 w 194851"/>
                    <a:gd name="connsiteY23" fmla="*/ 179863 h 217520"/>
                    <a:gd name="connsiteX24" fmla="*/ 116162 w 194851"/>
                    <a:gd name="connsiteY24" fmla="*/ 179863 h 217520"/>
                    <a:gd name="connsiteX25" fmla="*/ 74943 w 194851"/>
                    <a:gd name="connsiteY25" fmla="*/ 191105 h 217520"/>
                    <a:gd name="connsiteX26" fmla="*/ 44966 w 194851"/>
                    <a:gd name="connsiteY26" fmla="*/ 172369 h 217520"/>
                    <a:gd name="connsiteX27" fmla="*/ 14989 w 194851"/>
                    <a:gd name="connsiteY27" fmla="*/ 119909 h 217520"/>
                    <a:gd name="connsiteX28" fmla="*/ 14989 w 194851"/>
                    <a:gd name="connsiteY28" fmla="*/ 119909 h 217520"/>
                    <a:gd name="connsiteX29" fmla="*/ 18736 w 194851"/>
                    <a:gd name="connsiteY29" fmla="*/ 131150 h 217520"/>
                    <a:gd name="connsiteX30" fmla="*/ 0 w 194851"/>
                    <a:gd name="connsiteY30" fmla="*/ 146139 h 217520"/>
                    <a:gd name="connsiteX31" fmla="*/ 22483 w 194851"/>
                    <a:gd name="connsiteY31" fmla="*/ 194852 h 217520"/>
                    <a:gd name="connsiteX32" fmla="*/ 93679 w 194851"/>
                    <a:gd name="connsiteY32" fmla="*/ 202346 h 217520"/>
                    <a:gd name="connsiteX33" fmla="*/ 93679 w 194851"/>
                    <a:gd name="connsiteY33" fmla="*/ 202346 h 217520"/>
                    <a:gd name="connsiteX34" fmla="*/ 127404 w 194851"/>
                    <a:gd name="connsiteY34" fmla="*/ 179863 h 217520"/>
                    <a:gd name="connsiteX35" fmla="*/ 164875 w 194851"/>
                    <a:gd name="connsiteY35" fmla="*/ 157380 h 217520"/>
                    <a:gd name="connsiteX36" fmla="*/ 191105 w 194851"/>
                    <a:gd name="connsiteY36" fmla="*/ 127403 h 217520"/>
                    <a:gd name="connsiteX37" fmla="*/ 187358 w 194851"/>
                    <a:gd name="connsiteY37" fmla="*/ 82437 h 217520"/>
                    <a:gd name="connsiteX38" fmla="*/ 18736 w 194851"/>
                    <a:gd name="connsiteY38" fmla="*/ 142392 h 217520"/>
                    <a:gd name="connsiteX39" fmla="*/ 71196 w 194851"/>
                    <a:gd name="connsiteY39" fmla="*/ 202346 h 217520"/>
                    <a:gd name="connsiteX40" fmla="*/ 86185 w 194851"/>
                    <a:gd name="connsiteY40" fmla="*/ 206094 h 217520"/>
                    <a:gd name="connsiteX41" fmla="*/ 18736 w 194851"/>
                    <a:gd name="connsiteY41" fmla="*/ 142392 h 2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4851" h="217520">
                      <a:moveTo>
                        <a:pt x="187358" y="82437"/>
                      </a:moveTo>
                      <a:cubicBezTo>
                        <a:pt x="187358" y="74943"/>
                        <a:pt x="183611" y="63702"/>
                        <a:pt x="183611" y="56207"/>
                      </a:cubicBezTo>
                      <a:cubicBezTo>
                        <a:pt x="179864" y="37472"/>
                        <a:pt x="183611" y="26230"/>
                        <a:pt x="194852" y="11241"/>
                      </a:cubicBezTo>
                      <a:cubicBezTo>
                        <a:pt x="194852" y="7494"/>
                        <a:pt x="194852" y="7494"/>
                        <a:pt x="191105" y="7494"/>
                      </a:cubicBezTo>
                      <a:cubicBezTo>
                        <a:pt x="183611" y="11241"/>
                        <a:pt x="179864" y="18736"/>
                        <a:pt x="179864" y="26230"/>
                      </a:cubicBezTo>
                      <a:cubicBezTo>
                        <a:pt x="179864" y="18736"/>
                        <a:pt x="179864" y="11241"/>
                        <a:pt x="176116" y="0"/>
                      </a:cubicBezTo>
                      <a:cubicBezTo>
                        <a:pt x="176116" y="0"/>
                        <a:pt x="172369" y="0"/>
                        <a:pt x="172369" y="0"/>
                      </a:cubicBezTo>
                      <a:cubicBezTo>
                        <a:pt x="172369" y="14989"/>
                        <a:pt x="168622" y="29977"/>
                        <a:pt x="172369" y="44966"/>
                      </a:cubicBezTo>
                      <a:cubicBezTo>
                        <a:pt x="172369" y="48713"/>
                        <a:pt x="172369" y="48713"/>
                        <a:pt x="172369" y="52460"/>
                      </a:cubicBezTo>
                      <a:cubicBezTo>
                        <a:pt x="176116" y="82437"/>
                        <a:pt x="187358" y="108667"/>
                        <a:pt x="183611" y="138645"/>
                      </a:cubicBezTo>
                      <a:cubicBezTo>
                        <a:pt x="179864" y="157380"/>
                        <a:pt x="161128" y="157380"/>
                        <a:pt x="146139" y="146139"/>
                      </a:cubicBezTo>
                      <a:cubicBezTo>
                        <a:pt x="142392" y="142392"/>
                        <a:pt x="138645" y="134898"/>
                        <a:pt x="134898" y="131150"/>
                      </a:cubicBezTo>
                      <a:cubicBezTo>
                        <a:pt x="127404" y="119909"/>
                        <a:pt x="119909" y="104920"/>
                        <a:pt x="116162" y="89932"/>
                      </a:cubicBezTo>
                      <a:cubicBezTo>
                        <a:pt x="104920" y="59954"/>
                        <a:pt x="101173" y="29977"/>
                        <a:pt x="101173" y="0"/>
                      </a:cubicBezTo>
                      <a:cubicBezTo>
                        <a:pt x="101173" y="0"/>
                        <a:pt x="97426" y="0"/>
                        <a:pt x="97426" y="0"/>
                      </a:cubicBezTo>
                      <a:cubicBezTo>
                        <a:pt x="97426" y="33724"/>
                        <a:pt x="101173" y="63702"/>
                        <a:pt x="112415" y="97426"/>
                      </a:cubicBezTo>
                      <a:cubicBezTo>
                        <a:pt x="119909" y="116162"/>
                        <a:pt x="134898" y="153633"/>
                        <a:pt x="157380" y="157380"/>
                      </a:cubicBezTo>
                      <a:cubicBezTo>
                        <a:pt x="157380" y="183611"/>
                        <a:pt x="123656" y="172369"/>
                        <a:pt x="108668" y="168622"/>
                      </a:cubicBezTo>
                      <a:cubicBezTo>
                        <a:pt x="93679" y="161128"/>
                        <a:pt x="82437" y="149886"/>
                        <a:pt x="74943" y="138645"/>
                      </a:cubicBezTo>
                      <a:cubicBezTo>
                        <a:pt x="59955" y="119909"/>
                        <a:pt x="41219" y="89932"/>
                        <a:pt x="37472" y="63702"/>
                      </a:cubicBezTo>
                      <a:cubicBezTo>
                        <a:pt x="37472" y="63702"/>
                        <a:pt x="37472" y="63702"/>
                        <a:pt x="37472" y="63702"/>
                      </a:cubicBezTo>
                      <a:cubicBezTo>
                        <a:pt x="33725" y="82437"/>
                        <a:pt x="41219" y="97426"/>
                        <a:pt x="48713" y="112415"/>
                      </a:cubicBezTo>
                      <a:cubicBezTo>
                        <a:pt x="59955" y="134898"/>
                        <a:pt x="74943" y="153633"/>
                        <a:pt x="93679" y="168622"/>
                      </a:cubicBezTo>
                      <a:cubicBezTo>
                        <a:pt x="101173" y="172369"/>
                        <a:pt x="108668" y="176116"/>
                        <a:pt x="116162" y="179863"/>
                      </a:cubicBezTo>
                      <a:cubicBezTo>
                        <a:pt x="116162" y="179863"/>
                        <a:pt x="116162" y="179863"/>
                        <a:pt x="116162" y="179863"/>
                      </a:cubicBezTo>
                      <a:cubicBezTo>
                        <a:pt x="119909" y="202346"/>
                        <a:pt x="82437" y="194852"/>
                        <a:pt x="74943" y="191105"/>
                      </a:cubicBezTo>
                      <a:cubicBezTo>
                        <a:pt x="63702" y="187358"/>
                        <a:pt x="56207" y="179863"/>
                        <a:pt x="44966" y="172369"/>
                      </a:cubicBezTo>
                      <a:cubicBezTo>
                        <a:pt x="29977" y="157380"/>
                        <a:pt x="22483" y="138645"/>
                        <a:pt x="14989" y="119909"/>
                      </a:cubicBezTo>
                      <a:cubicBezTo>
                        <a:pt x="14989" y="119909"/>
                        <a:pt x="14989" y="119909"/>
                        <a:pt x="14989" y="119909"/>
                      </a:cubicBezTo>
                      <a:cubicBezTo>
                        <a:pt x="14989" y="123656"/>
                        <a:pt x="14989" y="127403"/>
                        <a:pt x="18736" y="131150"/>
                      </a:cubicBezTo>
                      <a:cubicBezTo>
                        <a:pt x="11242" y="131150"/>
                        <a:pt x="0" y="134898"/>
                        <a:pt x="0" y="146139"/>
                      </a:cubicBezTo>
                      <a:cubicBezTo>
                        <a:pt x="0" y="164875"/>
                        <a:pt x="11242" y="183611"/>
                        <a:pt x="22483" y="194852"/>
                      </a:cubicBezTo>
                      <a:cubicBezTo>
                        <a:pt x="37472" y="217335"/>
                        <a:pt x="78690" y="228576"/>
                        <a:pt x="93679" y="202346"/>
                      </a:cubicBezTo>
                      <a:cubicBezTo>
                        <a:pt x="93679" y="202346"/>
                        <a:pt x="93679" y="202346"/>
                        <a:pt x="93679" y="202346"/>
                      </a:cubicBezTo>
                      <a:cubicBezTo>
                        <a:pt x="112415" y="202346"/>
                        <a:pt x="127404" y="198599"/>
                        <a:pt x="127404" y="179863"/>
                      </a:cubicBezTo>
                      <a:cubicBezTo>
                        <a:pt x="146139" y="183611"/>
                        <a:pt x="161128" y="176116"/>
                        <a:pt x="164875" y="157380"/>
                      </a:cubicBezTo>
                      <a:cubicBezTo>
                        <a:pt x="179864" y="157380"/>
                        <a:pt x="191105" y="142392"/>
                        <a:pt x="191105" y="127403"/>
                      </a:cubicBezTo>
                      <a:cubicBezTo>
                        <a:pt x="191105" y="116162"/>
                        <a:pt x="191105" y="97426"/>
                        <a:pt x="187358" y="82437"/>
                      </a:cubicBezTo>
                      <a:close/>
                      <a:moveTo>
                        <a:pt x="18736" y="142392"/>
                      </a:moveTo>
                      <a:cubicBezTo>
                        <a:pt x="26230" y="168622"/>
                        <a:pt x="44966" y="191105"/>
                        <a:pt x="71196" y="202346"/>
                      </a:cubicBezTo>
                      <a:cubicBezTo>
                        <a:pt x="74943" y="202346"/>
                        <a:pt x="78690" y="206094"/>
                        <a:pt x="86185" y="206094"/>
                      </a:cubicBezTo>
                      <a:cubicBezTo>
                        <a:pt x="56207" y="247312"/>
                        <a:pt x="-18736" y="161128"/>
                        <a:pt x="18736" y="142392"/>
                      </a:cubicBezTo>
                      <a:close/>
                    </a:path>
                  </a:pathLst>
                </a:custGeom>
                <a:solidFill>
                  <a:srgbClr val="D97E31"/>
                </a:solidFill>
                <a:ln w="37462" cap="flat">
                  <a:noFill/>
                  <a:prstDash val="solid"/>
                  <a:miter/>
                </a:ln>
              </p:spPr>
              <p:txBody>
                <a:bodyPr rtlCol="0" anchor="ctr"/>
                <a:lstStyle/>
                <a:p>
                  <a:endParaRPr lang="en-US"/>
                </a:p>
              </p:txBody>
            </p:sp>
            <p:sp>
              <p:nvSpPr>
                <p:cNvPr id="5832" name="Freeform: Shape 5831">
                  <a:extLst>
                    <a:ext uri="{FF2B5EF4-FFF2-40B4-BE49-F238E27FC236}">
                      <a16:creationId xmlns:a16="http://schemas.microsoft.com/office/drawing/2014/main" id="{2241E7E7-9091-45D2-B873-CDC65F11B96A}"/>
                    </a:ext>
                  </a:extLst>
                </p:cNvPr>
                <p:cNvSpPr/>
                <p:nvPr/>
              </p:nvSpPr>
              <p:spPr>
                <a:xfrm>
                  <a:off x="-623448" y="-1880954"/>
                  <a:ext cx="210201" cy="286255"/>
                </a:xfrm>
                <a:custGeom>
                  <a:avLst/>
                  <a:gdLst>
                    <a:gd name="connsiteX0" fmla="*/ 210202 w 210201"/>
                    <a:gd name="connsiteY0" fmla="*/ 23955 h 286255"/>
                    <a:gd name="connsiteX1" fmla="*/ 210202 w 210201"/>
                    <a:gd name="connsiteY1" fmla="*/ 23955 h 286255"/>
                    <a:gd name="connsiteX2" fmla="*/ 210202 w 210201"/>
                    <a:gd name="connsiteY2" fmla="*/ 23955 h 286255"/>
                    <a:gd name="connsiteX3" fmla="*/ 202707 w 210201"/>
                    <a:gd name="connsiteY3" fmla="*/ 16461 h 286255"/>
                    <a:gd name="connsiteX4" fmla="*/ 146500 w 210201"/>
                    <a:gd name="connsiteY4" fmla="*/ 12713 h 286255"/>
                    <a:gd name="connsiteX5" fmla="*/ 165236 w 210201"/>
                    <a:gd name="connsiteY5" fmla="*/ 128875 h 286255"/>
                    <a:gd name="connsiteX6" fmla="*/ 153995 w 210201"/>
                    <a:gd name="connsiteY6" fmla="*/ 181335 h 286255"/>
                    <a:gd name="connsiteX7" fmla="*/ 131511 w 210201"/>
                    <a:gd name="connsiteY7" fmla="*/ 170094 h 286255"/>
                    <a:gd name="connsiteX8" fmla="*/ 120270 w 210201"/>
                    <a:gd name="connsiteY8" fmla="*/ 158853 h 286255"/>
                    <a:gd name="connsiteX9" fmla="*/ 97787 w 210201"/>
                    <a:gd name="connsiteY9" fmla="*/ 102645 h 286255"/>
                    <a:gd name="connsiteX10" fmla="*/ 86546 w 210201"/>
                    <a:gd name="connsiteY10" fmla="*/ 50185 h 286255"/>
                    <a:gd name="connsiteX11" fmla="*/ 79052 w 210201"/>
                    <a:gd name="connsiteY11" fmla="*/ 50185 h 286255"/>
                    <a:gd name="connsiteX12" fmla="*/ 82798 w 210201"/>
                    <a:gd name="connsiteY12" fmla="*/ 132622 h 286255"/>
                    <a:gd name="connsiteX13" fmla="*/ 109028 w 210201"/>
                    <a:gd name="connsiteY13" fmla="*/ 173841 h 286255"/>
                    <a:gd name="connsiteX14" fmla="*/ 124017 w 210201"/>
                    <a:gd name="connsiteY14" fmla="*/ 200071 h 286255"/>
                    <a:gd name="connsiteX15" fmla="*/ 86546 w 210201"/>
                    <a:gd name="connsiteY15" fmla="*/ 200071 h 286255"/>
                    <a:gd name="connsiteX16" fmla="*/ 79052 w 210201"/>
                    <a:gd name="connsiteY16" fmla="*/ 192577 h 286255"/>
                    <a:gd name="connsiteX17" fmla="*/ 75304 w 210201"/>
                    <a:gd name="connsiteY17" fmla="*/ 192577 h 286255"/>
                    <a:gd name="connsiteX18" fmla="*/ 71557 w 210201"/>
                    <a:gd name="connsiteY18" fmla="*/ 192577 h 286255"/>
                    <a:gd name="connsiteX19" fmla="*/ 49074 w 210201"/>
                    <a:gd name="connsiteY19" fmla="*/ 173841 h 286255"/>
                    <a:gd name="connsiteX20" fmla="*/ 22844 w 210201"/>
                    <a:gd name="connsiteY20" fmla="*/ 121381 h 286255"/>
                    <a:gd name="connsiteX21" fmla="*/ 15349 w 210201"/>
                    <a:gd name="connsiteY21" fmla="*/ 125128 h 286255"/>
                    <a:gd name="connsiteX22" fmla="*/ 37833 w 210201"/>
                    <a:gd name="connsiteY22" fmla="*/ 185083 h 286255"/>
                    <a:gd name="connsiteX23" fmla="*/ 64063 w 210201"/>
                    <a:gd name="connsiteY23" fmla="*/ 215060 h 286255"/>
                    <a:gd name="connsiteX24" fmla="*/ 75304 w 210201"/>
                    <a:gd name="connsiteY24" fmla="*/ 230049 h 286255"/>
                    <a:gd name="connsiteX25" fmla="*/ 49074 w 210201"/>
                    <a:gd name="connsiteY25" fmla="*/ 233796 h 286255"/>
                    <a:gd name="connsiteX26" fmla="*/ 7855 w 210201"/>
                    <a:gd name="connsiteY26" fmla="*/ 192577 h 286255"/>
                    <a:gd name="connsiteX27" fmla="*/ 7855 w 210201"/>
                    <a:gd name="connsiteY27" fmla="*/ 188830 h 286255"/>
                    <a:gd name="connsiteX28" fmla="*/ 4108 w 210201"/>
                    <a:gd name="connsiteY28" fmla="*/ 177588 h 286255"/>
                    <a:gd name="connsiteX29" fmla="*/ 361 w 210201"/>
                    <a:gd name="connsiteY29" fmla="*/ 177588 h 286255"/>
                    <a:gd name="connsiteX30" fmla="*/ 41580 w 210201"/>
                    <a:gd name="connsiteY30" fmla="*/ 237543 h 286255"/>
                    <a:gd name="connsiteX31" fmla="*/ 56568 w 210201"/>
                    <a:gd name="connsiteY31" fmla="*/ 260026 h 286255"/>
                    <a:gd name="connsiteX32" fmla="*/ 56568 w 210201"/>
                    <a:gd name="connsiteY32" fmla="*/ 263773 h 286255"/>
                    <a:gd name="connsiteX33" fmla="*/ 67810 w 210201"/>
                    <a:gd name="connsiteY33" fmla="*/ 260026 h 286255"/>
                    <a:gd name="connsiteX34" fmla="*/ 79052 w 210201"/>
                    <a:gd name="connsiteY34" fmla="*/ 286256 h 286255"/>
                    <a:gd name="connsiteX35" fmla="*/ 79052 w 210201"/>
                    <a:gd name="connsiteY35" fmla="*/ 286256 h 286255"/>
                    <a:gd name="connsiteX36" fmla="*/ 90293 w 210201"/>
                    <a:gd name="connsiteY36" fmla="*/ 271267 h 286255"/>
                    <a:gd name="connsiteX37" fmla="*/ 101534 w 210201"/>
                    <a:gd name="connsiteY37" fmla="*/ 271267 h 286255"/>
                    <a:gd name="connsiteX38" fmla="*/ 120270 w 210201"/>
                    <a:gd name="connsiteY38" fmla="*/ 256279 h 286255"/>
                    <a:gd name="connsiteX39" fmla="*/ 139006 w 210201"/>
                    <a:gd name="connsiteY39" fmla="*/ 248784 h 286255"/>
                    <a:gd name="connsiteX40" fmla="*/ 165236 w 210201"/>
                    <a:gd name="connsiteY40" fmla="*/ 222554 h 286255"/>
                    <a:gd name="connsiteX41" fmla="*/ 183971 w 210201"/>
                    <a:gd name="connsiteY41" fmla="*/ 207566 h 286255"/>
                    <a:gd name="connsiteX42" fmla="*/ 183971 w 210201"/>
                    <a:gd name="connsiteY42" fmla="*/ 203818 h 286255"/>
                    <a:gd name="connsiteX43" fmla="*/ 191466 w 210201"/>
                    <a:gd name="connsiteY43" fmla="*/ 170094 h 286255"/>
                    <a:gd name="connsiteX44" fmla="*/ 191466 w 210201"/>
                    <a:gd name="connsiteY44" fmla="*/ 113887 h 286255"/>
                    <a:gd name="connsiteX45" fmla="*/ 210202 w 210201"/>
                    <a:gd name="connsiteY45" fmla="*/ 23955 h 28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0201" h="286255">
                      <a:moveTo>
                        <a:pt x="210202" y="23955"/>
                      </a:moveTo>
                      <a:cubicBezTo>
                        <a:pt x="210202" y="23955"/>
                        <a:pt x="210202" y="23955"/>
                        <a:pt x="210202" y="23955"/>
                      </a:cubicBezTo>
                      <a:cubicBezTo>
                        <a:pt x="210202" y="23955"/>
                        <a:pt x="210202" y="23955"/>
                        <a:pt x="210202" y="23955"/>
                      </a:cubicBezTo>
                      <a:cubicBezTo>
                        <a:pt x="206455" y="20208"/>
                        <a:pt x="206455" y="20208"/>
                        <a:pt x="202707" y="16461"/>
                      </a:cubicBezTo>
                      <a:cubicBezTo>
                        <a:pt x="187719" y="1472"/>
                        <a:pt x="157741" y="-9769"/>
                        <a:pt x="146500" y="12713"/>
                      </a:cubicBezTo>
                      <a:cubicBezTo>
                        <a:pt x="127764" y="46438"/>
                        <a:pt x="153995" y="95151"/>
                        <a:pt x="165236" y="128875"/>
                      </a:cubicBezTo>
                      <a:cubicBezTo>
                        <a:pt x="168983" y="143864"/>
                        <a:pt x="176477" y="177588"/>
                        <a:pt x="153995" y="181335"/>
                      </a:cubicBezTo>
                      <a:cubicBezTo>
                        <a:pt x="142753" y="181335"/>
                        <a:pt x="135259" y="177588"/>
                        <a:pt x="131511" y="170094"/>
                      </a:cubicBezTo>
                      <a:cubicBezTo>
                        <a:pt x="127764" y="166347"/>
                        <a:pt x="124017" y="162600"/>
                        <a:pt x="120270" y="158853"/>
                      </a:cubicBezTo>
                      <a:cubicBezTo>
                        <a:pt x="109028" y="143864"/>
                        <a:pt x="101534" y="117634"/>
                        <a:pt x="97787" y="102645"/>
                      </a:cubicBezTo>
                      <a:cubicBezTo>
                        <a:pt x="94040" y="87657"/>
                        <a:pt x="90293" y="68921"/>
                        <a:pt x="86546" y="50185"/>
                      </a:cubicBezTo>
                      <a:cubicBezTo>
                        <a:pt x="82798" y="50185"/>
                        <a:pt x="79052" y="50185"/>
                        <a:pt x="79052" y="50185"/>
                      </a:cubicBezTo>
                      <a:cubicBezTo>
                        <a:pt x="64063" y="72668"/>
                        <a:pt x="75304" y="110140"/>
                        <a:pt x="82798" y="132622"/>
                      </a:cubicBezTo>
                      <a:cubicBezTo>
                        <a:pt x="90293" y="147611"/>
                        <a:pt x="101534" y="162600"/>
                        <a:pt x="109028" y="173841"/>
                      </a:cubicBezTo>
                      <a:cubicBezTo>
                        <a:pt x="112776" y="181335"/>
                        <a:pt x="124017" y="188830"/>
                        <a:pt x="124017" y="200071"/>
                      </a:cubicBezTo>
                      <a:cubicBezTo>
                        <a:pt x="124017" y="218807"/>
                        <a:pt x="94040" y="203818"/>
                        <a:pt x="86546" y="200071"/>
                      </a:cubicBezTo>
                      <a:cubicBezTo>
                        <a:pt x="82798" y="196324"/>
                        <a:pt x="79052" y="196324"/>
                        <a:pt x="79052" y="192577"/>
                      </a:cubicBezTo>
                      <a:cubicBezTo>
                        <a:pt x="79052" y="192577"/>
                        <a:pt x="75304" y="192577"/>
                        <a:pt x="75304" y="192577"/>
                      </a:cubicBezTo>
                      <a:cubicBezTo>
                        <a:pt x="75304" y="192577"/>
                        <a:pt x="75304" y="192577"/>
                        <a:pt x="71557" y="192577"/>
                      </a:cubicBezTo>
                      <a:cubicBezTo>
                        <a:pt x="64063" y="188830"/>
                        <a:pt x="52821" y="177588"/>
                        <a:pt x="49074" y="173841"/>
                      </a:cubicBezTo>
                      <a:cubicBezTo>
                        <a:pt x="37833" y="158853"/>
                        <a:pt x="26591" y="140117"/>
                        <a:pt x="22844" y="121381"/>
                      </a:cubicBezTo>
                      <a:cubicBezTo>
                        <a:pt x="19097" y="121381"/>
                        <a:pt x="19097" y="121381"/>
                        <a:pt x="15349" y="125128"/>
                      </a:cubicBezTo>
                      <a:cubicBezTo>
                        <a:pt x="11603" y="143864"/>
                        <a:pt x="30338" y="173841"/>
                        <a:pt x="37833" y="185083"/>
                      </a:cubicBezTo>
                      <a:cubicBezTo>
                        <a:pt x="45327" y="196324"/>
                        <a:pt x="56568" y="203818"/>
                        <a:pt x="64063" y="215060"/>
                      </a:cubicBezTo>
                      <a:cubicBezTo>
                        <a:pt x="67810" y="218807"/>
                        <a:pt x="75304" y="222554"/>
                        <a:pt x="75304" y="230049"/>
                      </a:cubicBezTo>
                      <a:cubicBezTo>
                        <a:pt x="75304" y="245037"/>
                        <a:pt x="56568" y="237543"/>
                        <a:pt x="49074" y="233796"/>
                      </a:cubicBezTo>
                      <a:cubicBezTo>
                        <a:pt x="30338" y="226301"/>
                        <a:pt x="19097" y="207566"/>
                        <a:pt x="7855" y="192577"/>
                      </a:cubicBezTo>
                      <a:cubicBezTo>
                        <a:pt x="7855" y="192577"/>
                        <a:pt x="7855" y="188830"/>
                        <a:pt x="7855" y="188830"/>
                      </a:cubicBezTo>
                      <a:cubicBezTo>
                        <a:pt x="4108" y="185083"/>
                        <a:pt x="4108" y="181335"/>
                        <a:pt x="4108" y="177588"/>
                      </a:cubicBezTo>
                      <a:cubicBezTo>
                        <a:pt x="4108" y="177588"/>
                        <a:pt x="361" y="177588"/>
                        <a:pt x="361" y="177588"/>
                      </a:cubicBezTo>
                      <a:cubicBezTo>
                        <a:pt x="-3386" y="203818"/>
                        <a:pt x="22844" y="222554"/>
                        <a:pt x="41580" y="237543"/>
                      </a:cubicBezTo>
                      <a:cubicBezTo>
                        <a:pt x="49074" y="241290"/>
                        <a:pt x="60316" y="248784"/>
                        <a:pt x="56568" y="260026"/>
                      </a:cubicBezTo>
                      <a:cubicBezTo>
                        <a:pt x="56568" y="260026"/>
                        <a:pt x="56568" y="260026"/>
                        <a:pt x="56568" y="263773"/>
                      </a:cubicBezTo>
                      <a:cubicBezTo>
                        <a:pt x="60316" y="263773"/>
                        <a:pt x="64063" y="263773"/>
                        <a:pt x="67810" y="260026"/>
                      </a:cubicBezTo>
                      <a:cubicBezTo>
                        <a:pt x="71557" y="267520"/>
                        <a:pt x="71557" y="278762"/>
                        <a:pt x="79052" y="286256"/>
                      </a:cubicBezTo>
                      <a:cubicBezTo>
                        <a:pt x="79052" y="286256"/>
                        <a:pt x="79052" y="286256"/>
                        <a:pt x="79052" y="286256"/>
                      </a:cubicBezTo>
                      <a:cubicBezTo>
                        <a:pt x="79052" y="278762"/>
                        <a:pt x="86546" y="275014"/>
                        <a:pt x="90293" y="271267"/>
                      </a:cubicBezTo>
                      <a:cubicBezTo>
                        <a:pt x="94040" y="271267"/>
                        <a:pt x="97787" y="271267"/>
                        <a:pt x="101534" y="271267"/>
                      </a:cubicBezTo>
                      <a:cubicBezTo>
                        <a:pt x="112776" y="271267"/>
                        <a:pt x="116523" y="263773"/>
                        <a:pt x="120270" y="256279"/>
                      </a:cubicBezTo>
                      <a:cubicBezTo>
                        <a:pt x="124017" y="248784"/>
                        <a:pt x="131511" y="248784"/>
                        <a:pt x="139006" y="248784"/>
                      </a:cubicBezTo>
                      <a:cubicBezTo>
                        <a:pt x="153995" y="248784"/>
                        <a:pt x="153995" y="230049"/>
                        <a:pt x="165236" y="222554"/>
                      </a:cubicBezTo>
                      <a:cubicBezTo>
                        <a:pt x="172730" y="218807"/>
                        <a:pt x="183971" y="226301"/>
                        <a:pt x="183971" y="207566"/>
                      </a:cubicBezTo>
                      <a:cubicBezTo>
                        <a:pt x="183971" y="207566"/>
                        <a:pt x="183971" y="203818"/>
                        <a:pt x="183971" y="203818"/>
                      </a:cubicBezTo>
                      <a:cubicBezTo>
                        <a:pt x="183971" y="188830"/>
                        <a:pt x="183971" y="181335"/>
                        <a:pt x="191466" y="170094"/>
                      </a:cubicBezTo>
                      <a:cubicBezTo>
                        <a:pt x="202707" y="151358"/>
                        <a:pt x="191466" y="132622"/>
                        <a:pt x="191466" y="113887"/>
                      </a:cubicBezTo>
                      <a:cubicBezTo>
                        <a:pt x="195213" y="68921"/>
                        <a:pt x="198960" y="42691"/>
                        <a:pt x="210202" y="23955"/>
                      </a:cubicBezTo>
                      <a:close/>
                    </a:path>
                  </a:pathLst>
                </a:custGeom>
                <a:solidFill>
                  <a:srgbClr val="FBCA8F"/>
                </a:solidFill>
                <a:ln w="37462" cap="flat">
                  <a:noFill/>
                  <a:prstDash val="solid"/>
                  <a:miter/>
                </a:ln>
              </p:spPr>
              <p:txBody>
                <a:bodyPr rtlCol="0" anchor="ctr"/>
                <a:lstStyle/>
                <a:p>
                  <a:endParaRPr lang="en-US"/>
                </a:p>
              </p:txBody>
            </p:sp>
          </p:grpSp>
          <p:grpSp>
            <p:nvGrpSpPr>
              <p:cNvPr id="5833" name="Graphic 3506">
                <a:extLst>
                  <a:ext uri="{FF2B5EF4-FFF2-40B4-BE49-F238E27FC236}">
                    <a16:creationId xmlns:a16="http://schemas.microsoft.com/office/drawing/2014/main" id="{0EC0D5BD-BE9B-40D4-9E8B-1B71ECDEEA71}"/>
                  </a:ext>
                </a:extLst>
              </p:cNvPr>
              <p:cNvGrpSpPr/>
              <p:nvPr/>
            </p:nvGrpSpPr>
            <p:grpSpPr>
              <a:xfrm>
                <a:off x="-249276" y="-1896023"/>
                <a:ext cx="908426" cy="697586"/>
                <a:chOff x="-249276" y="-1896023"/>
                <a:chExt cx="908426" cy="697586"/>
              </a:xfrm>
              <a:solidFill>
                <a:srgbClr val="144E28"/>
              </a:solidFill>
            </p:grpSpPr>
            <p:sp>
              <p:nvSpPr>
                <p:cNvPr id="5834" name="Freeform: Shape 5833">
                  <a:extLst>
                    <a:ext uri="{FF2B5EF4-FFF2-40B4-BE49-F238E27FC236}">
                      <a16:creationId xmlns:a16="http://schemas.microsoft.com/office/drawing/2014/main" id="{4337CE14-AE6C-42D5-B907-F3FDD69D5145}"/>
                    </a:ext>
                  </a:extLst>
                </p:cNvPr>
                <p:cNvSpPr/>
                <p:nvPr/>
              </p:nvSpPr>
              <p:spPr>
                <a:xfrm>
                  <a:off x="-229635" y="-1763321"/>
                  <a:ext cx="187357" cy="332559"/>
                </a:xfrm>
                <a:custGeom>
                  <a:avLst/>
                  <a:gdLst>
                    <a:gd name="connsiteX0" fmla="*/ 187358 w 187357"/>
                    <a:gd name="connsiteY0" fmla="*/ 0 h 332559"/>
                    <a:gd name="connsiteX1" fmla="*/ 131150 w 187357"/>
                    <a:gd name="connsiteY1" fmla="*/ 78690 h 332559"/>
                    <a:gd name="connsiteX2" fmla="*/ 138645 w 187357"/>
                    <a:gd name="connsiteY2" fmla="*/ 52460 h 332559"/>
                    <a:gd name="connsiteX3" fmla="*/ 161128 w 187357"/>
                    <a:gd name="connsiteY3" fmla="*/ 0 h 332559"/>
                    <a:gd name="connsiteX4" fmla="*/ 161128 w 187357"/>
                    <a:gd name="connsiteY4" fmla="*/ 0 h 332559"/>
                    <a:gd name="connsiteX5" fmla="*/ 123656 w 187357"/>
                    <a:gd name="connsiteY5" fmla="*/ 97426 h 332559"/>
                    <a:gd name="connsiteX6" fmla="*/ 104920 w 187357"/>
                    <a:gd name="connsiteY6" fmla="*/ 142392 h 332559"/>
                    <a:gd name="connsiteX7" fmla="*/ 67449 w 187357"/>
                    <a:gd name="connsiteY7" fmla="*/ 82437 h 332559"/>
                    <a:gd name="connsiteX8" fmla="*/ 0 w 187357"/>
                    <a:gd name="connsiteY8" fmla="*/ 41219 h 332559"/>
                    <a:gd name="connsiteX9" fmla="*/ 0 w 187357"/>
                    <a:gd name="connsiteY9" fmla="*/ 41219 h 332559"/>
                    <a:gd name="connsiteX10" fmla="*/ 101173 w 187357"/>
                    <a:gd name="connsiteY10" fmla="*/ 153633 h 332559"/>
                    <a:gd name="connsiteX11" fmla="*/ 74943 w 187357"/>
                    <a:gd name="connsiteY11" fmla="*/ 236071 h 332559"/>
                    <a:gd name="connsiteX12" fmla="*/ 52460 w 187357"/>
                    <a:gd name="connsiteY12" fmla="*/ 329750 h 332559"/>
                    <a:gd name="connsiteX13" fmla="*/ 56207 w 187357"/>
                    <a:gd name="connsiteY13" fmla="*/ 329750 h 332559"/>
                    <a:gd name="connsiteX14" fmla="*/ 108667 w 187357"/>
                    <a:gd name="connsiteY14" fmla="*/ 149886 h 332559"/>
                    <a:gd name="connsiteX15" fmla="*/ 146139 w 187357"/>
                    <a:gd name="connsiteY15" fmla="*/ 71196 h 332559"/>
                    <a:gd name="connsiteX16" fmla="*/ 187358 w 187357"/>
                    <a:gd name="connsiteY16" fmla="*/ 0 h 332559"/>
                    <a:gd name="connsiteX17" fmla="*/ 187358 w 187357"/>
                    <a:gd name="connsiteY17" fmla="*/ 0 h 3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357" h="332559">
                      <a:moveTo>
                        <a:pt x="187358" y="0"/>
                      </a:moveTo>
                      <a:cubicBezTo>
                        <a:pt x="164875" y="18736"/>
                        <a:pt x="146139" y="48713"/>
                        <a:pt x="131150" y="78690"/>
                      </a:cubicBezTo>
                      <a:cubicBezTo>
                        <a:pt x="134898" y="71196"/>
                        <a:pt x="134898" y="59954"/>
                        <a:pt x="138645" y="52460"/>
                      </a:cubicBezTo>
                      <a:cubicBezTo>
                        <a:pt x="142392" y="33724"/>
                        <a:pt x="153634" y="18736"/>
                        <a:pt x="161128" y="0"/>
                      </a:cubicBezTo>
                      <a:cubicBezTo>
                        <a:pt x="161128" y="0"/>
                        <a:pt x="161128" y="0"/>
                        <a:pt x="161128" y="0"/>
                      </a:cubicBezTo>
                      <a:cubicBezTo>
                        <a:pt x="138645" y="26230"/>
                        <a:pt x="127403" y="63702"/>
                        <a:pt x="123656" y="97426"/>
                      </a:cubicBezTo>
                      <a:cubicBezTo>
                        <a:pt x="116162" y="112415"/>
                        <a:pt x="108667" y="127403"/>
                        <a:pt x="104920" y="142392"/>
                      </a:cubicBezTo>
                      <a:cubicBezTo>
                        <a:pt x="97426" y="119909"/>
                        <a:pt x="82437" y="97426"/>
                        <a:pt x="67449" y="82437"/>
                      </a:cubicBezTo>
                      <a:cubicBezTo>
                        <a:pt x="52460" y="63702"/>
                        <a:pt x="26230" y="44966"/>
                        <a:pt x="0" y="41219"/>
                      </a:cubicBezTo>
                      <a:cubicBezTo>
                        <a:pt x="0" y="41219"/>
                        <a:pt x="0" y="41219"/>
                        <a:pt x="0" y="41219"/>
                      </a:cubicBezTo>
                      <a:cubicBezTo>
                        <a:pt x="48713" y="59954"/>
                        <a:pt x="74943" y="108667"/>
                        <a:pt x="101173" y="153633"/>
                      </a:cubicBezTo>
                      <a:cubicBezTo>
                        <a:pt x="89931" y="179863"/>
                        <a:pt x="82437" y="209841"/>
                        <a:pt x="74943" y="236071"/>
                      </a:cubicBezTo>
                      <a:cubicBezTo>
                        <a:pt x="67449" y="266048"/>
                        <a:pt x="56207" y="299772"/>
                        <a:pt x="52460" y="329750"/>
                      </a:cubicBezTo>
                      <a:cubicBezTo>
                        <a:pt x="52460" y="333497"/>
                        <a:pt x="56207" y="333497"/>
                        <a:pt x="56207" y="329750"/>
                      </a:cubicBezTo>
                      <a:cubicBezTo>
                        <a:pt x="71196" y="269795"/>
                        <a:pt x="86185" y="209841"/>
                        <a:pt x="108667" y="149886"/>
                      </a:cubicBezTo>
                      <a:cubicBezTo>
                        <a:pt x="119909" y="123656"/>
                        <a:pt x="131150" y="97426"/>
                        <a:pt x="146139" y="71196"/>
                      </a:cubicBezTo>
                      <a:cubicBezTo>
                        <a:pt x="153634" y="48713"/>
                        <a:pt x="172369" y="26230"/>
                        <a:pt x="187358" y="0"/>
                      </a:cubicBezTo>
                      <a:cubicBezTo>
                        <a:pt x="187358" y="0"/>
                        <a:pt x="187358" y="0"/>
                        <a:pt x="187358" y="0"/>
                      </a:cubicBezTo>
                      <a:close/>
                    </a:path>
                  </a:pathLst>
                </a:custGeom>
                <a:solidFill>
                  <a:srgbClr val="144E28"/>
                </a:solidFill>
                <a:ln w="37462" cap="flat">
                  <a:noFill/>
                  <a:prstDash val="solid"/>
                  <a:miter/>
                </a:ln>
              </p:spPr>
              <p:txBody>
                <a:bodyPr rtlCol="0" anchor="ctr"/>
                <a:lstStyle/>
                <a:p>
                  <a:endParaRPr lang="en-US"/>
                </a:p>
              </p:txBody>
            </p:sp>
            <p:sp>
              <p:nvSpPr>
                <p:cNvPr id="5835" name="Freeform: Shape 5834">
                  <a:extLst>
                    <a:ext uri="{FF2B5EF4-FFF2-40B4-BE49-F238E27FC236}">
                      <a16:creationId xmlns:a16="http://schemas.microsoft.com/office/drawing/2014/main" id="{C8B97AB9-E519-4E38-9AE2-4271D9F95659}"/>
                    </a:ext>
                  </a:extLst>
                </p:cNvPr>
                <p:cNvSpPr/>
                <p:nvPr/>
              </p:nvSpPr>
              <p:spPr>
                <a:xfrm>
                  <a:off x="319530" y="-1722102"/>
                  <a:ext cx="195580" cy="186037"/>
                </a:xfrm>
                <a:custGeom>
                  <a:avLst/>
                  <a:gdLst>
                    <a:gd name="connsiteX0" fmla="*/ 192770 w 195580"/>
                    <a:gd name="connsiteY0" fmla="*/ 183611 h 186037"/>
                    <a:gd name="connsiteX1" fmla="*/ 87850 w 195580"/>
                    <a:gd name="connsiteY1" fmla="*/ 108668 h 186037"/>
                    <a:gd name="connsiteX2" fmla="*/ 20401 w 195580"/>
                    <a:gd name="connsiteY2" fmla="*/ 0 h 186037"/>
                    <a:gd name="connsiteX3" fmla="*/ 20401 w 195580"/>
                    <a:gd name="connsiteY3" fmla="*/ 0 h 186037"/>
                    <a:gd name="connsiteX4" fmla="*/ 42884 w 195580"/>
                    <a:gd name="connsiteY4" fmla="*/ 56207 h 186037"/>
                    <a:gd name="connsiteX5" fmla="*/ 54126 w 195580"/>
                    <a:gd name="connsiteY5" fmla="*/ 74943 h 186037"/>
                    <a:gd name="connsiteX6" fmla="*/ 1665 w 195580"/>
                    <a:gd name="connsiteY6" fmla="*/ 44966 h 186037"/>
                    <a:gd name="connsiteX7" fmla="*/ 1665 w 195580"/>
                    <a:gd name="connsiteY7" fmla="*/ 44966 h 186037"/>
                    <a:gd name="connsiteX8" fmla="*/ 27895 w 195580"/>
                    <a:gd name="connsiteY8" fmla="*/ 67449 h 186037"/>
                    <a:gd name="connsiteX9" fmla="*/ 57873 w 195580"/>
                    <a:gd name="connsiteY9" fmla="*/ 82437 h 186037"/>
                    <a:gd name="connsiteX10" fmla="*/ 87850 w 195580"/>
                    <a:gd name="connsiteY10" fmla="*/ 119909 h 186037"/>
                    <a:gd name="connsiteX11" fmla="*/ 144057 w 195580"/>
                    <a:gd name="connsiteY11" fmla="*/ 168622 h 186037"/>
                    <a:gd name="connsiteX12" fmla="*/ 192770 w 195580"/>
                    <a:gd name="connsiteY12" fmla="*/ 183611 h 186037"/>
                    <a:gd name="connsiteX13" fmla="*/ 192770 w 195580"/>
                    <a:gd name="connsiteY13" fmla="*/ 183611 h 1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80" h="186037">
                      <a:moveTo>
                        <a:pt x="192770" y="183611"/>
                      </a:moveTo>
                      <a:cubicBezTo>
                        <a:pt x="151551" y="179863"/>
                        <a:pt x="114080" y="138645"/>
                        <a:pt x="87850" y="108668"/>
                      </a:cubicBezTo>
                      <a:cubicBezTo>
                        <a:pt x="61620" y="78690"/>
                        <a:pt x="35390" y="37472"/>
                        <a:pt x="20401" y="0"/>
                      </a:cubicBezTo>
                      <a:cubicBezTo>
                        <a:pt x="20401" y="0"/>
                        <a:pt x="16654" y="0"/>
                        <a:pt x="20401" y="0"/>
                      </a:cubicBezTo>
                      <a:cubicBezTo>
                        <a:pt x="24148" y="18736"/>
                        <a:pt x="35390" y="37472"/>
                        <a:pt x="42884" y="56207"/>
                      </a:cubicBezTo>
                      <a:cubicBezTo>
                        <a:pt x="46631" y="63702"/>
                        <a:pt x="50378" y="67449"/>
                        <a:pt x="54126" y="74943"/>
                      </a:cubicBezTo>
                      <a:cubicBezTo>
                        <a:pt x="39137" y="63702"/>
                        <a:pt x="20401" y="56207"/>
                        <a:pt x="1665" y="44966"/>
                      </a:cubicBezTo>
                      <a:cubicBezTo>
                        <a:pt x="1665" y="44966"/>
                        <a:pt x="-2082" y="44966"/>
                        <a:pt x="1665" y="44966"/>
                      </a:cubicBezTo>
                      <a:cubicBezTo>
                        <a:pt x="9159" y="52460"/>
                        <a:pt x="20401" y="59954"/>
                        <a:pt x="27895" y="67449"/>
                      </a:cubicBezTo>
                      <a:cubicBezTo>
                        <a:pt x="39137" y="74943"/>
                        <a:pt x="46631" y="82437"/>
                        <a:pt x="57873" y="82437"/>
                      </a:cubicBezTo>
                      <a:cubicBezTo>
                        <a:pt x="65367" y="97426"/>
                        <a:pt x="76608" y="108668"/>
                        <a:pt x="87850" y="119909"/>
                      </a:cubicBezTo>
                      <a:cubicBezTo>
                        <a:pt x="102838" y="138645"/>
                        <a:pt x="121574" y="153633"/>
                        <a:pt x="144057" y="168622"/>
                      </a:cubicBezTo>
                      <a:cubicBezTo>
                        <a:pt x="162793" y="179863"/>
                        <a:pt x="177781" y="191105"/>
                        <a:pt x="192770" y="183611"/>
                      </a:cubicBezTo>
                      <a:cubicBezTo>
                        <a:pt x="196517" y="187358"/>
                        <a:pt x="196517" y="183611"/>
                        <a:pt x="192770" y="183611"/>
                      </a:cubicBezTo>
                      <a:close/>
                    </a:path>
                  </a:pathLst>
                </a:custGeom>
                <a:solidFill>
                  <a:srgbClr val="144E28"/>
                </a:solidFill>
                <a:ln w="37462" cap="flat">
                  <a:noFill/>
                  <a:prstDash val="solid"/>
                  <a:miter/>
                </a:ln>
              </p:spPr>
              <p:txBody>
                <a:bodyPr rtlCol="0" anchor="ctr"/>
                <a:lstStyle/>
                <a:p>
                  <a:endParaRPr lang="en-US"/>
                </a:p>
              </p:txBody>
            </p:sp>
            <p:sp>
              <p:nvSpPr>
                <p:cNvPr id="5836" name="Freeform: Shape 5835">
                  <a:extLst>
                    <a:ext uri="{FF2B5EF4-FFF2-40B4-BE49-F238E27FC236}">
                      <a16:creationId xmlns:a16="http://schemas.microsoft.com/office/drawing/2014/main" id="{E1E1C322-2596-4111-80B6-E360737DF2D9}"/>
                    </a:ext>
                  </a:extLst>
                </p:cNvPr>
                <p:cNvSpPr/>
                <p:nvPr/>
              </p:nvSpPr>
              <p:spPr>
                <a:xfrm>
                  <a:off x="561014" y="-1746514"/>
                  <a:ext cx="98135" cy="52307"/>
                </a:xfrm>
                <a:custGeom>
                  <a:avLst/>
                  <a:gdLst>
                    <a:gd name="connsiteX0" fmla="*/ 67448 w 98135"/>
                    <a:gd name="connsiteY0" fmla="*/ 1929 h 52307"/>
                    <a:gd name="connsiteX1" fmla="*/ 0 w 98135"/>
                    <a:gd name="connsiteY1" fmla="*/ 35654 h 52307"/>
                    <a:gd name="connsiteX2" fmla="*/ 0 w 98135"/>
                    <a:gd name="connsiteY2" fmla="*/ 35654 h 52307"/>
                    <a:gd name="connsiteX3" fmla="*/ 22483 w 98135"/>
                    <a:gd name="connsiteY3" fmla="*/ 13171 h 52307"/>
                    <a:gd name="connsiteX4" fmla="*/ 59954 w 98135"/>
                    <a:gd name="connsiteY4" fmla="*/ 5676 h 52307"/>
                    <a:gd name="connsiteX5" fmla="*/ 93679 w 98135"/>
                    <a:gd name="connsiteY5" fmla="*/ 50642 h 52307"/>
                    <a:gd name="connsiteX6" fmla="*/ 97426 w 98135"/>
                    <a:gd name="connsiteY6" fmla="*/ 50642 h 52307"/>
                    <a:gd name="connsiteX7" fmla="*/ 67448 w 98135"/>
                    <a:gd name="connsiteY7" fmla="*/ 1929 h 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35" h="52307">
                      <a:moveTo>
                        <a:pt x="67448" y="1929"/>
                      </a:moveTo>
                      <a:cubicBezTo>
                        <a:pt x="37472" y="-5565"/>
                        <a:pt x="14988" y="9423"/>
                        <a:pt x="0" y="35654"/>
                      </a:cubicBezTo>
                      <a:cubicBezTo>
                        <a:pt x="0" y="35654"/>
                        <a:pt x="0" y="39401"/>
                        <a:pt x="0" y="35654"/>
                      </a:cubicBezTo>
                      <a:cubicBezTo>
                        <a:pt x="7494" y="28159"/>
                        <a:pt x="14988" y="20665"/>
                        <a:pt x="22483" y="13171"/>
                      </a:cubicBezTo>
                      <a:cubicBezTo>
                        <a:pt x="33724" y="5676"/>
                        <a:pt x="48713" y="5676"/>
                        <a:pt x="59954" y="5676"/>
                      </a:cubicBezTo>
                      <a:cubicBezTo>
                        <a:pt x="82437" y="9423"/>
                        <a:pt x="89931" y="31906"/>
                        <a:pt x="93679" y="50642"/>
                      </a:cubicBezTo>
                      <a:cubicBezTo>
                        <a:pt x="93679" y="54389"/>
                        <a:pt x="97426" y="50642"/>
                        <a:pt x="97426" y="50642"/>
                      </a:cubicBezTo>
                      <a:cubicBezTo>
                        <a:pt x="101173" y="31906"/>
                        <a:pt x="89931" y="9423"/>
                        <a:pt x="67448" y="1929"/>
                      </a:cubicBezTo>
                      <a:close/>
                    </a:path>
                  </a:pathLst>
                </a:custGeom>
                <a:solidFill>
                  <a:srgbClr val="144E28"/>
                </a:solidFill>
                <a:ln w="37462" cap="flat">
                  <a:noFill/>
                  <a:prstDash val="solid"/>
                  <a:miter/>
                </a:ln>
              </p:spPr>
              <p:txBody>
                <a:bodyPr rtlCol="0" anchor="ctr"/>
                <a:lstStyle/>
                <a:p>
                  <a:endParaRPr lang="en-US"/>
                </a:p>
              </p:txBody>
            </p:sp>
            <p:sp>
              <p:nvSpPr>
                <p:cNvPr id="5837" name="Freeform: Shape 5836">
                  <a:extLst>
                    <a:ext uri="{FF2B5EF4-FFF2-40B4-BE49-F238E27FC236}">
                      <a16:creationId xmlns:a16="http://schemas.microsoft.com/office/drawing/2014/main" id="{BC35858E-4CC5-46C7-8078-5A045D0C3385}"/>
                    </a:ext>
                  </a:extLst>
                </p:cNvPr>
                <p:cNvSpPr/>
                <p:nvPr/>
              </p:nvSpPr>
              <p:spPr>
                <a:xfrm>
                  <a:off x="-249276" y="-1755826"/>
                  <a:ext cx="88754" cy="52460"/>
                </a:xfrm>
                <a:custGeom>
                  <a:avLst/>
                  <a:gdLst>
                    <a:gd name="connsiteX0" fmla="*/ 87089 w 88754"/>
                    <a:gd name="connsiteY0" fmla="*/ 41219 h 52460"/>
                    <a:gd name="connsiteX1" fmla="*/ 30882 w 88754"/>
                    <a:gd name="connsiteY1" fmla="*/ 0 h 52460"/>
                    <a:gd name="connsiteX2" fmla="*/ 905 w 88754"/>
                    <a:gd name="connsiteY2" fmla="*/ 52460 h 52460"/>
                    <a:gd name="connsiteX3" fmla="*/ 905 w 88754"/>
                    <a:gd name="connsiteY3" fmla="*/ 52460 h 52460"/>
                    <a:gd name="connsiteX4" fmla="*/ 8399 w 88754"/>
                    <a:gd name="connsiteY4" fmla="*/ 26230 h 52460"/>
                    <a:gd name="connsiteX5" fmla="*/ 53365 w 88754"/>
                    <a:gd name="connsiteY5" fmla="*/ 14989 h 52460"/>
                    <a:gd name="connsiteX6" fmla="*/ 87089 w 88754"/>
                    <a:gd name="connsiteY6" fmla="*/ 41219 h 52460"/>
                    <a:gd name="connsiteX7" fmla="*/ 87089 w 88754"/>
                    <a:gd name="connsiteY7" fmla="*/ 41219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54" h="52460">
                      <a:moveTo>
                        <a:pt x="87089" y="41219"/>
                      </a:moveTo>
                      <a:cubicBezTo>
                        <a:pt x="75848" y="18736"/>
                        <a:pt x="57112" y="0"/>
                        <a:pt x="30882" y="0"/>
                      </a:cubicBezTo>
                      <a:cubicBezTo>
                        <a:pt x="4652" y="0"/>
                        <a:pt x="-2843" y="29977"/>
                        <a:pt x="905" y="52460"/>
                      </a:cubicBezTo>
                      <a:cubicBezTo>
                        <a:pt x="905" y="52460"/>
                        <a:pt x="905" y="52460"/>
                        <a:pt x="905" y="52460"/>
                      </a:cubicBezTo>
                      <a:cubicBezTo>
                        <a:pt x="905" y="41219"/>
                        <a:pt x="4652" y="33724"/>
                        <a:pt x="8399" y="26230"/>
                      </a:cubicBezTo>
                      <a:cubicBezTo>
                        <a:pt x="15893" y="7494"/>
                        <a:pt x="34629" y="7494"/>
                        <a:pt x="53365" y="14989"/>
                      </a:cubicBezTo>
                      <a:cubicBezTo>
                        <a:pt x="64606" y="14989"/>
                        <a:pt x="75848" y="33724"/>
                        <a:pt x="87089" y="41219"/>
                      </a:cubicBezTo>
                      <a:cubicBezTo>
                        <a:pt x="87089" y="44966"/>
                        <a:pt x="90836" y="41219"/>
                        <a:pt x="87089" y="41219"/>
                      </a:cubicBezTo>
                      <a:close/>
                    </a:path>
                  </a:pathLst>
                </a:custGeom>
                <a:solidFill>
                  <a:srgbClr val="144E28"/>
                </a:solidFill>
                <a:ln w="37462" cap="flat">
                  <a:noFill/>
                  <a:prstDash val="solid"/>
                  <a:miter/>
                </a:ln>
              </p:spPr>
              <p:txBody>
                <a:bodyPr rtlCol="0" anchor="ctr"/>
                <a:lstStyle/>
                <a:p>
                  <a:endParaRPr lang="en-US"/>
                </a:p>
              </p:txBody>
            </p:sp>
            <p:sp>
              <p:nvSpPr>
                <p:cNvPr id="5838" name="Freeform: Shape 5837">
                  <a:extLst>
                    <a:ext uri="{FF2B5EF4-FFF2-40B4-BE49-F238E27FC236}">
                      <a16:creationId xmlns:a16="http://schemas.microsoft.com/office/drawing/2014/main" id="{FE31971A-1373-4CCA-98FB-DE97094EE5EA}"/>
                    </a:ext>
                  </a:extLst>
                </p:cNvPr>
                <p:cNvSpPr/>
                <p:nvPr/>
              </p:nvSpPr>
              <p:spPr>
                <a:xfrm>
                  <a:off x="-198722" y="-1277856"/>
                  <a:ext cx="26958" cy="79418"/>
                </a:xfrm>
                <a:custGeom>
                  <a:avLst/>
                  <a:gdLst>
                    <a:gd name="connsiteX0" fmla="*/ 25293 w 26958"/>
                    <a:gd name="connsiteY0" fmla="*/ 76609 h 79418"/>
                    <a:gd name="connsiteX1" fmla="*/ 6558 w 26958"/>
                    <a:gd name="connsiteY1" fmla="*/ 1665 h 79418"/>
                    <a:gd name="connsiteX2" fmla="*/ 2810 w 26958"/>
                    <a:gd name="connsiteY2" fmla="*/ 1665 h 79418"/>
                    <a:gd name="connsiteX3" fmla="*/ 25293 w 26958"/>
                    <a:gd name="connsiteY3" fmla="*/ 76609 h 79418"/>
                    <a:gd name="connsiteX4" fmla="*/ 25293 w 26958"/>
                    <a:gd name="connsiteY4" fmla="*/ 76609 h 7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79418">
                      <a:moveTo>
                        <a:pt x="25293" y="76609"/>
                      </a:moveTo>
                      <a:cubicBezTo>
                        <a:pt x="6558" y="54126"/>
                        <a:pt x="6558" y="27895"/>
                        <a:pt x="6558" y="1665"/>
                      </a:cubicBezTo>
                      <a:cubicBezTo>
                        <a:pt x="6558" y="-2082"/>
                        <a:pt x="2810" y="1665"/>
                        <a:pt x="2810" y="1665"/>
                      </a:cubicBezTo>
                      <a:cubicBezTo>
                        <a:pt x="-4684" y="27895"/>
                        <a:pt x="2810" y="61620"/>
                        <a:pt x="25293" y="76609"/>
                      </a:cubicBezTo>
                      <a:cubicBezTo>
                        <a:pt x="25293" y="80356"/>
                        <a:pt x="29041" y="80356"/>
                        <a:pt x="25293" y="76609"/>
                      </a:cubicBezTo>
                      <a:close/>
                    </a:path>
                  </a:pathLst>
                </a:custGeom>
                <a:solidFill>
                  <a:srgbClr val="144E28"/>
                </a:solidFill>
                <a:ln w="37462" cap="flat">
                  <a:noFill/>
                  <a:prstDash val="solid"/>
                  <a:miter/>
                </a:ln>
              </p:spPr>
              <p:txBody>
                <a:bodyPr rtlCol="0" anchor="ctr"/>
                <a:lstStyle/>
                <a:p>
                  <a:endParaRPr lang="en-US"/>
                </a:p>
              </p:txBody>
            </p:sp>
            <p:sp>
              <p:nvSpPr>
                <p:cNvPr id="5839" name="Freeform: Shape 5838">
                  <a:extLst>
                    <a:ext uri="{FF2B5EF4-FFF2-40B4-BE49-F238E27FC236}">
                      <a16:creationId xmlns:a16="http://schemas.microsoft.com/office/drawing/2014/main" id="{966D479B-35E3-4D82-995E-1A36542AB4AD}"/>
                    </a:ext>
                  </a:extLst>
                </p:cNvPr>
                <p:cNvSpPr/>
                <p:nvPr/>
              </p:nvSpPr>
              <p:spPr>
                <a:xfrm>
                  <a:off x="474829" y="-1365185"/>
                  <a:ext cx="39932" cy="128131"/>
                </a:xfrm>
                <a:custGeom>
                  <a:avLst/>
                  <a:gdLst>
                    <a:gd name="connsiteX0" fmla="*/ 37472 w 39932"/>
                    <a:gd name="connsiteY0" fmla="*/ 2810 h 128131"/>
                    <a:gd name="connsiteX1" fmla="*/ 37472 w 39932"/>
                    <a:gd name="connsiteY1" fmla="*/ 2810 h 128131"/>
                    <a:gd name="connsiteX2" fmla="*/ 29977 w 39932"/>
                    <a:gd name="connsiteY2" fmla="*/ 62765 h 128131"/>
                    <a:gd name="connsiteX3" fmla="*/ 0 w 39932"/>
                    <a:gd name="connsiteY3" fmla="*/ 126467 h 128131"/>
                    <a:gd name="connsiteX4" fmla="*/ 0 w 39932"/>
                    <a:gd name="connsiteY4" fmla="*/ 126467 h 128131"/>
                    <a:gd name="connsiteX5" fmla="*/ 33724 w 39932"/>
                    <a:gd name="connsiteY5" fmla="*/ 66512 h 128131"/>
                    <a:gd name="connsiteX6" fmla="*/ 37472 w 39932"/>
                    <a:gd name="connsiteY6" fmla="*/ 2810 h 12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32" h="128131">
                      <a:moveTo>
                        <a:pt x="37472" y="2810"/>
                      </a:moveTo>
                      <a:cubicBezTo>
                        <a:pt x="37472" y="-937"/>
                        <a:pt x="33724" y="-937"/>
                        <a:pt x="37472" y="2810"/>
                      </a:cubicBezTo>
                      <a:cubicBezTo>
                        <a:pt x="33724" y="21546"/>
                        <a:pt x="33724" y="44029"/>
                        <a:pt x="29977" y="62765"/>
                      </a:cubicBezTo>
                      <a:cubicBezTo>
                        <a:pt x="26230" y="85248"/>
                        <a:pt x="14988" y="111478"/>
                        <a:pt x="0" y="126467"/>
                      </a:cubicBezTo>
                      <a:cubicBezTo>
                        <a:pt x="0" y="126467"/>
                        <a:pt x="0" y="130214"/>
                        <a:pt x="0" y="126467"/>
                      </a:cubicBezTo>
                      <a:cubicBezTo>
                        <a:pt x="14988" y="111478"/>
                        <a:pt x="26230" y="88995"/>
                        <a:pt x="33724" y="66512"/>
                      </a:cubicBezTo>
                      <a:cubicBezTo>
                        <a:pt x="41218" y="47776"/>
                        <a:pt x="41218" y="21546"/>
                        <a:pt x="37472" y="2810"/>
                      </a:cubicBezTo>
                      <a:close/>
                    </a:path>
                  </a:pathLst>
                </a:custGeom>
                <a:solidFill>
                  <a:srgbClr val="144E28"/>
                </a:solidFill>
                <a:ln w="37462" cap="flat">
                  <a:noFill/>
                  <a:prstDash val="solid"/>
                  <a:miter/>
                </a:ln>
              </p:spPr>
              <p:txBody>
                <a:bodyPr rtlCol="0" anchor="ctr"/>
                <a:lstStyle/>
                <a:p>
                  <a:endParaRPr lang="en-US"/>
                </a:p>
              </p:txBody>
            </p:sp>
            <p:sp>
              <p:nvSpPr>
                <p:cNvPr id="5840" name="Freeform: Shape 5839">
                  <a:extLst>
                    <a:ext uri="{FF2B5EF4-FFF2-40B4-BE49-F238E27FC236}">
                      <a16:creationId xmlns:a16="http://schemas.microsoft.com/office/drawing/2014/main" id="{B5D46D41-F789-4129-A57B-50E97B96DB78}"/>
                    </a:ext>
                  </a:extLst>
                </p:cNvPr>
                <p:cNvSpPr/>
                <p:nvPr/>
              </p:nvSpPr>
              <p:spPr>
                <a:xfrm>
                  <a:off x="55148" y="-1868241"/>
                  <a:ext cx="177781" cy="71930"/>
                </a:xfrm>
                <a:custGeom>
                  <a:avLst/>
                  <a:gdLst>
                    <a:gd name="connsiteX0" fmla="*/ 176116 w 177781"/>
                    <a:gd name="connsiteY0" fmla="*/ 3747 h 71930"/>
                    <a:gd name="connsiteX1" fmla="*/ 86184 w 177781"/>
                    <a:gd name="connsiteY1" fmla="*/ 59955 h 71930"/>
                    <a:gd name="connsiteX2" fmla="*/ 26230 w 177781"/>
                    <a:gd name="connsiteY2" fmla="*/ 52460 h 71930"/>
                    <a:gd name="connsiteX3" fmla="*/ 3747 w 177781"/>
                    <a:gd name="connsiteY3" fmla="*/ 0 h 71930"/>
                    <a:gd name="connsiteX4" fmla="*/ 0 w 177781"/>
                    <a:gd name="connsiteY4" fmla="*/ 0 h 71930"/>
                    <a:gd name="connsiteX5" fmla="*/ 14988 w 177781"/>
                    <a:gd name="connsiteY5" fmla="*/ 52460 h 71930"/>
                    <a:gd name="connsiteX6" fmla="*/ 59954 w 177781"/>
                    <a:gd name="connsiteY6" fmla="*/ 71196 h 71930"/>
                    <a:gd name="connsiteX7" fmla="*/ 119909 w 177781"/>
                    <a:gd name="connsiteY7" fmla="*/ 52460 h 71930"/>
                    <a:gd name="connsiteX8" fmla="*/ 176116 w 177781"/>
                    <a:gd name="connsiteY8" fmla="*/ 3747 h 71930"/>
                    <a:gd name="connsiteX9" fmla="*/ 176116 w 177781"/>
                    <a:gd name="connsiteY9" fmla="*/ 3747 h 7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81" h="71930">
                      <a:moveTo>
                        <a:pt x="176116" y="3747"/>
                      </a:moveTo>
                      <a:cubicBezTo>
                        <a:pt x="149886" y="26230"/>
                        <a:pt x="119909" y="44966"/>
                        <a:pt x="86184" y="59955"/>
                      </a:cubicBezTo>
                      <a:cubicBezTo>
                        <a:pt x="63702" y="67449"/>
                        <a:pt x="41218" y="63702"/>
                        <a:pt x="26230" y="52460"/>
                      </a:cubicBezTo>
                      <a:cubicBezTo>
                        <a:pt x="7494" y="37472"/>
                        <a:pt x="7494" y="18736"/>
                        <a:pt x="3747" y="0"/>
                      </a:cubicBezTo>
                      <a:cubicBezTo>
                        <a:pt x="3747" y="0"/>
                        <a:pt x="0" y="0"/>
                        <a:pt x="0" y="0"/>
                      </a:cubicBezTo>
                      <a:cubicBezTo>
                        <a:pt x="3747" y="18736"/>
                        <a:pt x="3747" y="37472"/>
                        <a:pt x="14988" y="52460"/>
                      </a:cubicBezTo>
                      <a:cubicBezTo>
                        <a:pt x="26230" y="63702"/>
                        <a:pt x="44966" y="74943"/>
                        <a:pt x="59954" y="71196"/>
                      </a:cubicBezTo>
                      <a:cubicBezTo>
                        <a:pt x="82437" y="71196"/>
                        <a:pt x="101173" y="63702"/>
                        <a:pt x="119909" y="52460"/>
                      </a:cubicBezTo>
                      <a:cubicBezTo>
                        <a:pt x="138645" y="41219"/>
                        <a:pt x="161127" y="26230"/>
                        <a:pt x="176116" y="3747"/>
                      </a:cubicBezTo>
                      <a:cubicBezTo>
                        <a:pt x="179863" y="3747"/>
                        <a:pt x="176116" y="0"/>
                        <a:pt x="176116" y="3747"/>
                      </a:cubicBezTo>
                      <a:close/>
                    </a:path>
                  </a:pathLst>
                </a:custGeom>
                <a:solidFill>
                  <a:srgbClr val="144E28"/>
                </a:solidFill>
                <a:ln w="37462" cap="flat">
                  <a:noFill/>
                  <a:prstDash val="solid"/>
                  <a:miter/>
                </a:ln>
              </p:spPr>
              <p:txBody>
                <a:bodyPr rtlCol="0" anchor="ctr"/>
                <a:lstStyle/>
                <a:p>
                  <a:endParaRPr lang="en-US"/>
                </a:p>
              </p:txBody>
            </p:sp>
            <p:sp>
              <p:nvSpPr>
                <p:cNvPr id="5841" name="Freeform: Shape 5840">
                  <a:extLst>
                    <a:ext uri="{FF2B5EF4-FFF2-40B4-BE49-F238E27FC236}">
                      <a16:creationId xmlns:a16="http://schemas.microsoft.com/office/drawing/2014/main" id="{B0113E95-F47C-4E4F-9B84-5157655D9D9C}"/>
                    </a:ext>
                  </a:extLst>
                </p:cNvPr>
                <p:cNvSpPr/>
                <p:nvPr/>
              </p:nvSpPr>
              <p:spPr>
                <a:xfrm>
                  <a:off x="248447" y="-1896023"/>
                  <a:ext cx="16540" cy="18092"/>
                </a:xfrm>
                <a:custGeom>
                  <a:avLst/>
                  <a:gdLst>
                    <a:gd name="connsiteX0" fmla="*/ 12794 w 16540"/>
                    <a:gd name="connsiteY0" fmla="*/ 1552 h 18092"/>
                    <a:gd name="connsiteX1" fmla="*/ 1552 w 16540"/>
                    <a:gd name="connsiteY1" fmla="*/ 12794 h 18092"/>
                    <a:gd name="connsiteX2" fmla="*/ 5299 w 16540"/>
                    <a:gd name="connsiteY2" fmla="*/ 16541 h 18092"/>
                    <a:gd name="connsiteX3" fmla="*/ 16541 w 16540"/>
                    <a:gd name="connsiteY3" fmla="*/ 5299 h 18092"/>
                    <a:gd name="connsiteX4" fmla="*/ 12794 w 16540"/>
                    <a:gd name="connsiteY4" fmla="*/ 1552 h 18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8092">
                      <a:moveTo>
                        <a:pt x="12794" y="1552"/>
                      </a:moveTo>
                      <a:cubicBezTo>
                        <a:pt x="9046" y="5299"/>
                        <a:pt x="5299" y="9046"/>
                        <a:pt x="1552" y="12794"/>
                      </a:cubicBezTo>
                      <a:cubicBezTo>
                        <a:pt x="-2195" y="16541"/>
                        <a:pt x="1552" y="20288"/>
                        <a:pt x="5299" y="16541"/>
                      </a:cubicBezTo>
                      <a:cubicBezTo>
                        <a:pt x="9046" y="12794"/>
                        <a:pt x="12794" y="9046"/>
                        <a:pt x="16541" y="5299"/>
                      </a:cubicBezTo>
                      <a:cubicBezTo>
                        <a:pt x="16541" y="1552"/>
                        <a:pt x="16541" y="-2195"/>
                        <a:pt x="12794" y="1552"/>
                      </a:cubicBezTo>
                      <a:close/>
                    </a:path>
                  </a:pathLst>
                </a:custGeom>
                <a:solidFill>
                  <a:srgbClr val="144E28"/>
                </a:solidFill>
                <a:ln w="37462" cap="flat">
                  <a:noFill/>
                  <a:prstDash val="solid"/>
                  <a:miter/>
                </a:ln>
              </p:spPr>
              <p:txBody>
                <a:bodyPr rtlCol="0" anchor="ctr"/>
                <a:lstStyle/>
                <a:p>
                  <a:endParaRPr lang="en-US"/>
                </a:p>
              </p:txBody>
            </p:sp>
          </p:grpSp>
          <p:grpSp>
            <p:nvGrpSpPr>
              <p:cNvPr id="5842" name="Graphic 3506">
                <a:extLst>
                  <a:ext uri="{FF2B5EF4-FFF2-40B4-BE49-F238E27FC236}">
                    <a16:creationId xmlns:a16="http://schemas.microsoft.com/office/drawing/2014/main" id="{F3DAD9F3-CBB1-453A-9222-635CBB183FF8}"/>
                  </a:ext>
                </a:extLst>
              </p:cNvPr>
              <p:cNvGrpSpPr/>
              <p:nvPr/>
            </p:nvGrpSpPr>
            <p:grpSpPr>
              <a:xfrm>
                <a:off x="-489659" y="-3228458"/>
                <a:ext cx="1454741" cy="1291162"/>
                <a:chOff x="-489659" y="-3228458"/>
                <a:chExt cx="1454741" cy="1291162"/>
              </a:xfrm>
            </p:grpSpPr>
            <p:grpSp>
              <p:nvGrpSpPr>
                <p:cNvPr id="5843" name="Graphic 3506">
                  <a:extLst>
                    <a:ext uri="{FF2B5EF4-FFF2-40B4-BE49-F238E27FC236}">
                      <a16:creationId xmlns:a16="http://schemas.microsoft.com/office/drawing/2014/main" id="{AFE08C0F-454A-4B2D-BE8E-96C8A6CB6003}"/>
                    </a:ext>
                  </a:extLst>
                </p:cNvPr>
                <p:cNvGrpSpPr/>
                <p:nvPr/>
              </p:nvGrpSpPr>
              <p:grpSpPr>
                <a:xfrm>
                  <a:off x="-473673" y="-2666385"/>
                  <a:ext cx="169094" cy="176116"/>
                  <a:chOff x="-473673" y="-2666385"/>
                  <a:chExt cx="169094" cy="176116"/>
                </a:xfrm>
              </p:grpSpPr>
              <p:sp>
                <p:nvSpPr>
                  <p:cNvPr id="5844" name="Freeform: Shape 5843">
                    <a:extLst>
                      <a:ext uri="{FF2B5EF4-FFF2-40B4-BE49-F238E27FC236}">
                        <a16:creationId xmlns:a16="http://schemas.microsoft.com/office/drawing/2014/main" id="{E06DCA3F-80EB-4EA7-B4D7-0110ACA51FA1}"/>
                      </a:ext>
                    </a:extLst>
                  </p:cNvPr>
                  <p:cNvSpPr/>
                  <p:nvPr/>
                </p:nvSpPr>
                <p:spPr>
                  <a:xfrm>
                    <a:off x="-466771" y="-2665260"/>
                    <a:ext cx="162192" cy="171561"/>
                  </a:xfrm>
                  <a:custGeom>
                    <a:avLst/>
                    <a:gdLst>
                      <a:gd name="connsiteX0" fmla="*/ 162193 w 162192"/>
                      <a:gd name="connsiteY0" fmla="*/ 51335 h 171561"/>
                      <a:gd name="connsiteX1" fmla="*/ 49778 w 162192"/>
                      <a:gd name="connsiteY1" fmla="*/ 10116 h 171561"/>
                      <a:gd name="connsiteX2" fmla="*/ 57272 w 162192"/>
                      <a:gd name="connsiteY2" fmla="*/ 171244 h 171561"/>
                      <a:gd name="connsiteX3" fmla="*/ 162193 w 162192"/>
                      <a:gd name="connsiteY3" fmla="*/ 51335 h 171561"/>
                    </a:gdLst>
                    <a:ahLst/>
                    <a:cxnLst>
                      <a:cxn ang="0">
                        <a:pos x="connsiteX0" y="connsiteY0"/>
                      </a:cxn>
                      <a:cxn ang="0">
                        <a:pos x="connsiteX1" y="connsiteY1"/>
                      </a:cxn>
                      <a:cxn ang="0">
                        <a:pos x="connsiteX2" y="connsiteY2"/>
                      </a:cxn>
                      <a:cxn ang="0">
                        <a:pos x="connsiteX3" y="connsiteY3"/>
                      </a:cxn>
                    </a:cxnLst>
                    <a:rect l="l" t="t" r="r" b="b"/>
                    <a:pathLst>
                      <a:path w="162192" h="171561">
                        <a:moveTo>
                          <a:pt x="162193" y="51335"/>
                        </a:moveTo>
                        <a:cubicBezTo>
                          <a:pt x="162193" y="51335"/>
                          <a:pt x="135963" y="-27355"/>
                          <a:pt x="49778" y="10116"/>
                        </a:cubicBezTo>
                        <a:cubicBezTo>
                          <a:pt x="-36407" y="47588"/>
                          <a:pt x="4812" y="160002"/>
                          <a:pt x="57272" y="171244"/>
                        </a:cubicBezTo>
                        <a:cubicBezTo>
                          <a:pt x="109733" y="178738"/>
                          <a:pt x="162193" y="51335"/>
                          <a:pt x="162193" y="51335"/>
                        </a:cubicBezTo>
                        <a:close/>
                      </a:path>
                    </a:pathLst>
                  </a:custGeom>
                  <a:solidFill>
                    <a:srgbClr val="FBCA8F"/>
                  </a:solidFill>
                  <a:ln w="37462" cap="flat">
                    <a:noFill/>
                    <a:prstDash val="solid"/>
                    <a:miter/>
                  </a:ln>
                </p:spPr>
                <p:txBody>
                  <a:bodyPr rtlCol="0" anchor="ctr"/>
                  <a:lstStyle/>
                  <a:p>
                    <a:endParaRPr lang="en-US"/>
                  </a:p>
                </p:txBody>
              </p:sp>
              <p:sp>
                <p:nvSpPr>
                  <p:cNvPr id="5845" name="Freeform: Shape 5844">
                    <a:extLst>
                      <a:ext uri="{FF2B5EF4-FFF2-40B4-BE49-F238E27FC236}">
                        <a16:creationId xmlns:a16="http://schemas.microsoft.com/office/drawing/2014/main" id="{9D4E33AB-CBC1-44D4-9FDF-C3719EC1D1CA}"/>
                      </a:ext>
                    </a:extLst>
                  </p:cNvPr>
                  <p:cNvSpPr/>
                  <p:nvPr/>
                </p:nvSpPr>
                <p:spPr>
                  <a:xfrm>
                    <a:off x="-473673" y="-2666385"/>
                    <a:ext cx="169094" cy="176116"/>
                  </a:xfrm>
                  <a:custGeom>
                    <a:avLst/>
                    <a:gdLst>
                      <a:gd name="connsiteX0" fmla="*/ 67922 w 169094"/>
                      <a:gd name="connsiteY0" fmla="*/ 176116 h 176116"/>
                      <a:gd name="connsiteX1" fmla="*/ 67922 w 169094"/>
                      <a:gd name="connsiteY1" fmla="*/ 176116 h 176116"/>
                      <a:gd name="connsiteX2" fmla="*/ 60428 w 169094"/>
                      <a:gd name="connsiteY2" fmla="*/ 176116 h 176116"/>
                      <a:gd name="connsiteX3" fmla="*/ 473 w 169094"/>
                      <a:gd name="connsiteY3" fmla="*/ 101173 h 176116"/>
                      <a:gd name="connsiteX4" fmla="*/ 49186 w 169094"/>
                      <a:gd name="connsiteY4" fmla="*/ 11242 h 176116"/>
                      <a:gd name="connsiteX5" fmla="*/ 94152 w 169094"/>
                      <a:gd name="connsiteY5" fmla="*/ 0 h 176116"/>
                      <a:gd name="connsiteX6" fmla="*/ 169095 w 169094"/>
                      <a:gd name="connsiteY6" fmla="*/ 52460 h 176116"/>
                      <a:gd name="connsiteX7" fmla="*/ 169095 w 169094"/>
                      <a:gd name="connsiteY7" fmla="*/ 56207 h 176116"/>
                      <a:gd name="connsiteX8" fmla="*/ 67922 w 169094"/>
                      <a:gd name="connsiteY8" fmla="*/ 176116 h 176116"/>
                      <a:gd name="connsiteX9" fmla="*/ 97899 w 169094"/>
                      <a:gd name="connsiteY9" fmla="*/ 3747 h 176116"/>
                      <a:gd name="connsiteX10" fmla="*/ 56680 w 169094"/>
                      <a:gd name="connsiteY10" fmla="*/ 14989 h 176116"/>
                      <a:gd name="connsiteX11" fmla="*/ 11714 w 169094"/>
                      <a:gd name="connsiteY11" fmla="*/ 97426 h 176116"/>
                      <a:gd name="connsiteX12" fmla="*/ 64174 w 169094"/>
                      <a:gd name="connsiteY12" fmla="*/ 164875 h 176116"/>
                      <a:gd name="connsiteX13" fmla="*/ 67922 w 169094"/>
                      <a:gd name="connsiteY13" fmla="*/ 164875 h 176116"/>
                      <a:gd name="connsiteX14" fmla="*/ 161601 w 169094"/>
                      <a:gd name="connsiteY14" fmla="*/ 48713 h 176116"/>
                      <a:gd name="connsiteX15" fmla="*/ 97899 w 169094"/>
                      <a:gd name="connsiteY15" fmla="*/ 3747 h 1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094" h="176116">
                        <a:moveTo>
                          <a:pt x="67922" y="176116"/>
                        </a:moveTo>
                        <a:lnTo>
                          <a:pt x="67922" y="176116"/>
                        </a:lnTo>
                        <a:cubicBezTo>
                          <a:pt x="64174" y="176116"/>
                          <a:pt x="64174" y="176116"/>
                          <a:pt x="60428" y="176116"/>
                        </a:cubicBezTo>
                        <a:cubicBezTo>
                          <a:pt x="30450" y="172369"/>
                          <a:pt x="4220" y="138645"/>
                          <a:pt x="473" y="101173"/>
                        </a:cubicBezTo>
                        <a:cubicBezTo>
                          <a:pt x="-3275" y="59954"/>
                          <a:pt x="15461" y="26230"/>
                          <a:pt x="49186" y="11242"/>
                        </a:cubicBezTo>
                        <a:cubicBezTo>
                          <a:pt x="64174" y="3747"/>
                          <a:pt x="79163" y="0"/>
                          <a:pt x="94152" y="0"/>
                        </a:cubicBezTo>
                        <a:cubicBezTo>
                          <a:pt x="146612" y="0"/>
                          <a:pt x="165347" y="52460"/>
                          <a:pt x="169095" y="52460"/>
                        </a:cubicBezTo>
                        <a:cubicBezTo>
                          <a:pt x="169095" y="52460"/>
                          <a:pt x="169095" y="52460"/>
                          <a:pt x="169095" y="56207"/>
                        </a:cubicBezTo>
                        <a:cubicBezTo>
                          <a:pt x="169095" y="59954"/>
                          <a:pt x="120382" y="176116"/>
                          <a:pt x="67922" y="176116"/>
                        </a:cubicBezTo>
                        <a:close/>
                        <a:moveTo>
                          <a:pt x="97899" y="3747"/>
                        </a:moveTo>
                        <a:cubicBezTo>
                          <a:pt x="86658" y="3747"/>
                          <a:pt x="71669" y="7494"/>
                          <a:pt x="56680" y="14989"/>
                        </a:cubicBezTo>
                        <a:cubicBezTo>
                          <a:pt x="7967" y="37472"/>
                          <a:pt x="7967" y="78690"/>
                          <a:pt x="11714" y="97426"/>
                        </a:cubicBezTo>
                        <a:cubicBezTo>
                          <a:pt x="15461" y="131150"/>
                          <a:pt x="41692" y="161128"/>
                          <a:pt x="64174" y="164875"/>
                        </a:cubicBezTo>
                        <a:cubicBezTo>
                          <a:pt x="64174" y="164875"/>
                          <a:pt x="67922" y="164875"/>
                          <a:pt x="67922" y="164875"/>
                        </a:cubicBezTo>
                        <a:cubicBezTo>
                          <a:pt x="112888" y="164875"/>
                          <a:pt x="157853" y="63702"/>
                          <a:pt x="161601" y="48713"/>
                        </a:cubicBezTo>
                        <a:cubicBezTo>
                          <a:pt x="161601" y="44966"/>
                          <a:pt x="142865" y="3747"/>
                          <a:pt x="97899" y="3747"/>
                        </a:cubicBezTo>
                        <a:close/>
                      </a:path>
                    </a:pathLst>
                  </a:custGeom>
                  <a:solidFill>
                    <a:srgbClr val="D97E31"/>
                  </a:solidFill>
                  <a:ln w="37462" cap="flat">
                    <a:noFill/>
                    <a:prstDash val="solid"/>
                    <a:miter/>
                  </a:ln>
                </p:spPr>
                <p:txBody>
                  <a:bodyPr rtlCol="0" anchor="ctr"/>
                  <a:lstStyle/>
                  <a:p>
                    <a:endParaRPr lang="en-US"/>
                  </a:p>
                </p:txBody>
              </p:sp>
            </p:grpSp>
            <p:grpSp>
              <p:nvGrpSpPr>
                <p:cNvPr id="5846" name="Graphic 3506">
                  <a:extLst>
                    <a:ext uri="{FF2B5EF4-FFF2-40B4-BE49-F238E27FC236}">
                      <a16:creationId xmlns:a16="http://schemas.microsoft.com/office/drawing/2014/main" id="{BAA2CC86-2ED4-4465-AD62-18FEDB8785C1}"/>
                    </a:ext>
                  </a:extLst>
                </p:cNvPr>
                <p:cNvGrpSpPr/>
                <p:nvPr/>
              </p:nvGrpSpPr>
              <p:grpSpPr>
                <a:xfrm>
                  <a:off x="-439476" y="-2636408"/>
                  <a:ext cx="98423" cy="89931"/>
                  <a:chOff x="-439476" y="-2636408"/>
                  <a:chExt cx="98423" cy="89931"/>
                </a:xfrm>
              </p:grpSpPr>
              <p:sp>
                <p:nvSpPr>
                  <p:cNvPr id="5847" name="Freeform: Shape 5846">
                    <a:extLst>
                      <a:ext uri="{FF2B5EF4-FFF2-40B4-BE49-F238E27FC236}">
                        <a16:creationId xmlns:a16="http://schemas.microsoft.com/office/drawing/2014/main" id="{0A06020C-AEDE-43A6-B174-87748C381643}"/>
                      </a:ext>
                    </a:extLst>
                  </p:cNvPr>
                  <p:cNvSpPr/>
                  <p:nvPr/>
                </p:nvSpPr>
                <p:spPr>
                  <a:xfrm>
                    <a:off x="-439476" y="-2636408"/>
                    <a:ext cx="98423" cy="89931"/>
                  </a:xfrm>
                  <a:custGeom>
                    <a:avLst/>
                    <a:gdLst>
                      <a:gd name="connsiteX0" fmla="*/ 48713 w 98423"/>
                      <a:gd name="connsiteY0" fmla="*/ 59954 h 89931"/>
                      <a:gd name="connsiteX1" fmla="*/ 67449 w 98423"/>
                      <a:gd name="connsiteY1" fmla="*/ 41219 h 89931"/>
                      <a:gd name="connsiteX2" fmla="*/ 86185 w 98423"/>
                      <a:gd name="connsiteY2" fmla="*/ 41219 h 89931"/>
                      <a:gd name="connsiteX3" fmla="*/ 97426 w 98423"/>
                      <a:gd name="connsiteY3" fmla="*/ 18736 h 89931"/>
                      <a:gd name="connsiteX4" fmla="*/ 63702 w 98423"/>
                      <a:gd name="connsiteY4" fmla="*/ 0 h 89931"/>
                      <a:gd name="connsiteX5" fmla="*/ 14989 w 98423"/>
                      <a:gd name="connsiteY5" fmla="*/ 29977 h 89931"/>
                      <a:gd name="connsiteX6" fmla="*/ 0 w 98423"/>
                      <a:gd name="connsiteY6" fmla="*/ 63702 h 89931"/>
                      <a:gd name="connsiteX7" fmla="*/ 14989 w 98423"/>
                      <a:gd name="connsiteY7" fmla="*/ 89932 h 89931"/>
                      <a:gd name="connsiteX8" fmla="*/ 33725 w 98423"/>
                      <a:gd name="connsiteY8" fmla="*/ 86185 h 89931"/>
                      <a:gd name="connsiteX9" fmla="*/ 48713 w 98423"/>
                      <a:gd name="connsiteY9" fmla="*/ 59954 h 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23" h="89931">
                        <a:moveTo>
                          <a:pt x="48713" y="59954"/>
                        </a:moveTo>
                        <a:cubicBezTo>
                          <a:pt x="48713" y="48713"/>
                          <a:pt x="52461" y="37472"/>
                          <a:pt x="67449" y="41219"/>
                        </a:cubicBezTo>
                        <a:cubicBezTo>
                          <a:pt x="74943" y="41219"/>
                          <a:pt x="78690" y="44966"/>
                          <a:pt x="86185" y="41219"/>
                        </a:cubicBezTo>
                        <a:cubicBezTo>
                          <a:pt x="93679" y="37472"/>
                          <a:pt x="101174" y="29977"/>
                          <a:pt x="97426" y="18736"/>
                        </a:cubicBezTo>
                        <a:cubicBezTo>
                          <a:pt x="93679" y="3747"/>
                          <a:pt x="74943" y="0"/>
                          <a:pt x="63702" y="0"/>
                        </a:cubicBezTo>
                        <a:cubicBezTo>
                          <a:pt x="44966" y="0"/>
                          <a:pt x="26231" y="14989"/>
                          <a:pt x="14989" y="29977"/>
                        </a:cubicBezTo>
                        <a:cubicBezTo>
                          <a:pt x="7495" y="41219"/>
                          <a:pt x="0" y="48713"/>
                          <a:pt x="0" y="63702"/>
                        </a:cubicBezTo>
                        <a:cubicBezTo>
                          <a:pt x="0" y="74943"/>
                          <a:pt x="3747" y="89932"/>
                          <a:pt x="14989" y="89932"/>
                        </a:cubicBezTo>
                        <a:cubicBezTo>
                          <a:pt x="18736" y="89932"/>
                          <a:pt x="29977" y="89932"/>
                          <a:pt x="33725" y="86185"/>
                        </a:cubicBezTo>
                        <a:cubicBezTo>
                          <a:pt x="41219" y="78690"/>
                          <a:pt x="48713" y="71196"/>
                          <a:pt x="48713" y="59954"/>
                        </a:cubicBezTo>
                        <a:close/>
                      </a:path>
                    </a:pathLst>
                  </a:custGeom>
                  <a:solidFill>
                    <a:srgbClr val="D46428"/>
                  </a:solidFill>
                  <a:ln w="37462" cap="flat">
                    <a:noFill/>
                    <a:prstDash val="solid"/>
                    <a:miter/>
                  </a:ln>
                </p:spPr>
                <p:txBody>
                  <a:bodyPr rtlCol="0" anchor="ctr"/>
                  <a:lstStyle/>
                  <a:p>
                    <a:endParaRPr lang="en-US"/>
                  </a:p>
                </p:txBody>
              </p:sp>
              <p:sp>
                <p:nvSpPr>
                  <p:cNvPr id="5848" name="Freeform: Shape 5847">
                    <a:extLst>
                      <a:ext uri="{FF2B5EF4-FFF2-40B4-BE49-F238E27FC236}">
                        <a16:creationId xmlns:a16="http://schemas.microsoft.com/office/drawing/2014/main" id="{74C2024A-C50D-42CC-9D7C-91E677E95B4A}"/>
                      </a:ext>
                    </a:extLst>
                  </p:cNvPr>
                  <p:cNvSpPr/>
                  <p:nvPr/>
                </p:nvSpPr>
                <p:spPr>
                  <a:xfrm>
                    <a:off x="-415487" y="-2619754"/>
                    <a:ext cx="73436" cy="65783"/>
                  </a:xfrm>
                  <a:custGeom>
                    <a:avLst/>
                    <a:gdLst>
                      <a:gd name="connsiteX0" fmla="*/ 17230 w 73436"/>
                      <a:gd name="connsiteY0" fmla="*/ 13323 h 65783"/>
                      <a:gd name="connsiteX1" fmla="*/ 2241 w 73436"/>
                      <a:gd name="connsiteY1" fmla="*/ 35806 h 65783"/>
                      <a:gd name="connsiteX2" fmla="*/ 9735 w 73436"/>
                      <a:gd name="connsiteY2" fmla="*/ 65783 h 65783"/>
                      <a:gd name="connsiteX3" fmla="*/ 24724 w 73436"/>
                      <a:gd name="connsiteY3" fmla="*/ 43300 h 65783"/>
                      <a:gd name="connsiteX4" fmla="*/ 43460 w 73436"/>
                      <a:gd name="connsiteY4" fmla="*/ 24565 h 65783"/>
                      <a:gd name="connsiteX5" fmla="*/ 62195 w 73436"/>
                      <a:gd name="connsiteY5" fmla="*/ 24565 h 65783"/>
                      <a:gd name="connsiteX6" fmla="*/ 73437 w 73436"/>
                      <a:gd name="connsiteY6" fmla="*/ 13323 h 65783"/>
                      <a:gd name="connsiteX7" fmla="*/ 65943 w 73436"/>
                      <a:gd name="connsiteY7" fmla="*/ 2082 h 65783"/>
                      <a:gd name="connsiteX8" fmla="*/ 17230 w 73436"/>
                      <a:gd name="connsiteY8" fmla="*/ 13323 h 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6" h="65783">
                        <a:moveTo>
                          <a:pt x="17230" y="13323"/>
                        </a:moveTo>
                        <a:cubicBezTo>
                          <a:pt x="9735" y="20818"/>
                          <a:pt x="5988" y="28312"/>
                          <a:pt x="2241" y="35806"/>
                        </a:cubicBezTo>
                        <a:cubicBezTo>
                          <a:pt x="-1506" y="47048"/>
                          <a:pt x="-1506" y="62036"/>
                          <a:pt x="9735" y="65783"/>
                        </a:cubicBezTo>
                        <a:cubicBezTo>
                          <a:pt x="20977" y="58289"/>
                          <a:pt x="24724" y="50795"/>
                          <a:pt x="24724" y="43300"/>
                        </a:cubicBezTo>
                        <a:cubicBezTo>
                          <a:pt x="24724" y="32059"/>
                          <a:pt x="28471" y="20818"/>
                          <a:pt x="43460" y="24565"/>
                        </a:cubicBezTo>
                        <a:cubicBezTo>
                          <a:pt x="50954" y="24565"/>
                          <a:pt x="54701" y="28312"/>
                          <a:pt x="62195" y="24565"/>
                        </a:cubicBezTo>
                        <a:cubicBezTo>
                          <a:pt x="65943" y="20818"/>
                          <a:pt x="69690" y="17070"/>
                          <a:pt x="73437" y="13323"/>
                        </a:cubicBezTo>
                        <a:cubicBezTo>
                          <a:pt x="73437" y="9576"/>
                          <a:pt x="73437" y="5829"/>
                          <a:pt x="65943" y="2082"/>
                        </a:cubicBezTo>
                        <a:cubicBezTo>
                          <a:pt x="54701" y="-1665"/>
                          <a:pt x="28471" y="-1665"/>
                          <a:pt x="17230" y="13323"/>
                        </a:cubicBezTo>
                        <a:close/>
                      </a:path>
                    </a:pathLst>
                  </a:custGeom>
                  <a:solidFill>
                    <a:srgbClr val="DA8E28">
                      <a:alpha val="50000"/>
                    </a:srgbClr>
                  </a:solidFill>
                  <a:ln w="37462" cap="flat">
                    <a:noFill/>
                    <a:prstDash val="solid"/>
                    <a:miter/>
                  </a:ln>
                </p:spPr>
                <p:txBody>
                  <a:bodyPr rtlCol="0" anchor="ctr"/>
                  <a:lstStyle/>
                  <a:p>
                    <a:endParaRPr lang="en-US"/>
                  </a:p>
                </p:txBody>
              </p:sp>
            </p:grpSp>
            <p:grpSp>
              <p:nvGrpSpPr>
                <p:cNvPr id="5849" name="Graphic 3506">
                  <a:extLst>
                    <a:ext uri="{FF2B5EF4-FFF2-40B4-BE49-F238E27FC236}">
                      <a16:creationId xmlns:a16="http://schemas.microsoft.com/office/drawing/2014/main" id="{D78383AD-1DEE-4355-8ACF-343C25777E96}"/>
                    </a:ext>
                  </a:extLst>
                </p:cNvPr>
                <p:cNvGrpSpPr/>
                <p:nvPr/>
              </p:nvGrpSpPr>
              <p:grpSpPr>
                <a:xfrm>
                  <a:off x="-489659" y="-2988640"/>
                  <a:ext cx="1282996" cy="1051344"/>
                  <a:chOff x="-489659" y="-2988640"/>
                  <a:chExt cx="1282996" cy="1051344"/>
                </a:xfrm>
              </p:grpSpPr>
              <p:grpSp>
                <p:nvGrpSpPr>
                  <p:cNvPr id="5850" name="Graphic 3506">
                    <a:extLst>
                      <a:ext uri="{FF2B5EF4-FFF2-40B4-BE49-F238E27FC236}">
                        <a16:creationId xmlns:a16="http://schemas.microsoft.com/office/drawing/2014/main" id="{8F09F391-4719-40D0-BF0B-BDDA5DA7DCA1}"/>
                      </a:ext>
                    </a:extLst>
                  </p:cNvPr>
                  <p:cNvGrpSpPr/>
                  <p:nvPr/>
                </p:nvGrpSpPr>
                <p:grpSpPr>
                  <a:xfrm>
                    <a:off x="576002" y="-2216726"/>
                    <a:ext cx="116162" cy="93678"/>
                    <a:chOff x="576002" y="-2216726"/>
                    <a:chExt cx="116162" cy="93678"/>
                  </a:xfrm>
                </p:grpSpPr>
                <p:sp>
                  <p:nvSpPr>
                    <p:cNvPr id="5851" name="Freeform: Shape 5850">
                      <a:extLst>
                        <a:ext uri="{FF2B5EF4-FFF2-40B4-BE49-F238E27FC236}">
                          <a16:creationId xmlns:a16="http://schemas.microsoft.com/office/drawing/2014/main" id="{DE3C026D-5B17-4F1B-9198-4CC859BA1DC1}"/>
                        </a:ext>
                      </a:extLst>
                    </p:cNvPr>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solidFill>
                    <a:ln w="37462" cap="flat">
                      <a:noFill/>
                      <a:prstDash val="solid"/>
                      <a:miter/>
                    </a:ln>
                  </p:spPr>
                  <p:txBody>
                    <a:bodyPr rtlCol="0" anchor="ctr"/>
                    <a:lstStyle/>
                    <a:p>
                      <a:endParaRPr lang="en-US"/>
                    </a:p>
                  </p:txBody>
                </p:sp>
                <p:sp>
                  <p:nvSpPr>
                    <p:cNvPr id="5852" name="Freeform: Shape 5851">
                      <a:extLst>
                        <a:ext uri="{FF2B5EF4-FFF2-40B4-BE49-F238E27FC236}">
                          <a16:creationId xmlns:a16="http://schemas.microsoft.com/office/drawing/2014/main" id="{6CA11AB0-A4B6-4294-B58B-35D8727030C0}"/>
                        </a:ext>
                      </a:extLst>
                    </p:cNvPr>
                    <p:cNvSpPr/>
                    <p:nvPr/>
                  </p:nvSpPr>
                  <p:spPr>
                    <a:xfrm>
                      <a:off x="576002" y="-2216726"/>
                      <a:ext cx="116162" cy="93678"/>
                    </a:xfrm>
                    <a:custGeom>
                      <a:avLst/>
                      <a:gdLst>
                        <a:gd name="connsiteX0" fmla="*/ 7494 w 116162"/>
                        <a:gd name="connsiteY0" fmla="*/ 93679 h 93678"/>
                        <a:gd name="connsiteX1" fmla="*/ 3747 w 116162"/>
                        <a:gd name="connsiteY1" fmla="*/ 93679 h 93678"/>
                        <a:gd name="connsiteX2" fmla="*/ 0 w 116162"/>
                        <a:gd name="connsiteY2" fmla="*/ 89932 h 93678"/>
                        <a:gd name="connsiteX3" fmla="*/ 0 w 116162"/>
                        <a:gd name="connsiteY3" fmla="*/ 86185 h 93678"/>
                        <a:gd name="connsiteX4" fmla="*/ 44966 w 116162"/>
                        <a:gd name="connsiteY4" fmla="*/ 3747 h 93678"/>
                        <a:gd name="connsiteX5" fmla="*/ 48713 w 116162"/>
                        <a:gd name="connsiteY5" fmla="*/ 0 h 93678"/>
                        <a:gd name="connsiteX6" fmla="*/ 52460 w 116162"/>
                        <a:gd name="connsiteY6" fmla="*/ 0 h 93678"/>
                        <a:gd name="connsiteX7" fmla="*/ 112415 w 116162"/>
                        <a:gd name="connsiteY7" fmla="*/ 18736 h 93678"/>
                        <a:gd name="connsiteX8" fmla="*/ 116162 w 116162"/>
                        <a:gd name="connsiteY8" fmla="*/ 18736 h 93678"/>
                        <a:gd name="connsiteX9" fmla="*/ 116162 w 116162"/>
                        <a:gd name="connsiteY9" fmla="*/ 22483 h 93678"/>
                        <a:gd name="connsiteX10" fmla="*/ 112415 w 116162"/>
                        <a:gd name="connsiteY10" fmla="*/ 26230 h 93678"/>
                        <a:gd name="connsiteX11" fmla="*/ 101173 w 116162"/>
                        <a:gd name="connsiteY11" fmla="*/ 26230 h 93678"/>
                        <a:gd name="connsiteX12" fmla="*/ 7494 w 116162"/>
                        <a:gd name="connsiteY12" fmla="*/ 93679 h 93678"/>
                        <a:gd name="connsiteX13" fmla="*/ 48713 w 116162"/>
                        <a:gd name="connsiteY13" fmla="*/ 7494 h 93678"/>
                        <a:gd name="connsiteX14" fmla="*/ 7494 w 116162"/>
                        <a:gd name="connsiteY14" fmla="*/ 82437 h 93678"/>
                        <a:gd name="connsiteX15" fmla="*/ 89931 w 116162"/>
                        <a:gd name="connsiteY15" fmla="*/ 22483 h 93678"/>
                        <a:gd name="connsiteX16" fmla="*/ 48713 w 116162"/>
                        <a:gd name="connsiteY16" fmla="*/ 7494 h 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162" h="93678">
                          <a:moveTo>
                            <a:pt x="7494" y="93679"/>
                          </a:moveTo>
                          <a:cubicBezTo>
                            <a:pt x="7494" y="93679"/>
                            <a:pt x="3747" y="93679"/>
                            <a:pt x="3747" y="93679"/>
                          </a:cubicBezTo>
                          <a:cubicBezTo>
                            <a:pt x="3747" y="93679"/>
                            <a:pt x="0" y="93679"/>
                            <a:pt x="0" y="89932"/>
                          </a:cubicBezTo>
                          <a:cubicBezTo>
                            <a:pt x="0" y="89932"/>
                            <a:pt x="0" y="86185"/>
                            <a:pt x="0" y="86185"/>
                          </a:cubicBezTo>
                          <a:cubicBezTo>
                            <a:pt x="0" y="86185"/>
                            <a:pt x="33724" y="56207"/>
                            <a:pt x="44966" y="3747"/>
                          </a:cubicBezTo>
                          <a:cubicBezTo>
                            <a:pt x="44966" y="3747"/>
                            <a:pt x="44966" y="0"/>
                            <a:pt x="48713" y="0"/>
                          </a:cubicBezTo>
                          <a:cubicBezTo>
                            <a:pt x="48713" y="0"/>
                            <a:pt x="52460" y="0"/>
                            <a:pt x="52460" y="0"/>
                          </a:cubicBezTo>
                          <a:cubicBezTo>
                            <a:pt x="86185" y="18736"/>
                            <a:pt x="112415" y="18736"/>
                            <a:pt x="112415" y="18736"/>
                          </a:cubicBezTo>
                          <a:cubicBezTo>
                            <a:pt x="112415" y="18736"/>
                            <a:pt x="112415" y="18736"/>
                            <a:pt x="116162" y="18736"/>
                          </a:cubicBezTo>
                          <a:cubicBezTo>
                            <a:pt x="116162" y="18736"/>
                            <a:pt x="116162" y="22483"/>
                            <a:pt x="116162" y="22483"/>
                          </a:cubicBezTo>
                          <a:cubicBezTo>
                            <a:pt x="116162" y="22483"/>
                            <a:pt x="116162" y="26230"/>
                            <a:pt x="112415" y="26230"/>
                          </a:cubicBezTo>
                          <a:cubicBezTo>
                            <a:pt x="108667" y="26230"/>
                            <a:pt x="104920" y="26230"/>
                            <a:pt x="101173" y="26230"/>
                          </a:cubicBezTo>
                          <a:cubicBezTo>
                            <a:pt x="93679" y="37472"/>
                            <a:pt x="44966" y="93679"/>
                            <a:pt x="7494" y="93679"/>
                          </a:cubicBezTo>
                          <a:close/>
                          <a:moveTo>
                            <a:pt x="48713" y="7494"/>
                          </a:moveTo>
                          <a:cubicBezTo>
                            <a:pt x="37472" y="44966"/>
                            <a:pt x="18736" y="71196"/>
                            <a:pt x="7494" y="82437"/>
                          </a:cubicBezTo>
                          <a:cubicBezTo>
                            <a:pt x="41219" y="78690"/>
                            <a:pt x="78690" y="33724"/>
                            <a:pt x="89931" y="22483"/>
                          </a:cubicBezTo>
                          <a:cubicBezTo>
                            <a:pt x="82437" y="22483"/>
                            <a:pt x="67449" y="18736"/>
                            <a:pt x="48713" y="7494"/>
                          </a:cubicBezTo>
                          <a:close/>
                        </a:path>
                      </a:pathLst>
                    </a:custGeom>
                    <a:solidFill>
                      <a:srgbClr val="462A1E"/>
                    </a:solidFill>
                    <a:ln w="37462" cap="flat">
                      <a:noFill/>
                      <a:prstDash val="solid"/>
                      <a:miter/>
                    </a:ln>
                  </p:spPr>
                  <p:txBody>
                    <a:bodyPr rtlCol="0" anchor="ctr"/>
                    <a:lstStyle/>
                    <a:p>
                      <a:endParaRPr lang="en-US"/>
                    </a:p>
                  </p:txBody>
                </p:sp>
              </p:grpSp>
              <p:sp>
                <p:nvSpPr>
                  <p:cNvPr id="5853" name="Freeform: Shape 5852">
                    <a:extLst>
                      <a:ext uri="{FF2B5EF4-FFF2-40B4-BE49-F238E27FC236}">
                        <a16:creationId xmlns:a16="http://schemas.microsoft.com/office/drawing/2014/main" id="{A0BEAF78-CD8E-4816-854D-BC48E7149560}"/>
                      </a:ext>
                    </a:extLst>
                  </p:cNvPr>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854" name="Graphic 3506">
                    <a:extLst>
                      <a:ext uri="{FF2B5EF4-FFF2-40B4-BE49-F238E27FC236}">
                        <a16:creationId xmlns:a16="http://schemas.microsoft.com/office/drawing/2014/main" id="{70319625-AAD5-4E16-924C-4A74E2F723C1}"/>
                      </a:ext>
                    </a:extLst>
                  </p:cNvPr>
                  <p:cNvGrpSpPr/>
                  <p:nvPr/>
                </p:nvGrpSpPr>
                <p:grpSpPr>
                  <a:xfrm>
                    <a:off x="-489659" y="-2988640"/>
                    <a:ext cx="1282996" cy="1051344"/>
                    <a:chOff x="-489659" y="-2988640"/>
                    <a:chExt cx="1282996" cy="1051344"/>
                  </a:xfrm>
                </p:grpSpPr>
                <p:sp>
                  <p:nvSpPr>
                    <p:cNvPr id="5855" name="Freeform: Shape 5854">
                      <a:extLst>
                        <a:ext uri="{FF2B5EF4-FFF2-40B4-BE49-F238E27FC236}">
                          <a16:creationId xmlns:a16="http://schemas.microsoft.com/office/drawing/2014/main" id="{93DEE063-09C6-4138-A51A-DEC790526F89}"/>
                        </a:ext>
                      </a:extLst>
                    </p:cNvPr>
                    <p:cNvSpPr/>
                    <p:nvPr/>
                  </p:nvSpPr>
                  <p:spPr>
                    <a:xfrm>
                      <a:off x="-484442" y="-2979183"/>
                      <a:ext cx="1270404" cy="1041886"/>
                    </a:xfrm>
                    <a:custGeom>
                      <a:avLst/>
                      <a:gdLst>
                        <a:gd name="connsiteX0" fmla="*/ 1270286 w 1270404"/>
                        <a:gd name="connsiteY0" fmla="*/ 661283 h 1041886"/>
                        <a:gd name="connsiteX1" fmla="*/ 1146630 w 1270404"/>
                        <a:gd name="connsiteY1" fmla="*/ 590087 h 1041886"/>
                        <a:gd name="connsiteX2" fmla="*/ 1090422 w 1270404"/>
                        <a:gd name="connsiteY2" fmla="*/ 612570 h 1041886"/>
                        <a:gd name="connsiteX3" fmla="*/ 1067939 w 1270404"/>
                        <a:gd name="connsiteY3" fmla="*/ 324039 h 1041886"/>
                        <a:gd name="connsiteX4" fmla="*/ 1041709 w 1270404"/>
                        <a:gd name="connsiteY4" fmla="*/ 406477 h 1041886"/>
                        <a:gd name="connsiteX5" fmla="*/ 933042 w 1270404"/>
                        <a:gd name="connsiteY5" fmla="*/ 132934 h 1041886"/>
                        <a:gd name="connsiteX6" fmla="*/ 873087 w 1270404"/>
                        <a:gd name="connsiteY6" fmla="*/ 91716 h 1041886"/>
                        <a:gd name="connsiteX7" fmla="*/ 846857 w 1270404"/>
                        <a:gd name="connsiteY7" fmla="*/ 72980 h 1041886"/>
                        <a:gd name="connsiteX8" fmla="*/ 745684 w 1270404"/>
                        <a:gd name="connsiteY8" fmla="*/ 69233 h 1041886"/>
                        <a:gd name="connsiteX9" fmla="*/ 689477 w 1270404"/>
                        <a:gd name="connsiteY9" fmla="*/ 5531 h 1041886"/>
                        <a:gd name="connsiteX10" fmla="*/ 228577 w 1270404"/>
                        <a:gd name="connsiteY10" fmla="*/ 200383 h 1041886"/>
                        <a:gd name="connsiteX11" fmla="*/ 157380 w 1270404"/>
                        <a:gd name="connsiteY11" fmla="*/ 350269 h 1041886"/>
                        <a:gd name="connsiteX12" fmla="*/ 59955 w 1270404"/>
                        <a:gd name="connsiteY12" fmla="*/ 443948 h 1041886"/>
                        <a:gd name="connsiteX13" fmla="*/ 0 w 1270404"/>
                        <a:gd name="connsiteY13" fmla="*/ 590087 h 1041886"/>
                        <a:gd name="connsiteX14" fmla="*/ 7494 w 1270404"/>
                        <a:gd name="connsiteY14" fmla="*/ 683766 h 1041886"/>
                        <a:gd name="connsiteX15" fmla="*/ 97426 w 1270404"/>
                        <a:gd name="connsiteY15" fmla="*/ 844894 h 1041886"/>
                        <a:gd name="connsiteX16" fmla="*/ 509613 w 1270404"/>
                        <a:gd name="connsiteY16" fmla="*/ 1039746 h 1041886"/>
                        <a:gd name="connsiteX17" fmla="*/ 861846 w 1270404"/>
                        <a:gd name="connsiteY17" fmla="*/ 991033 h 1041886"/>
                        <a:gd name="connsiteX18" fmla="*/ 1060445 w 1270404"/>
                        <a:gd name="connsiteY18" fmla="*/ 852388 h 1041886"/>
                        <a:gd name="connsiteX19" fmla="*/ 1105411 w 1270404"/>
                        <a:gd name="connsiteY19" fmla="*/ 766204 h 1041886"/>
                        <a:gd name="connsiteX20" fmla="*/ 1165365 w 1270404"/>
                        <a:gd name="connsiteY20" fmla="*/ 784939 h 1041886"/>
                        <a:gd name="connsiteX21" fmla="*/ 1270286 w 1270404"/>
                        <a:gd name="connsiteY21" fmla="*/ 661283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404" h="1041886">
                          <a:moveTo>
                            <a:pt x="1270286" y="661283"/>
                          </a:moveTo>
                          <a:cubicBezTo>
                            <a:pt x="1274033" y="593834"/>
                            <a:pt x="1187848" y="548868"/>
                            <a:pt x="1146630" y="590087"/>
                          </a:cubicBezTo>
                          <a:cubicBezTo>
                            <a:pt x="1105411" y="631306"/>
                            <a:pt x="1090422" y="612570"/>
                            <a:pt x="1090422" y="612570"/>
                          </a:cubicBezTo>
                          <a:cubicBezTo>
                            <a:pt x="1090422" y="612570"/>
                            <a:pt x="1116652" y="440201"/>
                            <a:pt x="1067939" y="324039"/>
                          </a:cubicBezTo>
                          <a:cubicBezTo>
                            <a:pt x="1071687" y="398982"/>
                            <a:pt x="1049203" y="440201"/>
                            <a:pt x="1041709" y="406477"/>
                          </a:cubicBezTo>
                          <a:cubicBezTo>
                            <a:pt x="1026721" y="312798"/>
                            <a:pt x="1007985" y="264085"/>
                            <a:pt x="933042"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7" y="5531"/>
                          </a:cubicBezTo>
                          <a:cubicBezTo>
                            <a:pt x="509613" y="-28193"/>
                            <a:pt x="269795" y="99210"/>
                            <a:pt x="228577" y="200383"/>
                          </a:cubicBezTo>
                          <a:cubicBezTo>
                            <a:pt x="187358" y="301556"/>
                            <a:pt x="157380" y="350269"/>
                            <a:pt x="157380" y="350269"/>
                          </a:cubicBezTo>
                          <a:cubicBezTo>
                            <a:pt x="127404" y="383994"/>
                            <a:pt x="93679" y="413971"/>
                            <a:pt x="59955" y="443948"/>
                          </a:cubicBezTo>
                          <a:cubicBezTo>
                            <a:pt x="18736" y="481420"/>
                            <a:pt x="0" y="533880"/>
                            <a:pt x="0" y="590087"/>
                          </a:cubicBezTo>
                          <a:cubicBezTo>
                            <a:pt x="0" y="620064"/>
                            <a:pt x="3747" y="653789"/>
                            <a:pt x="7494" y="683766"/>
                          </a:cubicBezTo>
                          <a:cubicBezTo>
                            <a:pt x="18736" y="743721"/>
                            <a:pt x="52461" y="803675"/>
                            <a:pt x="97426" y="844894"/>
                          </a:cubicBezTo>
                          <a:cubicBezTo>
                            <a:pt x="209841"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99090" y="784939"/>
                            <a:pt x="1266539" y="769951"/>
                            <a:pt x="1270286" y="661283"/>
                          </a:cubicBezTo>
                          <a:close/>
                        </a:path>
                      </a:pathLst>
                    </a:custGeom>
                    <a:solidFill>
                      <a:srgbClr val="FBCA8F"/>
                    </a:solidFill>
                    <a:ln w="37462" cap="flat">
                      <a:noFill/>
                      <a:prstDash val="solid"/>
                      <a:miter/>
                    </a:ln>
                  </p:spPr>
                  <p:txBody>
                    <a:bodyPr rtlCol="0" anchor="ctr"/>
                    <a:lstStyle/>
                    <a:p>
                      <a:endParaRPr lang="en-US"/>
                    </a:p>
                  </p:txBody>
                </p:sp>
                <p:sp>
                  <p:nvSpPr>
                    <p:cNvPr id="5856" name="Freeform: Shape 5855">
                      <a:extLst>
                        <a:ext uri="{FF2B5EF4-FFF2-40B4-BE49-F238E27FC236}">
                          <a16:creationId xmlns:a16="http://schemas.microsoft.com/office/drawing/2014/main" id="{A9A8A139-9223-4CB9-9DBA-48124B4D0025}"/>
                        </a:ext>
                      </a:extLst>
                    </p:cNvPr>
                    <p:cNvSpPr/>
                    <p:nvPr/>
                  </p:nvSpPr>
                  <p:spPr>
                    <a:xfrm>
                      <a:off x="-489659" y="-2988640"/>
                      <a:ext cx="1282996" cy="1049203"/>
                    </a:xfrm>
                    <a:custGeom>
                      <a:avLst/>
                      <a:gdLst>
                        <a:gd name="connsiteX0" fmla="*/ 582279 w 1282996"/>
                        <a:gd name="connsiteY0" fmla="*/ 1049203 h 1049203"/>
                        <a:gd name="connsiteX1" fmla="*/ 514830 w 1282996"/>
                        <a:gd name="connsiteY1" fmla="*/ 1045456 h 1049203"/>
                        <a:gd name="connsiteX2" fmla="*/ 98896 w 1282996"/>
                        <a:gd name="connsiteY2" fmla="*/ 850604 h 1049203"/>
                        <a:gd name="connsiteX3" fmla="*/ 8964 w 1282996"/>
                        <a:gd name="connsiteY3" fmla="*/ 685729 h 1049203"/>
                        <a:gd name="connsiteX4" fmla="*/ 1470 w 1282996"/>
                        <a:gd name="connsiteY4" fmla="*/ 592050 h 1049203"/>
                        <a:gd name="connsiteX5" fmla="*/ 61424 w 1282996"/>
                        <a:gd name="connsiteY5" fmla="*/ 442164 h 1049203"/>
                        <a:gd name="connsiteX6" fmla="*/ 87654 w 1282996"/>
                        <a:gd name="connsiteY6" fmla="*/ 419681 h 1049203"/>
                        <a:gd name="connsiteX7" fmla="*/ 158851 w 1282996"/>
                        <a:gd name="connsiteY7" fmla="*/ 348485 h 1049203"/>
                        <a:gd name="connsiteX8" fmla="*/ 230046 w 1282996"/>
                        <a:gd name="connsiteY8" fmla="*/ 202346 h 1049203"/>
                        <a:gd name="connsiteX9" fmla="*/ 634739 w 1282996"/>
                        <a:gd name="connsiteY9" fmla="*/ 0 h 1049203"/>
                        <a:gd name="connsiteX10" fmla="*/ 698441 w 1282996"/>
                        <a:gd name="connsiteY10" fmla="*/ 3747 h 1049203"/>
                        <a:gd name="connsiteX11" fmla="*/ 702188 w 1282996"/>
                        <a:gd name="connsiteY11" fmla="*/ 7494 h 1049203"/>
                        <a:gd name="connsiteX12" fmla="*/ 702188 w 1282996"/>
                        <a:gd name="connsiteY12" fmla="*/ 11241 h 1049203"/>
                        <a:gd name="connsiteX13" fmla="*/ 589773 w 1282996"/>
                        <a:gd name="connsiteY13" fmla="*/ 89932 h 1049203"/>
                        <a:gd name="connsiteX14" fmla="*/ 608509 w 1282996"/>
                        <a:gd name="connsiteY14" fmla="*/ 93679 h 1049203"/>
                        <a:gd name="connsiteX15" fmla="*/ 750901 w 1282996"/>
                        <a:gd name="connsiteY15" fmla="*/ 63702 h 1049203"/>
                        <a:gd name="connsiteX16" fmla="*/ 754648 w 1282996"/>
                        <a:gd name="connsiteY16" fmla="*/ 63702 h 1049203"/>
                        <a:gd name="connsiteX17" fmla="*/ 754648 w 1282996"/>
                        <a:gd name="connsiteY17" fmla="*/ 67449 h 1049203"/>
                        <a:gd name="connsiteX18" fmla="*/ 724671 w 1282996"/>
                        <a:gd name="connsiteY18" fmla="*/ 119909 h 1049203"/>
                        <a:gd name="connsiteX19" fmla="*/ 732165 w 1282996"/>
                        <a:gd name="connsiteY19" fmla="*/ 123656 h 1049203"/>
                        <a:gd name="connsiteX20" fmla="*/ 852074 w 1282996"/>
                        <a:gd name="connsiteY20" fmla="*/ 67449 h 1049203"/>
                        <a:gd name="connsiteX21" fmla="*/ 855821 w 1282996"/>
                        <a:gd name="connsiteY21" fmla="*/ 67449 h 1049203"/>
                        <a:gd name="connsiteX22" fmla="*/ 855821 w 1282996"/>
                        <a:gd name="connsiteY22" fmla="*/ 71196 h 1049203"/>
                        <a:gd name="connsiteX23" fmla="*/ 848327 w 1282996"/>
                        <a:gd name="connsiteY23" fmla="*/ 138645 h 1049203"/>
                        <a:gd name="connsiteX24" fmla="*/ 874557 w 1282996"/>
                        <a:gd name="connsiteY24" fmla="*/ 86185 h 1049203"/>
                        <a:gd name="connsiteX25" fmla="*/ 878304 w 1282996"/>
                        <a:gd name="connsiteY25" fmla="*/ 82437 h 1049203"/>
                        <a:gd name="connsiteX26" fmla="*/ 882052 w 1282996"/>
                        <a:gd name="connsiteY26" fmla="*/ 86185 h 1049203"/>
                        <a:gd name="connsiteX27" fmla="*/ 934511 w 1282996"/>
                        <a:gd name="connsiteY27" fmla="*/ 179863 h 1049203"/>
                        <a:gd name="connsiteX28" fmla="*/ 938259 w 1282996"/>
                        <a:gd name="connsiteY28" fmla="*/ 179863 h 1049203"/>
                        <a:gd name="connsiteX29" fmla="*/ 938259 w 1282996"/>
                        <a:gd name="connsiteY29" fmla="*/ 138645 h 1049203"/>
                        <a:gd name="connsiteX30" fmla="*/ 942006 w 1282996"/>
                        <a:gd name="connsiteY30" fmla="*/ 134898 h 1049203"/>
                        <a:gd name="connsiteX31" fmla="*/ 945753 w 1282996"/>
                        <a:gd name="connsiteY31" fmla="*/ 134898 h 1049203"/>
                        <a:gd name="connsiteX32" fmla="*/ 1054420 w 1282996"/>
                        <a:gd name="connsiteY32" fmla="*/ 408440 h 1049203"/>
                        <a:gd name="connsiteX33" fmla="*/ 1058168 w 1282996"/>
                        <a:gd name="connsiteY33" fmla="*/ 419681 h 1049203"/>
                        <a:gd name="connsiteX34" fmla="*/ 1073156 w 1282996"/>
                        <a:gd name="connsiteY34" fmla="*/ 329750 h 1049203"/>
                        <a:gd name="connsiteX35" fmla="*/ 1076904 w 1282996"/>
                        <a:gd name="connsiteY35" fmla="*/ 326002 h 1049203"/>
                        <a:gd name="connsiteX36" fmla="*/ 1080650 w 1282996"/>
                        <a:gd name="connsiteY36" fmla="*/ 329750 h 1049203"/>
                        <a:gd name="connsiteX37" fmla="*/ 1103133 w 1282996"/>
                        <a:gd name="connsiteY37" fmla="*/ 618281 h 1049203"/>
                        <a:gd name="connsiteX38" fmla="*/ 1151847 w 1282996"/>
                        <a:gd name="connsiteY38" fmla="*/ 595798 h 1049203"/>
                        <a:gd name="connsiteX39" fmla="*/ 1193065 w 1282996"/>
                        <a:gd name="connsiteY39" fmla="*/ 580809 h 1049203"/>
                        <a:gd name="connsiteX40" fmla="*/ 1256767 w 1282996"/>
                        <a:gd name="connsiteY40" fmla="*/ 610786 h 1049203"/>
                        <a:gd name="connsiteX41" fmla="*/ 1282997 w 1282996"/>
                        <a:gd name="connsiteY41" fmla="*/ 674488 h 1049203"/>
                        <a:gd name="connsiteX42" fmla="*/ 1181824 w 1282996"/>
                        <a:gd name="connsiteY42" fmla="*/ 801891 h 1049203"/>
                        <a:gd name="connsiteX43" fmla="*/ 1181824 w 1282996"/>
                        <a:gd name="connsiteY43" fmla="*/ 801891 h 1049203"/>
                        <a:gd name="connsiteX44" fmla="*/ 1121869 w 1282996"/>
                        <a:gd name="connsiteY44" fmla="*/ 783155 h 1049203"/>
                        <a:gd name="connsiteX45" fmla="*/ 1076904 w 1282996"/>
                        <a:gd name="connsiteY45" fmla="*/ 865593 h 1049203"/>
                        <a:gd name="connsiteX46" fmla="*/ 878304 w 1282996"/>
                        <a:gd name="connsiteY46" fmla="*/ 1004238 h 1049203"/>
                        <a:gd name="connsiteX47" fmla="*/ 582279 w 1282996"/>
                        <a:gd name="connsiteY47" fmla="*/ 1049203 h 1049203"/>
                        <a:gd name="connsiteX48" fmla="*/ 634739 w 1282996"/>
                        <a:gd name="connsiteY48" fmla="*/ 11241 h 1049203"/>
                        <a:gd name="connsiteX49" fmla="*/ 387427 w 1282996"/>
                        <a:gd name="connsiteY49" fmla="*/ 78690 h 1049203"/>
                        <a:gd name="connsiteX50" fmla="*/ 237540 w 1282996"/>
                        <a:gd name="connsiteY50" fmla="*/ 209841 h 1049203"/>
                        <a:gd name="connsiteX51" fmla="*/ 166345 w 1282996"/>
                        <a:gd name="connsiteY51" fmla="*/ 359727 h 1049203"/>
                        <a:gd name="connsiteX52" fmla="*/ 95149 w 1282996"/>
                        <a:gd name="connsiteY52" fmla="*/ 430923 h 1049203"/>
                        <a:gd name="connsiteX53" fmla="*/ 68918 w 1282996"/>
                        <a:gd name="connsiteY53" fmla="*/ 453406 h 1049203"/>
                        <a:gd name="connsiteX54" fmla="*/ 8964 w 1282996"/>
                        <a:gd name="connsiteY54" fmla="*/ 599545 h 1049203"/>
                        <a:gd name="connsiteX55" fmla="*/ 16459 w 1282996"/>
                        <a:gd name="connsiteY55" fmla="*/ 693224 h 1049203"/>
                        <a:gd name="connsiteX56" fmla="*/ 106390 w 1282996"/>
                        <a:gd name="connsiteY56" fmla="*/ 854351 h 1049203"/>
                        <a:gd name="connsiteX57" fmla="*/ 518577 w 1282996"/>
                        <a:gd name="connsiteY57" fmla="*/ 1045456 h 1049203"/>
                        <a:gd name="connsiteX58" fmla="*/ 586026 w 1282996"/>
                        <a:gd name="connsiteY58" fmla="*/ 1049203 h 1049203"/>
                        <a:gd name="connsiteX59" fmla="*/ 870810 w 1282996"/>
                        <a:gd name="connsiteY59" fmla="*/ 1000490 h 1049203"/>
                        <a:gd name="connsiteX60" fmla="*/ 1065662 w 1282996"/>
                        <a:gd name="connsiteY60" fmla="*/ 861846 h 1049203"/>
                        <a:gd name="connsiteX61" fmla="*/ 1110628 w 1282996"/>
                        <a:gd name="connsiteY61" fmla="*/ 779408 h 1049203"/>
                        <a:gd name="connsiteX62" fmla="*/ 1114375 w 1282996"/>
                        <a:gd name="connsiteY62" fmla="*/ 775661 h 1049203"/>
                        <a:gd name="connsiteX63" fmla="*/ 1118122 w 1282996"/>
                        <a:gd name="connsiteY63" fmla="*/ 775661 h 1049203"/>
                        <a:gd name="connsiteX64" fmla="*/ 1178077 w 1282996"/>
                        <a:gd name="connsiteY64" fmla="*/ 794397 h 1049203"/>
                        <a:gd name="connsiteX65" fmla="*/ 1178077 w 1282996"/>
                        <a:gd name="connsiteY65" fmla="*/ 794397 h 1049203"/>
                        <a:gd name="connsiteX66" fmla="*/ 1271755 w 1282996"/>
                        <a:gd name="connsiteY66" fmla="*/ 674488 h 1049203"/>
                        <a:gd name="connsiteX67" fmla="*/ 1249272 w 1282996"/>
                        <a:gd name="connsiteY67" fmla="*/ 614533 h 1049203"/>
                        <a:gd name="connsiteX68" fmla="*/ 1193065 w 1282996"/>
                        <a:gd name="connsiteY68" fmla="*/ 588303 h 1049203"/>
                        <a:gd name="connsiteX69" fmla="*/ 1159341 w 1282996"/>
                        <a:gd name="connsiteY69" fmla="*/ 603292 h 1049203"/>
                        <a:gd name="connsiteX70" fmla="*/ 1114375 w 1282996"/>
                        <a:gd name="connsiteY70" fmla="*/ 633269 h 1049203"/>
                        <a:gd name="connsiteX71" fmla="*/ 1099386 w 1282996"/>
                        <a:gd name="connsiteY71" fmla="*/ 629522 h 1049203"/>
                        <a:gd name="connsiteX72" fmla="*/ 1099386 w 1282996"/>
                        <a:gd name="connsiteY72" fmla="*/ 625775 h 1049203"/>
                        <a:gd name="connsiteX73" fmla="*/ 1084398 w 1282996"/>
                        <a:gd name="connsiteY73" fmla="*/ 355980 h 1049203"/>
                        <a:gd name="connsiteX74" fmla="*/ 1069409 w 1282996"/>
                        <a:gd name="connsiteY74" fmla="*/ 430923 h 1049203"/>
                        <a:gd name="connsiteX75" fmla="*/ 1061915 w 1282996"/>
                        <a:gd name="connsiteY75" fmla="*/ 434670 h 1049203"/>
                        <a:gd name="connsiteX76" fmla="*/ 1050674 w 1282996"/>
                        <a:gd name="connsiteY76" fmla="*/ 419681 h 1049203"/>
                        <a:gd name="connsiteX77" fmla="*/ 953247 w 1282996"/>
                        <a:gd name="connsiteY77" fmla="*/ 164875 h 1049203"/>
                        <a:gd name="connsiteX78" fmla="*/ 949500 w 1282996"/>
                        <a:gd name="connsiteY78" fmla="*/ 191105 h 1049203"/>
                        <a:gd name="connsiteX79" fmla="*/ 942006 w 1282996"/>
                        <a:gd name="connsiteY79" fmla="*/ 194852 h 1049203"/>
                        <a:gd name="connsiteX80" fmla="*/ 885798 w 1282996"/>
                        <a:gd name="connsiteY80" fmla="*/ 112415 h 1049203"/>
                        <a:gd name="connsiteX81" fmla="*/ 855821 w 1282996"/>
                        <a:gd name="connsiteY81" fmla="*/ 161128 h 1049203"/>
                        <a:gd name="connsiteX82" fmla="*/ 852074 w 1282996"/>
                        <a:gd name="connsiteY82" fmla="*/ 157380 h 1049203"/>
                        <a:gd name="connsiteX83" fmla="*/ 855821 w 1282996"/>
                        <a:gd name="connsiteY83" fmla="*/ 89932 h 1049203"/>
                        <a:gd name="connsiteX84" fmla="*/ 739660 w 1282996"/>
                        <a:gd name="connsiteY84" fmla="*/ 142392 h 1049203"/>
                        <a:gd name="connsiteX85" fmla="*/ 724671 w 1282996"/>
                        <a:gd name="connsiteY85" fmla="*/ 134898 h 1049203"/>
                        <a:gd name="connsiteX86" fmla="*/ 747154 w 1282996"/>
                        <a:gd name="connsiteY86" fmla="*/ 86185 h 1049203"/>
                        <a:gd name="connsiteX87" fmla="*/ 612256 w 1282996"/>
                        <a:gd name="connsiteY87" fmla="*/ 112415 h 1049203"/>
                        <a:gd name="connsiteX88" fmla="*/ 586026 w 1282996"/>
                        <a:gd name="connsiteY88" fmla="*/ 101173 h 1049203"/>
                        <a:gd name="connsiteX89" fmla="*/ 690946 w 1282996"/>
                        <a:gd name="connsiteY89" fmla="*/ 18736 h 1049203"/>
                        <a:gd name="connsiteX90" fmla="*/ 634739 w 1282996"/>
                        <a:gd name="connsiteY90" fmla="*/ 11241 h 104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82996" h="1049203">
                          <a:moveTo>
                            <a:pt x="582279" y="1049203"/>
                          </a:moveTo>
                          <a:cubicBezTo>
                            <a:pt x="559796" y="1049203"/>
                            <a:pt x="537313" y="1049203"/>
                            <a:pt x="514830" y="1045456"/>
                          </a:cubicBezTo>
                          <a:cubicBezTo>
                            <a:pt x="368691" y="1034215"/>
                            <a:pt x="218805" y="966766"/>
                            <a:pt x="98896" y="850604"/>
                          </a:cubicBezTo>
                          <a:cubicBezTo>
                            <a:pt x="53930" y="809385"/>
                            <a:pt x="20206" y="745684"/>
                            <a:pt x="8964" y="685729"/>
                          </a:cubicBezTo>
                          <a:cubicBezTo>
                            <a:pt x="1470" y="652005"/>
                            <a:pt x="-2277" y="622028"/>
                            <a:pt x="1470" y="592050"/>
                          </a:cubicBezTo>
                          <a:cubicBezTo>
                            <a:pt x="5217" y="532096"/>
                            <a:pt x="23953" y="479636"/>
                            <a:pt x="61424" y="442164"/>
                          </a:cubicBezTo>
                          <a:cubicBezTo>
                            <a:pt x="68918" y="434670"/>
                            <a:pt x="80160" y="427176"/>
                            <a:pt x="87654" y="419681"/>
                          </a:cubicBezTo>
                          <a:cubicBezTo>
                            <a:pt x="110137" y="397198"/>
                            <a:pt x="136367" y="374716"/>
                            <a:pt x="158851" y="348485"/>
                          </a:cubicBezTo>
                          <a:cubicBezTo>
                            <a:pt x="158851" y="348485"/>
                            <a:pt x="188828" y="299772"/>
                            <a:pt x="230046" y="202346"/>
                          </a:cubicBezTo>
                          <a:cubicBezTo>
                            <a:pt x="267518" y="112415"/>
                            <a:pt x="462370" y="0"/>
                            <a:pt x="634739" y="0"/>
                          </a:cubicBezTo>
                          <a:cubicBezTo>
                            <a:pt x="657222" y="0"/>
                            <a:pt x="675958" y="0"/>
                            <a:pt x="698441" y="3747"/>
                          </a:cubicBezTo>
                          <a:cubicBezTo>
                            <a:pt x="698441" y="3747"/>
                            <a:pt x="702188" y="3747"/>
                            <a:pt x="702188" y="7494"/>
                          </a:cubicBezTo>
                          <a:cubicBezTo>
                            <a:pt x="702188" y="7494"/>
                            <a:pt x="702188" y="11241"/>
                            <a:pt x="702188" y="11241"/>
                          </a:cubicBezTo>
                          <a:cubicBezTo>
                            <a:pt x="608509" y="59954"/>
                            <a:pt x="589773" y="82437"/>
                            <a:pt x="589773" y="89932"/>
                          </a:cubicBezTo>
                          <a:cubicBezTo>
                            <a:pt x="589773" y="89932"/>
                            <a:pt x="593520" y="93679"/>
                            <a:pt x="608509" y="93679"/>
                          </a:cubicBezTo>
                          <a:cubicBezTo>
                            <a:pt x="634739" y="93679"/>
                            <a:pt x="683452" y="82437"/>
                            <a:pt x="750901" y="63702"/>
                          </a:cubicBezTo>
                          <a:cubicBezTo>
                            <a:pt x="750901" y="63702"/>
                            <a:pt x="754648" y="63702"/>
                            <a:pt x="754648" y="63702"/>
                          </a:cubicBezTo>
                          <a:cubicBezTo>
                            <a:pt x="754648" y="63702"/>
                            <a:pt x="754648" y="67449"/>
                            <a:pt x="754648" y="67449"/>
                          </a:cubicBezTo>
                          <a:cubicBezTo>
                            <a:pt x="720924" y="104920"/>
                            <a:pt x="724671" y="116162"/>
                            <a:pt x="724671" y="119909"/>
                          </a:cubicBezTo>
                          <a:cubicBezTo>
                            <a:pt x="724671" y="119909"/>
                            <a:pt x="728418" y="123656"/>
                            <a:pt x="732165" y="123656"/>
                          </a:cubicBezTo>
                          <a:cubicBezTo>
                            <a:pt x="750901" y="123656"/>
                            <a:pt x="795867" y="104920"/>
                            <a:pt x="852074" y="67449"/>
                          </a:cubicBezTo>
                          <a:cubicBezTo>
                            <a:pt x="852074" y="67449"/>
                            <a:pt x="855821" y="67449"/>
                            <a:pt x="855821" y="67449"/>
                          </a:cubicBezTo>
                          <a:cubicBezTo>
                            <a:pt x="855821" y="67449"/>
                            <a:pt x="855821" y="71196"/>
                            <a:pt x="855821" y="71196"/>
                          </a:cubicBezTo>
                          <a:cubicBezTo>
                            <a:pt x="848327" y="119909"/>
                            <a:pt x="848327" y="134898"/>
                            <a:pt x="848327" y="138645"/>
                          </a:cubicBezTo>
                          <a:cubicBezTo>
                            <a:pt x="852074" y="134898"/>
                            <a:pt x="867063" y="108667"/>
                            <a:pt x="874557" y="86185"/>
                          </a:cubicBezTo>
                          <a:cubicBezTo>
                            <a:pt x="874557" y="86185"/>
                            <a:pt x="878304" y="82437"/>
                            <a:pt x="878304" y="82437"/>
                          </a:cubicBezTo>
                          <a:cubicBezTo>
                            <a:pt x="878304" y="82437"/>
                            <a:pt x="882052" y="82437"/>
                            <a:pt x="882052" y="86185"/>
                          </a:cubicBezTo>
                          <a:cubicBezTo>
                            <a:pt x="915776" y="179863"/>
                            <a:pt x="934511" y="179863"/>
                            <a:pt x="934511" y="179863"/>
                          </a:cubicBezTo>
                          <a:cubicBezTo>
                            <a:pt x="934511" y="179863"/>
                            <a:pt x="934511" y="179863"/>
                            <a:pt x="938259" y="179863"/>
                          </a:cubicBezTo>
                          <a:cubicBezTo>
                            <a:pt x="942006" y="176116"/>
                            <a:pt x="942006" y="161128"/>
                            <a:pt x="938259" y="138645"/>
                          </a:cubicBezTo>
                          <a:cubicBezTo>
                            <a:pt x="938259" y="138645"/>
                            <a:pt x="938259" y="134898"/>
                            <a:pt x="942006" y="134898"/>
                          </a:cubicBezTo>
                          <a:cubicBezTo>
                            <a:pt x="942006" y="134898"/>
                            <a:pt x="945753" y="134898"/>
                            <a:pt x="945753" y="134898"/>
                          </a:cubicBezTo>
                          <a:cubicBezTo>
                            <a:pt x="1020696" y="269795"/>
                            <a:pt x="1039432" y="318508"/>
                            <a:pt x="1054420" y="408440"/>
                          </a:cubicBezTo>
                          <a:cubicBezTo>
                            <a:pt x="1054420" y="415934"/>
                            <a:pt x="1058168" y="419681"/>
                            <a:pt x="1058168" y="419681"/>
                          </a:cubicBezTo>
                          <a:cubicBezTo>
                            <a:pt x="1061915" y="419681"/>
                            <a:pt x="1073156" y="385957"/>
                            <a:pt x="1073156" y="329750"/>
                          </a:cubicBezTo>
                          <a:cubicBezTo>
                            <a:pt x="1073156" y="329750"/>
                            <a:pt x="1073156" y="326002"/>
                            <a:pt x="1076904" y="326002"/>
                          </a:cubicBezTo>
                          <a:cubicBezTo>
                            <a:pt x="1076904" y="326002"/>
                            <a:pt x="1080650" y="326002"/>
                            <a:pt x="1080650" y="329750"/>
                          </a:cubicBezTo>
                          <a:cubicBezTo>
                            <a:pt x="1125617" y="438417"/>
                            <a:pt x="1106881" y="599545"/>
                            <a:pt x="1103133" y="618281"/>
                          </a:cubicBezTo>
                          <a:cubicBezTo>
                            <a:pt x="1106881" y="622028"/>
                            <a:pt x="1121869" y="625775"/>
                            <a:pt x="1151847" y="595798"/>
                          </a:cubicBezTo>
                          <a:cubicBezTo>
                            <a:pt x="1163088" y="584556"/>
                            <a:pt x="1178077" y="580809"/>
                            <a:pt x="1193065" y="580809"/>
                          </a:cubicBezTo>
                          <a:cubicBezTo>
                            <a:pt x="1215548" y="580809"/>
                            <a:pt x="1238031" y="592050"/>
                            <a:pt x="1256767" y="610786"/>
                          </a:cubicBezTo>
                          <a:cubicBezTo>
                            <a:pt x="1275503" y="629522"/>
                            <a:pt x="1282997" y="652005"/>
                            <a:pt x="1282997" y="674488"/>
                          </a:cubicBezTo>
                          <a:cubicBezTo>
                            <a:pt x="1279250" y="783155"/>
                            <a:pt x="1211801" y="798144"/>
                            <a:pt x="1181824" y="801891"/>
                          </a:cubicBezTo>
                          <a:cubicBezTo>
                            <a:pt x="1181824" y="801891"/>
                            <a:pt x="1181824" y="801891"/>
                            <a:pt x="1181824" y="801891"/>
                          </a:cubicBezTo>
                          <a:cubicBezTo>
                            <a:pt x="1174329" y="801891"/>
                            <a:pt x="1151847" y="798144"/>
                            <a:pt x="1121869" y="783155"/>
                          </a:cubicBezTo>
                          <a:cubicBezTo>
                            <a:pt x="1106881" y="835616"/>
                            <a:pt x="1076904" y="865593"/>
                            <a:pt x="1076904" y="865593"/>
                          </a:cubicBezTo>
                          <a:cubicBezTo>
                            <a:pt x="1005707" y="936789"/>
                            <a:pt x="945753" y="978007"/>
                            <a:pt x="878304" y="1004238"/>
                          </a:cubicBezTo>
                          <a:cubicBezTo>
                            <a:pt x="788373" y="1034215"/>
                            <a:pt x="687199" y="1049203"/>
                            <a:pt x="582279" y="1049203"/>
                          </a:cubicBezTo>
                          <a:close/>
                          <a:moveTo>
                            <a:pt x="634739" y="11241"/>
                          </a:moveTo>
                          <a:cubicBezTo>
                            <a:pt x="556049" y="11241"/>
                            <a:pt x="466117" y="33724"/>
                            <a:pt x="387427" y="78690"/>
                          </a:cubicBezTo>
                          <a:cubicBezTo>
                            <a:pt x="312484" y="119909"/>
                            <a:pt x="256276" y="168622"/>
                            <a:pt x="237540" y="209841"/>
                          </a:cubicBezTo>
                          <a:cubicBezTo>
                            <a:pt x="196322" y="311014"/>
                            <a:pt x="166345" y="359727"/>
                            <a:pt x="166345" y="359727"/>
                          </a:cubicBezTo>
                          <a:cubicBezTo>
                            <a:pt x="143862" y="385957"/>
                            <a:pt x="117632" y="408440"/>
                            <a:pt x="95149" y="430923"/>
                          </a:cubicBezTo>
                          <a:cubicBezTo>
                            <a:pt x="87654" y="438417"/>
                            <a:pt x="76413" y="445911"/>
                            <a:pt x="68918" y="453406"/>
                          </a:cubicBezTo>
                          <a:cubicBezTo>
                            <a:pt x="31447" y="487130"/>
                            <a:pt x="12711" y="539590"/>
                            <a:pt x="8964" y="599545"/>
                          </a:cubicBezTo>
                          <a:cubicBezTo>
                            <a:pt x="8964" y="629522"/>
                            <a:pt x="12711" y="659499"/>
                            <a:pt x="16459" y="693224"/>
                          </a:cubicBezTo>
                          <a:cubicBezTo>
                            <a:pt x="27700" y="753178"/>
                            <a:pt x="61424" y="813133"/>
                            <a:pt x="106390" y="854351"/>
                          </a:cubicBezTo>
                          <a:cubicBezTo>
                            <a:pt x="226299" y="966766"/>
                            <a:pt x="372438" y="1034215"/>
                            <a:pt x="518577" y="1045456"/>
                          </a:cubicBezTo>
                          <a:cubicBezTo>
                            <a:pt x="541060" y="1045456"/>
                            <a:pt x="563543" y="1049203"/>
                            <a:pt x="586026" y="1049203"/>
                          </a:cubicBezTo>
                          <a:cubicBezTo>
                            <a:pt x="687199" y="1049203"/>
                            <a:pt x="788373" y="1030468"/>
                            <a:pt x="870810" y="1000490"/>
                          </a:cubicBezTo>
                          <a:cubicBezTo>
                            <a:pt x="934511" y="974260"/>
                            <a:pt x="998213" y="933042"/>
                            <a:pt x="1065662" y="861846"/>
                          </a:cubicBezTo>
                          <a:cubicBezTo>
                            <a:pt x="1065662" y="861846"/>
                            <a:pt x="1099386" y="831868"/>
                            <a:pt x="1110628" y="779408"/>
                          </a:cubicBezTo>
                          <a:cubicBezTo>
                            <a:pt x="1110628" y="779408"/>
                            <a:pt x="1110628" y="775661"/>
                            <a:pt x="1114375" y="775661"/>
                          </a:cubicBezTo>
                          <a:cubicBezTo>
                            <a:pt x="1114375" y="775661"/>
                            <a:pt x="1118122" y="775661"/>
                            <a:pt x="1118122" y="775661"/>
                          </a:cubicBezTo>
                          <a:cubicBezTo>
                            <a:pt x="1148099" y="790650"/>
                            <a:pt x="1170582" y="794397"/>
                            <a:pt x="1178077" y="794397"/>
                          </a:cubicBezTo>
                          <a:cubicBezTo>
                            <a:pt x="1178077" y="794397"/>
                            <a:pt x="1178077" y="794397"/>
                            <a:pt x="1178077" y="794397"/>
                          </a:cubicBezTo>
                          <a:cubicBezTo>
                            <a:pt x="1204307" y="794397"/>
                            <a:pt x="1271755" y="779408"/>
                            <a:pt x="1271755" y="674488"/>
                          </a:cubicBezTo>
                          <a:cubicBezTo>
                            <a:pt x="1271755" y="652005"/>
                            <a:pt x="1264261" y="633269"/>
                            <a:pt x="1249272" y="614533"/>
                          </a:cubicBezTo>
                          <a:cubicBezTo>
                            <a:pt x="1234284" y="599545"/>
                            <a:pt x="1211801" y="588303"/>
                            <a:pt x="1193065" y="588303"/>
                          </a:cubicBezTo>
                          <a:cubicBezTo>
                            <a:pt x="1178077" y="588303"/>
                            <a:pt x="1166835" y="592050"/>
                            <a:pt x="1159341" y="603292"/>
                          </a:cubicBezTo>
                          <a:cubicBezTo>
                            <a:pt x="1140605" y="622028"/>
                            <a:pt x="1125617" y="633269"/>
                            <a:pt x="1114375" y="633269"/>
                          </a:cubicBezTo>
                          <a:cubicBezTo>
                            <a:pt x="1106881" y="633269"/>
                            <a:pt x="1099386" y="629522"/>
                            <a:pt x="1099386" y="629522"/>
                          </a:cubicBezTo>
                          <a:cubicBezTo>
                            <a:pt x="1099386" y="629522"/>
                            <a:pt x="1099386" y="629522"/>
                            <a:pt x="1099386" y="625775"/>
                          </a:cubicBezTo>
                          <a:cubicBezTo>
                            <a:pt x="1099386" y="625775"/>
                            <a:pt x="1121869" y="468394"/>
                            <a:pt x="1084398" y="355980"/>
                          </a:cubicBezTo>
                          <a:cubicBezTo>
                            <a:pt x="1084398" y="393451"/>
                            <a:pt x="1076904" y="423429"/>
                            <a:pt x="1069409" y="430923"/>
                          </a:cubicBezTo>
                          <a:cubicBezTo>
                            <a:pt x="1065662" y="434670"/>
                            <a:pt x="1065662" y="434670"/>
                            <a:pt x="1061915" y="434670"/>
                          </a:cubicBezTo>
                          <a:cubicBezTo>
                            <a:pt x="1054420" y="434670"/>
                            <a:pt x="1050674" y="423429"/>
                            <a:pt x="1050674" y="419681"/>
                          </a:cubicBezTo>
                          <a:cubicBezTo>
                            <a:pt x="1039432" y="333497"/>
                            <a:pt x="1016949" y="284784"/>
                            <a:pt x="953247" y="164875"/>
                          </a:cubicBezTo>
                          <a:cubicBezTo>
                            <a:pt x="953247" y="176116"/>
                            <a:pt x="953247" y="187358"/>
                            <a:pt x="949500" y="191105"/>
                          </a:cubicBezTo>
                          <a:cubicBezTo>
                            <a:pt x="945753" y="194852"/>
                            <a:pt x="945753" y="194852"/>
                            <a:pt x="942006" y="194852"/>
                          </a:cubicBezTo>
                          <a:cubicBezTo>
                            <a:pt x="923270" y="194852"/>
                            <a:pt x="900787" y="146139"/>
                            <a:pt x="885798" y="112415"/>
                          </a:cubicBezTo>
                          <a:cubicBezTo>
                            <a:pt x="867063" y="149886"/>
                            <a:pt x="859568" y="161128"/>
                            <a:pt x="855821" y="161128"/>
                          </a:cubicBezTo>
                          <a:cubicBezTo>
                            <a:pt x="855821" y="161128"/>
                            <a:pt x="852074" y="161128"/>
                            <a:pt x="852074" y="157380"/>
                          </a:cubicBezTo>
                          <a:cubicBezTo>
                            <a:pt x="848327" y="153633"/>
                            <a:pt x="848327" y="146139"/>
                            <a:pt x="855821" y="89932"/>
                          </a:cubicBezTo>
                          <a:cubicBezTo>
                            <a:pt x="799614" y="123656"/>
                            <a:pt x="758395" y="142392"/>
                            <a:pt x="739660" y="142392"/>
                          </a:cubicBezTo>
                          <a:cubicBezTo>
                            <a:pt x="732165" y="142392"/>
                            <a:pt x="728418" y="138645"/>
                            <a:pt x="724671" y="134898"/>
                          </a:cubicBezTo>
                          <a:cubicBezTo>
                            <a:pt x="720924" y="127403"/>
                            <a:pt x="728418" y="108667"/>
                            <a:pt x="747154" y="86185"/>
                          </a:cubicBezTo>
                          <a:cubicBezTo>
                            <a:pt x="683452" y="104920"/>
                            <a:pt x="638486" y="112415"/>
                            <a:pt x="612256" y="112415"/>
                          </a:cubicBezTo>
                          <a:cubicBezTo>
                            <a:pt x="597268" y="112415"/>
                            <a:pt x="586026" y="108667"/>
                            <a:pt x="586026" y="101173"/>
                          </a:cubicBezTo>
                          <a:cubicBezTo>
                            <a:pt x="582279" y="78690"/>
                            <a:pt x="645981" y="41219"/>
                            <a:pt x="690946" y="18736"/>
                          </a:cubicBezTo>
                          <a:cubicBezTo>
                            <a:pt x="672211" y="11241"/>
                            <a:pt x="653475" y="11241"/>
                            <a:pt x="634739" y="11241"/>
                          </a:cubicBezTo>
                          <a:close/>
                        </a:path>
                      </a:pathLst>
                    </a:custGeom>
                    <a:solidFill>
                      <a:srgbClr val="D97E31"/>
                    </a:solidFill>
                    <a:ln w="37462" cap="flat">
                      <a:noFill/>
                      <a:prstDash val="solid"/>
                      <a:miter/>
                    </a:ln>
                  </p:spPr>
                  <p:txBody>
                    <a:bodyPr rtlCol="0" anchor="ctr"/>
                    <a:lstStyle/>
                    <a:p>
                      <a:endParaRPr lang="en-US"/>
                    </a:p>
                  </p:txBody>
                </p:sp>
              </p:grpSp>
              <p:sp>
                <p:nvSpPr>
                  <p:cNvPr id="5857" name="Freeform: Shape 5856">
                    <a:extLst>
                      <a:ext uri="{FF2B5EF4-FFF2-40B4-BE49-F238E27FC236}">
                        <a16:creationId xmlns:a16="http://schemas.microsoft.com/office/drawing/2014/main" id="{1C4CF26F-C6D5-4C34-B780-1C7C22EF9C5D}"/>
                      </a:ext>
                    </a:extLst>
                  </p:cNvPr>
                  <p:cNvSpPr/>
                  <p:nvPr/>
                </p:nvSpPr>
                <p:spPr>
                  <a:xfrm>
                    <a:off x="-480695" y="-2982930"/>
                    <a:ext cx="1244055" cy="1041886"/>
                  </a:xfrm>
                  <a:custGeom>
                    <a:avLst/>
                    <a:gdLst>
                      <a:gd name="connsiteX0" fmla="*/ 1206584 w 1244055"/>
                      <a:gd name="connsiteY0" fmla="*/ 766204 h 1041886"/>
                      <a:gd name="connsiteX1" fmla="*/ 1124147 w 1244055"/>
                      <a:gd name="connsiteY1" fmla="*/ 687513 h 1041886"/>
                      <a:gd name="connsiteX2" fmla="*/ 1210331 w 1244055"/>
                      <a:gd name="connsiteY2" fmla="*/ 593834 h 1041886"/>
                      <a:gd name="connsiteX3" fmla="*/ 1232814 w 1244055"/>
                      <a:gd name="connsiteY3" fmla="*/ 593834 h 1041886"/>
                      <a:gd name="connsiteX4" fmla="*/ 1146629 w 1244055"/>
                      <a:gd name="connsiteY4" fmla="*/ 590087 h 1041886"/>
                      <a:gd name="connsiteX5" fmla="*/ 1090422 w 1244055"/>
                      <a:gd name="connsiteY5" fmla="*/ 612570 h 1041886"/>
                      <a:gd name="connsiteX6" fmla="*/ 1067939 w 1244055"/>
                      <a:gd name="connsiteY6" fmla="*/ 324039 h 1041886"/>
                      <a:gd name="connsiteX7" fmla="*/ 1041709 w 1244055"/>
                      <a:gd name="connsiteY7" fmla="*/ 406477 h 1041886"/>
                      <a:gd name="connsiteX8" fmla="*/ 933041 w 1244055"/>
                      <a:gd name="connsiteY8" fmla="*/ 132934 h 1041886"/>
                      <a:gd name="connsiteX9" fmla="*/ 873087 w 1244055"/>
                      <a:gd name="connsiteY9" fmla="*/ 91716 h 1041886"/>
                      <a:gd name="connsiteX10" fmla="*/ 846857 w 1244055"/>
                      <a:gd name="connsiteY10" fmla="*/ 72980 h 1041886"/>
                      <a:gd name="connsiteX11" fmla="*/ 745684 w 1244055"/>
                      <a:gd name="connsiteY11" fmla="*/ 69233 h 1041886"/>
                      <a:gd name="connsiteX12" fmla="*/ 689476 w 1244055"/>
                      <a:gd name="connsiteY12" fmla="*/ 5531 h 1041886"/>
                      <a:gd name="connsiteX13" fmla="*/ 228576 w 1244055"/>
                      <a:gd name="connsiteY13" fmla="*/ 200383 h 1041886"/>
                      <a:gd name="connsiteX14" fmla="*/ 157380 w 1244055"/>
                      <a:gd name="connsiteY14" fmla="*/ 350269 h 1041886"/>
                      <a:gd name="connsiteX15" fmla="*/ 59954 w 1244055"/>
                      <a:gd name="connsiteY15" fmla="*/ 443948 h 1041886"/>
                      <a:gd name="connsiteX16" fmla="*/ 0 w 1244055"/>
                      <a:gd name="connsiteY16" fmla="*/ 590087 h 1041886"/>
                      <a:gd name="connsiteX17" fmla="*/ 7494 w 1244055"/>
                      <a:gd name="connsiteY17" fmla="*/ 683766 h 1041886"/>
                      <a:gd name="connsiteX18" fmla="*/ 97426 w 1244055"/>
                      <a:gd name="connsiteY18" fmla="*/ 844894 h 1041886"/>
                      <a:gd name="connsiteX19" fmla="*/ 509613 w 1244055"/>
                      <a:gd name="connsiteY19" fmla="*/ 1039746 h 1041886"/>
                      <a:gd name="connsiteX20" fmla="*/ 861846 w 1244055"/>
                      <a:gd name="connsiteY20" fmla="*/ 991033 h 1041886"/>
                      <a:gd name="connsiteX21" fmla="*/ 1060445 w 1244055"/>
                      <a:gd name="connsiteY21" fmla="*/ 852388 h 1041886"/>
                      <a:gd name="connsiteX22" fmla="*/ 1105411 w 1244055"/>
                      <a:gd name="connsiteY22" fmla="*/ 766204 h 1041886"/>
                      <a:gd name="connsiteX23" fmla="*/ 1165365 w 1244055"/>
                      <a:gd name="connsiteY23" fmla="*/ 784939 h 1041886"/>
                      <a:gd name="connsiteX24" fmla="*/ 1244055 w 1244055"/>
                      <a:gd name="connsiteY24" fmla="*/ 739973 h 1041886"/>
                      <a:gd name="connsiteX25" fmla="*/ 1206584 w 1244055"/>
                      <a:gd name="connsiteY25" fmla="*/ 766204 h 1041886"/>
                      <a:gd name="connsiteX26" fmla="*/ 891823 w 1244055"/>
                      <a:gd name="connsiteY26" fmla="*/ 867377 h 1041886"/>
                      <a:gd name="connsiteX27" fmla="*/ 524602 w 1244055"/>
                      <a:gd name="connsiteY27" fmla="*/ 994780 h 1041886"/>
                      <a:gd name="connsiteX28" fmla="*/ 198599 w 1244055"/>
                      <a:gd name="connsiteY28" fmla="*/ 882365 h 1041886"/>
                      <a:gd name="connsiteX29" fmla="*/ 44966 w 1244055"/>
                      <a:gd name="connsiteY29" fmla="*/ 578846 h 1041886"/>
                      <a:gd name="connsiteX30" fmla="*/ 116161 w 1244055"/>
                      <a:gd name="connsiteY30" fmla="*/ 436454 h 1041886"/>
                      <a:gd name="connsiteX31" fmla="*/ 206094 w 1244055"/>
                      <a:gd name="connsiteY31" fmla="*/ 342775 h 1041886"/>
                      <a:gd name="connsiteX32" fmla="*/ 251059 w 1244055"/>
                      <a:gd name="connsiteY32" fmla="*/ 241602 h 1041886"/>
                      <a:gd name="connsiteX33" fmla="*/ 374715 w 1244055"/>
                      <a:gd name="connsiteY33" fmla="*/ 114199 h 1041886"/>
                      <a:gd name="connsiteX34" fmla="*/ 513360 w 1244055"/>
                      <a:gd name="connsiteY34" fmla="*/ 57991 h 1041886"/>
                      <a:gd name="connsiteX35" fmla="*/ 547084 w 1244055"/>
                      <a:gd name="connsiteY35" fmla="*/ 54244 h 1041886"/>
                      <a:gd name="connsiteX36" fmla="*/ 547084 w 1244055"/>
                      <a:gd name="connsiteY36" fmla="*/ 61738 h 1041886"/>
                      <a:gd name="connsiteX37" fmla="*/ 494624 w 1244055"/>
                      <a:gd name="connsiteY37" fmla="*/ 129187 h 1041886"/>
                      <a:gd name="connsiteX38" fmla="*/ 468394 w 1244055"/>
                      <a:gd name="connsiteY38" fmla="*/ 181647 h 1041886"/>
                      <a:gd name="connsiteX39" fmla="*/ 513360 w 1244055"/>
                      <a:gd name="connsiteY39" fmla="*/ 177900 h 1041886"/>
                      <a:gd name="connsiteX40" fmla="*/ 595797 w 1244055"/>
                      <a:gd name="connsiteY40" fmla="*/ 136681 h 1041886"/>
                      <a:gd name="connsiteX41" fmla="*/ 674488 w 1244055"/>
                      <a:gd name="connsiteY41" fmla="*/ 114199 h 1041886"/>
                      <a:gd name="connsiteX42" fmla="*/ 678235 w 1244055"/>
                      <a:gd name="connsiteY42" fmla="*/ 117946 h 1041886"/>
                      <a:gd name="connsiteX43" fmla="*/ 666994 w 1244055"/>
                      <a:gd name="connsiteY43" fmla="*/ 159164 h 1041886"/>
                      <a:gd name="connsiteX44" fmla="*/ 678235 w 1244055"/>
                      <a:gd name="connsiteY44" fmla="*/ 196636 h 1041886"/>
                      <a:gd name="connsiteX45" fmla="*/ 704465 w 1244055"/>
                      <a:gd name="connsiteY45" fmla="*/ 185394 h 1041886"/>
                      <a:gd name="connsiteX46" fmla="*/ 775661 w 1244055"/>
                      <a:gd name="connsiteY46" fmla="*/ 140429 h 1041886"/>
                      <a:gd name="connsiteX47" fmla="*/ 798144 w 1244055"/>
                      <a:gd name="connsiteY47" fmla="*/ 174153 h 1041886"/>
                      <a:gd name="connsiteX48" fmla="*/ 786903 w 1244055"/>
                      <a:gd name="connsiteY48" fmla="*/ 286568 h 1041886"/>
                      <a:gd name="connsiteX49" fmla="*/ 861846 w 1244055"/>
                      <a:gd name="connsiteY49" fmla="*/ 170406 h 1041886"/>
                      <a:gd name="connsiteX50" fmla="*/ 869340 w 1244055"/>
                      <a:gd name="connsiteY50" fmla="*/ 170406 h 1041886"/>
                      <a:gd name="connsiteX51" fmla="*/ 884328 w 1244055"/>
                      <a:gd name="connsiteY51" fmla="*/ 249096 h 1041886"/>
                      <a:gd name="connsiteX52" fmla="*/ 899317 w 1244055"/>
                      <a:gd name="connsiteY52" fmla="*/ 200383 h 1041886"/>
                      <a:gd name="connsiteX53" fmla="*/ 906811 w 1244055"/>
                      <a:gd name="connsiteY53" fmla="*/ 196636 h 1041886"/>
                      <a:gd name="connsiteX54" fmla="*/ 959271 w 1244055"/>
                      <a:gd name="connsiteY54" fmla="*/ 575099 h 1041886"/>
                      <a:gd name="connsiteX55" fmla="*/ 1007984 w 1244055"/>
                      <a:gd name="connsiteY55" fmla="*/ 481420 h 1041886"/>
                      <a:gd name="connsiteX56" fmla="*/ 1019226 w 1244055"/>
                      <a:gd name="connsiteY56" fmla="*/ 477673 h 1041886"/>
                      <a:gd name="connsiteX57" fmla="*/ 891823 w 1244055"/>
                      <a:gd name="connsiteY57" fmla="*/ 867377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44055" h="1041886">
                        <a:moveTo>
                          <a:pt x="1206584" y="766204"/>
                        </a:moveTo>
                        <a:cubicBezTo>
                          <a:pt x="1154124" y="781192"/>
                          <a:pt x="1112905" y="739973"/>
                          <a:pt x="1124147" y="687513"/>
                        </a:cubicBezTo>
                        <a:cubicBezTo>
                          <a:pt x="1135388" y="642547"/>
                          <a:pt x="1161618" y="601329"/>
                          <a:pt x="1210331" y="593834"/>
                        </a:cubicBezTo>
                        <a:cubicBezTo>
                          <a:pt x="1217825" y="593834"/>
                          <a:pt x="1225320" y="593834"/>
                          <a:pt x="1232814" y="593834"/>
                        </a:cubicBezTo>
                        <a:cubicBezTo>
                          <a:pt x="1206584" y="571351"/>
                          <a:pt x="1169112" y="567604"/>
                          <a:pt x="1146629" y="590087"/>
                        </a:cubicBezTo>
                        <a:cubicBezTo>
                          <a:pt x="1105411" y="631306"/>
                          <a:pt x="1090422" y="612570"/>
                          <a:pt x="1090422" y="612570"/>
                        </a:cubicBezTo>
                        <a:cubicBezTo>
                          <a:pt x="1090422" y="612570"/>
                          <a:pt x="1116652" y="440201"/>
                          <a:pt x="1067939" y="324039"/>
                        </a:cubicBezTo>
                        <a:cubicBezTo>
                          <a:pt x="1071686" y="398982"/>
                          <a:pt x="1049203" y="440201"/>
                          <a:pt x="1041709" y="406477"/>
                        </a:cubicBezTo>
                        <a:cubicBezTo>
                          <a:pt x="1026720" y="312798"/>
                          <a:pt x="1007984" y="264085"/>
                          <a:pt x="933041"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6" y="5531"/>
                        </a:cubicBezTo>
                        <a:cubicBezTo>
                          <a:pt x="509613" y="-28193"/>
                          <a:pt x="269795" y="99210"/>
                          <a:pt x="228576" y="200383"/>
                        </a:cubicBezTo>
                        <a:cubicBezTo>
                          <a:pt x="187358" y="301556"/>
                          <a:pt x="157380" y="350269"/>
                          <a:pt x="157380" y="350269"/>
                        </a:cubicBezTo>
                        <a:cubicBezTo>
                          <a:pt x="127403" y="383994"/>
                          <a:pt x="93679" y="413971"/>
                          <a:pt x="59954" y="443948"/>
                        </a:cubicBezTo>
                        <a:cubicBezTo>
                          <a:pt x="18736" y="481420"/>
                          <a:pt x="0" y="533880"/>
                          <a:pt x="0" y="590087"/>
                        </a:cubicBezTo>
                        <a:cubicBezTo>
                          <a:pt x="0" y="620065"/>
                          <a:pt x="3747" y="653789"/>
                          <a:pt x="7494" y="683766"/>
                        </a:cubicBezTo>
                        <a:cubicBezTo>
                          <a:pt x="18736" y="743721"/>
                          <a:pt x="52460" y="803675"/>
                          <a:pt x="97426" y="844894"/>
                        </a:cubicBezTo>
                        <a:cubicBezTo>
                          <a:pt x="209840"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84101" y="784939"/>
                          <a:pt x="1221572" y="777445"/>
                          <a:pt x="1244055" y="739973"/>
                        </a:cubicBezTo>
                        <a:cubicBezTo>
                          <a:pt x="1232814" y="754962"/>
                          <a:pt x="1221572" y="762456"/>
                          <a:pt x="1206584" y="766204"/>
                        </a:cubicBezTo>
                        <a:close/>
                        <a:moveTo>
                          <a:pt x="891823" y="867377"/>
                        </a:moveTo>
                        <a:cubicBezTo>
                          <a:pt x="794397" y="961056"/>
                          <a:pt x="655752" y="998527"/>
                          <a:pt x="524602" y="994780"/>
                        </a:cubicBezTo>
                        <a:cubicBezTo>
                          <a:pt x="408440" y="991033"/>
                          <a:pt x="288531" y="957309"/>
                          <a:pt x="198599" y="882365"/>
                        </a:cubicBezTo>
                        <a:cubicBezTo>
                          <a:pt x="112415" y="811169"/>
                          <a:pt x="41218" y="691260"/>
                          <a:pt x="44966" y="578846"/>
                        </a:cubicBezTo>
                        <a:cubicBezTo>
                          <a:pt x="48713" y="522638"/>
                          <a:pt x="67449" y="473925"/>
                          <a:pt x="116161" y="436454"/>
                        </a:cubicBezTo>
                        <a:cubicBezTo>
                          <a:pt x="153633" y="410224"/>
                          <a:pt x="183610" y="383994"/>
                          <a:pt x="206094" y="342775"/>
                        </a:cubicBezTo>
                        <a:cubicBezTo>
                          <a:pt x="221082" y="309051"/>
                          <a:pt x="236071" y="275326"/>
                          <a:pt x="251059" y="241602"/>
                        </a:cubicBezTo>
                        <a:cubicBezTo>
                          <a:pt x="281037" y="185394"/>
                          <a:pt x="322255" y="144176"/>
                          <a:pt x="374715" y="114199"/>
                        </a:cubicBezTo>
                        <a:cubicBezTo>
                          <a:pt x="415934" y="91716"/>
                          <a:pt x="464647" y="57991"/>
                          <a:pt x="513360" y="57991"/>
                        </a:cubicBezTo>
                        <a:cubicBezTo>
                          <a:pt x="524602" y="54244"/>
                          <a:pt x="535843" y="54244"/>
                          <a:pt x="547084" y="54244"/>
                        </a:cubicBezTo>
                        <a:cubicBezTo>
                          <a:pt x="550832" y="54244"/>
                          <a:pt x="550832" y="57991"/>
                          <a:pt x="547084" y="61738"/>
                        </a:cubicBezTo>
                        <a:cubicBezTo>
                          <a:pt x="535843" y="87969"/>
                          <a:pt x="513360" y="106704"/>
                          <a:pt x="494624" y="129187"/>
                        </a:cubicBezTo>
                        <a:cubicBezTo>
                          <a:pt x="483383" y="144176"/>
                          <a:pt x="468394" y="162912"/>
                          <a:pt x="468394" y="181647"/>
                        </a:cubicBezTo>
                        <a:cubicBezTo>
                          <a:pt x="468394" y="200383"/>
                          <a:pt x="505866" y="181647"/>
                          <a:pt x="513360" y="177900"/>
                        </a:cubicBezTo>
                        <a:cubicBezTo>
                          <a:pt x="539590" y="162912"/>
                          <a:pt x="569567" y="151670"/>
                          <a:pt x="595797" y="136681"/>
                        </a:cubicBezTo>
                        <a:cubicBezTo>
                          <a:pt x="622027" y="125440"/>
                          <a:pt x="648258" y="110451"/>
                          <a:pt x="674488" y="114199"/>
                        </a:cubicBezTo>
                        <a:cubicBezTo>
                          <a:pt x="678235" y="114199"/>
                          <a:pt x="678235" y="114199"/>
                          <a:pt x="678235" y="117946"/>
                        </a:cubicBezTo>
                        <a:cubicBezTo>
                          <a:pt x="678235" y="132934"/>
                          <a:pt x="670741" y="144176"/>
                          <a:pt x="666994" y="159164"/>
                        </a:cubicBezTo>
                        <a:cubicBezTo>
                          <a:pt x="663246" y="166659"/>
                          <a:pt x="655752" y="200383"/>
                          <a:pt x="678235" y="196636"/>
                        </a:cubicBezTo>
                        <a:cubicBezTo>
                          <a:pt x="685729" y="192889"/>
                          <a:pt x="696970" y="189142"/>
                          <a:pt x="704465" y="185394"/>
                        </a:cubicBezTo>
                        <a:cubicBezTo>
                          <a:pt x="726948" y="170406"/>
                          <a:pt x="749431" y="151670"/>
                          <a:pt x="775661" y="140429"/>
                        </a:cubicBezTo>
                        <a:cubicBezTo>
                          <a:pt x="794397" y="129187"/>
                          <a:pt x="798144" y="162912"/>
                          <a:pt x="798144" y="174153"/>
                        </a:cubicBezTo>
                        <a:cubicBezTo>
                          <a:pt x="794397" y="211625"/>
                          <a:pt x="775661" y="249096"/>
                          <a:pt x="786903" y="286568"/>
                        </a:cubicBezTo>
                        <a:cubicBezTo>
                          <a:pt x="816880" y="252843"/>
                          <a:pt x="824374" y="200383"/>
                          <a:pt x="861846" y="170406"/>
                        </a:cubicBezTo>
                        <a:cubicBezTo>
                          <a:pt x="865592" y="170406"/>
                          <a:pt x="865592" y="166659"/>
                          <a:pt x="869340" y="170406"/>
                        </a:cubicBezTo>
                        <a:cubicBezTo>
                          <a:pt x="884328" y="192889"/>
                          <a:pt x="880581" y="222866"/>
                          <a:pt x="884328" y="249096"/>
                        </a:cubicBezTo>
                        <a:cubicBezTo>
                          <a:pt x="891823" y="234108"/>
                          <a:pt x="895570" y="215372"/>
                          <a:pt x="899317" y="200383"/>
                        </a:cubicBezTo>
                        <a:cubicBezTo>
                          <a:pt x="899317" y="196636"/>
                          <a:pt x="906811" y="192889"/>
                          <a:pt x="906811" y="196636"/>
                        </a:cubicBezTo>
                        <a:cubicBezTo>
                          <a:pt x="970513" y="312798"/>
                          <a:pt x="989249" y="447695"/>
                          <a:pt x="959271" y="575099"/>
                        </a:cubicBezTo>
                        <a:cubicBezTo>
                          <a:pt x="985502" y="548869"/>
                          <a:pt x="996743" y="515144"/>
                          <a:pt x="1007984" y="481420"/>
                        </a:cubicBezTo>
                        <a:cubicBezTo>
                          <a:pt x="1007984" y="477673"/>
                          <a:pt x="1015479" y="473925"/>
                          <a:pt x="1019226" y="477673"/>
                        </a:cubicBezTo>
                        <a:cubicBezTo>
                          <a:pt x="1034214" y="620065"/>
                          <a:pt x="992996" y="769951"/>
                          <a:pt x="891823" y="86737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8" name="Freeform: Shape 5857">
                    <a:extLst>
                      <a:ext uri="{FF2B5EF4-FFF2-40B4-BE49-F238E27FC236}">
                        <a16:creationId xmlns:a16="http://schemas.microsoft.com/office/drawing/2014/main" id="{9CC263B5-68A6-4C13-8E43-509AF7E6A1D0}"/>
                      </a:ext>
                    </a:extLst>
                  </p:cNvPr>
                  <p:cNvSpPr/>
                  <p:nvPr/>
                </p:nvSpPr>
                <p:spPr>
                  <a:xfrm>
                    <a:off x="-263360" y="-2982930"/>
                    <a:ext cx="472141" cy="226613"/>
                  </a:xfrm>
                  <a:custGeom>
                    <a:avLst/>
                    <a:gdLst>
                      <a:gd name="connsiteX0" fmla="*/ 191105 w 472141"/>
                      <a:gd name="connsiteY0" fmla="*/ 87969 h 226613"/>
                      <a:gd name="connsiteX1" fmla="*/ 438417 w 472141"/>
                      <a:gd name="connsiteY1" fmla="*/ 24267 h 226613"/>
                      <a:gd name="connsiteX2" fmla="*/ 472141 w 472141"/>
                      <a:gd name="connsiteY2" fmla="*/ 5531 h 226613"/>
                      <a:gd name="connsiteX3" fmla="*/ 11241 w 472141"/>
                      <a:gd name="connsiteY3" fmla="*/ 200383 h 226613"/>
                      <a:gd name="connsiteX4" fmla="*/ 0 w 472141"/>
                      <a:gd name="connsiteY4" fmla="*/ 226613 h 226613"/>
                      <a:gd name="connsiteX5" fmla="*/ 191105 w 472141"/>
                      <a:gd name="connsiteY5" fmla="*/ 87969 h 22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41" h="226613">
                        <a:moveTo>
                          <a:pt x="191105" y="87969"/>
                        </a:moveTo>
                        <a:cubicBezTo>
                          <a:pt x="269795" y="54244"/>
                          <a:pt x="352232" y="39255"/>
                          <a:pt x="438417" y="24267"/>
                        </a:cubicBezTo>
                        <a:cubicBezTo>
                          <a:pt x="449659" y="20520"/>
                          <a:pt x="460900" y="13025"/>
                          <a:pt x="472141" y="5531"/>
                        </a:cubicBezTo>
                        <a:cubicBezTo>
                          <a:pt x="292278" y="-28193"/>
                          <a:pt x="52460" y="99210"/>
                          <a:pt x="11241" y="200383"/>
                        </a:cubicBezTo>
                        <a:cubicBezTo>
                          <a:pt x="7494" y="207877"/>
                          <a:pt x="3747" y="219119"/>
                          <a:pt x="0" y="226613"/>
                        </a:cubicBezTo>
                        <a:cubicBezTo>
                          <a:pt x="48713" y="166659"/>
                          <a:pt x="119909" y="117946"/>
                          <a:pt x="191105" y="8796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9" name="Freeform: Shape 5858">
                    <a:extLst>
                      <a:ext uri="{FF2B5EF4-FFF2-40B4-BE49-F238E27FC236}">
                        <a16:creationId xmlns:a16="http://schemas.microsoft.com/office/drawing/2014/main" id="{74CE1CF2-D035-48EF-AD94-5BD32E99A6EF}"/>
                      </a:ext>
                    </a:extLst>
                  </p:cNvPr>
                  <p:cNvSpPr/>
                  <p:nvPr/>
                </p:nvSpPr>
                <p:spPr>
                  <a:xfrm>
                    <a:off x="62642" y="-2909950"/>
                    <a:ext cx="198599" cy="51523"/>
                  </a:xfrm>
                  <a:custGeom>
                    <a:avLst/>
                    <a:gdLst>
                      <a:gd name="connsiteX0" fmla="*/ 29977 w 198599"/>
                      <a:gd name="connsiteY0" fmla="*/ 18736 h 51523"/>
                      <a:gd name="connsiteX1" fmla="*/ 0 w 198599"/>
                      <a:gd name="connsiteY1" fmla="*/ 41219 h 51523"/>
                      <a:gd name="connsiteX2" fmla="*/ 131150 w 198599"/>
                      <a:gd name="connsiteY2" fmla="*/ 44966 h 51523"/>
                      <a:gd name="connsiteX3" fmla="*/ 172369 w 198599"/>
                      <a:gd name="connsiteY3" fmla="*/ 33724 h 51523"/>
                      <a:gd name="connsiteX4" fmla="*/ 198599 w 198599"/>
                      <a:gd name="connsiteY4" fmla="*/ 0 h 51523"/>
                      <a:gd name="connsiteX5" fmla="*/ 29977 w 198599"/>
                      <a:gd name="connsiteY5" fmla="*/ 187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99" h="51523">
                        <a:moveTo>
                          <a:pt x="29977" y="18736"/>
                        </a:moveTo>
                        <a:cubicBezTo>
                          <a:pt x="18736" y="26230"/>
                          <a:pt x="7494" y="33724"/>
                          <a:pt x="0" y="41219"/>
                        </a:cubicBezTo>
                        <a:cubicBezTo>
                          <a:pt x="37472" y="56207"/>
                          <a:pt x="93679" y="52460"/>
                          <a:pt x="131150" y="44966"/>
                        </a:cubicBezTo>
                        <a:cubicBezTo>
                          <a:pt x="146139" y="41219"/>
                          <a:pt x="161128" y="37472"/>
                          <a:pt x="172369" y="33724"/>
                        </a:cubicBezTo>
                        <a:cubicBezTo>
                          <a:pt x="176116" y="26230"/>
                          <a:pt x="187358" y="14989"/>
                          <a:pt x="198599" y="0"/>
                        </a:cubicBezTo>
                        <a:cubicBezTo>
                          <a:pt x="82437" y="29977"/>
                          <a:pt x="33724" y="33724"/>
                          <a:pt x="29977" y="18736"/>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0" name="Freeform: Shape 5859">
                    <a:extLst>
                      <a:ext uri="{FF2B5EF4-FFF2-40B4-BE49-F238E27FC236}">
                        <a16:creationId xmlns:a16="http://schemas.microsoft.com/office/drawing/2014/main" id="{A0B5A21D-9DED-46A4-BD1A-5EFC566E0490}"/>
                      </a:ext>
                    </a:extLst>
                  </p:cNvPr>
                  <p:cNvSpPr/>
                  <p:nvPr/>
                </p:nvSpPr>
                <p:spPr>
                  <a:xfrm>
                    <a:off x="219025" y="-2906203"/>
                    <a:ext cx="143388" cy="73181"/>
                  </a:xfrm>
                  <a:custGeom>
                    <a:avLst/>
                    <a:gdLst>
                      <a:gd name="connsiteX0" fmla="*/ 12238 w 143388"/>
                      <a:gd name="connsiteY0" fmla="*/ 48713 h 73181"/>
                      <a:gd name="connsiteX1" fmla="*/ 997 w 143388"/>
                      <a:gd name="connsiteY1" fmla="*/ 67449 h 73181"/>
                      <a:gd name="connsiteX2" fmla="*/ 72192 w 143388"/>
                      <a:gd name="connsiteY2" fmla="*/ 63702 h 73181"/>
                      <a:gd name="connsiteX3" fmla="*/ 139641 w 143388"/>
                      <a:gd name="connsiteY3" fmla="*/ 22483 h 73181"/>
                      <a:gd name="connsiteX4" fmla="*/ 143389 w 143388"/>
                      <a:gd name="connsiteY4" fmla="*/ 0 h 73181"/>
                      <a:gd name="connsiteX5" fmla="*/ 12238 w 143388"/>
                      <a:gd name="connsiteY5" fmla="*/ 48713 h 7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88" h="73181">
                        <a:moveTo>
                          <a:pt x="12238" y="48713"/>
                        </a:moveTo>
                        <a:cubicBezTo>
                          <a:pt x="4744" y="56207"/>
                          <a:pt x="-2751" y="63702"/>
                          <a:pt x="997" y="67449"/>
                        </a:cubicBezTo>
                        <a:cubicBezTo>
                          <a:pt x="23480" y="78690"/>
                          <a:pt x="49710" y="71196"/>
                          <a:pt x="72192" y="63702"/>
                        </a:cubicBezTo>
                        <a:cubicBezTo>
                          <a:pt x="94676" y="52460"/>
                          <a:pt x="117159" y="41219"/>
                          <a:pt x="139641" y="22483"/>
                        </a:cubicBezTo>
                        <a:cubicBezTo>
                          <a:pt x="139641" y="14989"/>
                          <a:pt x="143389" y="7494"/>
                          <a:pt x="143389" y="0"/>
                        </a:cubicBezTo>
                        <a:cubicBezTo>
                          <a:pt x="64698" y="44966"/>
                          <a:pt x="15985" y="63702"/>
                          <a:pt x="12238" y="4871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1" name="Freeform: Shape 5860">
                    <a:extLst>
                      <a:ext uri="{FF2B5EF4-FFF2-40B4-BE49-F238E27FC236}">
                        <a16:creationId xmlns:a16="http://schemas.microsoft.com/office/drawing/2014/main" id="{3FE95978-E04E-4AC7-980A-B91F76894AEC}"/>
                      </a:ext>
                    </a:extLst>
                  </p:cNvPr>
                  <p:cNvSpPr/>
                  <p:nvPr/>
                </p:nvSpPr>
                <p:spPr>
                  <a:xfrm>
                    <a:off x="358667" y="-2894961"/>
                    <a:ext cx="44965" cy="93678"/>
                  </a:xfrm>
                  <a:custGeom>
                    <a:avLst/>
                    <a:gdLst>
                      <a:gd name="connsiteX0" fmla="*/ 3747 w 44965"/>
                      <a:gd name="connsiteY0" fmla="*/ 56207 h 93678"/>
                      <a:gd name="connsiteX1" fmla="*/ 0 w 44965"/>
                      <a:gd name="connsiteY1" fmla="*/ 93679 h 93678"/>
                      <a:gd name="connsiteX2" fmla="*/ 44966 w 44965"/>
                      <a:gd name="connsiteY2" fmla="*/ 22483 h 93678"/>
                      <a:gd name="connsiteX3" fmla="*/ 37472 w 44965"/>
                      <a:gd name="connsiteY3" fmla="*/ 0 h 93678"/>
                      <a:gd name="connsiteX4" fmla="*/ 3747 w 44965"/>
                      <a:gd name="connsiteY4" fmla="*/ 56207 h 9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93678">
                        <a:moveTo>
                          <a:pt x="3747" y="56207"/>
                        </a:moveTo>
                        <a:cubicBezTo>
                          <a:pt x="0" y="67449"/>
                          <a:pt x="0" y="82437"/>
                          <a:pt x="0" y="93679"/>
                        </a:cubicBezTo>
                        <a:cubicBezTo>
                          <a:pt x="18736" y="71196"/>
                          <a:pt x="29977" y="48713"/>
                          <a:pt x="44966" y="22483"/>
                        </a:cubicBezTo>
                        <a:cubicBezTo>
                          <a:pt x="41219" y="14989"/>
                          <a:pt x="37472" y="7494"/>
                          <a:pt x="37472" y="0"/>
                        </a:cubicBezTo>
                        <a:cubicBezTo>
                          <a:pt x="18736" y="29977"/>
                          <a:pt x="7494" y="52460"/>
                          <a:pt x="3747" y="5620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2" name="Freeform: Shape 5861">
                    <a:extLst>
                      <a:ext uri="{FF2B5EF4-FFF2-40B4-BE49-F238E27FC236}">
                        <a16:creationId xmlns:a16="http://schemas.microsoft.com/office/drawing/2014/main" id="{526EB290-69F2-4FA8-B74F-E259D6B2D864}"/>
                      </a:ext>
                    </a:extLst>
                  </p:cNvPr>
                  <p:cNvSpPr/>
                  <p:nvPr/>
                </p:nvSpPr>
                <p:spPr>
                  <a:xfrm>
                    <a:off x="444851" y="-2838754"/>
                    <a:ext cx="281036" cy="580809"/>
                  </a:xfrm>
                  <a:custGeom>
                    <a:avLst/>
                    <a:gdLst>
                      <a:gd name="connsiteX0" fmla="*/ 7494 w 281036"/>
                      <a:gd name="connsiteY0" fmla="*/ 26230 h 580809"/>
                      <a:gd name="connsiteX1" fmla="*/ 63702 w 281036"/>
                      <a:gd name="connsiteY1" fmla="*/ 176116 h 580809"/>
                      <a:gd name="connsiteX2" fmla="*/ 97426 w 281036"/>
                      <a:gd name="connsiteY2" fmla="*/ 355980 h 580809"/>
                      <a:gd name="connsiteX3" fmla="*/ 134898 w 281036"/>
                      <a:gd name="connsiteY3" fmla="*/ 314761 h 580809"/>
                      <a:gd name="connsiteX4" fmla="*/ 142392 w 281036"/>
                      <a:gd name="connsiteY4" fmla="*/ 314761 h 580809"/>
                      <a:gd name="connsiteX5" fmla="*/ 138645 w 281036"/>
                      <a:gd name="connsiteY5" fmla="*/ 487130 h 580809"/>
                      <a:gd name="connsiteX6" fmla="*/ 116162 w 281036"/>
                      <a:gd name="connsiteY6" fmla="*/ 580809 h 580809"/>
                      <a:gd name="connsiteX7" fmla="*/ 224829 w 281036"/>
                      <a:gd name="connsiteY7" fmla="*/ 464647 h 580809"/>
                      <a:gd name="connsiteX8" fmla="*/ 281037 w 281036"/>
                      <a:gd name="connsiteY8" fmla="*/ 445911 h 580809"/>
                      <a:gd name="connsiteX9" fmla="*/ 213588 w 281036"/>
                      <a:gd name="connsiteY9" fmla="*/ 457153 h 580809"/>
                      <a:gd name="connsiteX10" fmla="*/ 157380 w 281036"/>
                      <a:gd name="connsiteY10" fmla="*/ 479636 h 580809"/>
                      <a:gd name="connsiteX11" fmla="*/ 134898 w 281036"/>
                      <a:gd name="connsiteY11" fmla="*/ 191105 h 580809"/>
                      <a:gd name="connsiteX12" fmla="*/ 108667 w 281036"/>
                      <a:gd name="connsiteY12" fmla="*/ 273542 h 580809"/>
                      <a:gd name="connsiteX13" fmla="*/ 0 w 281036"/>
                      <a:gd name="connsiteY13" fmla="*/ 0 h 580809"/>
                      <a:gd name="connsiteX14" fmla="*/ 7494 w 281036"/>
                      <a:gd name="connsiteY14" fmla="*/ 26230 h 58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036" h="580809">
                        <a:moveTo>
                          <a:pt x="7494" y="26230"/>
                        </a:moveTo>
                        <a:cubicBezTo>
                          <a:pt x="33724" y="71196"/>
                          <a:pt x="48713" y="123656"/>
                          <a:pt x="63702" y="176116"/>
                        </a:cubicBezTo>
                        <a:cubicBezTo>
                          <a:pt x="78690" y="236071"/>
                          <a:pt x="93679" y="296025"/>
                          <a:pt x="97426" y="355980"/>
                        </a:cubicBezTo>
                        <a:cubicBezTo>
                          <a:pt x="108667" y="340991"/>
                          <a:pt x="119909" y="326002"/>
                          <a:pt x="134898" y="314761"/>
                        </a:cubicBezTo>
                        <a:cubicBezTo>
                          <a:pt x="138645" y="314761"/>
                          <a:pt x="142392" y="314761"/>
                          <a:pt x="142392" y="314761"/>
                        </a:cubicBezTo>
                        <a:cubicBezTo>
                          <a:pt x="157380" y="370968"/>
                          <a:pt x="149886" y="430923"/>
                          <a:pt x="138645" y="487130"/>
                        </a:cubicBezTo>
                        <a:cubicBezTo>
                          <a:pt x="134898" y="517107"/>
                          <a:pt x="127403" y="550832"/>
                          <a:pt x="116162" y="580809"/>
                        </a:cubicBezTo>
                        <a:cubicBezTo>
                          <a:pt x="157380" y="547085"/>
                          <a:pt x="179864" y="494625"/>
                          <a:pt x="224829" y="464647"/>
                        </a:cubicBezTo>
                        <a:cubicBezTo>
                          <a:pt x="239818" y="453406"/>
                          <a:pt x="262301" y="442164"/>
                          <a:pt x="281037" y="445911"/>
                        </a:cubicBezTo>
                        <a:cubicBezTo>
                          <a:pt x="258553" y="434670"/>
                          <a:pt x="232323" y="438417"/>
                          <a:pt x="213588" y="457153"/>
                        </a:cubicBezTo>
                        <a:cubicBezTo>
                          <a:pt x="172369" y="498372"/>
                          <a:pt x="157380" y="479636"/>
                          <a:pt x="157380" y="479636"/>
                        </a:cubicBezTo>
                        <a:cubicBezTo>
                          <a:pt x="157380" y="479636"/>
                          <a:pt x="183610" y="307267"/>
                          <a:pt x="134898" y="191105"/>
                        </a:cubicBezTo>
                        <a:cubicBezTo>
                          <a:pt x="138645" y="266048"/>
                          <a:pt x="116162" y="307267"/>
                          <a:pt x="108667" y="273542"/>
                        </a:cubicBezTo>
                        <a:cubicBezTo>
                          <a:pt x="93679" y="179863"/>
                          <a:pt x="74943" y="131150"/>
                          <a:pt x="0" y="0"/>
                        </a:cubicBezTo>
                        <a:cubicBezTo>
                          <a:pt x="11242" y="3747"/>
                          <a:pt x="11242" y="18736"/>
                          <a:pt x="7494" y="2623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3" name="Freeform: Shape 5862">
                    <a:extLst>
                      <a:ext uri="{FF2B5EF4-FFF2-40B4-BE49-F238E27FC236}">
                        <a16:creationId xmlns:a16="http://schemas.microsoft.com/office/drawing/2014/main" id="{A01337D2-2D24-4080-8B1D-D2F7F7513EF1}"/>
                      </a:ext>
                    </a:extLst>
                  </p:cNvPr>
                  <p:cNvSpPr/>
                  <p:nvPr/>
                </p:nvSpPr>
                <p:spPr>
                  <a:xfrm>
                    <a:off x="264988" y="-2246704"/>
                    <a:ext cx="359727" cy="292278"/>
                  </a:xfrm>
                  <a:custGeom>
                    <a:avLst/>
                    <a:gdLst>
                      <a:gd name="connsiteX0" fmla="*/ 326002 w 359727"/>
                      <a:gd name="connsiteY0" fmla="*/ 0 h 292278"/>
                      <a:gd name="connsiteX1" fmla="*/ 86185 w 359727"/>
                      <a:gd name="connsiteY1" fmla="*/ 254807 h 292278"/>
                      <a:gd name="connsiteX2" fmla="*/ 0 w 359727"/>
                      <a:gd name="connsiteY2" fmla="*/ 292278 h 292278"/>
                      <a:gd name="connsiteX3" fmla="*/ 116162 w 359727"/>
                      <a:gd name="connsiteY3" fmla="*/ 258554 h 292278"/>
                      <a:gd name="connsiteX4" fmla="*/ 314761 w 359727"/>
                      <a:gd name="connsiteY4" fmla="*/ 119909 h 292278"/>
                      <a:gd name="connsiteX5" fmla="*/ 359727 w 359727"/>
                      <a:gd name="connsiteY5" fmla="*/ 37472 h 292278"/>
                      <a:gd name="connsiteX6" fmla="*/ 326002 w 359727"/>
                      <a:gd name="connsiteY6" fmla="*/ 0 h 2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7" h="292278">
                        <a:moveTo>
                          <a:pt x="326002" y="0"/>
                        </a:moveTo>
                        <a:cubicBezTo>
                          <a:pt x="307267" y="116162"/>
                          <a:pt x="183611" y="206094"/>
                          <a:pt x="86185" y="254807"/>
                        </a:cubicBezTo>
                        <a:cubicBezTo>
                          <a:pt x="59955" y="269795"/>
                          <a:pt x="29977" y="281037"/>
                          <a:pt x="0" y="292278"/>
                        </a:cubicBezTo>
                        <a:cubicBezTo>
                          <a:pt x="41219" y="284784"/>
                          <a:pt x="78690" y="273542"/>
                          <a:pt x="116162" y="258554"/>
                        </a:cubicBezTo>
                        <a:cubicBezTo>
                          <a:pt x="191105" y="228576"/>
                          <a:pt x="254807" y="176116"/>
                          <a:pt x="314761" y="119909"/>
                        </a:cubicBezTo>
                        <a:cubicBezTo>
                          <a:pt x="314761" y="119909"/>
                          <a:pt x="348486" y="89932"/>
                          <a:pt x="359727" y="37472"/>
                        </a:cubicBezTo>
                        <a:cubicBezTo>
                          <a:pt x="344738" y="26230"/>
                          <a:pt x="337244" y="11241"/>
                          <a:pt x="326002" y="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64" name="Graphic 3506">
                  <a:extLst>
                    <a:ext uri="{FF2B5EF4-FFF2-40B4-BE49-F238E27FC236}">
                      <a16:creationId xmlns:a16="http://schemas.microsoft.com/office/drawing/2014/main" id="{8B48609B-7FE7-4CBA-99C7-E2C1847E3BE9}"/>
                    </a:ext>
                  </a:extLst>
                </p:cNvPr>
                <p:cNvGrpSpPr/>
                <p:nvPr/>
              </p:nvGrpSpPr>
              <p:grpSpPr>
                <a:xfrm>
                  <a:off x="-31036" y="-2730087"/>
                  <a:ext cx="198599" cy="97426"/>
                  <a:chOff x="-31036" y="-2730087"/>
                  <a:chExt cx="198599" cy="97426"/>
                </a:xfrm>
              </p:grpSpPr>
              <p:sp>
                <p:nvSpPr>
                  <p:cNvPr id="5865" name="Freeform: Shape 5864">
                    <a:extLst>
                      <a:ext uri="{FF2B5EF4-FFF2-40B4-BE49-F238E27FC236}">
                        <a16:creationId xmlns:a16="http://schemas.microsoft.com/office/drawing/2014/main" id="{B71B9A5E-50DC-45A1-A7E9-7632CB516A8C}"/>
                      </a:ext>
                    </a:extLst>
                  </p:cNvPr>
                  <p:cNvSpPr/>
                  <p:nvPr/>
                </p:nvSpPr>
                <p:spPr>
                  <a:xfrm>
                    <a:off x="-27289" y="-2726433"/>
                    <a:ext cx="191105" cy="90025"/>
                  </a:xfrm>
                  <a:custGeom>
                    <a:avLst/>
                    <a:gdLst>
                      <a:gd name="connsiteX0" fmla="*/ 0 w 191105"/>
                      <a:gd name="connsiteY0" fmla="*/ 78784 h 90025"/>
                      <a:gd name="connsiteX1" fmla="*/ 191105 w 191105"/>
                      <a:gd name="connsiteY1" fmla="*/ 90025 h 90025"/>
                      <a:gd name="connsiteX2" fmla="*/ 0 w 191105"/>
                      <a:gd name="connsiteY2" fmla="*/ 78784 h 90025"/>
                    </a:gdLst>
                    <a:ahLst/>
                    <a:cxnLst>
                      <a:cxn ang="0">
                        <a:pos x="connsiteX0" y="connsiteY0"/>
                      </a:cxn>
                      <a:cxn ang="0">
                        <a:pos x="connsiteX1" y="connsiteY1"/>
                      </a:cxn>
                      <a:cxn ang="0">
                        <a:pos x="connsiteX2" y="connsiteY2"/>
                      </a:cxn>
                    </a:cxnLst>
                    <a:rect l="l" t="t" r="r" b="b"/>
                    <a:pathLst>
                      <a:path w="191105" h="90025">
                        <a:moveTo>
                          <a:pt x="0" y="78784"/>
                        </a:moveTo>
                        <a:cubicBezTo>
                          <a:pt x="0" y="78784"/>
                          <a:pt x="116162" y="-14895"/>
                          <a:pt x="191105" y="90025"/>
                        </a:cubicBezTo>
                        <a:cubicBezTo>
                          <a:pt x="172369" y="-26136"/>
                          <a:pt x="52461" y="-29884"/>
                          <a:pt x="0" y="78784"/>
                        </a:cubicBezTo>
                        <a:close/>
                      </a:path>
                    </a:pathLst>
                  </a:custGeom>
                  <a:solidFill>
                    <a:srgbClr val="512B11"/>
                  </a:solidFill>
                  <a:ln w="37462" cap="flat">
                    <a:noFill/>
                    <a:prstDash val="solid"/>
                    <a:miter/>
                  </a:ln>
                </p:spPr>
                <p:txBody>
                  <a:bodyPr rtlCol="0" anchor="ctr"/>
                  <a:lstStyle/>
                  <a:p>
                    <a:endParaRPr lang="en-US"/>
                  </a:p>
                </p:txBody>
              </p:sp>
              <p:sp>
                <p:nvSpPr>
                  <p:cNvPr id="5866" name="Freeform: Shape 5865">
                    <a:extLst>
                      <a:ext uri="{FF2B5EF4-FFF2-40B4-BE49-F238E27FC236}">
                        <a16:creationId xmlns:a16="http://schemas.microsoft.com/office/drawing/2014/main" id="{482D8E55-0B04-41E4-B4A1-8E144F5C34BF}"/>
                      </a:ext>
                    </a:extLst>
                  </p:cNvPr>
                  <p:cNvSpPr/>
                  <p:nvPr/>
                </p:nvSpPr>
                <p:spPr>
                  <a:xfrm>
                    <a:off x="-31036" y="-2730087"/>
                    <a:ext cx="198599" cy="97426"/>
                  </a:xfrm>
                  <a:custGeom>
                    <a:avLst/>
                    <a:gdLst>
                      <a:gd name="connsiteX0" fmla="*/ 194852 w 198599"/>
                      <a:gd name="connsiteY0" fmla="*/ 97426 h 97426"/>
                      <a:gd name="connsiteX1" fmla="*/ 194852 w 198599"/>
                      <a:gd name="connsiteY1" fmla="*/ 97426 h 97426"/>
                      <a:gd name="connsiteX2" fmla="*/ 104920 w 198599"/>
                      <a:gd name="connsiteY2" fmla="*/ 48713 h 97426"/>
                      <a:gd name="connsiteX3" fmla="*/ 3747 w 198599"/>
                      <a:gd name="connsiteY3" fmla="*/ 86185 h 97426"/>
                      <a:gd name="connsiteX4" fmla="*/ 0 w 198599"/>
                      <a:gd name="connsiteY4" fmla="*/ 86185 h 97426"/>
                      <a:gd name="connsiteX5" fmla="*/ 0 w 198599"/>
                      <a:gd name="connsiteY5" fmla="*/ 82437 h 97426"/>
                      <a:gd name="connsiteX6" fmla="*/ 108667 w 198599"/>
                      <a:gd name="connsiteY6" fmla="*/ 0 h 97426"/>
                      <a:gd name="connsiteX7" fmla="*/ 198599 w 198599"/>
                      <a:gd name="connsiteY7" fmla="*/ 93679 h 97426"/>
                      <a:gd name="connsiteX8" fmla="*/ 194852 w 198599"/>
                      <a:gd name="connsiteY8" fmla="*/ 97426 h 97426"/>
                      <a:gd name="connsiteX9" fmla="*/ 194852 w 198599"/>
                      <a:gd name="connsiteY9" fmla="*/ 97426 h 97426"/>
                      <a:gd name="connsiteX10" fmla="*/ 104920 w 198599"/>
                      <a:gd name="connsiteY10" fmla="*/ 41219 h 97426"/>
                      <a:gd name="connsiteX11" fmla="*/ 187358 w 198599"/>
                      <a:gd name="connsiteY11" fmla="*/ 78690 h 97426"/>
                      <a:gd name="connsiteX12" fmla="*/ 108667 w 198599"/>
                      <a:gd name="connsiteY12" fmla="*/ 3747 h 97426"/>
                      <a:gd name="connsiteX13" fmla="*/ 11242 w 198599"/>
                      <a:gd name="connsiteY13" fmla="*/ 67449 h 97426"/>
                      <a:gd name="connsiteX14" fmla="*/ 104920 w 198599"/>
                      <a:gd name="connsiteY14" fmla="*/ 41219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99" h="97426">
                        <a:moveTo>
                          <a:pt x="194852" y="97426"/>
                        </a:moveTo>
                        <a:cubicBezTo>
                          <a:pt x="194852" y="97426"/>
                          <a:pt x="191105" y="97426"/>
                          <a:pt x="194852" y="97426"/>
                        </a:cubicBezTo>
                        <a:cubicBezTo>
                          <a:pt x="168622" y="63702"/>
                          <a:pt x="138645" y="48713"/>
                          <a:pt x="104920" y="48713"/>
                        </a:cubicBezTo>
                        <a:cubicBezTo>
                          <a:pt x="52460" y="48713"/>
                          <a:pt x="3747" y="86185"/>
                          <a:pt x="3747" y="86185"/>
                        </a:cubicBezTo>
                        <a:cubicBezTo>
                          <a:pt x="3747" y="86185"/>
                          <a:pt x="0" y="86185"/>
                          <a:pt x="0" y="86185"/>
                        </a:cubicBezTo>
                        <a:cubicBezTo>
                          <a:pt x="0" y="86185"/>
                          <a:pt x="0" y="82437"/>
                          <a:pt x="0" y="82437"/>
                        </a:cubicBezTo>
                        <a:cubicBezTo>
                          <a:pt x="26230" y="33724"/>
                          <a:pt x="67449" y="0"/>
                          <a:pt x="108667" y="0"/>
                        </a:cubicBezTo>
                        <a:cubicBezTo>
                          <a:pt x="153633" y="0"/>
                          <a:pt x="187358" y="37472"/>
                          <a:pt x="198599" y="93679"/>
                        </a:cubicBezTo>
                        <a:cubicBezTo>
                          <a:pt x="198599" y="93679"/>
                          <a:pt x="198599" y="97426"/>
                          <a:pt x="194852" y="97426"/>
                        </a:cubicBezTo>
                        <a:cubicBezTo>
                          <a:pt x="194852" y="97426"/>
                          <a:pt x="194852" y="97426"/>
                          <a:pt x="194852" y="97426"/>
                        </a:cubicBezTo>
                        <a:close/>
                        <a:moveTo>
                          <a:pt x="104920" y="41219"/>
                        </a:moveTo>
                        <a:cubicBezTo>
                          <a:pt x="138645" y="41219"/>
                          <a:pt x="164875" y="52460"/>
                          <a:pt x="187358" y="78690"/>
                        </a:cubicBezTo>
                        <a:cubicBezTo>
                          <a:pt x="176116" y="33724"/>
                          <a:pt x="146139" y="3747"/>
                          <a:pt x="108667" y="3747"/>
                        </a:cubicBezTo>
                        <a:cubicBezTo>
                          <a:pt x="71196" y="3747"/>
                          <a:pt x="37472" y="26230"/>
                          <a:pt x="11242" y="67449"/>
                        </a:cubicBezTo>
                        <a:cubicBezTo>
                          <a:pt x="29977" y="59954"/>
                          <a:pt x="67449" y="41219"/>
                          <a:pt x="104920" y="41219"/>
                        </a:cubicBezTo>
                        <a:close/>
                      </a:path>
                    </a:pathLst>
                  </a:custGeom>
                  <a:solidFill>
                    <a:srgbClr val="462A1E"/>
                  </a:solidFill>
                  <a:ln w="37462" cap="flat">
                    <a:noFill/>
                    <a:prstDash val="solid"/>
                    <a:miter/>
                  </a:ln>
                </p:spPr>
                <p:txBody>
                  <a:bodyPr rtlCol="0" anchor="ctr"/>
                  <a:lstStyle/>
                  <a:p>
                    <a:endParaRPr lang="en-US"/>
                  </a:p>
                </p:txBody>
              </p:sp>
            </p:grpSp>
            <p:grpSp>
              <p:nvGrpSpPr>
                <p:cNvPr id="5867" name="Graphic 3506">
                  <a:extLst>
                    <a:ext uri="{FF2B5EF4-FFF2-40B4-BE49-F238E27FC236}">
                      <a16:creationId xmlns:a16="http://schemas.microsoft.com/office/drawing/2014/main" id="{9B183CF2-2E46-42F7-BFC0-C55E8FA92412}"/>
                    </a:ext>
                  </a:extLst>
                </p:cNvPr>
                <p:cNvGrpSpPr/>
                <p:nvPr/>
              </p:nvGrpSpPr>
              <p:grpSpPr>
                <a:xfrm>
                  <a:off x="-256384" y="-2486522"/>
                  <a:ext cx="92002" cy="97426"/>
                  <a:chOff x="-256384" y="-2486522"/>
                  <a:chExt cx="92002" cy="97426"/>
                </a:xfrm>
              </p:grpSpPr>
              <p:sp>
                <p:nvSpPr>
                  <p:cNvPr id="5868" name="Freeform: Shape 5867">
                    <a:extLst>
                      <a:ext uri="{FF2B5EF4-FFF2-40B4-BE49-F238E27FC236}">
                        <a16:creationId xmlns:a16="http://schemas.microsoft.com/office/drawing/2014/main" id="{EEBE0A0F-45E6-40CB-9395-BB9DB1D4D83E}"/>
                      </a:ext>
                    </a:extLst>
                  </p:cNvPr>
                  <p:cNvSpPr/>
                  <p:nvPr/>
                </p:nvSpPr>
                <p:spPr>
                  <a:xfrm>
                    <a:off x="-256384" y="-2486522"/>
                    <a:ext cx="92002" cy="97426"/>
                  </a:xfrm>
                  <a:custGeom>
                    <a:avLst/>
                    <a:gdLst>
                      <a:gd name="connsiteX0" fmla="*/ 86704 w 92002"/>
                      <a:gd name="connsiteY0" fmla="*/ 22483 h 97426"/>
                      <a:gd name="connsiteX1" fmla="*/ 52979 w 92002"/>
                      <a:gd name="connsiteY1" fmla="*/ 0 h 97426"/>
                      <a:gd name="connsiteX2" fmla="*/ 52979 w 92002"/>
                      <a:gd name="connsiteY2" fmla="*/ 0 h 97426"/>
                      <a:gd name="connsiteX3" fmla="*/ 11761 w 92002"/>
                      <a:gd name="connsiteY3" fmla="*/ 14989 h 97426"/>
                      <a:gd name="connsiteX4" fmla="*/ 8013 w 92002"/>
                      <a:gd name="connsiteY4" fmla="*/ 71196 h 97426"/>
                      <a:gd name="connsiteX5" fmla="*/ 49232 w 92002"/>
                      <a:gd name="connsiteY5" fmla="*/ 97426 h 97426"/>
                      <a:gd name="connsiteX6" fmla="*/ 64220 w 92002"/>
                      <a:gd name="connsiteY6" fmla="*/ 97426 h 97426"/>
                      <a:gd name="connsiteX7" fmla="*/ 19255 w 92002"/>
                      <a:gd name="connsiteY7" fmla="*/ 74943 h 97426"/>
                      <a:gd name="connsiteX8" fmla="*/ 11761 w 92002"/>
                      <a:gd name="connsiteY8" fmla="*/ 67449 h 97426"/>
                      <a:gd name="connsiteX9" fmla="*/ 11761 w 92002"/>
                      <a:gd name="connsiteY9" fmla="*/ 22483 h 97426"/>
                      <a:gd name="connsiteX10" fmla="*/ 45485 w 92002"/>
                      <a:gd name="connsiteY10" fmla="*/ 7494 h 97426"/>
                      <a:gd name="connsiteX11" fmla="*/ 45485 w 92002"/>
                      <a:gd name="connsiteY11" fmla="*/ 7494 h 97426"/>
                      <a:gd name="connsiteX12" fmla="*/ 86704 w 92002"/>
                      <a:gd name="connsiteY12" fmla="*/ 41219 h 97426"/>
                      <a:gd name="connsiteX13" fmla="*/ 90450 w 92002"/>
                      <a:gd name="connsiteY13" fmla="*/ 41219 h 97426"/>
                      <a:gd name="connsiteX14" fmla="*/ 86704 w 92002"/>
                      <a:gd name="connsiteY14" fmla="*/ 22483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02" h="97426">
                        <a:moveTo>
                          <a:pt x="86704" y="22483"/>
                        </a:moveTo>
                        <a:cubicBezTo>
                          <a:pt x="79209" y="14989"/>
                          <a:pt x="67968" y="3747"/>
                          <a:pt x="52979" y="0"/>
                        </a:cubicBezTo>
                        <a:cubicBezTo>
                          <a:pt x="52979" y="0"/>
                          <a:pt x="52979" y="0"/>
                          <a:pt x="52979" y="0"/>
                        </a:cubicBezTo>
                        <a:cubicBezTo>
                          <a:pt x="37990" y="0"/>
                          <a:pt x="26749" y="3747"/>
                          <a:pt x="11761" y="14989"/>
                        </a:cubicBezTo>
                        <a:cubicBezTo>
                          <a:pt x="-3228" y="29977"/>
                          <a:pt x="-3228" y="52460"/>
                          <a:pt x="8013" y="71196"/>
                        </a:cubicBezTo>
                        <a:cubicBezTo>
                          <a:pt x="19255" y="86185"/>
                          <a:pt x="34243" y="97426"/>
                          <a:pt x="49232" y="97426"/>
                        </a:cubicBezTo>
                        <a:cubicBezTo>
                          <a:pt x="52979" y="97426"/>
                          <a:pt x="60473" y="97426"/>
                          <a:pt x="64220" y="97426"/>
                        </a:cubicBezTo>
                        <a:cubicBezTo>
                          <a:pt x="45485" y="97426"/>
                          <a:pt x="30496" y="89932"/>
                          <a:pt x="19255" y="74943"/>
                        </a:cubicBezTo>
                        <a:cubicBezTo>
                          <a:pt x="15507" y="71196"/>
                          <a:pt x="15507" y="71196"/>
                          <a:pt x="11761" y="67449"/>
                        </a:cubicBezTo>
                        <a:cubicBezTo>
                          <a:pt x="4266" y="59954"/>
                          <a:pt x="-6975" y="37471"/>
                          <a:pt x="11761" y="22483"/>
                        </a:cubicBezTo>
                        <a:cubicBezTo>
                          <a:pt x="23002" y="11241"/>
                          <a:pt x="34243" y="7494"/>
                          <a:pt x="45485" y="7494"/>
                        </a:cubicBezTo>
                        <a:cubicBezTo>
                          <a:pt x="45485" y="7494"/>
                          <a:pt x="45485" y="7494"/>
                          <a:pt x="45485" y="7494"/>
                        </a:cubicBezTo>
                        <a:cubicBezTo>
                          <a:pt x="71715" y="11241"/>
                          <a:pt x="86704" y="41219"/>
                          <a:pt x="86704" y="41219"/>
                        </a:cubicBezTo>
                        <a:cubicBezTo>
                          <a:pt x="86704" y="41219"/>
                          <a:pt x="86704" y="41219"/>
                          <a:pt x="90450" y="41219"/>
                        </a:cubicBezTo>
                        <a:cubicBezTo>
                          <a:pt x="94198" y="37471"/>
                          <a:pt x="90450" y="29977"/>
                          <a:pt x="86704" y="22483"/>
                        </a:cubicBezTo>
                        <a:close/>
                      </a:path>
                    </a:pathLst>
                  </a:custGeom>
                  <a:solidFill>
                    <a:srgbClr val="D97E31"/>
                  </a:solidFill>
                  <a:ln w="37462" cap="flat">
                    <a:noFill/>
                    <a:prstDash val="solid"/>
                    <a:miter/>
                  </a:ln>
                </p:spPr>
                <p:txBody>
                  <a:bodyPr rtlCol="0" anchor="ctr"/>
                  <a:lstStyle/>
                  <a:p>
                    <a:endParaRPr lang="en-US"/>
                  </a:p>
                </p:txBody>
              </p:sp>
              <p:sp>
                <p:nvSpPr>
                  <p:cNvPr id="5869" name="Freeform: Shape 5868">
                    <a:extLst>
                      <a:ext uri="{FF2B5EF4-FFF2-40B4-BE49-F238E27FC236}">
                        <a16:creationId xmlns:a16="http://schemas.microsoft.com/office/drawing/2014/main" id="{283012BE-3042-4C13-9AAF-7280CF4D8C5B}"/>
                      </a:ext>
                    </a:extLst>
                  </p:cNvPr>
                  <p:cNvSpPr/>
                  <p:nvPr/>
                </p:nvSpPr>
                <p:spPr>
                  <a:xfrm>
                    <a:off x="-237130" y="-2471533"/>
                    <a:ext cx="44965" cy="37471"/>
                  </a:xfrm>
                  <a:custGeom>
                    <a:avLst/>
                    <a:gdLst>
                      <a:gd name="connsiteX0" fmla="*/ 0 w 44965"/>
                      <a:gd name="connsiteY0" fmla="*/ 18736 h 37471"/>
                      <a:gd name="connsiteX1" fmla="*/ 22483 w 44965"/>
                      <a:gd name="connsiteY1" fmla="*/ 0 h 37471"/>
                      <a:gd name="connsiteX2" fmla="*/ 44966 w 44965"/>
                      <a:gd name="connsiteY2" fmla="*/ 18736 h 37471"/>
                      <a:gd name="connsiteX3" fmla="*/ 18736 w 44965"/>
                      <a:gd name="connsiteY3" fmla="*/ 37472 h 37471"/>
                      <a:gd name="connsiteX4" fmla="*/ 0 w 44965"/>
                      <a:gd name="connsiteY4" fmla="*/ 18736 h 3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37471">
                        <a:moveTo>
                          <a:pt x="0" y="18736"/>
                        </a:moveTo>
                        <a:cubicBezTo>
                          <a:pt x="0" y="7494"/>
                          <a:pt x="11242" y="0"/>
                          <a:pt x="22483" y="0"/>
                        </a:cubicBezTo>
                        <a:cubicBezTo>
                          <a:pt x="33724" y="0"/>
                          <a:pt x="44966" y="11241"/>
                          <a:pt x="44966" y="18736"/>
                        </a:cubicBezTo>
                        <a:cubicBezTo>
                          <a:pt x="44966" y="29977"/>
                          <a:pt x="33724" y="37472"/>
                          <a:pt x="18736" y="37472"/>
                        </a:cubicBezTo>
                        <a:cubicBezTo>
                          <a:pt x="11242" y="37472"/>
                          <a:pt x="0" y="29977"/>
                          <a:pt x="0" y="18736"/>
                        </a:cubicBezTo>
                        <a:close/>
                      </a:path>
                    </a:pathLst>
                  </a:custGeom>
                  <a:solidFill>
                    <a:srgbClr val="FBCA8F"/>
                  </a:solidFill>
                  <a:ln w="37462" cap="flat">
                    <a:noFill/>
                    <a:prstDash val="solid"/>
                    <a:miter/>
                  </a:ln>
                </p:spPr>
                <p:txBody>
                  <a:bodyPr rtlCol="0" anchor="ctr"/>
                  <a:lstStyle/>
                  <a:p>
                    <a:endParaRPr lang="en-US"/>
                  </a:p>
                </p:txBody>
              </p:sp>
            </p:grpSp>
            <p:grpSp>
              <p:nvGrpSpPr>
                <p:cNvPr id="5870" name="Graphic 3506">
                  <a:extLst>
                    <a:ext uri="{FF2B5EF4-FFF2-40B4-BE49-F238E27FC236}">
                      <a16:creationId xmlns:a16="http://schemas.microsoft.com/office/drawing/2014/main" id="{F518930B-8BC1-49E5-9552-B253EFF7AAFB}"/>
                    </a:ext>
                  </a:extLst>
                </p:cNvPr>
                <p:cNvGrpSpPr/>
                <p:nvPr/>
              </p:nvGrpSpPr>
              <p:grpSpPr>
                <a:xfrm>
                  <a:off x="-293337" y="-2745075"/>
                  <a:ext cx="149886" cy="86184"/>
                  <a:chOff x="-293337" y="-2745075"/>
                  <a:chExt cx="149886" cy="86184"/>
                </a:xfrm>
              </p:grpSpPr>
              <p:sp>
                <p:nvSpPr>
                  <p:cNvPr id="5871" name="Freeform: Shape 5870">
                    <a:extLst>
                      <a:ext uri="{FF2B5EF4-FFF2-40B4-BE49-F238E27FC236}">
                        <a16:creationId xmlns:a16="http://schemas.microsoft.com/office/drawing/2014/main" id="{7C2C5089-DD68-4709-BC0B-42A29ECA08A1}"/>
                      </a:ext>
                    </a:extLst>
                  </p:cNvPr>
                  <p:cNvSpPr/>
                  <p:nvPr/>
                </p:nvSpPr>
                <p:spPr>
                  <a:xfrm>
                    <a:off x="-289713" y="-2736535"/>
                    <a:ext cx="142681" cy="74021"/>
                  </a:xfrm>
                  <a:custGeom>
                    <a:avLst/>
                    <a:gdLst>
                      <a:gd name="connsiteX0" fmla="*/ 123 w 142681"/>
                      <a:gd name="connsiteY0" fmla="*/ 73897 h 74021"/>
                      <a:gd name="connsiteX1" fmla="*/ 142515 w 142681"/>
                      <a:gd name="connsiteY1" fmla="*/ 58909 h 74021"/>
                      <a:gd name="connsiteX2" fmla="*/ 123 w 142681"/>
                      <a:gd name="connsiteY2" fmla="*/ 73897 h 74021"/>
                    </a:gdLst>
                    <a:ahLst/>
                    <a:cxnLst>
                      <a:cxn ang="0">
                        <a:pos x="connsiteX0" y="connsiteY0"/>
                      </a:cxn>
                      <a:cxn ang="0">
                        <a:pos x="connsiteX1" y="connsiteY1"/>
                      </a:cxn>
                      <a:cxn ang="0">
                        <a:pos x="connsiteX2" y="connsiteY2"/>
                      </a:cxn>
                    </a:cxnLst>
                    <a:rect l="l" t="t" r="r" b="b"/>
                    <a:pathLst>
                      <a:path w="142681" h="74021">
                        <a:moveTo>
                          <a:pt x="123" y="73897"/>
                        </a:moveTo>
                        <a:cubicBezTo>
                          <a:pt x="-3624" y="77644"/>
                          <a:pt x="78814" y="-4793"/>
                          <a:pt x="142515" y="58909"/>
                        </a:cubicBezTo>
                        <a:cubicBezTo>
                          <a:pt x="146263" y="-1046"/>
                          <a:pt x="86308" y="-42265"/>
                          <a:pt x="123" y="73897"/>
                        </a:cubicBezTo>
                        <a:close/>
                      </a:path>
                    </a:pathLst>
                  </a:custGeom>
                  <a:solidFill>
                    <a:srgbClr val="512B11"/>
                  </a:solidFill>
                  <a:ln w="37462" cap="flat">
                    <a:noFill/>
                    <a:prstDash val="solid"/>
                    <a:miter/>
                  </a:ln>
                </p:spPr>
                <p:txBody>
                  <a:bodyPr rtlCol="0" anchor="ctr"/>
                  <a:lstStyle/>
                  <a:p>
                    <a:endParaRPr lang="en-US"/>
                  </a:p>
                </p:txBody>
              </p:sp>
              <p:sp>
                <p:nvSpPr>
                  <p:cNvPr id="5872" name="Freeform: Shape 5871">
                    <a:extLst>
                      <a:ext uri="{FF2B5EF4-FFF2-40B4-BE49-F238E27FC236}">
                        <a16:creationId xmlns:a16="http://schemas.microsoft.com/office/drawing/2014/main" id="{A2840594-A0B7-4C68-B74C-681523A8D4EC}"/>
                      </a:ext>
                    </a:extLst>
                  </p:cNvPr>
                  <p:cNvSpPr/>
                  <p:nvPr/>
                </p:nvSpPr>
                <p:spPr>
                  <a:xfrm>
                    <a:off x="-293337" y="-2745075"/>
                    <a:ext cx="149886" cy="86184"/>
                  </a:xfrm>
                  <a:custGeom>
                    <a:avLst/>
                    <a:gdLst>
                      <a:gd name="connsiteX0" fmla="*/ 3747 w 149886"/>
                      <a:gd name="connsiteY0" fmla="*/ 86185 h 86184"/>
                      <a:gd name="connsiteX1" fmla="*/ 3747 w 149886"/>
                      <a:gd name="connsiteY1" fmla="*/ 86185 h 86184"/>
                      <a:gd name="connsiteX2" fmla="*/ 0 w 149886"/>
                      <a:gd name="connsiteY2" fmla="*/ 78690 h 86184"/>
                      <a:gd name="connsiteX3" fmla="*/ 104920 w 149886"/>
                      <a:gd name="connsiteY3" fmla="*/ 0 h 86184"/>
                      <a:gd name="connsiteX4" fmla="*/ 134897 w 149886"/>
                      <a:gd name="connsiteY4" fmla="*/ 14989 h 86184"/>
                      <a:gd name="connsiteX5" fmla="*/ 149886 w 149886"/>
                      <a:gd name="connsiteY5" fmla="*/ 67449 h 86184"/>
                      <a:gd name="connsiteX6" fmla="*/ 146139 w 149886"/>
                      <a:gd name="connsiteY6" fmla="*/ 71196 h 86184"/>
                      <a:gd name="connsiteX7" fmla="*/ 142392 w 149886"/>
                      <a:gd name="connsiteY7" fmla="*/ 71196 h 86184"/>
                      <a:gd name="connsiteX8" fmla="*/ 86185 w 149886"/>
                      <a:gd name="connsiteY8" fmla="*/ 44966 h 86184"/>
                      <a:gd name="connsiteX9" fmla="*/ 3747 w 149886"/>
                      <a:gd name="connsiteY9" fmla="*/ 86185 h 86184"/>
                      <a:gd name="connsiteX10" fmla="*/ 3747 w 149886"/>
                      <a:gd name="connsiteY10" fmla="*/ 86185 h 86184"/>
                      <a:gd name="connsiteX11" fmla="*/ 104920 w 149886"/>
                      <a:gd name="connsiteY11" fmla="*/ 11241 h 86184"/>
                      <a:gd name="connsiteX12" fmla="*/ 26230 w 149886"/>
                      <a:gd name="connsiteY12" fmla="*/ 63702 h 86184"/>
                      <a:gd name="connsiteX13" fmla="*/ 89931 w 149886"/>
                      <a:gd name="connsiteY13" fmla="*/ 41219 h 86184"/>
                      <a:gd name="connsiteX14" fmla="*/ 142392 w 149886"/>
                      <a:gd name="connsiteY14" fmla="*/ 63702 h 86184"/>
                      <a:gd name="connsiteX15" fmla="*/ 131150 w 149886"/>
                      <a:gd name="connsiteY15" fmla="*/ 22483 h 86184"/>
                      <a:gd name="connsiteX16" fmla="*/ 104920 w 149886"/>
                      <a:gd name="connsiteY16" fmla="*/ 11241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86" h="86184">
                        <a:moveTo>
                          <a:pt x="3747" y="86185"/>
                        </a:moveTo>
                        <a:cubicBezTo>
                          <a:pt x="0" y="86185"/>
                          <a:pt x="0" y="86185"/>
                          <a:pt x="3747" y="86185"/>
                        </a:cubicBezTo>
                        <a:cubicBezTo>
                          <a:pt x="0" y="82437"/>
                          <a:pt x="0" y="82437"/>
                          <a:pt x="0" y="78690"/>
                        </a:cubicBezTo>
                        <a:cubicBezTo>
                          <a:pt x="37472" y="29977"/>
                          <a:pt x="74943" y="0"/>
                          <a:pt x="104920" y="0"/>
                        </a:cubicBezTo>
                        <a:cubicBezTo>
                          <a:pt x="116161" y="0"/>
                          <a:pt x="127403" y="3747"/>
                          <a:pt x="134897" y="14989"/>
                        </a:cubicBezTo>
                        <a:cubicBezTo>
                          <a:pt x="146139" y="26230"/>
                          <a:pt x="149886" y="44966"/>
                          <a:pt x="149886" y="67449"/>
                        </a:cubicBezTo>
                        <a:cubicBezTo>
                          <a:pt x="149886" y="67449"/>
                          <a:pt x="149886" y="71196"/>
                          <a:pt x="146139" y="71196"/>
                        </a:cubicBezTo>
                        <a:cubicBezTo>
                          <a:pt x="146139" y="71196"/>
                          <a:pt x="142392" y="71196"/>
                          <a:pt x="142392" y="71196"/>
                        </a:cubicBezTo>
                        <a:cubicBezTo>
                          <a:pt x="127403" y="56207"/>
                          <a:pt x="108667" y="44966"/>
                          <a:pt x="86185" y="44966"/>
                        </a:cubicBezTo>
                        <a:cubicBezTo>
                          <a:pt x="63702" y="48713"/>
                          <a:pt x="33724" y="59954"/>
                          <a:pt x="3747" y="86185"/>
                        </a:cubicBezTo>
                        <a:cubicBezTo>
                          <a:pt x="3747" y="86185"/>
                          <a:pt x="3747" y="86185"/>
                          <a:pt x="3747" y="86185"/>
                        </a:cubicBezTo>
                        <a:close/>
                        <a:moveTo>
                          <a:pt x="104920" y="11241"/>
                        </a:moveTo>
                        <a:cubicBezTo>
                          <a:pt x="89931" y="11241"/>
                          <a:pt x="63702" y="18736"/>
                          <a:pt x="26230" y="63702"/>
                        </a:cubicBezTo>
                        <a:cubicBezTo>
                          <a:pt x="48713" y="48713"/>
                          <a:pt x="71196" y="41219"/>
                          <a:pt x="89931" y="41219"/>
                        </a:cubicBezTo>
                        <a:cubicBezTo>
                          <a:pt x="108667" y="41219"/>
                          <a:pt x="127403" y="48713"/>
                          <a:pt x="142392" y="63702"/>
                        </a:cubicBezTo>
                        <a:cubicBezTo>
                          <a:pt x="142392" y="48713"/>
                          <a:pt x="138645" y="33724"/>
                          <a:pt x="131150" y="22483"/>
                        </a:cubicBezTo>
                        <a:cubicBezTo>
                          <a:pt x="123656" y="14989"/>
                          <a:pt x="112415" y="11241"/>
                          <a:pt x="104920" y="11241"/>
                        </a:cubicBezTo>
                        <a:close/>
                      </a:path>
                    </a:pathLst>
                  </a:custGeom>
                  <a:solidFill>
                    <a:srgbClr val="462A1E"/>
                  </a:solidFill>
                  <a:ln w="37462" cap="flat">
                    <a:noFill/>
                    <a:prstDash val="solid"/>
                    <a:miter/>
                  </a:ln>
                </p:spPr>
                <p:txBody>
                  <a:bodyPr rtlCol="0" anchor="ctr"/>
                  <a:lstStyle/>
                  <a:p>
                    <a:endParaRPr lang="en-US"/>
                  </a:p>
                </p:txBody>
              </p:sp>
            </p:grpSp>
            <p:sp>
              <p:nvSpPr>
                <p:cNvPr id="5873" name="Freeform: Shape 5872">
                  <a:extLst>
                    <a:ext uri="{FF2B5EF4-FFF2-40B4-BE49-F238E27FC236}">
                      <a16:creationId xmlns:a16="http://schemas.microsoft.com/office/drawing/2014/main" id="{608218F9-70CB-4F8E-A700-2A534DAFAA62}"/>
                    </a:ext>
                  </a:extLst>
                </p:cNvPr>
                <p:cNvSpPr/>
                <p:nvPr/>
              </p:nvSpPr>
              <p:spPr>
                <a:xfrm>
                  <a:off x="-42278" y="-2707279"/>
                  <a:ext cx="213587" cy="93354"/>
                </a:xfrm>
                <a:custGeom>
                  <a:avLst/>
                  <a:gdLst>
                    <a:gd name="connsiteX0" fmla="*/ 0 w 213587"/>
                    <a:gd name="connsiteY0" fmla="*/ 78366 h 93354"/>
                    <a:gd name="connsiteX1" fmla="*/ 213588 w 213587"/>
                    <a:gd name="connsiteY1" fmla="*/ 93355 h 93354"/>
                    <a:gd name="connsiteX2" fmla="*/ 0 w 213587"/>
                    <a:gd name="connsiteY2" fmla="*/ 78366 h 93354"/>
                  </a:gdLst>
                  <a:ahLst/>
                  <a:cxnLst>
                    <a:cxn ang="0">
                      <a:pos x="connsiteX0" y="connsiteY0"/>
                    </a:cxn>
                    <a:cxn ang="0">
                      <a:pos x="connsiteX1" y="connsiteY1"/>
                    </a:cxn>
                    <a:cxn ang="0">
                      <a:pos x="connsiteX2" y="connsiteY2"/>
                    </a:cxn>
                  </a:cxnLst>
                  <a:rect l="l" t="t" r="r" b="b"/>
                  <a:pathLst>
                    <a:path w="213587" h="93354">
                      <a:moveTo>
                        <a:pt x="0" y="78366"/>
                      </a:moveTo>
                      <a:cubicBezTo>
                        <a:pt x="0" y="78366"/>
                        <a:pt x="138645" y="-11566"/>
                        <a:pt x="213588" y="93355"/>
                      </a:cubicBezTo>
                      <a:cubicBezTo>
                        <a:pt x="194852" y="-26554"/>
                        <a:pt x="56207" y="-30302"/>
                        <a:pt x="0" y="78366"/>
                      </a:cubicBezTo>
                      <a:close/>
                    </a:path>
                  </a:pathLst>
                </a:custGeom>
                <a:solidFill>
                  <a:srgbClr val="FBCA8F"/>
                </a:solidFill>
                <a:ln w="37462" cap="flat">
                  <a:noFill/>
                  <a:prstDash val="solid"/>
                  <a:miter/>
                </a:ln>
              </p:spPr>
              <p:txBody>
                <a:bodyPr rtlCol="0" anchor="ctr"/>
                <a:lstStyle/>
                <a:p>
                  <a:endParaRPr lang="en-US"/>
                </a:p>
              </p:txBody>
            </p:sp>
            <p:sp>
              <p:nvSpPr>
                <p:cNvPr id="5874" name="Freeform: Shape 5873">
                  <a:extLst>
                    <a:ext uri="{FF2B5EF4-FFF2-40B4-BE49-F238E27FC236}">
                      <a16:creationId xmlns:a16="http://schemas.microsoft.com/office/drawing/2014/main" id="{E789805E-4966-4847-B9EE-60CCD47E6416}"/>
                    </a:ext>
                  </a:extLst>
                </p:cNvPr>
                <p:cNvSpPr/>
                <p:nvPr/>
              </p:nvSpPr>
              <p:spPr>
                <a:xfrm>
                  <a:off x="-308427" y="-2715358"/>
                  <a:ext cx="165099" cy="75327"/>
                </a:xfrm>
                <a:custGeom>
                  <a:avLst/>
                  <a:gdLst>
                    <a:gd name="connsiteX0" fmla="*/ 101 w 165099"/>
                    <a:gd name="connsiteY0" fmla="*/ 75203 h 75327"/>
                    <a:gd name="connsiteX1" fmla="*/ 164976 w 165099"/>
                    <a:gd name="connsiteY1" fmla="*/ 60214 h 75327"/>
                    <a:gd name="connsiteX2" fmla="*/ 101 w 165099"/>
                    <a:gd name="connsiteY2" fmla="*/ 75203 h 75327"/>
                  </a:gdLst>
                  <a:ahLst/>
                  <a:cxnLst>
                    <a:cxn ang="0">
                      <a:pos x="connsiteX0" y="connsiteY0"/>
                    </a:cxn>
                    <a:cxn ang="0">
                      <a:pos x="connsiteX1" y="connsiteY1"/>
                    </a:cxn>
                    <a:cxn ang="0">
                      <a:pos x="connsiteX2" y="connsiteY2"/>
                    </a:cxn>
                  </a:cxnLst>
                  <a:rect l="l" t="t" r="r" b="b"/>
                  <a:pathLst>
                    <a:path w="165099" h="75327">
                      <a:moveTo>
                        <a:pt x="101" y="75203"/>
                      </a:moveTo>
                      <a:cubicBezTo>
                        <a:pt x="-3646" y="78950"/>
                        <a:pt x="97527" y="-3487"/>
                        <a:pt x="164976" y="60214"/>
                      </a:cubicBezTo>
                      <a:cubicBezTo>
                        <a:pt x="168723" y="-3487"/>
                        <a:pt x="86286" y="-40959"/>
                        <a:pt x="101" y="75203"/>
                      </a:cubicBezTo>
                      <a:close/>
                    </a:path>
                  </a:pathLst>
                </a:custGeom>
                <a:solidFill>
                  <a:srgbClr val="FBCA8F"/>
                </a:solidFill>
                <a:ln w="37462" cap="flat">
                  <a:noFill/>
                  <a:prstDash val="solid"/>
                  <a:miter/>
                </a:ln>
              </p:spPr>
              <p:txBody>
                <a:bodyPr rtlCol="0" anchor="ctr"/>
                <a:lstStyle/>
                <a:p>
                  <a:endParaRPr lang="en-US"/>
                </a:p>
              </p:txBody>
            </p:sp>
            <p:sp>
              <p:nvSpPr>
                <p:cNvPr id="5875" name="Freeform: Shape 5874">
                  <a:extLst>
                    <a:ext uri="{FF2B5EF4-FFF2-40B4-BE49-F238E27FC236}">
                      <a16:creationId xmlns:a16="http://schemas.microsoft.com/office/drawing/2014/main" id="{37E8F7B7-75FA-4472-A9CD-594D8A849CAA}"/>
                    </a:ext>
                  </a:extLst>
                </p:cNvPr>
                <p:cNvSpPr/>
                <p:nvPr/>
              </p:nvSpPr>
              <p:spPr>
                <a:xfrm>
                  <a:off x="662187" y="-2372066"/>
                  <a:ext cx="81730" cy="139951"/>
                </a:xfrm>
                <a:custGeom>
                  <a:avLst/>
                  <a:gdLst>
                    <a:gd name="connsiteX0" fmla="*/ 0 w 81730"/>
                    <a:gd name="connsiteY0" fmla="*/ 110374 h 139951"/>
                    <a:gd name="connsiteX1" fmla="*/ 7494 w 81730"/>
                    <a:gd name="connsiteY1" fmla="*/ 132857 h 139951"/>
                    <a:gd name="connsiteX2" fmla="*/ 44966 w 81730"/>
                    <a:gd name="connsiteY2" fmla="*/ 132857 h 139951"/>
                    <a:gd name="connsiteX3" fmla="*/ 71196 w 81730"/>
                    <a:gd name="connsiteY3" fmla="*/ 99132 h 139951"/>
                    <a:gd name="connsiteX4" fmla="*/ 74943 w 81730"/>
                    <a:gd name="connsiteY4" fmla="*/ 27936 h 139951"/>
                    <a:gd name="connsiteX5" fmla="*/ 37472 w 81730"/>
                    <a:gd name="connsiteY5" fmla="*/ 1706 h 139951"/>
                    <a:gd name="connsiteX6" fmla="*/ 18736 w 81730"/>
                    <a:gd name="connsiteY6" fmla="*/ 27936 h 139951"/>
                    <a:gd name="connsiteX7" fmla="*/ 26230 w 81730"/>
                    <a:gd name="connsiteY7" fmla="*/ 50419 h 139951"/>
                    <a:gd name="connsiteX8" fmla="*/ 14988 w 81730"/>
                    <a:gd name="connsiteY8" fmla="*/ 80396 h 139951"/>
                    <a:gd name="connsiteX9" fmla="*/ 0 w 81730"/>
                    <a:gd name="connsiteY9" fmla="*/ 110374 h 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30" h="139951">
                      <a:moveTo>
                        <a:pt x="0" y="110374"/>
                      </a:moveTo>
                      <a:cubicBezTo>
                        <a:pt x="0" y="117868"/>
                        <a:pt x="3747" y="125362"/>
                        <a:pt x="7494" y="132857"/>
                      </a:cubicBezTo>
                      <a:cubicBezTo>
                        <a:pt x="14988" y="144098"/>
                        <a:pt x="33724" y="140351"/>
                        <a:pt x="44966" y="132857"/>
                      </a:cubicBezTo>
                      <a:cubicBezTo>
                        <a:pt x="56207" y="125362"/>
                        <a:pt x="67449" y="114121"/>
                        <a:pt x="71196" y="99132"/>
                      </a:cubicBezTo>
                      <a:cubicBezTo>
                        <a:pt x="82437" y="76649"/>
                        <a:pt x="86185" y="50419"/>
                        <a:pt x="74943" y="27936"/>
                      </a:cubicBezTo>
                      <a:cubicBezTo>
                        <a:pt x="67449" y="12948"/>
                        <a:pt x="56207" y="-5788"/>
                        <a:pt x="37472" y="1706"/>
                      </a:cubicBezTo>
                      <a:cubicBezTo>
                        <a:pt x="22483" y="5453"/>
                        <a:pt x="18736" y="12948"/>
                        <a:pt x="18736" y="27936"/>
                      </a:cubicBezTo>
                      <a:cubicBezTo>
                        <a:pt x="18736" y="39178"/>
                        <a:pt x="22483" y="42925"/>
                        <a:pt x="26230" y="50419"/>
                      </a:cubicBezTo>
                      <a:cubicBezTo>
                        <a:pt x="37472" y="65408"/>
                        <a:pt x="26230" y="72902"/>
                        <a:pt x="14988" y="80396"/>
                      </a:cubicBezTo>
                      <a:cubicBezTo>
                        <a:pt x="7494" y="84144"/>
                        <a:pt x="0" y="95385"/>
                        <a:pt x="0" y="110374"/>
                      </a:cubicBezTo>
                      <a:close/>
                    </a:path>
                  </a:pathLst>
                </a:custGeom>
                <a:solidFill>
                  <a:srgbClr val="D46428"/>
                </a:solidFill>
                <a:ln w="37462" cap="flat">
                  <a:noFill/>
                  <a:prstDash val="solid"/>
                  <a:miter/>
                </a:ln>
              </p:spPr>
              <p:txBody>
                <a:bodyPr rtlCol="0" anchor="ctr"/>
                <a:lstStyle/>
                <a:p>
                  <a:endParaRPr lang="en-US"/>
                </a:p>
              </p:txBody>
            </p:sp>
            <p:sp>
              <p:nvSpPr>
                <p:cNvPr id="5876" name="Freeform: Shape 5875">
                  <a:extLst>
                    <a:ext uri="{FF2B5EF4-FFF2-40B4-BE49-F238E27FC236}">
                      <a16:creationId xmlns:a16="http://schemas.microsoft.com/office/drawing/2014/main" id="{F8910D82-000F-4FA5-865F-27BCA1FB3B3B}"/>
                    </a:ext>
                  </a:extLst>
                </p:cNvPr>
                <p:cNvSpPr/>
                <p:nvPr/>
              </p:nvSpPr>
              <p:spPr>
                <a:xfrm>
                  <a:off x="662187" y="-2369074"/>
                  <a:ext cx="54980" cy="107533"/>
                </a:xfrm>
                <a:custGeom>
                  <a:avLst/>
                  <a:gdLst>
                    <a:gd name="connsiteX0" fmla="*/ 52460 w 54980"/>
                    <a:gd name="connsiteY0" fmla="*/ 66163 h 107533"/>
                    <a:gd name="connsiteX1" fmla="*/ 37472 w 54980"/>
                    <a:gd name="connsiteY1" fmla="*/ 96140 h 107533"/>
                    <a:gd name="connsiteX2" fmla="*/ 0 w 54980"/>
                    <a:gd name="connsiteY2" fmla="*/ 103635 h 107533"/>
                    <a:gd name="connsiteX3" fmla="*/ 18736 w 54980"/>
                    <a:gd name="connsiteY3" fmla="*/ 73657 h 107533"/>
                    <a:gd name="connsiteX4" fmla="*/ 29977 w 54980"/>
                    <a:gd name="connsiteY4" fmla="*/ 43680 h 107533"/>
                    <a:gd name="connsiteX5" fmla="*/ 22483 w 54980"/>
                    <a:gd name="connsiteY5" fmla="*/ 21197 h 107533"/>
                    <a:gd name="connsiteX6" fmla="*/ 29977 w 54980"/>
                    <a:gd name="connsiteY6" fmla="*/ 2461 h 107533"/>
                    <a:gd name="connsiteX7" fmla="*/ 44966 w 54980"/>
                    <a:gd name="connsiteY7" fmla="*/ 6209 h 107533"/>
                    <a:gd name="connsiteX8" fmla="*/ 52460 w 54980"/>
                    <a:gd name="connsiteY8" fmla="*/ 66163 h 10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80" h="107533">
                      <a:moveTo>
                        <a:pt x="52460" y="66163"/>
                      </a:moveTo>
                      <a:cubicBezTo>
                        <a:pt x="48713" y="77404"/>
                        <a:pt x="44966" y="88646"/>
                        <a:pt x="37472" y="96140"/>
                      </a:cubicBezTo>
                      <a:cubicBezTo>
                        <a:pt x="26230" y="107382"/>
                        <a:pt x="11242" y="111129"/>
                        <a:pt x="0" y="103635"/>
                      </a:cubicBezTo>
                      <a:cubicBezTo>
                        <a:pt x="0" y="88646"/>
                        <a:pt x="7494" y="81152"/>
                        <a:pt x="18736" y="73657"/>
                      </a:cubicBezTo>
                      <a:cubicBezTo>
                        <a:pt x="29977" y="66163"/>
                        <a:pt x="37472" y="58669"/>
                        <a:pt x="29977" y="43680"/>
                      </a:cubicBezTo>
                      <a:cubicBezTo>
                        <a:pt x="26230" y="36186"/>
                        <a:pt x="22483" y="32438"/>
                        <a:pt x="22483" y="21197"/>
                      </a:cubicBezTo>
                      <a:cubicBezTo>
                        <a:pt x="22483" y="13703"/>
                        <a:pt x="26230" y="6209"/>
                        <a:pt x="29977" y="2461"/>
                      </a:cubicBezTo>
                      <a:cubicBezTo>
                        <a:pt x="33724" y="-1286"/>
                        <a:pt x="41218" y="-1286"/>
                        <a:pt x="44966" y="6209"/>
                      </a:cubicBezTo>
                      <a:cubicBezTo>
                        <a:pt x="48713" y="17450"/>
                        <a:pt x="59954" y="43680"/>
                        <a:pt x="52460" y="66163"/>
                      </a:cubicBezTo>
                      <a:close/>
                    </a:path>
                  </a:pathLst>
                </a:custGeom>
                <a:solidFill>
                  <a:srgbClr val="DA8E28">
                    <a:alpha val="50000"/>
                  </a:srgbClr>
                </a:solidFill>
                <a:ln w="37462" cap="flat">
                  <a:noFill/>
                  <a:prstDash val="solid"/>
                  <a:miter/>
                </a:ln>
              </p:spPr>
              <p:txBody>
                <a:bodyPr rtlCol="0" anchor="ctr"/>
                <a:lstStyle/>
                <a:p>
                  <a:endParaRPr lang="en-US"/>
                </a:p>
              </p:txBody>
            </p:sp>
            <p:sp>
              <p:nvSpPr>
                <p:cNvPr id="5877" name="Freeform: Shape 5876">
                  <a:extLst>
                    <a:ext uri="{FF2B5EF4-FFF2-40B4-BE49-F238E27FC236}">
                      <a16:creationId xmlns:a16="http://schemas.microsoft.com/office/drawing/2014/main" id="{99205209-9BA1-44DD-B7A4-0118E3268281}"/>
                    </a:ext>
                  </a:extLst>
                </p:cNvPr>
                <p:cNvSpPr/>
                <p:nvPr/>
              </p:nvSpPr>
              <p:spPr>
                <a:xfrm>
                  <a:off x="-255041" y="-2434061"/>
                  <a:ext cx="107842" cy="60736"/>
                </a:xfrm>
                <a:custGeom>
                  <a:avLst/>
                  <a:gdLst>
                    <a:gd name="connsiteX0" fmla="*/ 59130 w 107842"/>
                    <a:gd name="connsiteY0" fmla="*/ 33724 h 60736"/>
                    <a:gd name="connsiteX1" fmla="*/ 21658 w 107842"/>
                    <a:gd name="connsiteY1" fmla="*/ 22483 h 60736"/>
                    <a:gd name="connsiteX2" fmla="*/ 6670 w 107842"/>
                    <a:gd name="connsiteY2" fmla="*/ 7494 h 60736"/>
                    <a:gd name="connsiteX3" fmla="*/ 2922 w 107842"/>
                    <a:gd name="connsiteY3" fmla="*/ 0 h 60736"/>
                    <a:gd name="connsiteX4" fmla="*/ 85360 w 107842"/>
                    <a:gd name="connsiteY4" fmla="*/ 52460 h 60736"/>
                    <a:gd name="connsiteX5" fmla="*/ 107843 w 107842"/>
                    <a:gd name="connsiteY5" fmla="*/ 14989 h 60736"/>
                    <a:gd name="connsiteX6" fmla="*/ 59130 w 107842"/>
                    <a:gd name="connsiteY6" fmla="*/ 33724 h 6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42" h="60736">
                      <a:moveTo>
                        <a:pt x="59130" y="33724"/>
                      </a:moveTo>
                      <a:cubicBezTo>
                        <a:pt x="47889" y="33724"/>
                        <a:pt x="32900" y="29977"/>
                        <a:pt x="21658" y="22483"/>
                      </a:cubicBezTo>
                      <a:cubicBezTo>
                        <a:pt x="14164" y="18736"/>
                        <a:pt x="6670" y="14989"/>
                        <a:pt x="6670" y="7494"/>
                      </a:cubicBezTo>
                      <a:cubicBezTo>
                        <a:pt x="2922" y="3747"/>
                        <a:pt x="2922" y="3747"/>
                        <a:pt x="2922" y="0"/>
                      </a:cubicBezTo>
                      <a:cubicBezTo>
                        <a:pt x="-12066" y="37472"/>
                        <a:pt x="32900" y="78690"/>
                        <a:pt x="85360" y="52460"/>
                      </a:cubicBezTo>
                      <a:cubicBezTo>
                        <a:pt x="104096" y="44966"/>
                        <a:pt x="107843" y="29977"/>
                        <a:pt x="107843" y="14989"/>
                      </a:cubicBezTo>
                      <a:cubicBezTo>
                        <a:pt x="92854" y="26230"/>
                        <a:pt x="74119" y="33724"/>
                        <a:pt x="59130" y="33724"/>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8" name="Freeform: Shape 5877">
                  <a:extLst>
                    <a:ext uri="{FF2B5EF4-FFF2-40B4-BE49-F238E27FC236}">
                      <a16:creationId xmlns:a16="http://schemas.microsoft.com/office/drawing/2014/main" id="{B9EAB52C-5E36-46A1-A187-BB259CE99587}"/>
                    </a:ext>
                  </a:extLst>
                </p:cNvPr>
                <p:cNvSpPr/>
                <p:nvPr/>
              </p:nvSpPr>
              <p:spPr>
                <a:xfrm>
                  <a:off x="-64761" y="-2643989"/>
                  <a:ext cx="232324" cy="221168"/>
                </a:xfrm>
                <a:custGeom>
                  <a:avLst/>
                  <a:gdLst>
                    <a:gd name="connsiteX0" fmla="*/ 153634 w 232324"/>
                    <a:gd name="connsiteY0" fmla="*/ 142479 h 221168"/>
                    <a:gd name="connsiteX1" fmla="*/ 179864 w 232324"/>
                    <a:gd name="connsiteY1" fmla="*/ 63788 h 221168"/>
                    <a:gd name="connsiteX2" fmla="*/ 93679 w 232324"/>
                    <a:gd name="connsiteY2" fmla="*/ 7581 h 221168"/>
                    <a:gd name="connsiteX3" fmla="*/ 74943 w 232324"/>
                    <a:gd name="connsiteY3" fmla="*/ 142479 h 221168"/>
                    <a:gd name="connsiteX4" fmla="*/ 0 w 232324"/>
                    <a:gd name="connsiteY4" fmla="*/ 221169 h 221168"/>
                    <a:gd name="connsiteX5" fmla="*/ 232324 w 232324"/>
                    <a:gd name="connsiteY5" fmla="*/ 194939 h 221168"/>
                    <a:gd name="connsiteX6" fmla="*/ 153634 w 232324"/>
                    <a:gd name="connsiteY6" fmla="*/ 142479 h 22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24" h="221168">
                      <a:moveTo>
                        <a:pt x="153634" y="142479"/>
                      </a:moveTo>
                      <a:cubicBezTo>
                        <a:pt x="153634" y="142479"/>
                        <a:pt x="183611" y="123743"/>
                        <a:pt x="179864" y="63788"/>
                      </a:cubicBezTo>
                      <a:cubicBezTo>
                        <a:pt x="176117" y="3834"/>
                        <a:pt x="131150" y="-11155"/>
                        <a:pt x="93679" y="7581"/>
                      </a:cubicBezTo>
                      <a:cubicBezTo>
                        <a:pt x="56207" y="26317"/>
                        <a:pt x="33725" y="105007"/>
                        <a:pt x="74943" y="142479"/>
                      </a:cubicBezTo>
                      <a:cubicBezTo>
                        <a:pt x="74943" y="142479"/>
                        <a:pt x="29977" y="161214"/>
                        <a:pt x="0" y="221169"/>
                      </a:cubicBezTo>
                      <a:cubicBezTo>
                        <a:pt x="0" y="221169"/>
                        <a:pt x="82438" y="119996"/>
                        <a:pt x="232324" y="194939"/>
                      </a:cubicBezTo>
                      <a:cubicBezTo>
                        <a:pt x="232324" y="194939"/>
                        <a:pt x="217335" y="153720"/>
                        <a:pt x="153634" y="14247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9" name="Freeform: Shape 5878">
                  <a:extLst>
                    <a:ext uri="{FF2B5EF4-FFF2-40B4-BE49-F238E27FC236}">
                      <a16:creationId xmlns:a16="http://schemas.microsoft.com/office/drawing/2014/main" id="{DA286CDE-1046-4792-912D-E3234E68E1D9}"/>
                    </a:ext>
                  </a:extLst>
                </p:cNvPr>
                <p:cNvSpPr/>
                <p:nvPr/>
              </p:nvSpPr>
              <p:spPr>
                <a:xfrm>
                  <a:off x="-349544" y="-2668423"/>
                  <a:ext cx="173086" cy="193143"/>
                </a:xfrm>
                <a:custGeom>
                  <a:avLst/>
                  <a:gdLst>
                    <a:gd name="connsiteX0" fmla="*/ 52460 w 173086"/>
                    <a:gd name="connsiteY0" fmla="*/ 121947 h 193143"/>
                    <a:gd name="connsiteX1" fmla="*/ 74943 w 173086"/>
                    <a:gd name="connsiteY1" fmla="*/ 20774 h 193143"/>
                    <a:gd name="connsiteX2" fmla="*/ 172369 w 173086"/>
                    <a:gd name="connsiteY2" fmla="*/ 73234 h 193143"/>
                    <a:gd name="connsiteX3" fmla="*/ 101173 w 173086"/>
                    <a:gd name="connsiteY3" fmla="*/ 148178 h 193143"/>
                    <a:gd name="connsiteX4" fmla="*/ 104920 w 173086"/>
                    <a:gd name="connsiteY4" fmla="*/ 193143 h 193143"/>
                    <a:gd name="connsiteX5" fmla="*/ 0 w 173086"/>
                    <a:gd name="connsiteY5" fmla="*/ 144430 h 193143"/>
                    <a:gd name="connsiteX6" fmla="*/ 52460 w 173086"/>
                    <a:gd name="connsiteY6" fmla="*/ 121947 h 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86" h="193143">
                      <a:moveTo>
                        <a:pt x="52460" y="121947"/>
                      </a:moveTo>
                      <a:cubicBezTo>
                        <a:pt x="52460" y="121947"/>
                        <a:pt x="22483" y="69487"/>
                        <a:pt x="74943" y="20774"/>
                      </a:cubicBezTo>
                      <a:cubicBezTo>
                        <a:pt x="127403" y="-27939"/>
                        <a:pt x="179864" y="17027"/>
                        <a:pt x="172369" y="73234"/>
                      </a:cubicBezTo>
                      <a:cubicBezTo>
                        <a:pt x="164875" y="129442"/>
                        <a:pt x="101173" y="148178"/>
                        <a:pt x="101173" y="148178"/>
                      </a:cubicBezTo>
                      <a:cubicBezTo>
                        <a:pt x="101173" y="148178"/>
                        <a:pt x="112415" y="166913"/>
                        <a:pt x="104920" y="193143"/>
                      </a:cubicBezTo>
                      <a:cubicBezTo>
                        <a:pt x="104920" y="193143"/>
                        <a:pt x="86185" y="110706"/>
                        <a:pt x="0" y="144430"/>
                      </a:cubicBezTo>
                      <a:cubicBezTo>
                        <a:pt x="0" y="144430"/>
                        <a:pt x="11242" y="129442"/>
                        <a:pt x="52460" y="121947"/>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880" name="Graphic 3506">
                  <a:extLst>
                    <a:ext uri="{FF2B5EF4-FFF2-40B4-BE49-F238E27FC236}">
                      <a16:creationId xmlns:a16="http://schemas.microsoft.com/office/drawing/2014/main" id="{E302518B-1205-4A4F-B144-6F6910F102B5}"/>
                    </a:ext>
                  </a:extLst>
                </p:cNvPr>
                <p:cNvGrpSpPr/>
                <p:nvPr/>
              </p:nvGrpSpPr>
              <p:grpSpPr>
                <a:xfrm>
                  <a:off x="-38530" y="-2629269"/>
                  <a:ext cx="198598" cy="183966"/>
                  <a:chOff x="-38530" y="-2629269"/>
                  <a:chExt cx="198598" cy="183966"/>
                </a:xfrm>
              </p:grpSpPr>
              <p:grpSp>
                <p:nvGrpSpPr>
                  <p:cNvPr id="5881" name="Graphic 3506">
                    <a:extLst>
                      <a:ext uri="{FF2B5EF4-FFF2-40B4-BE49-F238E27FC236}">
                        <a16:creationId xmlns:a16="http://schemas.microsoft.com/office/drawing/2014/main" id="{88F742DB-7522-47C9-82E0-BCD434D7BB8A}"/>
                      </a:ext>
                    </a:extLst>
                  </p:cNvPr>
                  <p:cNvGrpSpPr/>
                  <p:nvPr/>
                </p:nvGrpSpPr>
                <p:grpSpPr>
                  <a:xfrm>
                    <a:off x="-1536" y="-2629269"/>
                    <a:ext cx="102216" cy="135609"/>
                    <a:chOff x="-1536" y="-2629269"/>
                    <a:chExt cx="102216" cy="135609"/>
                  </a:xfrm>
                </p:grpSpPr>
                <p:sp>
                  <p:nvSpPr>
                    <p:cNvPr id="5882" name="Freeform: Shape 5881">
                      <a:extLst>
                        <a:ext uri="{FF2B5EF4-FFF2-40B4-BE49-F238E27FC236}">
                          <a16:creationId xmlns:a16="http://schemas.microsoft.com/office/drawing/2014/main" id="{7D2A80A6-096C-44B8-8131-7E263E9F8F23}"/>
                        </a:ext>
                      </a:extLst>
                    </p:cNvPr>
                    <p:cNvSpPr/>
                    <p:nvPr/>
                  </p:nvSpPr>
                  <p:spPr>
                    <a:xfrm>
                      <a:off x="-1536" y="-2629269"/>
                      <a:ext cx="102216" cy="135609"/>
                    </a:xfrm>
                    <a:custGeom>
                      <a:avLst/>
                      <a:gdLst>
                        <a:gd name="connsiteX0" fmla="*/ 478 w 102216"/>
                        <a:gd name="connsiteY0" fmla="*/ 60310 h 135609"/>
                        <a:gd name="connsiteX1" fmla="*/ 41696 w 102216"/>
                        <a:gd name="connsiteY1" fmla="*/ 135254 h 135609"/>
                        <a:gd name="connsiteX2" fmla="*/ 101651 w 102216"/>
                        <a:gd name="connsiteY2" fmla="*/ 75299 h 135609"/>
                        <a:gd name="connsiteX3" fmla="*/ 60432 w 102216"/>
                        <a:gd name="connsiteY3" fmla="*/ 356 h 135609"/>
                        <a:gd name="connsiteX4" fmla="*/ 478 w 102216"/>
                        <a:gd name="connsiteY4" fmla="*/ 60310 h 1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 h="135609">
                          <a:moveTo>
                            <a:pt x="478" y="60310"/>
                          </a:moveTo>
                          <a:cubicBezTo>
                            <a:pt x="-3270" y="97782"/>
                            <a:pt x="15466" y="131506"/>
                            <a:pt x="41696" y="135254"/>
                          </a:cubicBezTo>
                          <a:cubicBezTo>
                            <a:pt x="71673" y="139001"/>
                            <a:pt x="97903" y="112771"/>
                            <a:pt x="101651" y="75299"/>
                          </a:cubicBezTo>
                          <a:cubicBezTo>
                            <a:pt x="105397" y="37828"/>
                            <a:pt x="90409" y="4103"/>
                            <a:pt x="60432" y="356"/>
                          </a:cubicBezTo>
                          <a:cubicBezTo>
                            <a:pt x="34202" y="-3391"/>
                            <a:pt x="7972" y="22839"/>
                            <a:pt x="478" y="60310"/>
                          </a:cubicBezTo>
                          <a:close/>
                        </a:path>
                      </a:pathLst>
                    </a:custGeom>
                    <a:solidFill>
                      <a:srgbClr val="FEFCEE"/>
                    </a:solidFill>
                    <a:ln w="37462" cap="flat">
                      <a:noFill/>
                      <a:prstDash val="solid"/>
                      <a:miter/>
                    </a:ln>
                  </p:spPr>
                  <p:txBody>
                    <a:bodyPr rtlCol="0" anchor="ctr"/>
                    <a:lstStyle/>
                    <a:p>
                      <a:endParaRPr lang="en-US"/>
                    </a:p>
                  </p:txBody>
                </p:sp>
                <p:sp>
                  <p:nvSpPr>
                    <p:cNvPr id="5883" name="Freeform: Shape 5882">
                      <a:extLst>
                        <a:ext uri="{FF2B5EF4-FFF2-40B4-BE49-F238E27FC236}">
                          <a16:creationId xmlns:a16="http://schemas.microsoft.com/office/drawing/2014/main" id="{0D91E6D9-F76D-489F-8B39-76BCEF445257}"/>
                        </a:ext>
                      </a:extLst>
                    </p:cNvPr>
                    <p:cNvSpPr/>
                    <p:nvPr/>
                  </p:nvSpPr>
                  <p:spPr>
                    <a:xfrm>
                      <a:off x="5856" y="-2591852"/>
                      <a:ext cx="68604" cy="94088"/>
                    </a:xfrm>
                    <a:custGeom>
                      <a:avLst/>
                      <a:gdLst>
                        <a:gd name="connsiteX0" fmla="*/ 578 w 68604"/>
                        <a:gd name="connsiteY0" fmla="*/ 45376 h 94088"/>
                        <a:gd name="connsiteX1" fmla="*/ 30555 w 68604"/>
                        <a:gd name="connsiteY1" fmla="*/ 94089 h 94088"/>
                        <a:gd name="connsiteX2" fmla="*/ 68027 w 68604"/>
                        <a:gd name="connsiteY2" fmla="*/ 49123 h 94088"/>
                        <a:gd name="connsiteX3" fmla="*/ 38050 w 68604"/>
                        <a:gd name="connsiteY3" fmla="*/ 410 h 94088"/>
                        <a:gd name="connsiteX4" fmla="*/ 578 w 68604"/>
                        <a:gd name="connsiteY4" fmla="*/ 45376 h 9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4" h="94088">
                          <a:moveTo>
                            <a:pt x="578" y="45376"/>
                          </a:moveTo>
                          <a:cubicBezTo>
                            <a:pt x="-3169" y="71606"/>
                            <a:pt x="11820" y="94089"/>
                            <a:pt x="30555" y="94089"/>
                          </a:cubicBezTo>
                          <a:cubicBezTo>
                            <a:pt x="49291" y="94089"/>
                            <a:pt x="64280" y="75353"/>
                            <a:pt x="68027" y="49123"/>
                          </a:cubicBezTo>
                          <a:cubicBezTo>
                            <a:pt x="71774" y="22893"/>
                            <a:pt x="56785" y="410"/>
                            <a:pt x="38050" y="410"/>
                          </a:cubicBezTo>
                          <a:cubicBezTo>
                            <a:pt x="19314" y="-3337"/>
                            <a:pt x="4325" y="19146"/>
                            <a:pt x="578" y="45376"/>
                          </a:cubicBezTo>
                          <a:close/>
                        </a:path>
                      </a:pathLst>
                    </a:custGeom>
                    <a:solidFill>
                      <a:srgbClr val="6E4217"/>
                    </a:solidFill>
                    <a:ln w="37462" cap="flat">
                      <a:noFill/>
                      <a:prstDash val="solid"/>
                      <a:miter/>
                    </a:ln>
                  </p:spPr>
                  <p:txBody>
                    <a:bodyPr rtlCol="0" anchor="ctr"/>
                    <a:lstStyle/>
                    <a:p>
                      <a:endParaRPr lang="en-US"/>
                    </a:p>
                  </p:txBody>
                </p:sp>
                <p:sp>
                  <p:nvSpPr>
                    <p:cNvPr id="5884" name="Freeform: Shape 5883">
                      <a:extLst>
                        <a:ext uri="{FF2B5EF4-FFF2-40B4-BE49-F238E27FC236}">
                          <a16:creationId xmlns:a16="http://schemas.microsoft.com/office/drawing/2014/main" id="{D8D43315-4E1C-4972-9616-5CEB42EAF8BB}"/>
                        </a:ext>
                      </a:extLst>
                    </p:cNvPr>
                    <p:cNvSpPr/>
                    <p:nvPr/>
                  </p:nvSpPr>
                  <p:spPr>
                    <a:xfrm>
                      <a:off x="13929" y="-2576453"/>
                      <a:ext cx="48713" cy="71195"/>
                    </a:xfrm>
                    <a:custGeom>
                      <a:avLst/>
                      <a:gdLst>
                        <a:gd name="connsiteX0" fmla="*/ 0 w 48713"/>
                        <a:gd name="connsiteY0" fmla="*/ 33724 h 71195"/>
                        <a:gd name="connsiteX1" fmla="*/ 22483 w 48713"/>
                        <a:gd name="connsiteY1" fmla="*/ 71196 h 71195"/>
                        <a:gd name="connsiteX2" fmla="*/ 48713 w 48713"/>
                        <a:gd name="connsiteY2" fmla="*/ 37472 h 71195"/>
                        <a:gd name="connsiteX3" fmla="*/ 26230 w 48713"/>
                        <a:gd name="connsiteY3" fmla="*/ 0 h 71195"/>
                        <a:gd name="connsiteX4" fmla="*/ 0 w 48713"/>
                        <a:gd name="connsiteY4" fmla="*/ 33724 h 7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3" h="71195">
                          <a:moveTo>
                            <a:pt x="0" y="33724"/>
                          </a:moveTo>
                          <a:cubicBezTo>
                            <a:pt x="0" y="52460"/>
                            <a:pt x="7494" y="71196"/>
                            <a:pt x="22483" y="71196"/>
                          </a:cubicBezTo>
                          <a:cubicBezTo>
                            <a:pt x="37472" y="71196"/>
                            <a:pt x="48713" y="56207"/>
                            <a:pt x="48713" y="37472"/>
                          </a:cubicBezTo>
                          <a:cubicBezTo>
                            <a:pt x="48713" y="18736"/>
                            <a:pt x="41219" y="0"/>
                            <a:pt x="26230" y="0"/>
                          </a:cubicBezTo>
                          <a:cubicBezTo>
                            <a:pt x="14988" y="0"/>
                            <a:pt x="3747" y="11241"/>
                            <a:pt x="0" y="33724"/>
                          </a:cubicBezTo>
                          <a:close/>
                        </a:path>
                      </a:pathLst>
                    </a:custGeom>
                    <a:solidFill>
                      <a:srgbClr val="3B1C0F"/>
                    </a:solidFill>
                    <a:ln w="37462" cap="flat">
                      <a:noFill/>
                      <a:prstDash val="solid"/>
                      <a:miter/>
                    </a:ln>
                  </p:spPr>
                  <p:txBody>
                    <a:bodyPr rtlCol="0" anchor="ctr"/>
                    <a:lstStyle/>
                    <a:p>
                      <a:endParaRPr lang="en-US"/>
                    </a:p>
                  </p:txBody>
                </p:sp>
                <p:sp>
                  <p:nvSpPr>
                    <p:cNvPr id="5885" name="Freeform: Shape 5884">
                      <a:extLst>
                        <a:ext uri="{FF2B5EF4-FFF2-40B4-BE49-F238E27FC236}">
                          <a16:creationId xmlns:a16="http://schemas.microsoft.com/office/drawing/2014/main" id="{65247513-AEA2-42B8-88B6-AAA543486C20}"/>
                        </a:ext>
                      </a:extLst>
                    </p:cNvPr>
                    <p:cNvSpPr/>
                    <p:nvPr/>
                  </p:nvSpPr>
                  <p:spPr>
                    <a:xfrm>
                      <a:off x="43906" y="-2583948"/>
                      <a:ext cx="22482" cy="33724"/>
                    </a:xfrm>
                    <a:custGeom>
                      <a:avLst/>
                      <a:gdLst>
                        <a:gd name="connsiteX0" fmla="*/ 0 w 22482"/>
                        <a:gd name="connsiteY0" fmla="*/ 18736 h 33724"/>
                        <a:gd name="connsiteX1" fmla="*/ 11242 w 22482"/>
                        <a:gd name="connsiteY1" fmla="*/ 33724 h 33724"/>
                        <a:gd name="connsiteX2" fmla="*/ 22483 w 22482"/>
                        <a:gd name="connsiteY2" fmla="*/ 14989 h 33724"/>
                        <a:gd name="connsiteX3" fmla="*/ 7494 w 22482"/>
                        <a:gd name="connsiteY3" fmla="*/ 0 h 33724"/>
                        <a:gd name="connsiteX4" fmla="*/ 0 w 22482"/>
                        <a:gd name="connsiteY4" fmla="*/ 18736 h 3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33724">
                          <a:moveTo>
                            <a:pt x="0" y="18736"/>
                          </a:moveTo>
                          <a:cubicBezTo>
                            <a:pt x="0" y="26230"/>
                            <a:pt x="7494" y="33724"/>
                            <a:pt x="11242" y="33724"/>
                          </a:cubicBezTo>
                          <a:cubicBezTo>
                            <a:pt x="18736" y="33724"/>
                            <a:pt x="22483" y="26230"/>
                            <a:pt x="22483" y="14989"/>
                          </a:cubicBezTo>
                          <a:cubicBezTo>
                            <a:pt x="22483" y="7494"/>
                            <a:pt x="14988" y="0"/>
                            <a:pt x="7494" y="0"/>
                          </a:cubicBezTo>
                          <a:cubicBezTo>
                            <a:pt x="3747" y="3747"/>
                            <a:pt x="0" y="11241"/>
                            <a:pt x="0" y="18736"/>
                          </a:cubicBezTo>
                          <a:close/>
                        </a:path>
                      </a:pathLst>
                    </a:custGeom>
                    <a:solidFill>
                      <a:srgbClr val="FEFCEE"/>
                    </a:solidFill>
                    <a:ln w="37462" cap="flat">
                      <a:noFill/>
                      <a:prstDash val="solid"/>
                      <a:miter/>
                    </a:ln>
                  </p:spPr>
                  <p:txBody>
                    <a:bodyPr rtlCol="0" anchor="ctr"/>
                    <a:lstStyle/>
                    <a:p>
                      <a:endParaRPr lang="en-US"/>
                    </a:p>
                  </p:txBody>
                </p:sp>
                <p:sp>
                  <p:nvSpPr>
                    <p:cNvPr id="5886" name="Freeform: Shape 5885">
                      <a:extLst>
                        <a:ext uri="{FF2B5EF4-FFF2-40B4-BE49-F238E27FC236}">
                          <a16:creationId xmlns:a16="http://schemas.microsoft.com/office/drawing/2014/main" id="{C13CEF9D-D1A4-4CCE-B30A-559D7E7D6C00}"/>
                        </a:ext>
                      </a:extLst>
                    </p:cNvPr>
                    <p:cNvSpPr/>
                    <p:nvPr/>
                  </p:nvSpPr>
                  <p:spPr>
                    <a:xfrm>
                      <a:off x="17676" y="-2535235"/>
                      <a:ext cx="22482" cy="29977"/>
                    </a:xfrm>
                    <a:custGeom>
                      <a:avLst/>
                      <a:gdLst>
                        <a:gd name="connsiteX0" fmla="*/ 0 w 22482"/>
                        <a:gd name="connsiteY0" fmla="*/ 14989 h 29977"/>
                        <a:gd name="connsiteX1" fmla="*/ 11241 w 22482"/>
                        <a:gd name="connsiteY1" fmla="*/ 29977 h 29977"/>
                        <a:gd name="connsiteX2" fmla="*/ 22483 w 22482"/>
                        <a:gd name="connsiteY2" fmla="*/ 14989 h 29977"/>
                        <a:gd name="connsiteX3" fmla="*/ 11241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11241" y="29977"/>
                          </a:cubicBezTo>
                          <a:cubicBezTo>
                            <a:pt x="14988" y="29977"/>
                            <a:pt x="22483" y="22483"/>
                            <a:pt x="22483" y="14989"/>
                          </a:cubicBezTo>
                          <a:cubicBezTo>
                            <a:pt x="22483" y="7494"/>
                            <a:pt x="18736" y="0"/>
                            <a:pt x="11241" y="0"/>
                          </a:cubicBezTo>
                          <a:cubicBezTo>
                            <a:pt x="3747" y="0"/>
                            <a:pt x="0" y="7494"/>
                            <a:pt x="0" y="14989"/>
                          </a:cubicBezTo>
                          <a:close/>
                        </a:path>
                      </a:pathLst>
                    </a:custGeom>
                    <a:solidFill>
                      <a:srgbClr val="E5EBEE"/>
                    </a:solidFill>
                    <a:ln w="37462" cap="flat">
                      <a:noFill/>
                      <a:prstDash val="solid"/>
                      <a:miter/>
                    </a:ln>
                  </p:spPr>
                  <p:txBody>
                    <a:bodyPr rtlCol="0" anchor="ctr"/>
                    <a:lstStyle/>
                    <a:p>
                      <a:endParaRPr lang="en-US"/>
                    </a:p>
                  </p:txBody>
                </p:sp>
              </p:grpSp>
              <p:sp>
                <p:nvSpPr>
                  <p:cNvPr id="5887" name="Freeform: Shape 5886">
                    <a:extLst>
                      <a:ext uri="{FF2B5EF4-FFF2-40B4-BE49-F238E27FC236}">
                        <a16:creationId xmlns:a16="http://schemas.microsoft.com/office/drawing/2014/main" id="{977504AB-830E-40BE-A4BB-A022372C8CC1}"/>
                      </a:ext>
                    </a:extLst>
                  </p:cNvPr>
                  <p:cNvSpPr/>
                  <p:nvPr/>
                </p:nvSpPr>
                <p:spPr>
                  <a:xfrm>
                    <a:off x="-38530" y="-2497389"/>
                    <a:ext cx="198598" cy="52086"/>
                  </a:xfrm>
                  <a:custGeom>
                    <a:avLst/>
                    <a:gdLst>
                      <a:gd name="connsiteX0" fmla="*/ 0 w 198598"/>
                      <a:gd name="connsiteY0" fmla="*/ 52087 h 52086"/>
                      <a:gd name="connsiteX1" fmla="*/ 198599 w 198598"/>
                      <a:gd name="connsiteY1" fmla="*/ 40845 h 52086"/>
                      <a:gd name="connsiteX2" fmla="*/ 0 w 198598"/>
                      <a:gd name="connsiteY2" fmla="*/ 52087 h 52086"/>
                    </a:gdLst>
                    <a:ahLst/>
                    <a:cxnLst>
                      <a:cxn ang="0">
                        <a:pos x="connsiteX0" y="connsiteY0"/>
                      </a:cxn>
                      <a:cxn ang="0">
                        <a:pos x="connsiteX1" y="connsiteY1"/>
                      </a:cxn>
                      <a:cxn ang="0">
                        <a:pos x="connsiteX2" y="connsiteY2"/>
                      </a:cxn>
                    </a:cxnLst>
                    <a:rect l="l" t="t" r="r" b="b"/>
                    <a:pathLst>
                      <a:path w="198598" h="52086">
                        <a:moveTo>
                          <a:pt x="0" y="52087"/>
                        </a:moveTo>
                        <a:cubicBezTo>
                          <a:pt x="0" y="52087"/>
                          <a:pt x="78690" y="-30351"/>
                          <a:pt x="198599" y="40845"/>
                        </a:cubicBezTo>
                        <a:cubicBezTo>
                          <a:pt x="164875" y="-4121"/>
                          <a:pt x="59954" y="-26604"/>
                          <a:pt x="0" y="52087"/>
                        </a:cubicBezTo>
                        <a:close/>
                      </a:path>
                    </a:pathLst>
                  </a:custGeom>
                  <a:solidFill>
                    <a:srgbClr val="D97E31"/>
                  </a:solidFill>
                  <a:ln w="37462" cap="flat">
                    <a:noFill/>
                    <a:prstDash val="solid"/>
                    <a:miter/>
                  </a:ln>
                </p:spPr>
                <p:txBody>
                  <a:bodyPr rtlCol="0" anchor="ctr"/>
                  <a:lstStyle/>
                  <a:p>
                    <a:endParaRPr lang="en-US"/>
                  </a:p>
                </p:txBody>
              </p:sp>
            </p:grpSp>
            <p:grpSp>
              <p:nvGrpSpPr>
                <p:cNvPr id="5888" name="Graphic 3506">
                  <a:extLst>
                    <a:ext uri="{FF2B5EF4-FFF2-40B4-BE49-F238E27FC236}">
                      <a16:creationId xmlns:a16="http://schemas.microsoft.com/office/drawing/2014/main" id="{32E25B52-A4EF-4F03-9642-465F22912BEB}"/>
                    </a:ext>
                  </a:extLst>
                </p:cNvPr>
                <p:cNvGrpSpPr/>
                <p:nvPr/>
              </p:nvGrpSpPr>
              <p:grpSpPr>
                <a:xfrm>
                  <a:off x="-338303" y="-2650947"/>
                  <a:ext cx="146283" cy="138195"/>
                  <a:chOff x="-338303" y="-2650947"/>
                  <a:chExt cx="146283" cy="138195"/>
                </a:xfrm>
              </p:grpSpPr>
              <p:grpSp>
                <p:nvGrpSpPr>
                  <p:cNvPr id="5889" name="Graphic 3506">
                    <a:extLst>
                      <a:ext uri="{FF2B5EF4-FFF2-40B4-BE49-F238E27FC236}">
                        <a16:creationId xmlns:a16="http://schemas.microsoft.com/office/drawing/2014/main" id="{7CFCC15E-0002-4033-9CAE-06BD9CDC54F7}"/>
                      </a:ext>
                    </a:extLst>
                  </p:cNvPr>
                  <p:cNvGrpSpPr/>
                  <p:nvPr/>
                </p:nvGrpSpPr>
                <p:grpSpPr>
                  <a:xfrm>
                    <a:off x="-297229" y="-2650947"/>
                    <a:ext cx="105210" cy="122756"/>
                    <a:chOff x="-297229" y="-2650947"/>
                    <a:chExt cx="105210" cy="122756"/>
                  </a:xfrm>
                </p:grpSpPr>
                <p:sp>
                  <p:nvSpPr>
                    <p:cNvPr id="5890" name="Freeform: Shape 5889">
                      <a:extLst>
                        <a:ext uri="{FF2B5EF4-FFF2-40B4-BE49-F238E27FC236}">
                          <a16:creationId xmlns:a16="http://schemas.microsoft.com/office/drawing/2014/main" id="{D841D3CE-1BB0-4226-A668-1ADD8D012E73}"/>
                        </a:ext>
                      </a:extLst>
                    </p:cNvPr>
                    <p:cNvSpPr/>
                    <p:nvPr/>
                  </p:nvSpPr>
                  <p:spPr>
                    <a:xfrm>
                      <a:off x="-297229" y="-2650947"/>
                      <a:ext cx="105210" cy="122756"/>
                    </a:xfrm>
                    <a:custGeom>
                      <a:avLst/>
                      <a:gdLst>
                        <a:gd name="connsiteX0" fmla="*/ 7639 w 105210"/>
                        <a:gd name="connsiteY0" fmla="*/ 40769 h 122756"/>
                        <a:gd name="connsiteX1" fmla="*/ 26375 w 105210"/>
                        <a:gd name="connsiteY1" fmla="*/ 119459 h 122756"/>
                        <a:gd name="connsiteX2" fmla="*/ 97571 w 105210"/>
                        <a:gd name="connsiteY2" fmla="*/ 81988 h 122756"/>
                        <a:gd name="connsiteX3" fmla="*/ 78835 w 105210"/>
                        <a:gd name="connsiteY3" fmla="*/ 3297 h 122756"/>
                        <a:gd name="connsiteX4" fmla="*/ 7639 w 105210"/>
                        <a:gd name="connsiteY4" fmla="*/ 40769 h 12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10" h="122756">
                          <a:moveTo>
                            <a:pt x="7639" y="40769"/>
                          </a:moveTo>
                          <a:cubicBezTo>
                            <a:pt x="-7349" y="74493"/>
                            <a:pt x="145" y="108218"/>
                            <a:pt x="26375" y="119459"/>
                          </a:cubicBezTo>
                          <a:cubicBezTo>
                            <a:pt x="52605" y="130701"/>
                            <a:pt x="82582" y="111965"/>
                            <a:pt x="97571" y="81988"/>
                          </a:cubicBezTo>
                          <a:cubicBezTo>
                            <a:pt x="112560" y="48263"/>
                            <a:pt x="105065" y="14539"/>
                            <a:pt x="78835" y="3297"/>
                          </a:cubicBezTo>
                          <a:cubicBezTo>
                            <a:pt x="56352" y="-7944"/>
                            <a:pt x="22628" y="10792"/>
                            <a:pt x="7639" y="40769"/>
                          </a:cubicBezTo>
                          <a:close/>
                        </a:path>
                      </a:pathLst>
                    </a:custGeom>
                    <a:solidFill>
                      <a:srgbClr val="FEFCEE"/>
                    </a:solidFill>
                    <a:ln w="37462" cap="flat">
                      <a:noFill/>
                      <a:prstDash val="solid"/>
                      <a:miter/>
                    </a:ln>
                  </p:spPr>
                  <p:txBody>
                    <a:bodyPr rtlCol="0" anchor="ctr"/>
                    <a:lstStyle/>
                    <a:p>
                      <a:endParaRPr lang="en-US"/>
                    </a:p>
                  </p:txBody>
                </p:sp>
                <p:sp>
                  <p:nvSpPr>
                    <p:cNvPr id="5891" name="Freeform: Shape 5890">
                      <a:extLst>
                        <a:ext uri="{FF2B5EF4-FFF2-40B4-BE49-F238E27FC236}">
                          <a16:creationId xmlns:a16="http://schemas.microsoft.com/office/drawing/2014/main" id="{31F0C6BF-B351-4DC5-82DD-979943A0425E}"/>
                        </a:ext>
                      </a:extLst>
                    </p:cNvPr>
                    <p:cNvSpPr/>
                    <p:nvPr/>
                  </p:nvSpPr>
                  <p:spPr>
                    <a:xfrm>
                      <a:off x="-285714" y="-2618382"/>
                      <a:ext cx="67191" cy="85096"/>
                    </a:xfrm>
                    <a:custGeom>
                      <a:avLst/>
                      <a:gdLst>
                        <a:gd name="connsiteX0" fmla="*/ 3619 w 67191"/>
                        <a:gd name="connsiteY0" fmla="*/ 30687 h 85096"/>
                        <a:gd name="connsiteX1" fmla="*/ 18607 w 67191"/>
                        <a:gd name="connsiteY1" fmla="*/ 83147 h 85096"/>
                        <a:gd name="connsiteX2" fmla="*/ 63573 w 67191"/>
                        <a:gd name="connsiteY2" fmla="*/ 53170 h 85096"/>
                        <a:gd name="connsiteX3" fmla="*/ 48585 w 67191"/>
                        <a:gd name="connsiteY3" fmla="*/ 710 h 85096"/>
                        <a:gd name="connsiteX4" fmla="*/ 3619 w 67191"/>
                        <a:gd name="connsiteY4" fmla="*/ 30687 h 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1" h="85096">
                          <a:moveTo>
                            <a:pt x="3619" y="30687"/>
                          </a:moveTo>
                          <a:cubicBezTo>
                            <a:pt x="-3876" y="53170"/>
                            <a:pt x="-128" y="79400"/>
                            <a:pt x="18607" y="83147"/>
                          </a:cubicBezTo>
                          <a:cubicBezTo>
                            <a:pt x="33596" y="90642"/>
                            <a:pt x="56079" y="75653"/>
                            <a:pt x="63573" y="53170"/>
                          </a:cubicBezTo>
                          <a:cubicBezTo>
                            <a:pt x="71067" y="30687"/>
                            <a:pt x="67321" y="4457"/>
                            <a:pt x="48585" y="710"/>
                          </a:cubicBezTo>
                          <a:cubicBezTo>
                            <a:pt x="33596" y="-3037"/>
                            <a:pt x="11113" y="8204"/>
                            <a:pt x="3619" y="30687"/>
                          </a:cubicBezTo>
                          <a:close/>
                        </a:path>
                      </a:pathLst>
                    </a:custGeom>
                    <a:solidFill>
                      <a:srgbClr val="6E4217"/>
                    </a:solidFill>
                    <a:ln w="37462" cap="flat">
                      <a:noFill/>
                      <a:prstDash val="solid"/>
                      <a:miter/>
                    </a:ln>
                  </p:spPr>
                  <p:txBody>
                    <a:bodyPr rtlCol="0" anchor="ctr"/>
                    <a:lstStyle/>
                    <a:p>
                      <a:endParaRPr lang="en-US"/>
                    </a:p>
                  </p:txBody>
                </p:sp>
                <p:sp>
                  <p:nvSpPr>
                    <p:cNvPr id="5892" name="Freeform: Shape 5891">
                      <a:extLst>
                        <a:ext uri="{FF2B5EF4-FFF2-40B4-BE49-F238E27FC236}">
                          <a16:creationId xmlns:a16="http://schemas.microsoft.com/office/drawing/2014/main" id="{F3776129-EC7B-4A1F-86B2-6082916883ED}"/>
                        </a:ext>
                      </a:extLst>
                    </p:cNvPr>
                    <p:cNvSpPr/>
                    <p:nvPr/>
                  </p:nvSpPr>
                  <p:spPr>
                    <a:xfrm>
                      <a:off x="-277618" y="-2603620"/>
                      <a:ext cx="50999" cy="61828"/>
                    </a:xfrm>
                    <a:custGeom>
                      <a:avLst/>
                      <a:gdLst>
                        <a:gd name="connsiteX0" fmla="*/ 3017 w 50999"/>
                        <a:gd name="connsiteY0" fmla="*/ 23420 h 61828"/>
                        <a:gd name="connsiteX1" fmla="*/ 14258 w 50999"/>
                        <a:gd name="connsiteY1" fmla="*/ 60891 h 61828"/>
                        <a:gd name="connsiteX2" fmla="*/ 47982 w 50999"/>
                        <a:gd name="connsiteY2" fmla="*/ 38408 h 61828"/>
                        <a:gd name="connsiteX3" fmla="*/ 36741 w 50999"/>
                        <a:gd name="connsiteY3" fmla="*/ 937 h 61828"/>
                        <a:gd name="connsiteX4" fmla="*/ 3017 w 50999"/>
                        <a:gd name="connsiteY4" fmla="*/ 23420 h 6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99" h="61828">
                          <a:moveTo>
                            <a:pt x="3017" y="23420"/>
                          </a:moveTo>
                          <a:cubicBezTo>
                            <a:pt x="-4478" y="42156"/>
                            <a:pt x="3017" y="57144"/>
                            <a:pt x="14258" y="60891"/>
                          </a:cubicBezTo>
                          <a:cubicBezTo>
                            <a:pt x="25499" y="64638"/>
                            <a:pt x="40488" y="57144"/>
                            <a:pt x="47982" y="38408"/>
                          </a:cubicBezTo>
                          <a:cubicBezTo>
                            <a:pt x="55477" y="19673"/>
                            <a:pt x="47982" y="4684"/>
                            <a:pt x="36741" y="937"/>
                          </a:cubicBezTo>
                          <a:cubicBezTo>
                            <a:pt x="21752" y="-2810"/>
                            <a:pt x="6763" y="4684"/>
                            <a:pt x="3017" y="23420"/>
                          </a:cubicBezTo>
                          <a:close/>
                        </a:path>
                      </a:pathLst>
                    </a:custGeom>
                    <a:solidFill>
                      <a:srgbClr val="3B1C0F"/>
                    </a:solidFill>
                    <a:ln w="37462" cap="flat">
                      <a:noFill/>
                      <a:prstDash val="solid"/>
                      <a:miter/>
                    </a:ln>
                  </p:spPr>
                  <p:txBody>
                    <a:bodyPr rtlCol="0" anchor="ctr"/>
                    <a:lstStyle/>
                    <a:p>
                      <a:endParaRPr lang="en-US"/>
                    </a:p>
                  </p:txBody>
                </p:sp>
                <p:sp>
                  <p:nvSpPr>
                    <p:cNvPr id="5893" name="Freeform: Shape 5892">
                      <a:extLst>
                        <a:ext uri="{FF2B5EF4-FFF2-40B4-BE49-F238E27FC236}">
                          <a16:creationId xmlns:a16="http://schemas.microsoft.com/office/drawing/2014/main" id="{FA711B62-E54C-4FA1-94A0-B0DF4C708192}"/>
                        </a:ext>
                      </a:extLst>
                    </p:cNvPr>
                    <p:cNvSpPr/>
                    <p:nvPr/>
                  </p:nvSpPr>
                  <p:spPr>
                    <a:xfrm>
                      <a:off x="-244624" y="-2606430"/>
                      <a:ext cx="22482" cy="29977"/>
                    </a:xfrm>
                    <a:custGeom>
                      <a:avLst/>
                      <a:gdLst>
                        <a:gd name="connsiteX0" fmla="*/ 0 w 22482"/>
                        <a:gd name="connsiteY0" fmla="*/ 14989 h 29977"/>
                        <a:gd name="connsiteX1" fmla="*/ 7494 w 22482"/>
                        <a:gd name="connsiteY1" fmla="*/ 29977 h 29977"/>
                        <a:gd name="connsiteX2" fmla="*/ 22483 w 22482"/>
                        <a:gd name="connsiteY2" fmla="*/ 14989 h 29977"/>
                        <a:gd name="connsiteX3" fmla="*/ 14988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7494" y="29977"/>
                          </a:cubicBezTo>
                          <a:cubicBezTo>
                            <a:pt x="14988" y="29977"/>
                            <a:pt x="18736" y="26230"/>
                            <a:pt x="22483" y="14989"/>
                          </a:cubicBezTo>
                          <a:cubicBezTo>
                            <a:pt x="22483" y="7494"/>
                            <a:pt x="22483" y="0"/>
                            <a:pt x="14988" y="0"/>
                          </a:cubicBezTo>
                          <a:cubicBezTo>
                            <a:pt x="7494" y="0"/>
                            <a:pt x="3747" y="7494"/>
                            <a:pt x="0" y="14989"/>
                          </a:cubicBezTo>
                          <a:close/>
                        </a:path>
                      </a:pathLst>
                    </a:custGeom>
                    <a:solidFill>
                      <a:srgbClr val="FEFCEE"/>
                    </a:solidFill>
                    <a:ln w="37462" cap="flat">
                      <a:noFill/>
                      <a:prstDash val="solid"/>
                      <a:miter/>
                    </a:ln>
                  </p:spPr>
                  <p:txBody>
                    <a:bodyPr rtlCol="0" anchor="ctr"/>
                    <a:lstStyle/>
                    <a:p>
                      <a:endParaRPr lang="en-US"/>
                    </a:p>
                  </p:txBody>
                </p:sp>
                <p:sp>
                  <p:nvSpPr>
                    <p:cNvPr id="5894" name="Freeform: Shape 5893">
                      <a:extLst>
                        <a:ext uri="{FF2B5EF4-FFF2-40B4-BE49-F238E27FC236}">
                          <a16:creationId xmlns:a16="http://schemas.microsoft.com/office/drawing/2014/main" id="{AE6FBD40-B8B6-4420-B247-3CFC43871EC5}"/>
                        </a:ext>
                      </a:extLst>
                    </p:cNvPr>
                    <p:cNvSpPr/>
                    <p:nvPr/>
                  </p:nvSpPr>
                  <p:spPr>
                    <a:xfrm>
                      <a:off x="-279900" y="-2568959"/>
                      <a:ext cx="18092" cy="26230"/>
                    </a:xfrm>
                    <a:custGeom>
                      <a:avLst/>
                      <a:gdLst>
                        <a:gd name="connsiteX0" fmla="*/ 1552 w 18092"/>
                        <a:gd name="connsiteY0" fmla="*/ 11242 h 26230"/>
                        <a:gd name="connsiteX1" fmla="*/ 5299 w 18092"/>
                        <a:gd name="connsiteY1" fmla="*/ 26230 h 26230"/>
                        <a:gd name="connsiteX2" fmla="*/ 16541 w 18092"/>
                        <a:gd name="connsiteY2" fmla="*/ 14989 h 26230"/>
                        <a:gd name="connsiteX3" fmla="*/ 12794 w 18092"/>
                        <a:gd name="connsiteY3" fmla="*/ 0 h 26230"/>
                        <a:gd name="connsiteX4" fmla="*/ 1552 w 18092"/>
                        <a:gd name="connsiteY4" fmla="*/ 11242 h 2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 h="26230">
                          <a:moveTo>
                            <a:pt x="1552" y="11242"/>
                          </a:moveTo>
                          <a:cubicBezTo>
                            <a:pt x="-2195" y="18736"/>
                            <a:pt x="1552" y="26230"/>
                            <a:pt x="5299" y="26230"/>
                          </a:cubicBezTo>
                          <a:cubicBezTo>
                            <a:pt x="9046" y="26230"/>
                            <a:pt x="16541" y="22483"/>
                            <a:pt x="16541" y="14989"/>
                          </a:cubicBezTo>
                          <a:cubicBezTo>
                            <a:pt x="20288" y="7494"/>
                            <a:pt x="16541" y="0"/>
                            <a:pt x="12794" y="0"/>
                          </a:cubicBezTo>
                          <a:cubicBezTo>
                            <a:pt x="9046" y="0"/>
                            <a:pt x="1552" y="3747"/>
                            <a:pt x="1552" y="11242"/>
                          </a:cubicBezTo>
                          <a:close/>
                        </a:path>
                      </a:pathLst>
                    </a:custGeom>
                    <a:solidFill>
                      <a:srgbClr val="E5EBEE"/>
                    </a:solidFill>
                    <a:ln w="37462" cap="flat">
                      <a:noFill/>
                      <a:prstDash val="solid"/>
                      <a:miter/>
                    </a:ln>
                  </p:spPr>
                  <p:txBody>
                    <a:bodyPr rtlCol="0" anchor="ctr"/>
                    <a:lstStyle/>
                    <a:p>
                      <a:endParaRPr lang="en-US"/>
                    </a:p>
                  </p:txBody>
                </p:sp>
              </p:grpSp>
              <p:sp>
                <p:nvSpPr>
                  <p:cNvPr id="5895" name="Freeform: Shape 5894">
                    <a:extLst>
                      <a:ext uri="{FF2B5EF4-FFF2-40B4-BE49-F238E27FC236}">
                        <a16:creationId xmlns:a16="http://schemas.microsoft.com/office/drawing/2014/main" id="{49FF2D35-6605-46F4-BDCB-B4901D5ABC76}"/>
                      </a:ext>
                    </a:extLst>
                  </p:cNvPr>
                  <p:cNvSpPr/>
                  <p:nvPr/>
                </p:nvSpPr>
                <p:spPr>
                  <a:xfrm>
                    <a:off x="-338303" y="-2542705"/>
                    <a:ext cx="78689" cy="29953"/>
                  </a:xfrm>
                  <a:custGeom>
                    <a:avLst/>
                    <a:gdLst>
                      <a:gd name="connsiteX0" fmla="*/ 0 w 78689"/>
                      <a:gd name="connsiteY0" fmla="*/ 11217 h 29953"/>
                      <a:gd name="connsiteX1" fmla="*/ 78690 w 78689"/>
                      <a:gd name="connsiteY1" fmla="*/ 29953 h 29953"/>
                      <a:gd name="connsiteX2" fmla="*/ 0 w 78689"/>
                      <a:gd name="connsiteY2" fmla="*/ 11217 h 29953"/>
                    </a:gdLst>
                    <a:ahLst/>
                    <a:cxnLst>
                      <a:cxn ang="0">
                        <a:pos x="connsiteX0" y="connsiteY0"/>
                      </a:cxn>
                      <a:cxn ang="0">
                        <a:pos x="connsiteX1" y="connsiteY1"/>
                      </a:cxn>
                      <a:cxn ang="0">
                        <a:pos x="connsiteX2" y="connsiteY2"/>
                      </a:cxn>
                    </a:cxnLst>
                    <a:rect l="l" t="t" r="r" b="b"/>
                    <a:pathLst>
                      <a:path w="78689" h="29953">
                        <a:moveTo>
                          <a:pt x="0" y="11217"/>
                        </a:moveTo>
                        <a:cubicBezTo>
                          <a:pt x="0" y="11217"/>
                          <a:pt x="41218" y="-7518"/>
                          <a:pt x="78690" y="29953"/>
                        </a:cubicBezTo>
                        <a:cubicBezTo>
                          <a:pt x="63702" y="-3771"/>
                          <a:pt x="29977" y="-7518"/>
                          <a:pt x="0" y="11217"/>
                        </a:cubicBezTo>
                        <a:close/>
                      </a:path>
                    </a:pathLst>
                  </a:custGeom>
                  <a:solidFill>
                    <a:srgbClr val="D97E31"/>
                  </a:solidFill>
                  <a:ln w="37462" cap="flat">
                    <a:noFill/>
                    <a:prstDash val="solid"/>
                    <a:miter/>
                  </a:ln>
                </p:spPr>
                <p:txBody>
                  <a:bodyPr rtlCol="0" anchor="ctr"/>
                  <a:lstStyle/>
                  <a:p>
                    <a:endParaRPr lang="en-US"/>
                  </a:p>
                </p:txBody>
              </p:sp>
            </p:grpSp>
            <p:sp>
              <p:nvSpPr>
                <p:cNvPr id="5896" name="Freeform: Shape 5895">
                  <a:extLst>
                    <a:ext uri="{FF2B5EF4-FFF2-40B4-BE49-F238E27FC236}">
                      <a16:creationId xmlns:a16="http://schemas.microsoft.com/office/drawing/2014/main" id="{1D2AD984-0371-4877-B46B-C8148D677128}"/>
                    </a:ext>
                  </a:extLst>
                </p:cNvPr>
                <p:cNvSpPr/>
                <p:nvPr/>
              </p:nvSpPr>
              <p:spPr>
                <a:xfrm>
                  <a:off x="-57266" y="-2487927"/>
                  <a:ext cx="217334" cy="80096"/>
                </a:xfrm>
                <a:custGeom>
                  <a:avLst/>
                  <a:gdLst>
                    <a:gd name="connsiteX0" fmla="*/ 89931 w 217334"/>
                    <a:gd name="connsiteY0" fmla="*/ 23889 h 80096"/>
                    <a:gd name="connsiteX1" fmla="*/ 217335 w 217334"/>
                    <a:gd name="connsiteY1" fmla="*/ 38877 h 80096"/>
                    <a:gd name="connsiteX2" fmla="*/ 71196 w 217334"/>
                    <a:gd name="connsiteY2" fmla="*/ 8900 h 80096"/>
                    <a:gd name="connsiteX3" fmla="*/ 0 w 217334"/>
                    <a:gd name="connsiteY3" fmla="*/ 80096 h 80096"/>
                    <a:gd name="connsiteX4" fmla="*/ 89931 w 217334"/>
                    <a:gd name="connsiteY4" fmla="*/ 23889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4" h="80096">
                      <a:moveTo>
                        <a:pt x="89931" y="23889"/>
                      </a:moveTo>
                      <a:cubicBezTo>
                        <a:pt x="134897" y="16395"/>
                        <a:pt x="176116" y="27636"/>
                        <a:pt x="217335" y="38877"/>
                      </a:cubicBezTo>
                      <a:cubicBezTo>
                        <a:pt x="176116" y="1406"/>
                        <a:pt x="123656" y="-9836"/>
                        <a:pt x="71196" y="8900"/>
                      </a:cubicBezTo>
                      <a:cubicBezTo>
                        <a:pt x="37472" y="20142"/>
                        <a:pt x="11241" y="46372"/>
                        <a:pt x="0" y="80096"/>
                      </a:cubicBezTo>
                      <a:cubicBezTo>
                        <a:pt x="26230" y="53866"/>
                        <a:pt x="52460" y="31383"/>
                        <a:pt x="89931" y="23889"/>
                      </a:cubicBezTo>
                      <a:close/>
                    </a:path>
                  </a:pathLst>
                </a:custGeom>
                <a:solidFill>
                  <a:srgbClr val="FBCA8F"/>
                </a:solidFill>
                <a:ln w="37462" cap="flat">
                  <a:noFill/>
                  <a:prstDash val="solid"/>
                  <a:miter/>
                </a:ln>
              </p:spPr>
              <p:txBody>
                <a:bodyPr rtlCol="0" anchor="ctr"/>
                <a:lstStyle/>
                <a:p>
                  <a:endParaRPr lang="en-US"/>
                </a:p>
              </p:txBody>
            </p:sp>
            <p:sp>
              <p:nvSpPr>
                <p:cNvPr id="5897" name="Freeform: Shape 5896">
                  <a:extLst>
                    <a:ext uri="{FF2B5EF4-FFF2-40B4-BE49-F238E27FC236}">
                      <a16:creationId xmlns:a16="http://schemas.microsoft.com/office/drawing/2014/main" id="{38129E7E-1A4B-4CAE-B413-AA53B327951A}"/>
                    </a:ext>
                  </a:extLst>
                </p:cNvPr>
                <p:cNvSpPr/>
                <p:nvPr/>
              </p:nvSpPr>
              <p:spPr>
                <a:xfrm>
                  <a:off x="-364533" y="-2528695"/>
                  <a:ext cx="121069" cy="68403"/>
                </a:xfrm>
                <a:custGeom>
                  <a:avLst/>
                  <a:gdLst>
                    <a:gd name="connsiteX0" fmla="*/ 41219 w 121069"/>
                    <a:gd name="connsiteY0" fmla="*/ 12196 h 68403"/>
                    <a:gd name="connsiteX1" fmla="*/ 116162 w 121069"/>
                    <a:gd name="connsiteY1" fmla="*/ 68404 h 68403"/>
                    <a:gd name="connsiteX2" fmla="*/ 119909 w 121069"/>
                    <a:gd name="connsiteY2" fmla="*/ 64657 h 68403"/>
                    <a:gd name="connsiteX3" fmla="*/ 63702 w 121069"/>
                    <a:gd name="connsiteY3" fmla="*/ 955 h 68403"/>
                    <a:gd name="connsiteX4" fmla="*/ 0 w 121069"/>
                    <a:gd name="connsiteY4" fmla="*/ 19691 h 68403"/>
                    <a:gd name="connsiteX5" fmla="*/ 41219 w 121069"/>
                    <a:gd name="connsiteY5" fmla="*/ 12196 h 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69" h="68403">
                      <a:moveTo>
                        <a:pt x="41219" y="12196"/>
                      </a:moveTo>
                      <a:cubicBezTo>
                        <a:pt x="74943" y="19691"/>
                        <a:pt x="97426" y="42174"/>
                        <a:pt x="116162" y="68404"/>
                      </a:cubicBezTo>
                      <a:cubicBezTo>
                        <a:pt x="116162" y="68404"/>
                        <a:pt x="119909" y="64657"/>
                        <a:pt x="119909" y="64657"/>
                      </a:cubicBezTo>
                      <a:cubicBezTo>
                        <a:pt x="127404" y="30932"/>
                        <a:pt x="97426" y="4702"/>
                        <a:pt x="63702" y="955"/>
                      </a:cubicBezTo>
                      <a:cubicBezTo>
                        <a:pt x="41219" y="-2792"/>
                        <a:pt x="18736" y="4702"/>
                        <a:pt x="0" y="19691"/>
                      </a:cubicBezTo>
                      <a:cubicBezTo>
                        <a:pt x="11242" y="12196"/>
                        <a:pt x="29977" y="8449"/>
                        <a:pt x="41219" y="12196"/>
                      </a:cubicBezTo>
                      <a:close/>
                    </a:path>
                  </a:pathLst>
                </a:custGeom>
                <a:solidFill>
                  <a:srgbClr val="FBCA8F"/>
                </a:solidFill>
                <a:ln w="37462" cap="flat">
                  <a:noFill/>
                  <a:prstDash val="solid"/>
                  <a:miter/>
                </a:ln>
              </p:spPr>
              <p:txBody>
                <a:bodyPr rtlCol="0" anchor="ctr"/>
                <a:lstStyle/>
                <a:p>
                  <a:endParaRPr lang="en-US"/>
                </a:p>
              </p:txBody>
            </p:sp>
            <p:grpSp>
              <p:nvGrpSpPr>
                <p:cNvPr id="5898" name="Graphic 3506">
                  <a:extLst>
                    <a:ext uri="{FF2B5EF4-FFF2-40B4-BE49-F238E27FC236}">
                      <a16:creationId xmlns:a16="http://schemas.microsoft.com/office/drawing/2014/main" id="{480C95C3-AD80-49C2-AF06-A2C5E9ACDD50}"/>
                    </a:ext>
                  </a:extLst>
                </p:cNvPr>
                <p:cNvGrpSpPr/>
                <p:nvPr/>
              </p:nvGrpSpPr>
              <p:grpSpPr>
                <a:xfrm>
                  <a:off x="-383577" y="-3228458"/>
                  <a:ext cx="1348659" cy="948030"/>
                  <a:chOff x="-383577" y="-3228458"/>
                  <a:chExt cx="1348659" cy="948030"/>
                </a:xfrm>
              </p:grpSpPr>
              <p:grpSp>
                <p:nvGrpSpPr>
                  <p:cNvPr id="5899" name="Graphic 3506">
                    <a:extLst>
                      <a:ext uri="{FF2B5EF4-FFF2-40B4-BE49-F238E27FC236}">
                        <a16:creationId xmlns:a16="http://schemas.microsoft.com/office/drawing/2014/main" id="{E9E7ABD9-A47D-4F03-871F-5A9F38CC1011}"/>
                      </a:ext>
                    </a:extLst>
                  </p:cNvPr>
                  <p:cNvGrpSpPr/>
                  <p:nvPr/>
                </p:nvGrpSpPr>
                <p:grpSpPr>
                  <a:xfrm>
                    <a:off x="-383577" y="-3228458"/>
                    <a:ext cx="1348659" cy="944283"/>
                    <a:chOff x="-383577" y="-3228458"/>
                    <a:chExt cx="1348659" cy="944283"/>
                  </a:xfrm>
                </p:grpSpPr>
                <p:sp>
                  <p:nvSpPr>
                    <p:cNvPr id="5900" name="Freeform: Shape 5899">
                      <a:extLst>
                        <a:ext uri="{FF2B5EF4-FFF2-40B4-BE49-F238E27FC236}">
                          <a16:creationId xmlns:a16="http://schemas.microsoft.com/office/drawing/2014/main" id="{354CA48D-933A-4412-A6B1-F9F415D2BCAC}"/>
                        </a:ext>
                      </a:extLst>
                    </p:cNvPr>
                    <p:cNvSpPr/>
                    <p:nvPr/>
                  </p:nvSpPr>
                  <p:spPr>
                    <a:xfrm>
                      <a:off x="-375970" y="-3228035"/>
                      <a:ext cx="1337574" cy="936365"/>
                    </a:xfrm>
                    <a:custGeom>
                      <a:avLst/>
                      <a:gdLst>
                        <a:gd name="connsiteX0" fmla="*/ 1326689 w 1337574"/>
                        <a:gd name="connsiteY0" fmla="*/ 734019 h 936365"/>
                        <a:gd name="connsiteX1" fmla="*/ 1266734 w 1337574"/>
                        <a:gd name="connsiteY1" fmla="*/ 486707 h 936365"/>
                        <a:gd name="connsiteX2" fmla="*/ 1334183 w 1337574"/>
                        <a:gd name="connsiteY2" fmla="*/ 505443 h 936365"/>
                        <a:gd name="connsiteX3" fmla="*/ 944479 w 1337574"/>
                        <a:gd name="connsiteY3" fmla="*/ 123233 h 936365"/>
                        <a:gd name="connsiteX4" fmla="*/ 989445 w 1337574"/>
                        <a:gd name="connsiteY4" fmla="*/ 82014 h 936365"/>
                        <a:gd name="connsiteX5" fmla="*/ 865789 w 1337574"/>
                        <a:gd name="connsiteY5" fmla="*/ 97003 h 936365"/>
                        <a:gd name="connsiteX6" fmla="*/ 910754 w 1337574"/>
                        <a:gd name="connsiteY6" fmla="*/ 29554 h 936365"/>
                        <a:gd name="connsiteX7" fmla="*/ 813329 w 1337574"/>
                        <a:gd name="connsiteY7" fmla="*/ 93256 h 936365"/>
                        <a:gd name="connsiteX8" fmla="*/ 760868 w 1337574"/>
                        <a:gd name="connsiteY8" fmla="*/ 22060 h 936365"/>
                        <a:gd name="connsiteX9" fmla="*/ 779604 w 1337574"/>
                        <a:gd name="connsiteY9" fmla="*/ 93256 h 936365"/>
                        <a:gd name="connsiteX10" fmla="*/ 521050 w 1337574"/>
                        <a:gd name="connsiteY10" fmla="*/ 7071 h 936365"/>
                        <a:gd name="connsiteX11" fmla="*/ 569764 w 1337574"/>
                        <a:gd name="connsiteY11" fmla="*/ 33301 h 936365"/>
                        <a:gd name="connsiteX12" fmla="*/ 202542 w 1337574"/>
                        <a:gd name="connsiteY12" fmla="*/ 82014 h 936365"/>
                        <a:gd name="connsiteX13" fmla="*/ 299968 w 1337574"/>
                        <a:gd name="connsiteY13" fmla="*/ 70773 h 936365"/>
                        <a:gd name="connsiteX14" fmla="*/ 135093 w 1337574"/>
                        <a:gd name="connsiteY14" fmla="*/ 164452 h 936365"/>
                        <a:gd name="connsiteX15" fmla="*/ 202542 w 1337574"/>
                        <a:gd name="connsiteY15" fmla="*/ 149463 h 936365"/>
                        <a:gd name="connsiteX16" fmla="*/ 196 w 1337574"/>
                        <a:gd name="connsiteY16" fmla="*/ 426753 h 936365"/>
                        <a:gd name="connsiteX17" fmla="*/ 60150 w 1337574"/>
                        <a:gd name="connsiteY17" fmla="*/ 374293 h 936365"/>
                        <a:gd name="connsiteX18" fmla="*/ 48909 w 1337574"/>
                        <a:gd name="connsiteY18" fmla="*/ 595375 h 936365"/>
                        <a:gd name="connsiteX19" fmla="*/ 120105 w 1337574"/>
                        <a:gd name="connsiteY19" fmla="*/ 445489 h 936365"/>
                        <a:gd name="connsiteX20" fmla="*/ 581005 w 1337574"/>
                        <a:gd name="connsiteY20" fmla="*/ 250636 h 936365"/>
                        <a:gd name="connsiteX21" fmla="*/ 637212 w 1337574"/>
                        <a:gd name="connsiteY21" fmla="*/ 314338 h 936365"/>
                        <a:gd name="connsiteX22" fmla="*/ 738386 w 1337574"/>
                        <a:gd name="connsiteY22" fmla="*/ 318085 h 936365"/>
                        <a:gd name="connsiteX23" fmla="*/ 764615 w 1337574"/>
                        <a:gd name="connsiteY23" fmla="*/ 336821 h 936365"/>
                        <a:gd name="connsiteX24" fmla="*/ 824570 w 1337574"/>
                        <a:gd name="connsiteY24" fmla="*/ 378040 h 936365"/>
                        <a:gd name="connsiteX25" fmla="*/ 933237 w 1337574"/>
                        <a:gd name="connsiteY25" fmla="*/ 651582 h 936365"/>
                        <a:gd name="connsiteX26" fmla="*/ 959467 w 1337574"/>
                        <a:gd name="connsiteY26" fmla="*/ 569145 h 936365"/>
                        <a:gd name="connsiteX27" fmla="*/ 981951 w 1337574"/>
                        <a:gd name="connsiteY27" fmla="*/ 857676 h 936365"/>
                        <a:gd name="connsiteX28" fmla="*/ 1038158 w 1337574"/>
                        <a:gd name="connsiteY28" fmla="*/ 835193 h 936365"/>
                        <a:gd name="connsiteX29" fmla="*/ 1161814 w 1337574"/>
                        <a:gd name="connsiteY29" fmla="*/ 906389 h 936365"/>
                        <a:gd name="connsiteX30" fmla="*/ 1180550 w 1337574"/>
                        <a:gd name="connsiteY30" fmla="*/ 936366 h 936365"/>
                        <a:gd name="connsiteX31" fmla="*/ 1218021 w 1337574"/>
                        <a:gd name="connsiteY31" fmla="*/ 820204 h 936365"/>
                        <a:gd name="connsiteX32" fmla="*/ 1251746 w 1337574"/>
                        <a:gd name="connsiteY32" fmla="*/ 891400 h 936365"/>
                        <a:gd name="connsiteX33" fmla="*/ 1289217 w 1337574"/>
                        <a:gd name="connsiteY33" fmla="*/ 685306 h 936365"/>
                        <a:gd name="connsiteX34" fmla="*/ 1326689 w 1337574"/>
                        <a:gd name="connsiteY34" fmla="*/ 734019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37574" h="936365">
                          <a:moveTo>
                            <a:pt x="1326689" y="734019"/>
                          </a:moveTo>
                          <a:cubicBezTo>
                            <a:pt x="1326689" y="734019"/>
                            <a:pt x="1375402" y="587880"/>
                            <a:pt x="1266734" y="486707"/>
                          </a:cubicBezTo>
                          <a:cubicBezTo>
                            <a:pt x="1334183" y="497949"/>
                            <a:pt x="1334183" y="505443"/>
                            <a:pt x="1334183" y="505443"/>
                          </a:cubicBezTo>
                          <a:cubicBezTo>
                            <a:pt x="1334183" y="505443"/>
                            <a:pt x="1221768"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4042"/>
                            <a:pt x="1326689" y="734019"/>
                            <a:pt x="1326689" y="734019"/>
                          </a:cubicBezTo>
                          <a:close/>
                        </a:path>
                      </a:pathLst>
                    </a:custGeom>
                    <a:solidFill>
                      <a:srgbClr val="512B11"/>
                    </a:solidFill>
                    <a:ln w="37462" cap="flat">
                      <a:noFill/>
                      <a:prstDash val="solid"/>
                      <a:miter/>
                    </a:ln>
                  </p:spPr>
                  <p:txBody>
                    <a:bodyPr rtlCol="0" anchor="ctr"/>
                    <a:lstStyle/>
                    <a:p>
                      <a:endParaRPr lang="en-US"/>
                    </a:p>
                  </p:txBody>
                </p:sp>
                <p:sp>
                  <p:nvSpPr>
                    <p:cNvPr id="5901" name="Freeform: Shape 5900">
                      <a:extLst>
                        <a:ext uri="{FF2B5EF4-FFF2-40B4-BE49-F238E27FC236}">
                          <a16:creationId xmlns:a16="http://schemas.microsoft.com/office/drawing/2014/main" id="{F8BC830C-7378-410D-9EE8-F3F7AF3CABC5}"/>
                        </a:ext>
                      </a:extLst>
                    </p:cNvPr>
                    <p:cNvSpPr/>
                    <p:nvPr/>
                  </p:nvSpPr>
                  <p:spPr>
                    <a:xfrm>
                      <a:off x="-383577" y="-3228458"/>
                      <a:ext cx="1348659" cy="944283"/>
                    </a:xfrm>
                    <a:custGeom>
                      <a:avLst/>
                      <a:gdLst>
                        <a:gd name="connsiteX0" fmla="*/ 1188157 w 1348659"/>
                        <a:gd name="connsiteY0" fmla="*/ 944283 h 944283"/>
                        <a:gd name="connsiteX1" fmla="*/ 1188157 w 1348659"/>
                        <a:gd name="connsiteY1" fmla="*/ 944283 h 944283"/>
                        <a:gd name="connsiteX2" fmla="*/ 1188157 w 1348659"/>
                        <a:gd name="connsiteY2" fmla="*/ 944283 h 944283"/>
                        <a:gd name="connsiteX3" fmla="*/ 1165674 w 1348659"/>
                        <a:gd name="connsiteY3" fmla="*/ 914306 h 944283"/>
                        <a:gd name="connsiteX4" fmla="*/ 1161926 w 1348659"/>
                        <a:gd name="connsiteY4" fmla="*/ 910559 h 944283"/>
                        <a:gd name="connsiteX5" fmla="*/ 1139444 w 1348659"/>
                        <a:gd name="connsiteY5" fmla="*/ 850604 h 944283"/>
                        <a:gd name="connsiteX6" fmla="*/ 1083236 w 1348659"/>
                        <a:gd name="connsiteY6" fmla="*/ 824374 h 944283"/>
                        <a:gd name="connsiteX7" fmla="*/ 1049512 w 1348659"/>
                        <a:gd name="connsiteY7" fmla="*/ 839363 h 944283"/>
                        <a:gd name="connsiteX8" fmla="*/ 1004546 w 1348659"/>
                        <a:gd name="connsiteY8" fmla="*/ 869340 h 944283"/>
                        <a:gd name="connsiteX9" fmla="*/ 989557 w 1348659"/>
                        <a:gd name="connsiteY9" fmla="*/ 865593 h 944283"/>
                        <a:gd name="connsiteX10" fmla="*/ 989557 w 1348659"/>
                        <a:gd name="connsiteY10" fmla="*/ 861846 h 944283"/>
                        <a:gd name="connsiteX11" fmla="*/ 974568 w 1348659"/>
                        <a:gd name="connsiteY11" fmla="*/ 592051 h 944283"/>
                        <a:gd name="connsiteX12" fmla="*/ 959580 w 1348659"/>
                        <a:gd name="connsiteY12" fmla="*/ 666994 h 944283"/>
                        <a:gd name="connsiteX13" fmla="*/ 952086 w 1348659"/>
                        <a:gd name="connsiteY13" fmla="*/ 670741 h 944283"/>
                        <a:gd name="connsiteX14" fmla="*/ 940844 w 1348659"/>
                        <a:gd name="connsiteY14" fmla="*/ 655752 h 944283"/>
                        <a:gd name="connsiteX15" fmla="*/ 843418 w 1348659"/>
                        <a:gd name="connsiteY15" fmla="*/ 400946 h 944283"/>
                        <a:gd name="connsiteX16" fmla="*/ 839671 w 1348659"/>
                        <a:gd name="connsiteY16" fmla="*/ 427176 h 944283"/>
                        <a:gd name="connsiteX17" fmla="*/ 832177 w 1348659"/>
                        <a:gd name="connsiteY17" fmla="*/ 430923 h 944283"/>
                        <a:gd name="connsiteX18" fmla="*/ 775970 w 1348659"/>
                        <a:gd name="connsiteY18" fmla="*/ 348485 h 944283"/>
                        <a:gd name="connsiteX19" fmla="*/ 745992 w 1348659"/>
                        <a:gd name="connsiteY19" fmla="*/ 397198 h 944283"/>
                        <a:gd name="connsiteX20" fmla="*/ 742245 w 1348659"/>
                        <a:gd name="connsiteY20" fmla="*/ 393451 h 944283"/>
                        <a:gd name="connsiteX21" fmla="*/ 745992 w 1348659"/>
                        <a:gd name="connsiteY21" fmla="*/ 326002 h 944283"/>
                        <a:gd name="connsiteX22" fmla="*/ 629830 w 1348659"/>
                        <a:gd name="connsiteY22" fmla="*/ 378463 h 944283"/>
                        <a:gd name="connsiteX23" fmla="*/ 614842 w 1348659"/>
                        <a:gd name="connsiteY23" fmla="*/ 370968 h 944283"/>
                        <a:gd name="connsiteX24" fmla="*/ 637325 w 1348659"/>
                        <a:gd name="connsiteY24" fmla="*/ 322255 h 944283"/>
                        <a:gd name="connsiteX25" fmla="*/ 502427 w 1348659"/>
                        <a:gd name="connsiteY25" fmla="*/ 348485 h 944283"/>
                        <a:gd name="connsiteX26" fmla="*/ 476197 w 1348659"/>
                        <a:gd name="connsiteY26" fmla="*/ 337244 h 944283"/>
                        <a:gd name="connsiteX27" fmla="*/ 581117 w 1348659"/>
                        <a:gd name="connsiteY27" fmla="*/ 254807 h 944283"/>
                        <a:gd name="connsiteX28" fmla="*/ 528657 w 1348659"/>
                        <a:gd name="connsiteY28" fmla="*/ 251059 h 944283"/>
                        <a:gd name="connsiteX29" fmla="*/ 281345 w 1348659"/>
                        <a:gd name="connsiteY29" fmla="*/ 318508 h 944283"/>
                        <a:gd name="connsiteX30" fmla="*/ 131459 w 1348659"/>
                        <a:gd name="connsiteY30" fmla="*/ 449659 h 944283"/>
                        <a:gd name="connsiteX31" fmla="*/ 60263 w 1348659"/>
                        <a:gd name="connsiteY31" fmla="*/ 599545 h 944283"/>
                        <a:gd name="connsiteX32" fmla="*/ 56515 w 1348659"/>
                        <a:gd name="connsiteY32" fmla="*/ 599545 h 944283"/>
                        <a:gd name="connsiteX33" fmla="*/ 52769 w 1348659"/>
                        <a:gd name="connsiteY33" fmla="*/ 599545 h 944283"/>
                        <a:gd name="connsiteX34" fmla="*/ 56515 w 1348659"/>
                        <a:gd name="connsiteY34" fmla="*/ 389704 h 944283"/>
                        <a:gd name="connsiteX35" fmla="*/ 34033 w 1348659"/>
                        <a:gd name="connsiteY35" fmla="*/ 419681 h 944283"/>
                        <a:gd name="connsiteX36" fmla="*/ 7803 w 1348659"/>
                        <a:gd name="connsiteY36" fmla="*/ 445911 h 944283"/>
                        <a:gd name="connsiteX37" fmla="*/ 308 w 1348659"/>
                        <a:gd name="connsiteY37" fmla="*/ 430923 h 944283"/>
                        <a:gd name="connsiteX38" fmla="*/ 180172 w 1348659"/>
                        <a:gd name="connsiteY38" fmla="*/ 157381 h 944283"/>
                        <a:gd name="connsiteX39" fmla="*/ 138953 w 1348659"/>
                        <a:gd name="connsiteY39" fmla="*/ 168622 h 944283"/>
                        <a:gd name="connsiteX40" fmla="*/ 135206 w 1348659"/>
                        <a:gd name="connsiteY40" fmla="*/ 168622 h 944283"/>
                        <a:gd name="connsiteX41" fmla="*/ 135206 w 1348659"/>
                        <a:gd name="connsiteY41" fmla="*/ 164875 h 944283"/>
                        <a:gd name="connsiteX42" fmla="*/ 270104 w 1348659"/>
                        <a:gd name="connsiteY42" fmla="*/ 78690 h 944283"/>
                        <a:gd name="connsiteX43" fmla="*/ 206402 w 1348659"/>
                        <a:gd name="connsiteY43" fmla="*/ 89932 h 944283"/>
                        <a:gd name="connsiteX44" fmla="*/ 202655 w 1348659"/>
                        <a:gd name="connsiteY44" fmla="*/ 86185 h 944283"/>
                        <a:gd name="connsiteX45" fmla="*/ 202655 w 1348659"/>
                        <a:gd name="connsiteY45" fmla="*/ 82437 h 944283"/>
                        <a:gd name="connsiteX46" fmla="*/ 434978 w 1348659"/>
                        <a:gd name="connsiteY46" fmla="*/ 22483 h 944283"/>
                        <a:gd name="connsiteX47" fmla="*/ 562381 w 1348659"/>
                        <a:gd name="connsiteY47" fmla="*/ 33724 h 944283"/>
                        <a:gd name="connsiteX48" fmla="*/ 521163 w 1348659"/>
                        <a:gd name="connsiteY48" fmla="*/ 14989 h 944283"/>
                        <a:gd name="connsiteX49" fmla="*/ 517416 w 1348659"/>
                        <a:gd name="connsiteY49" fmla="*/ 11241 h 944283"/>
                        <a:gd name="connsiteX50" fmla="*/ 521163 w 1348659"/>
                        <a:gd name="connsiteY50" fmla="*/ 7494 h 944283"/>
                        <a:gd name="connsiteX51" fmla="*/ 573623 w 1348659"/>
                        <a:gd name="connsiteY51" fmla="*/ 0 h 944283"/>
                        <a:gd name="connsiteX52" fmla="*/ 768475 w 1348659"/>
                        <a:gd name="connsiteY52" fmla="*/ 86185 h 944283"/>
                        <a:gd name="connsiteX53" fmla="*/ 757234 w 1348659"/>
                        <a:gd name="connsiteY53" fmla="*/ 26230 h 944283"/>
                        <a:gd name="connsiteX54" fmla="*/ 760981 w 1348659"/>
                        <a:gd name="connsiteY54" fmla="*/ 22483 h 944283"/>
                        <a:gd name="connsiteX55" fmla="*/ 798452 w 1348659"/>
                        <a:gd name="connsiteY55" fmla="*/ 82437 h 944283"/>
                        <a:gd name="connsiteX56" fmla="*/ 805946 w 1348659"/>
                        <a:gd name="connsiteY56" fmla="*/ 101173 h 944283"/>
                        <a:gd name="connsiteX57" fmla="*/ 809694 w 1348659"/>
                        <a:gd name="connsiteY57" fmla="*/ 93679 h 944283"/>
                        <a:gd name="connsiteX58" fmla="*/ 910867 w 1348659"/>
                        <a:gd name="connsiteY58" fmla="*/ 29977 h 944283"/>
                        <a:gd name="connsiteX59" fmla="*/ 914614 w 1348659"/>
                        <a:gd name="connsiteY59" fmla="*/ 29977 h 944283"/>
                        <a:gd name="connsiteX60" fmla="*/ 918361 w 1348659"/>
                        <a:gd name="connsiteY60" fmla="*/ 33724 h 944283"/>
                        <a:gd name="connsiteX61" fmla="*/ 910867 w 1348659"/>
                        <a:gd name="connsiteY61" fmla="*/ 44966 h 944283"/>
                        <a:gd name="connsiteX62" fmla="*/ 873395 w 1348659"/>
                        <a:gd name="connsiteY62" fmla="*/ 93679 h 944283"/>
                        <a:gd name="connsiteX63" fmla="*/ 952086 w 1348659"/>
                        <a:gd name="connsiteY63" fmla="*/ 74943 h 944283"/>
                        <a:gd name="connsiteX64" fmla="*/ 989557 w 1348659"/>
                        <a:gd name="connsiteY64" fmla="*/ 86185 h 944283"/>
                        <a:gd name="connsiteX65" fmla="*/ 989557 w 1348659"/>
                        <a:gd name="connsiteY65" fmla="*/ 89932 h 944283"/>
                        <a:gd name="connsiteX66" fmla="*/ 989557 w 1348659"/>
                        <a:gd name="connsiteY66" fmla="*/ 93679 h 944283"/>
                        <a:gd name="connsiteX67" fmla="*/ 952086 w 1348659"/>
                        <a:gd name="connsiteY67" fmla="*/ 127403 h 944283"/>
                        <a:gd name="connsiteX68" fmla="*/ 1338043 w 1348659"/>
                        <a:gd name="connsiteY68" fmla="*/ 509613 h 944283"/>
                        <a:gd name="connsiteX69" fmla="*/ 1338043 w 1348659"/>
                        <a:gd name="connsiteY69" fmla="*/ 509613 h 944283"/>
                        <a:gd name="connsiteX70" fmla="*/ 1338043 w 1348659"/>
                        <a:gd name="connsiteY70" fmla="*/ 509613 h 944283"/>
                        <a:gd name="connsiteX71" fmla="*/ 1334296 w 1348659"/>
                        <a:gd name="connsiteY71" fmla="*/ 513360 h 944283"/>
                        <a:gd name="connsiteX72" fmla="*/ 1330548 w 1348659"/>
                        <a:gd name="connsiteY72" fmla="*/ 509613 h 944283"/>
                        <a:gd name="connsiteX73" fmla="*/ 1278088 w 1348659"/>
                        <a:gd name="connsiteY73" fmla="*/ 494624 h 944283"/>
                        <a:gd name="connsiteX74" fmla="*/ 1330548 w 1348659"/>
                        <a:gd name="connsiteY74" fmla="*/ 738190 h 944283"/>
                        <a:gd name="connsiteX75" fmla="*/ 1326801 w 1348659"/>
                        <a:gd name="connsiteY75" fmla="*/ 741937 h 944283"/>
                        <a:gd name="connsiteX76" fmla="*/ 1323054 w 1348659"/>
                        <a:gd name="connsiteY76" fmla="*/ 738190 h 944283"/>
                        <a:gd name="connsiteX77" fmla="*/ 1296824 w 1348659"/>
                        <a:gd name="connsiteY77" fmla="*/ 700718 h 944283"/>
                        <a:gd name="connsiteX78" fmla="*/ 1293077 w 1348659"/>
                        <a:gd name="connsiteY78" fmla="*/ 828121 h 944283"/>
                        <a:gd name="connsiteX79" fmla="*/ 1251858 w 1348659"/>
                        <a:gd name="connsiteY79" fmla="*/ 903064 h 944283"/>
                        <a:gd name="connsiteX80" fmla="*/ 1248111 w 1348659"/>
                        <a:gd name="connsiteY80" fmla="*/ 903064 h 944283"/>
                        <a:gd name="connsiteX81" fmla="*/ 1244364 w 1348659"/>
                        <a:gd name="connsiteY81" fmla="*/ 899317 h 944283"/>
                        <a:gd name="connsiteX82" fmla="*/ 1218134 w 1348659"/>
                        <a:gd name="connsiteY82" fmla="*/ 839363 h 944283"/>
                        <a:gd name="connsiteX83" fmla="*/ 1188157 w 1348659"/>
                        <a:gd name="connsiteY83" fmla="*/ 944283 h 944283"/>
                        <a:gd name="connsiteX84" fmla="*/ 1188157 w 1348659"/>
                        <a:gd name="connsiteY84" fmla="*/ 944283 h 944283"/>
                        <a:gd name="connsiteX85" fmla="*/ 1173168 w 1348659"/>
                        <a:gd name="connsiteY85" fmla="*/ 910559 h 944283"/>
                        <a:gd name="connsiteX86" fmla="*/ 1191904 w 1348659"/>
                        <a:gd name="connsiteY86" fmla="*/ 936789 h 944283"/>
                        <a:gd name="connsiteX87" fmla="*/ 1225628 w 1348659"/>
                        <a:gd name="connsiteY87" fmla="*/ 824374 h 944283"/>
                        <a:gd name="connsiteX88" fmla="*/ 1229375 w 1348659"/>
                        <a:gd name="connsiteY88" fmla="*/ 820627 h 944283"/>
                        <a:gd name="connsiteX89" fmla="*/ 1233123 w 1348659"/>
                        <a:gd name="connsiteY89" fmla="*/ 820627 h 944283"/>
                        <a:gd name="connsiteX90" fmla="*/ 1266847 w 1348659"/>
                        <a:gd name="connsiteY90" fmla="*/ 884329 h 944283"/>
                        <a:gd name="connsiteX91" fmla="*/ 1300571 w 1348659"/>
                        <a:gd name="connsiteY91" fmla="*/ 689477 h 944283"/>
                        <a:gd name="connsiteX92" fmla="*/ 1300571 w 1348659"/>
                        <a:gd name="connsiteY92" fmla="*/ 685729 h 944283"/>
                        <a:gd name="connsiteX93" fmla="*/ 1304318 w 1348659"/>
                        <a:gd name="connsiteY93" fmla="*/ 685729 h 944283"/>
                        <a:gd name="connsiteX94" fmla="*/ 1341790 w 1348659"/>
                        <a:gd name="connsiteY94" fmla="*/ 723201 h 944283"/>
                        <a:gd name="connsiteX95" fmla="*/ 1278088 w 1348659"/>
                        <a:gd name="connsiteY95" fmla="*/ 490877 h 944283"/>
                        <a:gd name="connsiteX96" fmla="*/ 1278088 w 1348659"/>
                        <a:gd name="connsiteY96" fmla="*/ 487130 h 944283"/>
                        <a:gd name="connsiteX97" fmla="*/ 1281836 w 1348659"/>
                        <a:gd name="connsiteY97" fmla="*/ 487130 h 944283"/>
                        <a:gd name="connsiteX98" fmla="*/ 1341790 w 1348659"/>
                        <a:gd name="connsiteY98" fmla="*/ 502119 h 944283"/>
                        <a:gd name="connsiteX99" fmla="*/ 955833 w 1348659"/>
                        <a:gd name="connsiteY99" fmla="*/ 134898 h 944283"/>
                        <a:gd name="connsiteX100" fmla="*/ 952086 w 1348659"/>
                        <a:gd name="connsiteY100" fmla="*/ 131150 h 944283"/>
                        <a:gd name="connsiteX101" fmla="*/ 952086 w 1348659"/>
                        <a:gd name="connsiteY101" fmla="*/ 127403 h 944283"/>
                        <a:gd name="connsiteX102" fmla="*/ 993304 w 1348659"/>
                        <a:gd name="connsiteY102" fmla="*/ 89932 h 944283"/>
                        <a:gd name="connsiteX103" fmla="*/ 963327 w 1348659"/>
                        <a:gd name="connsiteY103" fmla="*/ 82437 h 944283"/>
                        <a:gd name="connsiteX104" fmla="*/ 877143 w 1348659"/>
                        <a:gd name="connsiteY104" fmla="*/ 108667 h 944283"/>
                        <a:gd name="connsiteX105" fmla="*/ 873395 w 1348659"/>
                        <a:gd name="connsiteY105" fmla="*/ 108667 h 944283"/>
                        <a:gd name="connsiteX106" fmla="*/ 873395 w 1348659"/>
                        <a:gd name="connsiteY106" fmla="*/ 104920 h 944283"/>
                        <a:gd name="connsiteX107" fmla="*/ 918361 w 1348659"/>
                        <a:gd name="connsiteY107" fmla="*/ 44966 h 944283"/>
                        <a:gd name="connsiteX108" fmla="*/ 918361 w 1348659"/>
                        <a:gd name="connsiteY108" fmla="*/ 41219 h 944283"/>
                        <a:gd name="connsiteX109" fmla="*/ 824682 w 1348659"/>
                        <a:gd name="connsiteY109" fmla="*/ 101173 h 944283"/>
                        <a:gd name="connsiteX110" fmla="*/ 813441 w 1348659"/>
                        <a:gd name="connsiteY110" fmla="*/ 112415 h 944283"/>
                        <a:gd name="connsiteX111" fmla="*/ 802200 w 1348659"/>
                        <a:gd name="connsiteY111" fmla="*/ 86185 h 944283"/>
                        <a:gd name="connsiteX112" fmla="*/ 775970 w 1348659"/>
                        <a:gd name="connsiteY112" fmla="*/ 33724 h 944283"/>
                        <a:gd name="connsiteX113" fmla="*/ 794705 w 1348659"/>
                        <a:gd name="connsiteY113" fmla="*/ 101173 h 944283"/>
                        <a:gd name="connsiteX114" fmla="*/ 794705 w 1348659"/>
                        <a:gd name="connsiteY114" fmla="*/ 104920 h 944283"/>
                        <a:gd name="connsiteX115" fmla="*/ 790958 w 1348659"/>
                        <a:gd name="connsiteY115" fmla="*/ 104920 h 944283"/>
                        <a:gd name="connsiteX116" fmla="*/ 588612 w 1348659"/>
                        <a:gd name="connsiteY116" fmla="*/ 11241 h 944283"/>
                        <a:gd name="connsiteX117" fmla="*/ 547393 w 1348659"/>
                        <a:gd name="connsiteY117" fmla="*/ 14989 h 944283"/>
                        <a:gd name="connsiteX118" fmla="*/ 588612 w 1348659"/>
                        <a:gd name="connsiteY118" fmla="*/ 41219 h 944283"/>
                        <a:gd name="connsiteX119" fmla="*/ 588612 w 1348659"/>
                        <a:gd name="connsiteY119" fmla="*/ 44966 h 944283"/>
                        <a:gd name="connsiteX120" fmla="*/ 584865 w 1348659"/>
                        <a:gd name="connsiteY120" fmla="*/ 44966 h 944283"/>
                        <a:gd name="connsiteX121" fmla="*/ 449967 w 1348659"/>
                        <a:gd name="connsiteY121" fmla="*/ 33724 h 944283"/>
                        <a:gd name="connsiteX122" fmla="*/ 236379 w 1348659"/>
                        <a:gd name="connsiteY122" fmla="*/ 82437 h 944283"/>
                        <a:gd name="connsiteX123" fmla="*/ 315070 w 1348659"/>
                        <a:gd name="connsiteY123" fmla="*/ 71196 h 944283"/>
                        <a:gd name="connsiteX124" fmla="*/ 318816 w 1348659"/>
                        <a:gd name="connsiteY124" fmla="*/ 74943 h 944283"/>
                        <a:gd name="connsiteX125" fmla="*/ 315070 w 1348659"/>
                        <a:gd name="connsiteY125" fmla="*/ 78690 h 944283"/>
                        <a:gd name="connsiteX126" fmla="*/ 161436 w 1348659"/>
                        <a:gd name="connsiteY126" fmla="*/ 161128 h 944283"/>
                        <a:gd name="connsiteX127" fmla="*/ 217643 w 1348659"/>
                        <a:gd name="connsiteY127" fmla="*/ 149886 h 944283"/>
                        <a:gd name="connsiteX128" fmla="*/ 217643 w 1348659"/>
                        <a:gd name="connsiteY128" fmla="*/ 149886 h 944283"/>
                        <a:gd name="connsiteX129" fmla="*/ 221391 w 1348659"/>
                        <a:gd name="connsiteY129" fmla="*/ 153633 h 944283"/>
                        <a:gd name="connsiteX130" fmla="*/ 217643 w 1348659"/>
                        <a:gd name="connsiteY130" fmla="*/ 157381 h 944283"/>
                        <a:gd name="connsiteX131" fmla="*/ 19044 w 1348659"/>
                        <a:gd name="connsiteY131" fmla="*/ 434670 h 944283"/>
                        <a:gd name="connsiteX132" fmla="*/ 19044 w 1348659"/>
                        <a:gd name="connsiteY132" fmla="*/ 442164 h 944283"/>
                        <a:gd name="connsiteX133" fmla="*/ 37780 w 1348659"/>
                        <a:gd name="connsiteY133" fmla="*/ 419681 h 944283"/>
                        <a:gd name="connsiteX134" fmla="*/ 75251 w 1348659"/>
                        <a:gd name="connsiteY134" fmla="*/ 378463 h 944283"/>
                        <a:gd name="connsiteX135" fmla="*/ 78999 w 1348659"/>
                        <a:gd name="connsiteY135" fmla="*/ 378463 h 944283"/>
                        <a:gd name="connsiteX136" fmla="*/ 78999 w 1348659"/>
                        <a:gd name="connsiteY136" fmla="*/ 382210 h 944283"/>
                        <a:gd name="connsiteX137" fmla="*/ 64010 w 1348659"/>
                        <a:gd name="connsiteY137" fmla="*/ 595798 h 944283"/>
                        <a:gd name="connsiteX138" fmla="*/ 135206 w 1348659"/>
                        <a:gd name="connsiteY138" fmla="*/ 453406 h 944283"/>
                        <a:gd name="connsiteX139" fmla="*/ 539899 w 1348659"/>
                        <a:gd name="connsiteY139" fmla="*/ 251059 h 944283"/>
                        <a:gd name="connsiteX140" fmla="*/ 603600 w 1348659"/>
                        <a:gd name="connsiteY140" fmla="*/ 254807 h 944283"/>
                        <a:gd name="connsiteX141" fmla="*/ 607348 w 1348659"/>
                        <a:gd name="connsiteY141" fmla="*/ 258554 h 944283"/>
                        <a:gd name="connsiteX142" fmla="*/ 607348 w 1348659"/>
                        <a:gd name="connsiteY142" fmla="*/ 262301 h 944283"/>
                        <a:gd name="connsiteX143" fmla="*/ 494933 w 1348659"/>
                        <a:gd name="connsiteY143" fmla="*/ 340991 h 944283"/>
                        <a:gd name="connsiteX144" fmla="*/ 513669 w 1348659"/>
                        <a:gd name="connsiteY144" fmla="*/ 344738 h 944283"/>
                        <a:gd name="connsiteX145" fmla="*/ 656060 w 1348659"/>
                        <a:gd name="connsiteY145" fmla="*/ 314761 h 944283"/>
                        <a:gd name="connsiteX146" fmla="*/ 659808 w 1348659"/>
                        <a:gd name="connsiteY146" fmla="*/ 314761 h 944283"/>
                        <a:gd name="connsiteX147" fmla="*/ 659808 w 1348659"/>
                        <a:gd name="connsiteY147" fmla="*/ 318508 h 944283"/>
                        <a:gd name="connsiteX148" fmla="*/ 629830 w 1348659"/>
                        <a:gd name="connsiteY148" fmla="*/ 370968 h 944283"/>
                        <a:gd name="connsiteX149" fmla="*/ 637325 w 1348659"/>
                        <a:gd name="connsiteY149" fmla="*/ 374715 h 944283"/>
                        <a:gd name="connsiteX150" fmla="*/ 757234 w 1348659"/>
                        <a:gd name="connsiteY150" fmla="*/ 318508 h 944283"/>
                        <a:gd name="connsiteX151" fmla="*/ 760981 w 1348659"/>
                        <a:gd name="connsiteY151" fmla="*/ 318508 h 944283"/>
                        <a:gd name="connsiteX152" fmla="*/ 760981 w 1348659"/>
                        <a:gd name="connsiteY152" fmla="*/ 322255 h 944283"/>
                        <a:gd name="connsiteX153" fmla="*/ 753487 w 1348659"/>
                        <a:gd name="connsiteY153" fmla="*/ 389704 h 944283"/>
                        <a:gd name="connsiteX154" fmla="*/ 779717 w 1348659"/>
                        <a:gd name="connsiteY154" fmla="*/ 337244 h 944283"/>
                        <a:gd name="connsiteX155" fmla="*/ 783464 w 1348659"/>
                        <a:gd name="connsiteY155" fmla="*/ 333497 h 944283"/>
                        <a:gd name="connsiteX156" fmla="*/ 787211 w 1348659"/>
                        <a:gd name="connsiteY156" fmla="*/ 337244 h 944283"/>
                        <a:gd name="connsiteX157" fmla="*/ 828430 w 1348659"/>
                        <a:gd name="connsiteY157" fmla="*/ 419681 h 944283"/>
                        <a:gd name="connsiteX158" fmla="*/ 832177 w 1348659"/>
                        <a:gd name="connsiteY158" fmla="*/ 419681 h 944283"/>
                        <a:gd name="connsiteX159" fmla="*/ 832177 w 1348659"/>
                        <a:gd name="connsiteY159" fmla="*/ 378463 h 944283"/>
                        <a:gd name="connsiteX160" fmla="*/ 835924 w 1348659"/>
                        <a:gd name="connsiteY160" fmla="*/ 374715 h 944283"/>
                        <a:gd name="connsiteX161" fmla="*/ 839671 w 1348659"/>
                        <a:gd name="connsiteY161" fmla="*/ 374715 h 944283"/>
                        <a:gd name="connsiteX162" fmla="*/ 948338 w 1348659"/>
                        <a:gd name="connsiteY162" fmla="*/ 648258 h 944283"/>
                        <a:gd name="connsiteX163" fmla="*/ 952086 w 1348659"/>
                        <a:gd name="connsiteY163" fmla="*/ 659499 h 944283"/>
                        <a:gd name="connsiteX164" fmla="*/ 967074 w 1348659"/>
                        <a:gd name="connsiteY164" fmla="*/ 569568 h 944283"/>
                        <a:gd name="connsiteX165" fmla="*/ 970822 w 1348659"/>
                        <a:gd name="connsiteY165" fmla="*/ 565820 h 944283"/>
                        <a:gd name="connsiteX166" fmla="*/ 974568 w 1348659"/>
                        <a:gd name="connsiteY166" fmla="*/ 569568 h 944283"/>
                        <a:gd name="connsiteX167" fmla="*/ 997052 w 1348659"/>
                        <a:gd name="connsiteY167" fmla="*/ 858099 h 944283"/>
                        <a:gd name="connsiteX168" fmla="*/ 1045765 w 1348659"/>
                        <a:gd name="connsiteY168" fmla="*/ 835616 h 944283"/>
                        <a:gd name="connsiteX169" fmla="*/ 1086983 w 1348659"/>
                        <a:gd name="connsiteY169" fmla="*/ 820627 h 944283"/>
                        <a:gd name="connsiteX170" fmla="*/ 1150685 w 1348659"/>
                        <a:gd name="connsiteY170" fmla="*/ 850604 h 944283"/>
                        <a:gd name="connsiteX171" fmla="*/ 1173168 w 1348659"/>
                        <a:gd name="connsiteY171" fmla="*/ 910559 h 94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348659" h="944283">
                          <a:moveTo>
                            <a:pt x="1188157" y="944283"/>
                          </a:moveTo>
                          <a:cubicBezTo>
                            <a:pt x="1188157" y="944283"/>
                            <a:pt x="1188157" y="944283"/>
                            <a:pt x="1188157" y="944283"/>
                          </a:cubicBezTo>
                          <a:cubicBezTo>
                            <a:pt x="1184409" y="944283"/>
                            <a:pt x="1184409" y="944283"/>
                            <a:pt x="1188157" y="944283"/>
                          </a:cubicBezTo>
                          <a:cubicBezTo>
                            <a:pt x="1176915" y="929294"/>
                            <a:pt x="1169421" y="918053"/>
                            <a:pt x="1165674" y="914306"/>
                          </a:cubicBezTo>
                          <a:cubicBezTo>
                            <a:pt x="1165674" y="914306"/>
                            <a:pt x="1161926" y="914306"/>
                            <a:pt x="1161926" y="910559"/>
                          </a:cubicBezTo>
                          <a:cubicBezTo>
                            <a:pt x="1161926" y="888076"/>
                            <a:pt x="1154432" y="869340"/>
                            <a:pt x="1139444" y="850604"/>
                          </a:cubicBezTo>
                          <a:cubicBezTo>
                            <a:pt x="1124455" y="835616"/>
                            <a:pt x="1101972" y="824374"/>
                            <a:pt x="1083236" y="824374"/>
                          </a:cubicBezTo>
                          <a:cubicBezTo>
                            <a:pt x="1068247" y="824374"/>
                            <a:pt x="1057006" y="828121"/>
                            <a:pt x="1049512" y="839363"/>
                          </a:cubicBezTo>
                          <a:cubicBezTo>
                            <a:pt x="1030776" y="858099"/>
                            <a:pt x="1015787" y="869340"/>
                            <a:pt x="1004546" y="869340"/>
                          </a:cubicBezTo>
                          <a:cubicBezTo>
                            <a:pt x="997052" y="869340"/>
                            <a:pt x="989557" y="865593"/>
                            <a:pt x="989557" y="865593"/>
                          </a:cubicBezTo>
                          <a:cubicBezTo>
                            <a:pt x="989557" y="865593"/>
                            <a:pt x="989557" y="865593"/>
                            <a:pt x="989557" y="861846"/>
                          </a:cubicBezTo>
                          <a:cubicBezTo>
                            <a:pt x="989557" y="861846"/>
                            <a:pt x="1012040" y="704465"/>
                            <a:pt x="974568" y="592051"/>
                          </a:cubicBezTo>
                          <a:cubicBezTo>
                            <a:pt x="974568" y="629522"/>
                            <a:pt x="967074" y="659499"/>
                            <a:pt x="959580" y="666994"/>
                          </a:cubicBezTo>
                          <a:cubicBezTo>
                            <a:pt x="955833" y="670741"/>
                            <a:pt x="955833" y="670741"/>
                            <a:pt x="952086" y="670741"/>
                          </a:cubicBezTo>
                          <a:cubicBezTo>
                            <a:pt x="944592" y="670741"/>
                            <a:pt x="940844" y="659499"/>
                            <a:pt x="940844" y="655752"/>
                          </a:cubicBezTo>
                          <a:cubicBezTo>
                            <a:pt x="929603" y="569568"/>
                            <a:pt x="907120" y="520855"/>
                            <a:pt x="843418" y="400946"/>
                          </a:cubicBezTo>
                          <a:cubicBezTo>
                            <a:pt x="843418" y="412187"/>
                            <a:pt x="843418" y="423429"/>
                            <a:pt x="839671" y="427176"/>
                          </a:cubicBezTo>
                          <a:cubicBezTo>
                            <a:pt x="835924" y="430923"/>
                            <a:pt x="835924" y="430923"/>
                            <a:pt x="832177" y="430923"/>
                          </a:cubicBezTo>
                          <a:cubicBezTo>
                            <a:pt x="813441" y="430923"/>
                            <a:pt x="790958" y="382210"/>
                            <a:pt x="775970" y="348485"/>
                          </a:cubicBezTo>
                          <a:cubicBezTo>
                            <a:pt x="757234" y="385957"/>
                            <a:pt x="749739" y="397198"/>
                            <a:pt x="745992" y="397198"/>
                          </a:cubicBezTo>
                          <a:cubicBezTo>
                            <a:pt x="745992" y="397198"/>
                            <a:pt x="742245" y="397198"/>
                            <a:pt x="742245" y="393451"/>
                          </a:cubicBezTo>
                          <a:cubicBezTo>
                            <a:pt x="738498" y="389704"/>
                            <a:pt x="738498" y="382210"/>
                            <a:pt x="745992" y="326002"/>
                          </a:cubicBezTo>
                          <a:cubicBezTo>
                            <a:pt x="689785" y="359727"/>
                            <a:pt x="648566" y="378463"/>
                            <a:pt x="629830" y="378463"/>
                          </a:cubicBezTo>
                          <a:cubicBezTo>
                            <a:pt x="622336" y="378463"/>
                            <a:pt x="618589" y="374715"/>
                            <a:pt x="614842" y="370968"/>
                          </a:cubicBezTo>
                          <a:cubicBezTo>
                            <a:pt x="611095" y="363474"/>
                            <a:pt x="618589" y="344738"/>
                            <a:pt x="637325" y="322255"/>
                          </a:cubicBezTo>
                          <a:cubicBezTo>
                            <a:pt x="573623" y="340991"/>
                            <a:pt x="528657" y="348485"/>
                            <a:pt x="502427" y="348485"/>
                          </a:cubicBezTo>
                          <a:cubicBezTo>
                            <a:pt x="487438" y="348485"/>
                            <a:pt x="476197" y="344738"/>
                            <a:pt x="476197" y="337244"/>
                          </a:cubicBezTo>
                          <a:cubicBezTo>
                            <a:pt x="472450" y="314761"/>
                            <a:pt x="536151" y="277290"/>
                            <a:pt x="581117" y="254807"/>
                          </a:cubicBezTo>
                          <a:cubicBezTo>
                            <a:pt x="566129" y="251059"/>
                            <a:pt x="547393" y="251059"/>
                            <a:pt x="528657" y="251059"/>
                          </a:cubicBezTo>
                          <a:cubicBezTo>
                            <a:pt x="449967" y="251059"/>
                            <a:pt x="360035" y="273542"/>
                            <a:pt x="281345" y="318508"/>
                          </a:cubicBezTo>
                          <a:cubicBezTo>
                            <a:pt x="206402" y="359727"/>
                            <a:pt x="150194" y="408440"/>
                            <a:pt x="131459" y="449659"/>
                          </a:cubicBezTo>
                          <a:cubicBezTo>
                            <a:pt x="90240" y="550832"/>
                            <a:pt x="60263" y="599545"/>
                            <a:pt x="60263" y="599545"/>
                          </a:cubicBezTo>
                          <a:cubicBezTo>
                            <a:pt x="60263" y="599545"/>
                            <a:pt x="60263" y="599545"/>
                            <a:pt x="56515" y="599545"/>
                          </a:cubicBezTo>
                          <a:cubicBezTo>
                            <a:pt x="56515" y="599545"/>
                            <a:pt x="52769" y="599545"/>
                            <a:pt x="52769" y="599545"/>
                          </a:cubicBezTo>
                          <a:cubicBezTo>
                            <a:pt x="22791" y="550832"/>
                            <a:pt x="26539" y="472142"/>
                            <a:pt x="56515" y="389704"/>
                          </a:cubicBezTo>
                          <a:cubicBezTo>
                            <a:pt x="49021" y="397198"/>
                            <a:pt x="41527" y="408440"/>
                            <a:pt x="34033" y="419681"/>
                          </a:cubicBezTo>
                          <a:cubicBezTo>
                            <a:pt x="22791" y="438417"/>
                            <a:pt x="15297" y="445911"/>
                            <a:pt x="7803" y="445911"/>
                          </a:cubicBezTo>
                          <a:cubicBezTo>
                            <a:pt x="308" y="445911"/>
                            <a:pt x="308" y="434670"/>
                            <a:pt x="308" y="430923"/>
                          </a:cubicBezTo>
                          <a:cubicBezTo>
                            <a:pt x="-7186" y="266048"/>
                            <a:pt x="123964" y="187358"/>
                            <a:pt x="180172" y="157381"/>
                          </a:cubicBezTo>
                          <a:cubicBezTo>
                            <a:pt x="168930" y="161128"/>
                            <a:pt x="157689" y="164875"/>
                            <a:pt x="138953" y="168622"/>
                          </a:cubicBezTo>
                          <a:cubicBezTo>
                            <a:pt x="138953" y="168622"/>
                            <a:pt x="135206" y="168622"/>
                            <a:pt x="135206" y="168622"/>
                          </a:cubicBezTo>
                          <a:cubicBezTo>
                            <a:pt x="135206" y="168622"/>
                            <a:pt x="135206" y="164875"/>
                            <a:pt x="135206" y="164875"/>
                          </a:cubicBezTo>
                          <a:cubicBezTo>
                            <a:pt x="172678" y="119909"/>
                            <a:pt x="232632" y="93679"/>
                            <a:pt x="270104" y="78690"/>
                          </a:cubicBezTo>
                          <a:cubicBezTo>
                            <a:pt x="255115" y="78690"/>
                            <a:pt x="236379" y="82437"/>
                            <a:pt x="206402" y="89932"/>
                          </a:cubicBezTo>
                          <a:cubicBezTo>
                            <a:pt x="206402" y="89932"/>
                            <a:pt x="202655" y="89932"/>
                            <a:pt x="202655" y="86185"/>
                          </a:cubicBezTo>
                          <a:cubicBezTo>
                            <a:pt x="202655" y="86185"/>
                            <a:pt x="202655" y="82437"/>
                            <a:pt x="202655" y="82437"/>
                          </a:cubicBezTo>
                          <a:cubicBezTo>
                            <a:pt x="270104" y="33724"/>
                            <a:pt x="367529" y="22483"/>
                            <a:pt x="434978" y="22483"/>
                          </a:cubicBezTo>
                          <a:cubicBezTo>
                            <a:pt x="491186" y="22483"/>
                            <a:pt x="543646" y="29977"/>
                            <a:pt x="562381" y="33724"/>
                          </a:cubicBezTo>
                          <a:cubicBezTo>
                            <a:pt x="554887" y="29977"/>
                            <a:pt x="543646" y="22483"/>
                            <a:pt x="521163" y="14989"/>
                          </a:cubicBezTo>
                          <a:cubicBezTo>
                            <a:pt x="521163" y="14989"/>
                            <a:pt x="517416" y="11241"/>
                            <a:pt x="517416" y="11241"/>
                          </a:cubicBezTo>
                          <a:cubicBezTo>
                            <a:pt x="517416" y="11241"/>
                            <a:pt x="517416" y="7494"/>
                            <a:pt x="521163" y="7494"/>
                          </a:cubicBezTo>
                          <a:cubicBezTo>
                            <a:pt x="539899" y="3747"/>
                            <a:pt x="558635" y="0"/>
                            <a:pt x="573623" y="0"/>
                          </a:cubicBezTo>
                          <a:cubicBezTo>
                            <a:pt x="667302" y="0"/>
                            <a:pt x="742245" y="59954"/>
                            <a:pt x="768475" y="86185"/>
                          </a:cubicBezTo>
                          <a:cubicBezTo>
                            <a:pt x="760981" y="67449"/>
                            <a:pt x="753487" y="37472"/>
                            <a:pt x="757234" y="26230"/>
                          </a:cubicBezTo>
                          <a:cubicBezTo>
                            <a:pt x="757234" y="26230"/>
                            <a:pt x="760981" y="22483"/>
                            <a:pt x="760981" y="22483"/>
                          </a:cubicBezTo>
                          <a:cubicBezTo>
                            <a:pt x="787211" y="26230"/>
                            <a:pt x="794705" y="59954"/>
                            <a:pt x="798452" y="82437"/>
                          </a:cubicBezTo>
                          <a:cubicBezTo>
                            <a:pt x="798452" y="89932"/>
                            <a:pt x="802200" y="101173"/>
                            <a:pt x="805946" y="101173"/>
                          </a:cubicBezTo>
                          <a:cubicBezTo>
                            <a:pt x="805946" y="101173"/>
                            <a:pt x="805946" y="101173"/>
                            <a:pt x="809694" y="93679"/>
                          </a:cubicBezTo>
                          <a:cubicBezTo>
                            <a:pt x="832177" y="52460"/>
                            <a:pt x="895879" y="29977"/>
                            <a:pt x="910867" y="29977"/>
                          </a:cubicBezTo>
                          <a:cubicBezTo>
                            <a:pt x="910867" y="29977"/>
                            <a:pt x="914614" y="29977"/>
                            <a:pt x="914614" y="29977"/>
                          </a:cubicBezTo>
                          <a:cubicBezTo>
                            <a:pt x="918361" y="29977"/>
                            <a:pt x="918361" y="29977"/>
                            <a:pt x="918361" y="33724"/>
                          </a:cubicBezTo>
                          <a:cubicBezTo>
                            <a:pt x="918361" y="37472"/>
                            <a:pt x="918361" y="37472"/>
                            <a:pt x="910867" y="44966"/>
                          </a:cubicBezTo>
                          <a:cubicBezTo>
                            <a:pt x="903373" y="52460"/>
                            <a:pt x="892131" y="67449"/>
                            <a:pt x="873395" y="93679"/>
                          </a:cubicBezTo>
                          <a:cubicBezTo>
                            <a:pt x="903373" y="78690"/>
                            <a:pt x="929603" y="74943"/>
                            <a:pt x="952086" y="74943"/>
                          </a:cubicBezTo>
                          <a:cubicBezTo>
                            <a:pt x="978316" y="74943"/>
                            <a:pt x="989557" y="86185"/>
                            <a:pt x="989557" y="86185"/>
                          </a:cubicBezTo>
                          <a:cubicBezTo>
                            <a:pt x="989557" y="86185"/>
                            <a:pt x="989557" y="86185"/>
                            <a:pt x="989557" y="89932"/>
                          </a:cubicBezTo>
                          <a:cubicBezTo>
                            <a:pt x="989557" y="89932"/>
                            <a:pt x="989557" y="89932"/>
                            <a:pt x="989557" y="93679"/>
                          </a:cubicBezTo>
                          <a:cubicBezTo>
                            <a:pt x="989557" y="93679"/>
                            <a:pt x="974568" y="108667"/>
                            <a:pt x="952086" y="127403"/>
                          </a:cubicBezTo>
                          <a:cubicBezTo>
                            <a:pt x="1218134" y="161128"/>
                            <a:pt x="1334296" y="494624"/>
                            <a:pt x="1338043" y="509613"/>
                          </a:cubicBezTo>
                          <a:lnTo>
                            <a:pt x="1338043" y="509613"/>
                          </a:lnTo>
                          <a:cubicBezTo>
                            <a:pt x="1338043" y="509613"/>
                            <a:pt x="1338043" y="509613"/>
                            <a:pt x="1338043" y="509613"/>
                          </a:cubicBezTo>
                          <a:cubicBezTo>
                            <a:pt x="1338043" y="509613"/>
                            <a:pt x="1338043" y="513360"/>
                            <a:pt x="1334296" y="513360"/>
                          </a:cubicBezTo>
                          <a:cubicBezTo>
                            <a:pt x="1334296" y="513360"/>
                            <a:pt x="1330548" y="513360"/>
                            <a:pt x="1330548" y="509613"/>
                          </a:cubicBezTo>
                          <a:cubicBezTo>
                            <a:pt x="1330548" y="509613"/>
                            <a:pt x="1323054" y="502119"/>
                            <a:pt x="1278088" y="494624"/>
                          </a:cubicBezTo>
                          <a:cubicBezTo>
                            <a:pt x="1379261" y="595798"/>
                            <a:pt x="1334296" y="738190"/>
                            <a:pt x="1330548" y="738190"/>
                          </a:cubicBezTo>
                          <a:cubicBezTo>
                            <a:pt x="1330548" y="738190"/>
                            <a:pt x="1326801" y="741937"/>
                            <a:pt x="1326801" y="741937"/>
                          </a:cubicBezTo>
                          <a:cubicBezTo>
                            <a:pt x="1326801" y="741937"/>
                            <a:pt x="1323054" y="741937"/>
                            <a:pt x="1323054" y="738190"/>
                          </a:cubicBezTo>
                          <a:cubicBezTo>
                            <a:pt x="1323054" y="738190"/>
                            <a:pt x="1319307" y="715707"/>
                            <a:pt x="1296824" y="700718"/>
                          </a:cubicBezTo>
                          <a:cubicBezTo>
                            <a:pt x="1311812" y="734442"/>
                            <a:pt x="1311812" y="775661"/>
                            <a:pt x="1293077" y="828121"/>
                          </a:cubicBezTo>
                          <a:cubicBezTo>
                            <a:pt x="1278088" y="869340"/>
                            <a:pt x="1251858" y="899317"/>
                            <a:pt x="1251858" y="903064"/>
                          </a:cubicBezTo>
                          <a:cubicBezTo>
                            <a:pt x="1251858" y="903064"/>
                            <a:pt x="1248111" y="903064"/>
                            <a:pt x="1248111" y="903064"/>
                          </a:cubicBezTo>
                          <a:cubicBezTo>
                            <a:pt x="1248111" y="903064"/>
                            <a:pt x="1244364" y="903064"/>
                            <a:pt x="1244364" y="899317"/>
                          </a:cubicBezTo>
                          <a:cubicBezTo>
                            <a:pt x="1244364" y="899317"/>
                            <a:pt x="1244364" y="880581"/>
                            <a:pt x="1218134" y="839363"/>
                          </a:cubicBezTo>
                          <a:cubicBezTo>
                            <a:pt x="1229375" y="918053"/>
                            <a:pt x="1191904" y="944283"/>
                            <a:pt x="1188157" y="944283"/>
                          </a:cubicBezTo>
                          <a:cubicBezTo>
                            <a:pt x="1188157" y="944283"/>
                            <a:pt x="1188157" y="944283"/>
                            <a:pt x="1188157" y="944283"/>
                          </a:cubicBezTo>
                          <a:close/>
                          <a:moveTo>
                            <a:pt x="1173168" y="910559"/>
                          </a:moveTo>
                          <a:cubicBezTo>
                            <a:pt x="1176915" y="914306"/>
                            <a:pt x="1180662" y="921800"/>
                            <a:pt x="1191904" y="936789"/>
                          </a:cubicBezTo>
                          <a:cubicBezTo>
                            <a:pt x="1203145" y="929294"/>
                            <a:pt x="1229375" y="895570"/>
                            <a:pt x="1225628" y="824374"/>
                          </a:cubicBezTo>
                          <a:cubicBezTo>
                            <a:pt x="1225628" y="824374"/>
                            <a:pt x="1225628" y="820627"/>
                            <a:pt x="1229375" y="820627"/>
                          </a:cubicBezTo>
                          <a:cubicBezTo>
                            <a:pt x="1229375" y="820627"/>
                            <a:pt x="1233123" y="820627"/>
                            <a:pt x="1233123" y="820627"/>
                          </a:cubicBezTo>
                          <a:cubicBezTo>
                            <a:pt x="1255605" y="850604"/>
                            <a:pt x="1263100" y="873087"/>
                            <a:pt x="1266847" y="884329"/>
                          </a:cubicBezTo>
                          <a:cubicBezTo>
                            <a:pt x="1285582" y="858099"/>
                            <a:pt x="1345537" y="756925"/>
                            <a:pt x="1300571" y="689477"/>
                          </a:cubicBezTo>
                          <a:cubicBezTo>
                            <a:pt x="1300571" y="689477"/>
                            <a:pt x="1300571" y="685729"/>
                            <a:pt x="1300571" y="685729"/>
                          </a:cubicBezTo>
                          <a:cubicBezTo>
                            <a:pt x="1300571" y="685729"/>
                            <a:pt x="1304318" y="685729"/>
                            <a:pt x="1304318" y="685729"/>
                          </a:cubicBezTo>
                          <a:cubicBezTo>
                            <a:pt x="1326801" y="696971"/>
                            <a:pt x="1338043" y="711959"/>
                            <a:pt x="1341790" y="723201"/>
                          </a:cubicBezTo>
                          <a:cubicBezTo>
                            <a:pt x="1349284" y="689477"/>
                            <a:pt x="1368020" y="573315"/>
                            <a:pt x="1278088" y="490877"/>
                          </a:cubicBezTo>
                          <a:cubicBezTo>
                            <a:pt x="1278088" y="490877"/>
                            <a:pt x="1278088" y="487130"/>
                            <a:pt x="1278088" y="487130"/>
                          </a:cubicBezTo>
                          <a:cubicBezTo>
                            <a:pt x="1278088" y="487130"/>
                            <a:pt x="1281836" y="483383"/>
                            <a:pt x="1281836" y="487130"/>
                          </a:cubicBezTo>
                          <a:cubicBezTo>
                            <a:pt x="1311812" y="490877"/>
                            <a:pt x="1330548" y="494624"/>
                            <a:pt x="1341790" y="502119"/>
                          </a:cubicBezTo>
                          <a:cubicBezTo>
                            <a:pt x="1323054" y="445911"/>
                            <a:pt x="1206893" y="161128"/>
                            <a:pt x="955833" y="134898"/>
                          </a:cubicBezTo>
                          <a:cubicBezTo>
                            <a:pt x="955833" y="134898"/>
                            <a:pt x="952086" y="134898"/>
                            <a:pt x="952086" y="131150"/>
                          </a:cubicBezTo>
                          <a:cubicBezTo>
                            <a:pt x="952086" y="131150"/>
                            <a:pt x="952086" y="127403"/>
                            <a:pt x="952086" y="127403"/>
                          </a:cubicBezTo>
                          <a:cubicBezTo>
                            <a:pt x="970822" y="108667"/>
                            <a:pt x="985810" y="93679"/>
                            <a:pt x="993304" y="89932"/>
                          </a:cubicBezTo>
                          <a:cubicBezTo>
                            <a:pt x="989557" y="86185"/>
                            <a:pt x="978316" y="82437"/>
                            <a:pt x="963327" y="82437"/>
                          </a:cubicBezTo>
                          <a:cubicBezTo>
                            <a:pt x="940844" y="82437"/>
                            <a:pt x="910867" y="89932"/>
                            <a:pt x="877143" y="108667"/>
                          </a:cubicBezTo>
                          <a:cubicBezTo>
                            <a:pt x="877143" y="108667"/>
                            <a:pt x="873395" y="108667"/>
                            <a:pt x="873395" y="108667"/>
                          </a:cubicBezTo>
                          <a:cubicBezTo>
                            <a:pt x="873395" y="108667"/>
                            <a:pt x="873395" y="104920"/>
                            <a:pt x="873395" y="104920"/>
                          </a:cubicBezTo>
                          <a:cubicBezTo>
                            <a:pt x="895879" y="71196"/>
                            <a:pt x="910867" y="52460"/>
                            <a:pt x="918361" y="44966"/>
                          </a:cubicBezTo>
                          <a:cubicBezTo>
                            <a:pt x="918361" y="44966"/>
                            <a:pt x="918361" y="44966"/>
                            <a:pt x="918361" y="41219"/>
                          </a:cubicBezTo>
                          <a:cubicBezTo>
                            <a:pt x="903373" y="44966"/>
                            <a:pt x="847165" y="63702"/>
                            <a:pt x="824682" y="101173"/>
                          </a:cubicBezTo>
                          <a:cubicBezTo>
                            <a:pt x="820935" y="108667"/>
                            <a:pt x="817188" y="112415"/>
                            <a:pt x="813441" y="112415"/>
                          </a:cubicBezTo>
                          <a:cubicBezTo>
                            <a:pt x="805946" y="112415"/>
                            <a:pt x="805946" y="101173"/>
                            <a:pt x="802200" y="86185"/>
                          </a:cubicBezTo>
                          <a:cubicBezTo>
                            <a:pt x="798452" y="67449"/>
                            <a:pt x="790958" y="37472"/>
                            <a:pt x="775970" y="33724"/>
                          </a:cubicBezTo>
                          <a:cubicBezTo>
                            <a:pt x="775970" y="48713"/>
                            <a:pt x="787211" y="86185"/>
                            <a:pt x="794705" y="101173"/>
                          </a:cubicBezTo>
                          <a:cubicBezTo>
                            <a:pt x="794705" y="101173"/>
                            <a:pt x="794705" y="104920"/>
                            <a:pt x="794705" y="104920"/>
                          </a:cubicBezTo>
                          <a:cubicBezTo>
                            <a:pt x="794705" y="104920"/>
                            <a:pt x="790958" y="104920"/>
                            <a:pt x="790958" y="104920"/>
                          </a:cubicBezTo>
                          <a:cubicBezTo>
                            <a:pt x="790958" y="104920"/>
                            <a:pt x="704773" y="11241"/>
                            <a:pt x="588612" y="11241"/>
                          </a:cubicBezTo>
                          <a:cubicBezTo>
                            <a:pt x="573623" y="11241"/>
                            <a:pt x="562381" y="11241"/>
                            <a:pt x="547393" y="14989"/>
                          </a:cubicBezTo>
                          <a:cubicBezTo>
                            <a:pt x="584865" y="29977"/>
                            <a:pt x="588612" y="41219"/>
                            <a:pt x="588612" y="41219"/>
                          </a:cubicBezTo>
                          <a:cubicBezTo>
                            <a:pt x="588612" y="41219"/>
                            <a:pt x="588612" y="44966"/>
                            <a:pt x="588612" y="44966"/>
                          </a:cubicBezTo>
                          <a:cubicBezTo>
                            <a:pt x="588612" y="44966"/>
                            <a:pt x="584865" y="44966"/>
                            <a:pt x="584865" y="44966"/>
                          </a:cubicBezTo>
                          <a:cubicBezTo>
                            <a:pt x="584865" y="44966"/>
                            <a:pt x="524910" y="33724"/>
                            <a:pt x="449967" y="33724"/>
                          </a:cubicBezTo>
                          <a:cubicBezTo>
                            <a:pt x="386265" y="33724"/>
                            <a:pt x="300081" y="41219"/>
                            <a:pt x="236379" y="82437"/>
                          </a:cubicBezTo>
                          <a:cubicBezTo>
                            <a:pt x="300081" y="71196"/>
                            <a:pt x="315070" y="71196"/>
                            <a:pt x="315070" y="71196"/>
                          </a:cubicBezTo>
                          <a:cubicBezTo>
                            <a:pt x="315070" y="71196"/>
                            <a:pt x="318816" y="71196"/>
                            <a:pt x="318816" y="74943"/>
                          </a:cubicBezTo>
                          <a:cubicBezTo>
                            <a:pt x="318816" y="74943"/>
                            <a:pt x="318816" y="78690"/>
                            <a:pt x="315070" y="78690"/>
                          </a:cubicBezTo>
                          <a:cubicBezTo>
                            <a:pt x="315070" y="78690"/>
                            <a:pt x="217643" y="104920"/>
                            <a:pt x="161436" y="161128"/>
                          </a:cubicBezTo>
                          <a:cubicBezTo>
                            <a:pt x="195161" y="149886"/>
                            <a:pt x="210149" y="149886"/>
                            <a:pt x="217643" y="149886"/>
                          </a:cubicBezTo>
                          <a:lnTo>
                            <a:pt x="217643" y="149886"/>
                          </a:lnTo>
                          <a:cubicBezTo>
                            <a:pt x="217643" y="149886"/>
                            <a:pt x="221391" y="149886"/>
                            <a:pt x="221391" y="153633"/>
                          </a:cubicBezTo>
                          <a:cubicBezTo>
                            <a:pt x="221391" y="153633"/>
                            <a:pt x="221391" y="157381"/>
                            <a:pt x="217643" y="157381"/>
                          </a:cubicBezTo>
                          <a:cubicBezTo>
                            <a:pt x="213896" y="157381"/>
                            <a:pt x="11550" y="232324"/>
                            <a:pt x="19044" y="434670"/>
                          </a:cubicBezTo>
                          <a:cubicBezTo>
                            <a:pt x="19044" y="442164"/>
                            <a:pt x="19044" y="442164"/>
                            <a:pt x="19044" y="442164"/>
                          </a:cubicBezTo>
                          <a:cubicBezTo>
                            <a:pt x="22791" y="442164"/>
                            <a:pt x="30286" y="427176"/>
                            <a:pt x="37780" y="419681"/>
                          </a:cubicBezTo>
                          <a:cubicBezTo>
                            <a:pt x="49021" y="404693"/>
                            <a:pt x="60263" y="385957"/>
                            <a:pt x="75251" y="378463"/>
                          </a:cubicBezTo>
                          <a:cubicBezTo>
                            <a:pt x="75251" y="378463"/>
                            <a:pt x="78999" y="378463"/>
                            <a:pt x="78999" y="378463"/>
                          </a:cubicBezTo>
                          <a:cubicBezTo>
                            <a:pt x="78999" y="378463"/>
                            <a:pt x="78999" y="382210"/>
                            <a:pt x="78999" y="382210"/>
                          </a:cubicBezTo>
                          <a:cubicBezTo>
                            <a:pt x="41527" y="468394"/>
                            <a:pt x="37780" y="547085"/>
                            <a:pt x="64010" y="595798"/>
                          </a:cubicBezTo>
                          <a:cubicBezTo>
                            <a:pt x="71504" y="580809"/>
                            <a:pt x="101482" y="532096"/>
                            <a:pt x="135206" y="453406"/>
                          </a:cubicBezTo>
                          <a:cubicBezTo>
                            <a:pt x="172678" y="363474"/>
                            <a:pt x="367529" y="251059"/>
                            <a:pt x="539899" y="251059"/>
                          </a:cubicBezTo>
                          <a:cubicBezTo>
                            <a:pt x="562381" y="251059"/>
                            <a:pt x="581117" y="251059"/>
                            <a:pt x="603600" y="254807"/>
                          </a:cubicBezTo>
                          <a:cubicBezTo>
                            <a:pt x="603600" y="254807"/>
                            <a:pt x="607348" y="254807"/>
                            <a:pt x="607348" y="258554"/>
                          </a:cubicBezTo>
                          <a:cubicBezTo>
                            <a:pt x="607348" y="258554"/>
                            <a:pt x="607348" y="262301"/>
                            <a:pt x="607348" y="262301"/>
                          </a:cubicBezTo>
                          <a:cubicBezTo>
                            <a:pt x="513669" y="311014"/>
                            <a:pt x="494933" y="333497"/>
                            <a:pt x="494933" y="340991"/>
                          </a:cubicBezTo>
                          <a:cubicBezTo>
                            <a:pt x="494933" y="340991"/>
                            <a:pt x="498680" y="344738"/>
                            <a:pt x="513669" y="344738"/>
                          </a:cubicBezTo>
                          <a:cubicBezTo>
                            <a:pt x="539899" y="344738"/>
                            <a:pt x="588612" y="333497"/>
                            <a:pt x="656060" y="314761"/>
                          </a:cubicBezTo>
                          <a:cubicBezTo>
                            <a:pt x="656060" y="314761"/>
                            <a:pt x="659808" y="314761"/>
                            <a:pt x="659808" y="314761"/>
                          </a:cubicBezTo>
                          <a:cubicBezTo>
                            <a:pt x="659808" y="314761"/>
                            <a:pt x="659808" y="318508"/>
                            <a:pt x="659808" y="318508"/>
                          </a:cubicBezTo>
                          <a:cubicBezTo>
                            <a:pt x="626084" y="355980"/>
                            <a:pt x="629830" y="367221"/>
                            <a:pt x="629830" y="370968"/>
                          </a:cubicBezTo>
                          <a:cubicBezTo>
                            <a:pt x="629830" y="370968"/>
                            <a:pt x="633578" y="374715"/>
                            <a:pt x="637325" y="374715"/>
                          </a:cubicBezTo>
                          <a:cubicBezTo>
                            <a:pt x="656060" y="374715"/>
                            <a:pt x="701027" y="355980"/>
                            <a:pt x="757234" y="318508"/>
                          </a:cubicBezTo>
                          <a:cubicBezTo>
                            <a:pt x="757234" y="318508"/>
                            <a:pt x="760981" y="318508"/>
                            <a:pt x="760981" y="318508"/>
                          </a:cubicBezTo>
                          <a:cubicBezTo>
                            <a:pt x="760981" y="318508"/>
                            <a:pt x="760981" y="322255"/>
                            <a:pt x="760981" y="322255"/>
                          </a:cubicBezTo>
                          <a:cubicBezTo>
                            <a:pt x="753487" y="370968"/>
                            <a:pt x="753487" y="385957"/>
                            <a:pt x="753487" y="389704"/>
                          </a:cubicBezTo>
                          <a:cubicBezTo>
                            <a:pt x="757234" y="385957"/>
                            <a:pt x="772222" y="359727"/>
                            <a:pt x="779717" y="337244"/>
                          </a:cubicBezTo>
                          <a:cubicBezTo>
                            <a:pt x="779717" y="337244"/>
                            <a:pt x="783464" y="333497"/>
                            <a:pt x="783464" y="333497"/>
                          </a:cubicBezTo>
                          <a:cubicBezTo>
                            <a:pt x="783464" y="333497"/>
                            <a:pt x="787211" y="333497"/>
                            <a:pt x="787211" y="337244"/>
                          </a:cubicBezTo>
                          <a:cubicBezTo>
                            <a:pt x="809694" y="419681"/>
                            <a:pt x="828430" y="419681"/>
                            <a:pt x="828430" y="419681"/>
                          </a:cubicBezTo>
                          <a:cubicBezTo>
                            <a:pt x="828430" y="419681"/>
                            <a:pt x="828430" y="419681"/>
                            <a:pt x="832177" y="419681"/>
                          </a:cubicBezTo>
                          <a:cubicBezTo>
                            <a:pt x="835924" y="415934"/>
                            <a:pt x="835924" y="400946"/>
                            <a:pt x="832177" y="378463"/>
                          </a:cubicBezTo>
                          <a:cubicBezTo>
                            <a:pt x="832177" y="378463"/>
                            <a:pt x="832177" y="374715"/>
                            <a:pt x="835924" y="374715"/>
                          </a:cubicBezTo>
                          <a:cubicBezTo>
                            <a:pt x="835924" y="374715"/>
                            <a:pt x="839671" y="374715"/>
                            <a:pt x="839671" y="374715"/>
                          </a:cubicBezTo>
                          <a:cubicBezTo>
                            <a:pt x="914614" y="509613"/>
                            <a:pt x="933350" y="558326"/>
                            <a:pt x="948338" y="648258"/>
                          </a:cubicBezTo>
                          <a:cubicBezTo>
                            <a:pt x="948338" y="655752"/>
                            <a:pt x="952086" y="659499"/>
                            <a:pt x="952086" y="659499"/>
                          </a:cubicBezTo>
                          <a:cubicBezTo>
                            <a:pt x="955833" y="659499"/>
                            <a:pt x="967074" y="625775"/>
                            <a:pt x="967074" y="569568"/>
                          </a:cubicBezTo>
                          <a:cubicBezTo>
                            <a:pt x="967074" y="569568"/>
                            <a:pt x="967074" y="565820"/>
                            <a:pt x="970822" y="565820"/>
                          </a:cubicBezTo>
                          <a:cubicBezTo>
                            <a:pt x="970822" y="565820"/>
                            <a:pt x="974568" y="565820"/>
                            <a:pt x="974568" y="569568"/>
                          </a:cubicBezTo>
                          <a:cubicBezTo>
                            <a:pt x="1019535" y="678235"/>
                            <a:pt x="1000799" y="839363"/>
                            <a:pt x="997052" y="858099"/>
                          </a:cubicBezTo>
                          <a:cubicBezTo>
                            <a:pt x="1000799" y="861846"/>
                            <a:pt x="1015787" y="865593"/>
                            <a:pt x="1045765" y="835616"/>
                          </a:cubicBezTo>
                          <a:cubicBezTo>
                            <a:pt x="1057006" y="824374"/>
                            <a:pt x="1071995" y="820627"/>
                            <a:pt x="1086983" y="820627"/>
                          </a:cubicBezTo>
                          <a:cubicBezTo>
                            <a:pt x="1109466" y="820627"/>
                            <a:pt x="1131949" y="831868"/>
                            <a:pt x="1150685" y="850604"/>
                          </a:cubicBezTo>
                          <a:cubicBezTo>
                            <a:pt x="1161926" y="865593"/>
                            <a:pt x="1173168" y="888076"/>
                            <a:pt x="1173168" y="910559"/>
                          </a:cubicBezTo>
                          <a:close/>
                        </a:path>
                      </a:pathLst>
                    </a:custGeom>
                    <a:solidFill>
                      <a:srgbClr val="462A1E"/>
                    </a:solidFill>
                    <a:ln w="37462" cap="flat">
                      <a:noFill/>
                      <a:prstDash val="solid"/>
                      <a:miter/>
                    </a:ln>
                  </p:spPr>
                  <p:txBody>
                    <a:bodyPr rtlCol="0" anchor="ctr"/>
                    <a:lstStyle/>
                    <a:p>
                      <a:endParaRPr lang="en-US"/>
                    </a:p>
                  </p:txBody>
                </p:sp>
              </p:grpSp>
              <p:sp>
                <p:nvSpPr>
                  <p:cNvPr id="5902" name="Freeform: Shape 5901">
                    <a:extLst>
                      <a:ext uri="{FF2B5EF4-FFF2-40B4-BE49-F238E27FC236}">
                        <a16:creationId xmlns:a16="http://schemas.microsoft.com/office/drawing/2014/main" id="{C49BFAB5-FA7A-4542-9161-F7609C1C934B}"/>
                      </a:ext>
                    </a:extLst>
                  </p:cNvPr>
                  <p:cNvSpPr/>
                  <p:nvPr/>
                </p:nvSpPr>
                <p:spPr>
                  <a:xfrm>
                    <a:off x="-375970" y="-3228035"/>
                    <a:ext cx="1338914" cy="936365"/>
                  </a:xfrm>
                  <a:custGeom>
                    <a:avLst/>
                    <a:gdLst>
                      <a:gd name="connsiteX0" fmla="*/ 1266734 w 1338914"/>
                      <a:gd name="connsiteY0" fmla="*/ 486707 h 936365"/>
                      <a:gd name="connsiteX1" fmla="*/ 1334183 w 1338914"/>
                      <a:gd name="connsiteY1" fmla="*/ 505443 h 936365"/>
                      <a:gd name="connsiteX2" fmla="*/ 944479 w 1338914"/>
                      <a:gd name="connsiteY2" fmla="*/ 123233 h 936365"/>
                      <a:gd name="connsiteX3" fmla="*/ 989445 w 1338914"/>
                      <a:gd name="connsiteY3" fmla="*/ 82014 h 936365"/>
                      <a:gd name="connsiteX4" fmla="*/ 865789 w 1338914"/>
                      <a:gd name="connsiteY4" fmla="*/ 97003 h 936365"/>
                      <a:gd name="connsiteX5" fmla="*/ 910754 w 1338914"/>
                      <a:gd name="connsiteY5" fmla="*/ 29554 h 936365"/>
                      <a:gd name="connsiteX6" fmla="*/ 813329 w 1338914"/>
                      <a:gd name="connsiteY6" fmla="*/ 93256 h 936365"/>
                      <a:gd name="connsiteX7" fmla="*/ 760868 w 1338914"/>
                      <a:gd name="connsiteY7" fmla="*/ 22060 h 936365"/>
                      <a:gd name="connsiteX8" fmla="*/ 779604 w 1338914"/>
                      <a:gd name="connsiteY8" fmla="*/ 93256 h 936365"/>
                      <a:gd name="connsiteX9" fmla="*/ 521050 w 1338914"/>
                      <a:gd name="connsiteY9" fmla="*/ 7071 h 936365"/>
                      <a:gd name="connsiteX10" fmla="*/ 569764 w 1338914"/>
                      <a:gd name="connsiteY10" fmla="*/ 33301 h 936365"/>
                      <a:gd name="connsiteX11" fmla="*/ 202542 w 1338914"/>
                      <a:gd name="connsiteY11" fmla="*/ 82014 h 936365"/>
                      <a:gd name="connsiteX12" fmla="*/ 299968 w 1338914"/>
                      <a:gd name="connsiteY12" fmla="*/ 70773 h 936365"/>
                      <a:gd name="connsiteX13" fmla="*/ 135093 w 1338914"/>
                      <a:gd name="connsiteY13" fmla="*/ 164452 h 936365"/>
                      <a:gd name="connsiteX14" fmla="*/ 202542 w 1338914"/>
                      <a:gd name="connsiteY14" fmla="*/ 149463 h 936365"/>
                      <a:gd name="connsiteX15" fmla="*/ 196 w 1338914"/>
                      <a:gd name="connsiteY15" fmla="*/ 426753 h 936365"/>
                      <a:gd name="connsiteX16" fmla="*/ 60150 w 1338914"/>
                      <a:gd name="connsiteY16" fmla="*/ 374293 h 936365"/>
                      <a:gd name="connsiteX17" fmla="*/ 48909 w 1338914"/>
                      <a:gd name="connsiteY17" fmla="*/ 595375 h 936365"/>
                      <a:gd name="connsiteX18" fmla="*/ 120105 w 1338914"/>
                      <a:gd name="connsiteY18" fmla="*/ 445489 h 936365"/>
                      <a:gd name="connsiteX19" fmla="*/ 581005 w 1338914"/>
                      <a:gd name="connsiteY19" fmla="*/ 250636 h 936365"/>
                      <a:gd name="connsiteX20" fmla="*/ 637212 w 1338914"/>
                      <a:gd name="connsiteY20" fmla="*/ 314338 h 936365"/>
                      <a:gd name="connsiteX21" fmla="*/ 738386 w 1338914"/>
                      <a:gd name="connsiteY21" fmla="*/ 318085 h 936365"/>
                      <a:gd name="connsiteX22" fmla="*/ 764615 w 1338914"/>
                      <a:gd name="connsiteY22" fmla="*/ 336821 h 936365"/>
                      <a:gd name="connsiteX23" fmla="*/ 824570 w 1338914"/>
                      <a:gd name="connsiteY23" fmla="*/ 378040 h 936365"/>
                      <a:gd name="connsiteX24" fmla="*/ 933237 w 1338914"/>
                      <a:gd name="connsiteY24" fmla="*/ 651582 h 936365"/>
                      <a:gd name="connsiteX25" fmla="*/ 959467 w 1338914"/>
                      <a:gd name="connsiteY25" fmla="*/ 569145 h 936365"/>
                      <a:gd name="connsiteX26" fmla="*/ 981951 w 1338914"/>
                      <a:gd name="connsiteY26" fmla="*/ 857676 h 936365"/>
                      <a:gd name="connsiteX27" fmla="*/ 1038158 w 1338914"/>
                      <a:gd name="connsiteY27" fmla="*/ 835193 h 936365"/>
                      <a:gd name="connsiteX28" fmla="*/ 1161814 w 1338914"/>
                      <a:gd name="connsiteY28" fmla="*/ 906389 h 936365"/>
                      <a:gd name="connsiteX29" fmla="*/ 1180550 w 1338914"/>
                      <a:gd name="connsiteY29" fmla="*/ 936366 h 936365"/>
                      <a:gd name="connsiteX30" fmla="*/ 1218021 w 1338914"/>
                      <a:gd name="connsiteY30" fmla="*/ 820204 h 936365"/>
                      <a:gd name="connsiteX31" fmla="*/ 1251746 w 1338914"/>
                      <a:gd name="connsiteY31" fmla="*/ 891400 h 936365"/>
                      <a:gd name="connsiteX32" fmla="*/ 1289217 w 1338914"/>
                      <a:gd name="connsiteY32" fmla="*/ 685306 h 936365"/>
                      <a:gd name="connsiteX33" fmla="*/ 1326689 w 1338914"/>
                      <a:gd name="connsiteY33" fmla="*/ 730272 h 936365"/>
                      <a:gd name="connsiteX34" fmla="*/ 1266734 w 1338914"/>
                      <a:gd name="connsiteY34" fmla="*/ 486707 h 936365"/>
                      <a:gd name="connsiteX35" fmla="*/ 1225516 w 1338914"/>
                      <a:gd name="connsiteY35" fmla="*/ 396775 h 936365"/>
                      <a:gd name="connsiteX36" fmla="*/ 1180550 w 1338914"/>
                      <a:gd name="connsiteY36" fmla="*/ 378040 h 936365"/>
                      <a:gd name="connsiteX37" fmla="*/ 1225516 w 1338914"/>
                      <a:gd name="connsiteY37" fmla="*/ 494201 h 936365"/>
                      <a:gd name="connsiteX38" fmla="*/ 1173055 w 1338914"/>
                      <a:gd name="connsiteY38" fmla="*/ 396775 h 936365"/>
                      <a:gd name="connsiteX39" fmla="*/ 1113101 w 1338914"/>
                      <a:gd name="connsiteY39" fmla="*/ 344315 h 936365"/>
                      <a:gd name="connsiteX40" fmla="*/ 1105607 w 1338914"/>
                      <a:gd name="connsiteY40" fmla="*/ 351810 h 936365"/>
                      <a:gd name="connsiteX41" fmla="*/ 1165561 w 1338914"/>
                      <a:gd name="connsiteY41" fmla="*/ 475466 h 936365"/>
                      <a:gd name="connsiteX42" fmla="*/ 1195538 w 1338914"/>
                      <a:gd name="connsiteY42" fmla="*/ 614110 h 936365"/>
                      <a:gd name="connsiteX43" fmla="*/ 1184297 w 1338914"/>
                      <a:gd name="connsiteY43" fmla="*/ 580386 h 936365"/>
                      <a:gd name="connsiteX44" fmla="*/ 1161814 w 1338914"/>
                      <a:gd name="connsiteY44" fmla="*/ 531673 h 936365"/>
                      <a:gd name="connsiteX45" fmla="*/ 1101859 w 1338914"/>
                      <a:gd name="connsiteY45" fmla="*/ 441741 h 936365"/>
                      <a:gd name="connsiteX46" fmla="*/ 1094365 w 1338914"/>
                      <a:gd name="connsiteY46" fmla="*/ 445489 h 936365"/>
                      <a:gd name="connsiteX47" fmla="*/ 1116848 w 1338914"/>
                      <a:gd name="connsiteY47" fmla="*/ 554156 h 936365"/>
                      <a:gd name="connsiteX48" fmla="*/ 1113101 w 1338914"/>
                      <a:gd name="connsiteY48" fmla="*/ 550409 h 936365"/>
                      <a:gd name="connsiteX49" fmla="*/ 1098112 w 1338914"/>
                      <a:gd name="connsiteY49" fmla="*/ 512937 h 936365"/>
                      <a:gd name="connsiteX50" fmla="*/ 1060641 w 1338914"/>
                      <a:gd name="connsiteY50" fmla="*/ 449236 h 936365"/>
                      <a:gd name="connsiteX51" fmla="*/ 1038158 w 1338914"/>
                      <a:gd name="connsiteY51" fmla="*/ 449236 h 936365"/>
                      <a:gd name="connsiteX52" fmla="*/ 1038158 w 1338914"/>
                      <a:gd name="connsiteY52" fmla="*/ 479213 h 936365"/>
                      <a:gd name="connsiteX53" fmla="*/ 1041905 w 1338914"/>
                      <a:gd name="connsiteY53" fmla="*/ 531673 h 936365"/>
                      <a:gd name="connsiteX54" fmla="*/ 1004433 w 1338914"/>
                      <a:gd name="connsiteY54" fmla="*/ 437994 h 936365"/>
                      <a:gd name="connsiteX55" fmla="*/ 951973 w 1338914"/>
                      <a:gd name="connsiteY55" fmla="*/ 374293 h 936365"/>
                      <a:gd name="connsiteX56" fmla="*/ 948226 w 1338914"/>
                      <a:gd name="connsiteY56" fmla="*/ 378040 h 936365"/>
                      <a:gd name="connsiteX57" fmla="*/ 955721 w 1338914"/>
                      <a:gd name="connsiteY57" fmla="*/ 396775 h 936365"/>
                      <a:gd name="connsiteX58" fmla="*/ 959467 w 1338914"/>
                      <a:gd name="connsiteY58" fmla="*/ 415511 h 936365"/>
                      <a:gd name="connsiteX59" fmla="*/ 959467 w 1338914"/>
                      <a:gd name="connsiteY59" fmla="*/ 527926 h 936365"/>
                      <a:gd name="connsiteX60" fmla="*/ 951973 w 1338914"/>
                      <a:gd name="connsiteY60" fmla="*/ 531673 h 936365"/>
                      <a:gd name="connsiteX61" fmla="*/ 921996 w 1338914"/>
                      <a:gd name="connsiteY61" fmla="*/ 441741 h 936365"/>
                      <a:gd name="connsiteX62" fmla="*/ 884524 w 1338914"/>
                      <a:gd name="connsiteY62" fmla="*/ 348062 h 936365"/>
                      <a:gd name="connsiteX63" fmla="*/ 854547 w 1338914"/>
                      <a:gd name="connsiteY63" fmla="*/ 299349 h 936365"/>
                      <a:gd name="connsiteX64" fmla="*/ 843306 w 1338914"/>
                      <a:gd name="connsiteY64" fmla="*/ 284361 h 936365"/>
                      <a:gd name="connsiteX65" fmla="*/ 820823 w 1338914"/>
                      <a:gd name="connsiteY65" fmla="*/ 333074 h 936365"/>
                      <a:gd name="connsiteX66" fmla="*/ 813329 w 1338914"/>
                      <a:gd name="connsiteY66" fmla="*/ 336821 h 936365"/>
                      <a:gd name="connsiteX67" fmla="*/ 790845 w 1338914"/>
                      <a:gd name="connsiteY67" fmla="*/ 280614 h 936365"/>
                      <a:gd name="connsiteX68" fmla="*/ 700914 w 1338914"/>
                      <a:gd name="connsiteY68" fmla="*/ 310591 h 936365"/>
                      <a:gd name="connsiteX69" fmla="*/ 697167 w 1338914"/>
                      <a:gd name="connsiteY69" fmla="*/ 306844 h 936365"/>
                      <a:gd name="connsiteX70" fmla="*/ 730891 w 1338914"/>
                      <a:gd name="connsiteY70" fmla="*/ 250636 h 936365"/>
                      <a:gd name="connsiteX71" fmla="*/ 618477 w 1338914"/>
                      <a:gd name="connsiteY71" fmla="*/ 261878 h 936365"/>
                      <a:gd name="connsiteX72" fmla="*/ 618477 w 1338914"/>
                      <a:gd name="connsiteY72" fmla="*/ 254384 h 936365"/>
                      <a:gd name="connsiteX73" fmla="*/ 749627 w 1338914"/>
                      <a:gd name="connsiteY73" fmla="*/ 183188 h 936365"/>
                      <a:gd name="connsiteX74" fmla="*/ 127599 w 1338914"/>
                      <a:gd name="connsiteY74" fmla="*/ 355557 h 936365"/>
                      <a:gd name="connsiteX75" fmla="*/ 120105 w 1338914"/>
                      <a:gd name="connsiteY75" fmla="*/ 351810 h 936365"/>
                      <a:gd name="connsiteX76" fmla="*/ 262497 w 1338914"/>
                      <a:gd name="connsiteY76" fmla="*/ 198176 h 936365"/>
                      <a:gd name="connsiteX77" fmla="*/ 60150 w 1338914"/>
                      <a:gd name="connsiteY77" fmla="*/ 344315 h 936365"/>
                      <a:gd name="connsiteX78" fmla="*/ 52656 w 1338914"/>
                      <a:gd name="connsiteY78" fmla="*/ 340568 h 936365"/>
                      <a:gd name="connsiteX79" fmla="*/ 138841 w 1338914"/>
                      <a:gd name="connsiteY79" fmla="*/ 228153 h 936365"/>
                      <a:gd name="connsiteX80" fmla="*/ 191301 w 1338914"/>
                      <a:gd name="connsiteY80" fmla="*/ 190682 h 936365"/>
                      <a:gd name="connsiteX81" fmla="*/ 232520 w 1338914"/>
                      <a:gd name="connsiteY81" fmla="*/ 168199 h 936365"/>
                      <a:gd name="connsiteX82" fmla="*/ 236266 w 1338914"/>
                      <a:gd name="connsiteY82" fmla="*/ 168199 h 936365"/>
                      <a:gd name="connsiteX83" fmla="*/ 240014 w 1338914"/>
                      <a:gd name="connsiteY83" fmla="*/ 168199 h 936365"/>
                      <a:gd name="connsiteX84" fmla="*/ 296221 w 1338914"/>
                      <a:gd name="connsiteY84" fmla="*/ 141969 h 936365"/>
                      <a:gd name="connsiteX85" fmla="*/ 240014 w 1338914"/>
                      <a:gd name="connsiteY85" fmla="*/ 149463 h 936365"/>
                      <a:gd name="connsiteX86" fmla="*/ 236266 w 1338914"/>
                      <a:gd name="connsiteY86" fmla="*/ 141969 h 936365"/>
                      <a:gd name="connsiteX87" fmla="*/ 363670 w 1338914"/>
                      <a:gd name="connsiteY87" fmla="*/ 89509 h 936365"/>
                      <a:gd name="connsiteX88" fmla="*/ 419877 w 1338914"/>
                      <a:gd name="connsiteY88" fmla="*/ 85762 h 936365"/>
                      <a:gd name="connsiteX89" fmla="*/ 404888 w 1338914"/>
                      <a:gd name="connsiteY89" fmla="*/ 82014 h 936365"/>
                      <a:gd name="connsiteX90" fmla="*/ 359923 w 1338914"/>
                      <a:gd name="connsiteY90" fmla="*/ 70773 h 936365"/>
                      <a:gd name="connsiteX91" fmla="*/ 363670 w 1338914"/>
                      <a:gd name="connsiteY91" fmla="*/ 59531 h 936365"/>
                      <a:gd name="connsiteX92" fmla="*/ 640959 w 1338914"/>
                      <a:gd name="connsiteY92" fmla="*/ 70773 h 936365"/>
                      <a:gd name="connsiteX93" fmla="*/ 614729 w 1338914"/>
                      <a:gd name="connsiteY93" fmla="*/ 37049 h 936365"/>
                      <a:gd name="connsiteX94" fmla="*/ 622223 w 1338914"/>
                      <a:gd name="connsiteY94" fmla="*/ 29554 h 936365"/>
                      <a:gd name="connsiteX95" fmla="*/ 670937 w 1338914"/>
                      <a:gd name="connsiteY95" fmla="*/ 37049 h 936365"/>
                      <a:gd name="connsiteX96" fmla="*/ 749627 w 1338914"/>
                      <a:gd name="connsiteY96" fmla="*/ 78267 h 936365"/>
                      <a:gd name="connsiteX97" fmla="*/ 768363 w 1338914"/>
                      <a:gd name="connsiteY97" fmla="*/ 93256 h 936365"/>
                      <a:gd name="connsiteX98" fmla="*/ 715902 w 1338914"/>
                      <a:gd name="connsiteY98" fmla="*/ 89509 h 936365"/>
                      <a:gd name="connsiteX99" fmla="*/ 633465 w 1338914"/>
                      <a:gd name="connsiteY99" fmla="*/ 111992 h 936365"/>
                      <a:gd name="connsiteX100" fmla="*/ 633465 w 1338914"/>
                      <a:gd name="connsiteY100" fmla="*/ 115739 h 936365"/>
                      <a:gd name="connsiteX101" fmla="*/ 712156 w 1338914"/>
                      <a:gd name="connsiteY101" fmla="*/ 119486 h 936365"/>
                      <a:gd name="connsiteX102" fmla="*/ 805834 w 1338914"/>
                      <a:gd name="connsiteY102" fmla="*/ 130727 h 936365"/>
                      <a:gd name="connsiteX103" fmla="*/ 787099 w 1338914"/>
                      <a:gd name="connsiteY103" fmla="*/ 141969 h 936365"/>
                      <a:gd name="connsiteX104" fmla="*/ 787099 w 1338914"/>
                      <a:gd name="connsiteY104" fmla="*/ 145716 h 936365"/>
                      <a:gd name="connsiteX105" fmla="*/ 805834 w 1338914"/>
                      <a:gd name="connsiteY105" fmla="*/ 145716 h 936365"/>
                      <a:gd name="connsiteX106" fmla="*/ 828317 w 1338914"/>
                      <a:gd name="connsiteY106" fmla="*/ 145716 h 936365"/>
                      <a:gd name="connsiteX107" fmla="*/ 790845 w 1338914"/>
                      <a:gd name="connsiteY107" fmla="*/ 190682 h 936365"/>
                      <a:gd name="connsiteX108" fmla="*/ 790845 w 1338914"/>
                      <a:gd name="connsiteY108" fmla="*/ 194429 h 936365"/>
                      <a:gd name="connsiteX109" fmla="*/ 828317 w 1338914"/>
                      <a:gd name="connsiteY109" fmla="*/ 183188 h 936365"/>
                      <a:gd name="connsiteX110" fmla="*/ 869536 w 1338914"/>
                      <a:gd name="connsiteY110" fmla="*/ 156958 h 936365"/>
                      <a:gd name="connsiteX111" fmla="*/ 884524 w 1338914"/>
                      <a:gd name="connsiteY111" fmla="*/ 171946 h 936365"/>
                      <a:gd name="connsiteX112" fmla="*/ 910754 w 1338914"/>
                      <a:gd name="connsiteY112" fmla="*/ 224406 h 936365"/>
                      <a:gd name="connsiteX113" fmla="*/ 918249 w 1338914"/>
                      <a:gd name="connsiteY113" fmla="*/ 224406 h 936365"/>
                      <a:gd name="connsiteX114" fmla="*/ 903260 w 1338914"/>
                      <a:gd name="connsiteY114" fmla="*/ 153210 h 936365"/>
                      <a:gd name="connsiteX115" fmla="*/ 944479 w 1338914"/>
                      <a:gd name="connsiteY115" fmla="*/ 186935 h 936365"/>
                      <a:gd name="connsiteX116" fmla="*/ 948226 w 1338914"/>
                      <a:gd name="connsiteY116" fmla="*/ 183188 h 936365"/>
                      <a:gd name="connsiteX117" fmla="*/ 940732 w 1338914"/>
                      <a:gd name="connsiteY117" fmla="*/ 153210 h 936365"/>
                      <a:gd name="connsiteX118" fmla="*/ 1124343 w 1338914"/>
                      <a:gd name="connsiteY118" fmla="*/ 246889 h 936365"/>
                      <a:gd name="connsiteX119" fmla="*/ 1139331 w 1338914"/>
                      <a:gd name="connsiteY119" fmla="*/ 261878 h 936365"/>
                      <a:gd name="connsiteX120" fmla="*/ 1188044 w 1338914"/>
                      <a:gd name="connsiteY120" fmla="*/ 310591 h 936365"/>
                      <a:gd name="connsiteX121" fmla="*/ 1262987 w 1338914"/>
                      <a:gd name="connsiteY121" fmla="*/ 419258 h 936365"/>
                      <a:gd name="connsiteX122" fmla="*/ 1225516 w 1338914"/>
                      <a:gd name="connsiteY122" fmla="*/ 396775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338914" h="936365">
                        <a:moveTo>
                          <a:pt x="1266734" y="486707"/>
                        </a:moveTo>
                        <a:cubicBezTo>
                          <a:pt x="1326689" y="497949"/>
                          <a:pt x="1334183" y="501696"/>
                          <a:pt x="1334183" y="505443"/>
                        </a:cubicBezTo>
                        <a:cubicBezTo>
                          <a:pt x="1334183" y="501696"/>
                          <a:pt x="1218021"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0295"/>
                          <a:pt x="1326689" y="730272"/>
                          <a:pt x="1326689" y="730272"/>
                        </a:cubicBezTo>
                        <a:cubicBezTo>
                          <a:pt x="1326689" y="730272"/>
                          <a:pt x="1379149" y="587880"/>
                          <a:pt x="1266734" y="486707"/>
                        </a:cubicBezTo>
                        <a:close/>
                        <a:moveTo>
                          <a:pt x="1225516" y="396775"/>
                        </a:moveTo>
                        <a:cubicBezTo>
                          <a:pt x="1210527" y="381787"/>
                          <a:pt x="1180550" y="374293"/>
                          <a:pt x="1180550" y="378040"/>
                        </a:cubicBezTo>
                        <a:cubicBezTo>
                          <a:pt x="1180550" y="378040"/>
                          <a:pt x="1221768" y="464224"/>
                          <a:pt x="1225516" y="494201"/>
                        </a:cubicBezTo>
                        <a:cubicBezTo>
                          <a:pt x="1210527" y="460477"/>
                          <a:pt x="1195538" y="426753"/>
                          <a:pt x="1173055" y="396775"/>
                        </a:cubicBezTo>
                        <a:cubicBezTo>
                          <a:pt x="1158067" y="378040"/>
                          <a:pt x="1135584" y="344315"/>
                          <a:pt x="1113101" y="344315"/>
                        </a:cubicBezTo>
                        <a:cubicBezTo>
                          <a:pt x="1109354" y="344315"/>
                          <a:pt x="1105607" y="348062"/>
                          <a:pt x="1105607" y="351810"/>
                        </a:cubicBezTo>
                        <a:cubicBezTo>
                          <a:pt x="1124343" y="393028"/>
                          <a:pt x="1150573" y="430500"/>
                          <a:pt x="1165561" y="475466"/>
                        </a:cubicBezTo>
                        <a:cubicBezTo>
                          <a:pt x="1180550" y="520432"/>
                          <a:pt x="1195538" y="565397"/>
                          <a:pt x="1195538" y="614110"/>
                        </a:cubicBezTo>
                        <a:cubicBezTo>
                          <a:pt x="1188044" y="602869"/>
                          <a:pt x="1188044" y="591628"/>
                          <a:pt x="1184297" y="580386"/>
                        </a:cubicBezTo>
                        <a:cubicBezTo>
                          <a:pt x="1176803" y="561650"/>
                          <a:pt x="1169308" y="546662"/>
                          <a:pt x="1161814" y="531673"/>
                        </a:cubicBezTo>
                        <a:cubicBezTo>
                          <a:pt x="1146825" y="497949"/>
                          <a:pt x="1128089" y="467971"/>
                          <a:pt x="1101859" y="441741"/>
                        </a:cubicBezTo>
                        <a:cubicBezTo>
                          <a:pt x="1098112" y="437994"/>
                          <a:pt x="1094365" y="441741"/>
                          <a:pt x="1094365" y="445489"/>
                        </a:cubicBezTo>
                        <a:cubicBezTo>
                          <a:pt x="1098112" y="482960"/>
                          <a:pt x="1120595" y="516684"/>
                          <a:pt x="1116848" y="554156"/>
                        </a:cubicBezTo>
                        <a:cubicBezTo>
                          <a:pt x="1116848" y="554156"/>
                          <a:pt x="1113101" y="554156"/>
                          <a:pt x="1113101" y="550409"/>
                        </a:cubicBezTo>
                        <a:cubicBezTo>
                          <a:pt x="1109354" y="539167"/>
                          <a:pt x="1101859" y="524179"/>
                          <a:pt x="1098112" y="512937"/>
                        </a:cubicBezTo>
                        <a:cubicBezTo>
                          <a:pt x="1086871" y="490454"/>
                          <a:pt x="1075629" y="467971"/>
                          <a:pt x="1060641" y="449236"/>
                        </a:cubicBezTo>
                        <a:cubicBezTo>
                          <a:pt x="1056894" y="441741"/>
                          <a:pt x="1045652" y="437994"/>
                          <a:pt x="1038158" y="449236"/>
                        </a:cubicBezTo>
                        <a:cubicBezTo>
                          <a:pt x="1034411" y="456730"/>
                          <a:pt x="1034411" y="467971"/>
                          <a:pt x="1038158" y="479213"/>
                        </a:cubicBezTo>
                        <a:cubicBezTo>
                          <a:pt x="1041905" y="497949"/>
                          <a:pt x="1045652" y="512937"/>
                          <a:pt x="1041905" y="531673"/>
                        </a:cubicBezTo>
                        <a:cubicBezTo>
                          <a:pt x="1026916" y="501696"/>
                          <a:pt x="1019422" y="467971"/>
                          <a:pt x="1004433" y="437994"/>
                        </a:cubicBezTo>
                        <a:cubicBezTo>
                          <a:pt x="996939" y="423006"/>
                          <a:pt x="978203" y="366798"/>
                          <a:pt x="951973" y="374293"/>
                        </a:cubicBezTo>
                        <a:cubicBezTo>
                          <a:pt x="951973" y="374293"/>
                          <a:pt x="948226" y="378040"/>
                          <a:pt x="948226" y="378040"/>
                        </a:cubicBezTo>
                        <a:cubicBezTo>
                          <a:pt x="948226" y="385534"/>
                          <a:pt x="951973" y="389281"/>
                          <a:pt x="955721" y="396775"/>
                        </a:cubicBezTo>
                        <a:cubicBezTo>
                          <a:pt x="955721" y="404270"/>
                          <a:pt x="959467" y="408017"/>
                          <a:pt x="959467" y="415511"/>
                        </a:cubicBezTo>
                        <a:cubicBezTo>
                          <a:pt x="963215" y="452983"/>
                          <a:pt x="974456" y="494201"/>
                          <a:pt x="959467" y="527926"/>
                        </a:cubicBezTo>
                        <a:cubicBezTo>
                          <a:pt x="959467" y="531673"/>
                          <a:pt x="951973" y="535420"/>
                          <a:pt x="951973" y="531673"/>
                        </a:cubicBezTo>
                        <a:cubicBezTo>
                          <a:pt x="936985" y="505443"/>
                          <a:pt x="929490" y="471719"/>
                          <a:pt x="921996" y="441741"/>
                        </a:cubicBezTo>
                        <a:cubicBezTo>
                          <a:pt x="910754" y="408017"/>
                          <a:pt x="899513" y="378040"/>
                          <a:pt x="884524" y="348062"/>
                        </a:cubicBezTo>
                        <a:cubicBezTo>
                          <a:pt x="873283" y="329327"/>
                          <a:pt x="862042" y="314338"/>
                          <a:pt x="854547" y="299349"/>
                        </a:cubicBezTo>
                        <a:cubicBezTo>
                          <a:pt x="854547" y="295602"/>
                          <a:pt x="847053" y="291855"/>
                          <a:pt x="843306" y="284361"/>
                        </a:cubicBezTo>
                        <a:cubicBezTo>
                          <a:pt x="835811" y="303097"/>
                          <a:pt x="828317" y="318085"/>
                          <a:pt x="820823" y="333074"/>
                        </a:cubicBezTo>
                        <a:cubicBezTo>
                          <a:pt x="820823" y="336821"/>
                          <a:pt x="817075" y="336821"/>
                          <a:pt x="813329" y="336821"/>
                        </a:cubicBezTo>
                        <a:cubicBezTo>
                          <a:pt x="798340" y="321832"/>
                          <a:pt x="790845" y="303097"/>
                          <a:pt x="790845" y="280614"/>
                        </a:cubicBezTo>
                        <a:cubicBezTo>
                          <a:pt x="760868" y="299349"/>
                          <a:pt x="730891" y="310591"/>
                          <a:pt x="700914" y="310591"/>
                        </a:cubicBezTo>
                        <a:cubicBezTo>
                          <a:pt x="697167" y="310591"/>
                          <a:pt x="697167" y="306844"/>
                          <a:pt x="697167" y="306844"/>
                        </a:cubicBezTo>
                        <a:cubicBezTo>
                          <a:pt x="700914" y="288108"/>
                          <a:pt x="715902" y="269372"/>
                          <a:pt x="730891" y="250636"/>
                        </a:cubicBezTo>
                        <a:cubicBezTo>
                          <a:pt x="693420" y="254384"/>
                          <a:pt x="655948" y="261878"/>
                          <a:pt x="618477" y="261878"/>
                        </a:cubicBezTo>
                        <a:cubicBezTo>
                          <a:pt x="614729" y="261878"/>
                          <a:pt x="614729" y="254384"/>
                          <a:pt x="618477" y="254384"/>
                        </a:cubicBezTo>
                        <a:cubicBezTo>
                          <a:pt x="652201" y="216912"/>
                          <a:pt x="700914" y="194429"/>
                          <a:pt x="749627" y="183188"/>
                        </a:cubicBezTo>
                        <a:cubicBezTo>
                          <a:pt x="532292" y="141969"/>
                          <a:pt x="277485" y="183188"/>
                          <a:pt x="127599" y="355557"/>
                        </a:cubicBezTo>
                        <a:cubicBezTo>
                          <a:pt x="123852" y="359304"/>
                          <a:pt x="116358" y="355557"/>
                          <a:pt x="120105" y="351810"/>
                        </a:cubicBezTo>
                        <a:cubicBezTo>
                          <a:pt x="150082" y="288108"/>
                          <a:pt x="202542" y="231901"/>
                          <a:pt x="262497" y="198176"/>
                        </a:cubicBezTo>
                        <a:cubicBezTo>
                          <a:pt x="183806" y="224406"/>
                          <a:pt x="108863" y="280614"/>
                          <a:pt x="60150" y="344315"/>
                        </a:cubicBezTo>
                        <a:cubicBezTo>
                          <a:pt x="56403" y="348062"/>
                          <a:pt x="48909" y="344315"/>
                          <a:pt x="52656" y="340568"/>
                        </a:cubicBezTo>
                        <a:cubicBezTo>
                          <a:pt x="75139" y="299349"/>
                          <a:pt x="101369" y="261878"/>
                          <a:pt x="138841" y="228153"/>
                        </a:cubicBezTo>
                        <a:cubicBezTo>
                          <a:pt x="153829" y="213165"/>
                          <a:pt x="172565" y="201923"/>
                          <a:pt x="191301" y="190682"/>
                        </a:cubicBezTo>
                        <a:cubicBezTo>
                          <a:pt x="202542" y="183188"/>
                          <a:pt x="217531" y="175693"/>
                          <a:pt x="232520" y="168199"/>
                        </a:cubicBezTo>
                        <a:cubicBezTo>
                          <a:pt x="232520" y="168199"/>
                          <a:pt x="232520" y="168199"/>
                          <a:pt x="236266" y="168199"/>
                        </a:cubicBezTo>
                        <a:cubicBezTo>
                          <a:pt x="236266" y="168199"/>
                          <a:pt x="236266" y="168199"/>
                          <a:pt x="240014" y="168199"/>
                        </a:cubicBezTo>
                        <a:cubicBezTo>
                          <a:pt x="258750" y="156958"/>
                          <a:pt x="277485" y="149463"/>
                          <a:pt x="296221" y="141969"/>
                        </a:cubicBezTo>
                        <a:cubicBezTo>
                          <a:pt x="277485" y="141969"/>
                          <a:pt x="258750" y="145716"/>
                          <a:pt x="240014" y="149463"/>
                        </a:cubicBezTo>
                        <a:cubicBezTo>
                          <a:pt x="236266" y="149463"/>
                          <a:pt x="232520" y="145716"/>
                          <a:pt x="236266" y="141969"/>
                        </a:cubicBezTo>
                        <a:cubicBezTo>
                          <a:pt x="269991" y="108245"/>
                          <a:pt x="318704" y="97003"/>
                          <a:pt x="363670" y="89509"/>
                        </a:cubicBezTo>
                        <a:cubicBezTo>
                          <a:pt x="382406" y="85762"/>
                          <a:pt x="401142" y="85762"/>
                          <a:pt x="419877" y="85762"/>
                        </a:cubicBezTo>
                        <a:cubicBezTo>
                          <a:pt x="416130" y="85762"/>
                          <a:pt x="408636" y="82014"/>
                          <a:pt x="404888" y="82014"/>
                        </a:cubicBezTo>
                        <a:cubicBezTo>
                          <a:pt x="389900" y="78267"/>
                          <a:pt x="371164" y="78267"/>
                          <a:pt x="359923" y="70773"/>
                        </a:cubicBezTo>
                        <a:cubicBezTo>
                          <a:pt x="356176" y="67026"/>
                          <a:pt x="359923" y="63279"/>
                          <a:pt x="363670" y="59531"/>
                        </a:cubicBezTo>
                        <a:cubicBezTo>
                          <a:pt x="453601" y="48290"/>
                          <a:pt x="554775" y="44543"/>
                          <a:pt x="640959" y="70773"/>
                        </a:cubicBezTo>
                        <a:cubicBezTo>
                          <a:pt x="633465" y="59531"/>
                          <a:pt x="622223" y="48290"/>
                          <a:pt x="614729" y="37049"/>
                        </a:cubicBezTo>
                        <a:cubicBezTo>
                          <a:pt x="610982" y="33301"/>
                          <a:pt x="618477" y="29554"/>
                          <a:pt x="622223" y="29554"/>
                        </a:cubicBezTo>
                        <a:cubicBezTo>
                          <a:pt x="637212" y="29554"/>
                          <a:pt x="655948" y="33301"/>
                          <a:pt x="670937" y="37049"/>
                        </a:cubicBezTo>
                        <a:cubicBezTo>
                          <a:pt x="700914" y="40796"/>
                          <a:pt x="723397" y="59531"/>
                          <a:pt x="749627" y="78267"/>
                        </a:cubicBezTo>
                        <a:cubicBezTo>
                          <a:pt x="757121" y="82014"/>
                          <a:pt x="764615" y="89509"/>
                          <a:pt x="768363" y="93256"/>
                        </a:cubicBezTo>
                        <a:cubicBezTo>
                          <a:pt x="749627" y="89509"/>
                          <a:pt x="727144" y="89509"/>
                          <a:pt x="715902" y="89509"/>
                        </a:cubicBezTo>
                        <a:cubicBezTo>
                          <a:pt x="693420" y="89509"/>
                          <a:pt x="648453" y="93256"/>
                          <a:pt x="633465" y="111992"/>
                        </a:cubicBezTo>
                        <a:cubicBezTo>
                          <a:pt x="633465" y="111992"/>
                          <a:pt x="633465" y="111992"/>
                          <a:pt x="633465" y="115739"/>
                        </a:cubicBezTo>
                        <a:cubicBezTo>
                          <a:pt x="655948" y="123233"/>
                          <a:pt x="685925" y="119486"/>
                          <a:pt x="712156" y="119486"/>
                        </a:cubicBezTo>
                        <a:cubicBezTo>
                          <a:pt x="742132" y="119486"/>
                          <a:pt x="779604" y="119486"/>
                          <a:pt x="805834" y="130727"/>
                        </a:cubicBezTo>
                        <a:cubicBezTo>
                          <a:pt x="798340" y="134475"/>
                          <a:pt x="790845" y="138222"/>
                          <a:pt x="787099" y="141969"/>
                        </a:cubicBezTo>
                        <a:cubicBezTo>
                          <a:pt x="787099" y="141969"/>
                          <a:pt x="783351" y="145716"/>
                          <a:pt x="787099" y="145716"/>
                        </a:cubicBezTo>
                        <a:cubicBezTo>
                          <a:pt x="798340" y="145716"/>
                          <a:pt x="794593" y="145716"/>
                          <a:pt x="805834" y="145716"/>
                        </a:cubicBezTo>
                        <a:cubicBezTo>
                          <a:pt x="813329" y="145716"/>
                          <a:pt x="843306" y="130727"/>
                          <a:pt x="828317" y="145716"/>
                        </a:cubicBezTo>
                        <a:cubicBezTo>
                          <a:pt x="817075" y="160705"/>
                          <a:pt x="802087" y="175693"/>
                          <a:pt x="790845" y="190682"/>
                        </a:cubicBezTo>
                        <a:cubicBezTo>
                          <a:pt x="790845" y="190682"/>
                          <a:pt x="790845" y="194429"/>
                          <a:pt x="790845" y="194429"/>
                        </a:cubicBezTo>
                        <a:cubicBezTo>
                          <a:pt x="802087" y="198176"/>
                          <a:pt x="817075" y="190682"/>
                          <a:pt x="828317" y="183188"/>
                        </a:cubicBezTo>
                        <a:cubicBezTo>
                          <a:pt x="843306" y="175693"/>
                          <a:pt x="858294" y="168199"/>
                          <a:pt x="869536" y="156958"/>
                        </a:cubicBezTo>
                        <a:cubicBezTo>
                          <a:pt x="873283" y="160705"/>
                          <a:pt x="880778" y="164452"/>
                          <a:pt x="884524" y="171946"/>
                        </a:cubicBezTo>
                        <a:cubicBezTo>
                          <a:pt x="895766" y="186935"/>
                          <a:pt x="899513" y="209418"/>
                          <a:pt x="910754" y="224406"/>
                        </a:cubicBezTo>
                        <a:cubicBezTo>
                          <a:pt x="910754" y="228153"/>
                          <a:pt x="914502" y="224406"/>
                          <a:pt x="918249" y="224406"/>
                        </a:cubicBezTo>
                        <a:cubicBezTo>
                          <a:pt x="929490" y="198176"/>
                          <a:pt x="914502" y="175693"/>
                          <a:pt x="903260" y="153210"/>
                        </a:cubicBezTo>
                        <a:cubicBezTo>
                          <a:pt x="918249" y="160705"/>
                          <a:pt x="933237" y="168199"/>
                          <a:pt x="944479" y="186935"/>
                        </a:cubicBezTo>
                        <a:cubicBezTo>
                          <a:pt x="948226" y="190682"/>
                          <a:pt x="948226" y="183188"/>
                          <a:pt x="948226" y="183188"/>
                        </a:cubicBezTo>
                        <a:cubicBezTo>
                          <a:pt x="948226" y="171946"/>
                          <a:pt x="944479" y="160705"/>
                          <a:pt x="940732" y="153210"/>
                        </a:cubicBezTo>
                        <a:cubicBezTo>
                          <a:pt x="1008181" y="168199"/>
                          <a:pt x="1068135" y="201923"/>
                          <a:pt x="1124343" y="246889"/>
                        </a:cubicBezTo>
                        <a:cubicBezTo>
                          <a:pt x="1128089" y="250636"/>
                          <a:pt x="1135584" y="254384"/>
                          <a:pt x="1139331" y="261878"/>
                        </a:cubicBezTo>
                        <a:cubicBezTo>
                          <a:pt x="1143078" y="265625"/>
                          <a:pt x="1176803" y="299349"/>
                          <a:pt x="1188044" y="310591"/>
                        </a:cubicBezTo>
                        <a:cubicBezTo>
                          <a:pt x="1218021" y="344315"/>
                          <a:pt x="1244251" y="381787"/>
                          <a:pt x="1262987" y="419258"/>
                        </a:cubicBezTo>
                        <a:cubicBezTo>
                          <a:pt x="1236757" y="408017"/>
                          <a:pt x="1229262" y="404270"/>
                          <a:pt x="1225516" y="396775"/>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3" name="Freeform: Shape 5902">
                    <a:extLst>
                      <a:ext uri="{FF2B5EF4-FFF2-40B4-BE49-F238E27FC236}">
                        <a16:creationId xmlns:a16="http://schemas.microsoft.com/office/drawing/2014/main" id="{2B08B1BE-8CE4-4357-B25E-6EF707614D64}"/>
                      </a:ext>
                    </a:extLst>
                  </p:cNvPr>
                  <p:cNvSpPr/>
                  <p:nvPr/>
                </p:nvSpPr>
                <p:spPr>
                  <a:xfrm>
                    <a:off x="-383269" y="-3089813"/>
                    <a:ext cx="1342464" cy="809385"/>
                  </a:xfrm>
                  <a:custGeom>
                    <a:avLst/>
                    <a:gdLst>
                      <a:gd name="connsiteX0" fmla="*/ 1274033 w 1342464"/>
                      <a:gd name="connsiteY0" fmla="*/ 348485 h 809385"/>
                      <a:gd name="connsiteX1" fmla="*/ 1341482 w 1342464"/>
                      <a:gd name="connsiteY1" fmla="*/ 367221 h 809385"/>
                      <a:gd name="connsiteX2" fmla="*/ 1011732 w 1342464"/>
                      <a:gd name="connsiteY2" fmla="*/ 0 h 809385"/>
                      <a:gd name="connsiteX3" fmla="*/ 1169113 w 1342464"/>
                      <a:gd name="connsiteY3" fmla="*/ 123656 h 809385"/>
                      <a:gd name="connsiteX4" fmla="*/ 1247803 w 1342464"/>
                      <a:gd name="connsiteY4" fmla="*/ 239818 h 809385"/>
                      <a:gd name="connsiteX5" fmla="*/ 1281527 w 1342464"/>
                      <a:gd name="connsiteY5" fmla="*/ 322255 h 809385"/>
                      <a:gd name="connsiteX6" fmla="*/ 1274033 w 1342464"/>
                      <a:gd name="connsiteY6" fmla="*/ 329750 h 809385"/>
                      <a:gd name="connsiteX7" fmla="*/ 1247803 w 1342464"/>
                      <a:gd name="connsiteY7" fmla="*/ 314761 h 809385"/>
                      <a:gd name="connsiteX8" fmla="*/ 1251550 w 1342464"/>
                      <a:gd name="connsiteY8" fmla="*/ 322255 h 809385"/>
                      <a:gd name="connsiteX9" fmla="*/ 1277780 w 1342464"/>
                      <a:gd name="connsiteY9" fmla="*/ 550832 h 809385"/>
                      <a:gd name="connsiteX10" fmla="*/ 1270286 w 1342464"/>
                      <a:gd name="connsiteY10" fmla="*/ 550832 h 809385"/>
                      <a:gd name="connsiteX11" fmla="*/ 1259044 w 1342464"/>
                      <a:gd name="connsiteY11" fmla="*/ 479636 h 809385"/>
                      <a:gd name="connsiteX12" fmla="*/ 1259044 w 1342464"/>
                      <a:gd name="connsiteY12" fmla="*/ 539590 h 809385"/>
                      <a:gd name="connsiteX13" fmla="*/ 1236561 w 1342464"/>
                      <a:gd name="connsiteY13" fmla="*/ 607039 h 809385"/>
                      <a:gd name="connsiteX14" fmla="*/ 1229067 w 1342464"/>
                      <a:gd name="connsiteY14" fmla="*/ 607039 h 809385"/>
                      <a:gd name="connsiteX15" fmla="*/ 1210331 w 1342464"/>
                      <a:gd name="connsiteY15" fmla="*/ 543338 h 809385"/>
                      <a:gd name="connsiteX16" fmla="*/ 1206584 w 1342464"/>
                      <a:gd name="connsiteY16" fmla="*/ 535843 h 809385"/>
                      <a:gd name="connsiteX17" fmla="*/ 1191595 w 1342464"/>
                      <a:gd name="connsiteY17" fmla="*/ 637016 h 809385"/>
                      <a:gd name="connsiteX18" fmla="*/ 1172860 w 1342464"/>
                      <a:gd name="connsiteY18" fmla="*/ 670741 h 809385"/>
                      <a:gd name="connsiteX19" fmla="*/ 1154124 w 1342464"/>
                      <a:gd name="connsiteY19" fmla="*/ 655752 h 809385"/>
                      <a:gd name="connsiteX20" fmla="*/ 1139135 w 1342464"/>
                      <a:gd name="connsiteY20" fmla="*/ 558326 h 809385"/>
                      <a:gd name="connsiteX21" fmla="*/ 1112905 w 1342464"/>
                      <a:gd name="connsiteY21" fmla="*/ 479636 h 809385"/>
                      <a:gd name="connsiteX22" fmla="*/ 1079181 w 1342464"/>
                      <a:gd name="connsiteY22" fmla="*/ 640763 h 809385"/>
                      <a:gd name="connsiteX23" fmla="*/ 1071687 w 1342464"/>
                      <a:gd name="connsiteY23" fmla="*/ 640763 h 809385"/>
                      <a:gd name="connsiteX24" fmla="*/ 1075434 w 1342464"/>
                      <a:gd name="connsiteY24" fmla="*/ 565820 h 809385"/>
                      <a:gd name="connsiteX25" fmla="*/ 1075434 w 1342464"/>
                      <a:gd name="connsiteY25" fmla="*/ 539590 h 809385"/>
                      <a:gd name="connsiteX26" fmla="*/ 1067939 w 1342464"/>
                      <a:gd name="connsiteY26" fmla="*/ 580809 h 809385"/>
                      <a:gd name="connsiteX27" fmla="*/ 1019227 w 1342464"/>
                      <a:gd name="connsiteY27" fmla="*/ 659499 h 809385"/>
                      <a:gd name="connsiteX28" fmla="*/ 1011732 w 1342464"/>
                      <a:gd name="connsiteY28" fmla="*/ 655752 h 809385"/>
                      <a:gd name="connsiteX29" fmla="*/ 996743 w 1342464"/>
                      <a:gd name="connsiteY29" fmla="*/ 479636 h 809385"/>
                      <a:gd name="connsiteX30" fmla="*/ 970513 w 1342464"/>
                      <a:gd name="connsiteY30" fmla="*/ 389704 h 809385"/>
                      <a:gd name="connsiteX31" fmla="*/ 966766 w 1342464"/>
                      <a:gd name="connsiteY31" fmla="*/ 382210 h 809385"/>
                      <a:gd name="connsiteX32" fmla="*/ 955525 w 1342464"/>
                      <a:gd name="connsiteY32" fmla="*/ 464647 h 809385"/>
                      <a:gd name="connsiteX33" fmla="*/ 948030 w 1342464"/>
                      <a:gd name="connsiteY33" fmla="*/ 468394 h 809385"/>
                      <a:gd name="connsiteX34" fmla="*/ 884329 w 1342464"/>
                      <a:gd name="connsiteY34" fmla="*/ 314761 h 809385"/>
                      <a:gd name="connsiteX35" fmla="*/ 828121 w 1342464"/>
                      <a:gd name="connsiteY35" fmla="*/ 206094 h 809385"/>
                      <a:gd name="connsiteX36" fmla="*/ 820627 w 1342464"/>
                      <a:gd name="connsiteY36" fmla="*/ 254807 h 809385"/>
                      <a:gd name="connsiteX37" fmla="*/ 813133 w 1342464"/>
                      <a:gd name="connsiteY37" fmla="*/ 258554 h 809385"/>
                      <a:gd name="connsiteX38" fmla="*/ 771914 w 1342464"/>
                      <a:gd name="connsiteY38" fmla="*/ 187358 h 809385"/>
                      <a:gd name="connsiteX39" fmla="*/ 756926 w 1342464"/>
                      <a:gd name="connsiteY39" fmla="*/ 206094 h 809385"/>
                      <a:gd name="connsiteX40" fmla="*/ 749431 w 1342464"/>
                      <a:gd name="connsiteY40" fmla="*/ 202346 h 809385"/>
                      <a:gd name="connsiteX41" fmla="*/ 760673 w 1342464"/>
                      <a:gd name="connsiteY41" fmla="*/ 168622 h 809385"/>
                      <a:gd name="connsiteX42" fmla="*/ 726948 w 1342464"/>
                      <a:gd name="connsiteY42" fmla="*/ 183611 h 809385"/>
                      <a:gd name="connsiteX43" fmla="*/ 637016 w 1342464"/>
                      <a:gd name="connsiteY43" fmla="*/ 209841 h 809385"/>
                      <a:gd name="connsiteX44" fmla="*/ 637016 w 1342464"/>
                      <a:gd name="connsiteY44" fmla="*/ 202346 h 809385"/>
                      <a:gd name="connsiteX45" fmla="*/ 681983 w 1342464"/>
                      <a:gd name="connsiteY45" fmla="*/ 157381 h 809385"/>
                      <a:gd name="connsiteX46" fmla="*/ 652005 w 1342464"/>
                      <a:gd name="connsiteY46" fmla="*/ 164875 h 809385"/>
                      <a:gd name="connsiteX47" fmla="*/ 543337 w 1342464"/>
                      <a:gd name="connsiteY47" fmla="*/ 176116 h 809385"/>
                      <a:gd name="connsiteX48" fmla="*/ 543337 w 1342464"/>
                      <a:gd name="connsiteY48" fmla="*/ 168622 h 809385"/>
                      <a:gd name="connsiteX49" fmla="*/ 640764 w 1342464"/>
                      <a:gd name="connsiteY49" fmla="*/ 93679 h 809385"/>
                      <a:gd name="connsiteX50" fmla="*/ 67449 w 1342464"/>
                      <a:gd name="connsiteY50" fmla="*/ 311014 h 809385"/>
                      <a:gd name="connsiteX51" fmla="*/ 59955 w 1342464"/>
                      <a:gd name="connsiteY51" fmla="*/ 311014 h 809385"/>
                      <a:gd name="connsiteX52" fmla="*/ 119909 w 1342464"/>
                      <a:gd name="connsiteY52" fmla="*/ 161128 h 809385"/>
                      <a:gd name="connsiteX53" fmla="*/ 74943 w 1342464"/>
                      <a:gd name="connsiteY53" fmla="*/ 202346 h 809385"/>
                      <a:gd name="connsiteX54" fmla="*/ 18736 w 1342464"/>
                      <a:gd name="connsiteY54" fmla="*/ 266048 h 809385"/>
                      <a:gd name="connsiteX55" fmla="*/ 11242 w 1342464"/>
                      <a:gd name="connsiteY55" fmla="*/ 266048 h 809385"/>
                      <a:gd name="connsiteX56" fmla="*/ 22483 w 1342464"/>
                      <a:gd name="connsiteY56" fmla="*/ 183611 h 809385"/>
                      <a:gd name="connsiteX57" fmla="*/ 0 w 1342464"/>
                      <a:gd name="connsiteY57" fmla="*/ 299772 h 809385"/>
                      <a:gd name="connsiteX58" fmla="*/ 59955 w 1342464"/>
                      <a:gd name="connsiteY58" fmla="*/ 247312 h 809385"/>
                      <a:gd name="connsiteX59" fmla="*/ 48713 w 1342464"/>
                      <a:gd name="connsiteY59" fmla="*/ 468394 h 809385"/>
                      <a:gd name="connsiteX60" fmla="*/ 119909 w 1342464"/>
                      <a:gd name="connsiteY60" fmla="*/ 318508 h 809385"/>
                      <a:gd name="connsiteX61" fmla="*/ 580809 w 1342464"/>
                      <a:gd name="connsiteY61" fmla="*/ 123656 h 809385"/>
                      <a:gd name="connsiteX62" fmla="*/ 637016 w 1342464"/>
                      <a:gd name="connsiteY62" fmla="*/ 187358 h 809385"/>
                      <a:gd name="connsiteX63" fmla="*/ 738190 w 1342464"/>
                      <a:gd name="connsiteY63" fmla="*/ 191105 h 809385"/>
                      <a:gd name="connsiteX64" fmla="*/ 764420 w 1342464"/>
                      <a:gd name="connsiteY64" fmla="*/ 209841 h 809385"/>
                      <a:gd name="connsiteX65" fmla="*/ 824374 w 1342464"/>
                      <a:gd name="connsiteY65" fmla="*/ 251059 h 809385"/>
                      <a:gd name="connsiteX66" fmla="*/ 933042 w 1342464"/>
                      <a:gd name="connsiteY66" fmla="*/ 524602 h 809385"/>
                      <a:gd name="connsiteX67" fmla="*/ 959272 w 1342464"/>
                      <a:gd name="connsiteY67" fmla="*/ 442164 h 809385"/>
                      <a:gd name="connsiteX68" fmla="*/ 981755 w 1342464"/>
                      <a:gd name="connsiteY68" fmla="*/ 730695 h 809385"/>
                      <a:gd name="connsiteX69" fmla="*/ 1037962 w 1342464"/>
                      <a:gd name="connsiteY69" fmla="*/ 708212 h 809385"/>
                      <a:gd name="connsiteX70" fmla="*/ 1161618 w 1342464"/>
                      <a:gd name="connsiteY70" fmla="*/ 779408 h 809385"/>
                      <a:gd name="connsiteX71" fmla="*/ 1180354 w 1342464"/>
                      <a:gd name="connsiteY71" fmla="*/ 809385 h 809385"/>
                      <a:gd name="connsiteX72" fmla="*/ 1217825 w 1342464"/>
                      <a:gd name="connsiteY72" fmla="*/ 693224 h 809385"/>
                      <a:gd name="connsiteX73" fmla="*/ 1251550 w 1342464"/>
                      <a:gd name="connsiteY73" fmla="*/ 764420 h 809385"/>
                      <a:gd name="connsiteX74" fmla="*/ 1289022 w 1342464"/>
                      <a:gd name="connsiteY74" fmla="*/ 558326 h 809385"/>
                      <a:gd name="connsiteX75" fmla="*/ 1326493 w 1342464"/>
                      <a:gd name="connsiteY75" fmla="*/ 603292 h 809385"/>
                      <a:gd name="connsiteX76" fmla="*/ 1274033 w 1342464"/>
                      <a:gd name="connsiteY76" fmla="*/ 348485 h 8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42464" h="809385">
                        <a:moveTo>
                          <a:pt x="1274033" y="348485"/>
                        </a:moveTo>
                        <a:cubicBezTo>
                          <a:pt x="1333987" y="359727"/>
                          <a:pt x="1341482" y="363474"/>
                          <a:pt x="1341482" y="367221"/>
                        </a:cubicBezTo>
                        <a:cubicBezTo>
                          <a:pt x="1341482" y="363474"/>
                          <a:pt x="1244056" y="67449"/>
                          <a:pt x="1011732" y="0"/>
                        </a:cubicBezTo>
                        <a:cubicBezTo>
                          <a:pt x="1071687" y="29977"/>
                          <a:pt x="1127894" y="71196"/>
                          <a:pt x="1169113" y="123656"/>
                        </a:cubicBezTo>
                        <a:cubicBezTo>
                          <a:pt x="1199090" y="161128"/>
                          <a:pt x="1221573" y="198599"/>
                          <a:pt x="1247803" y="239818"/>
                        </a:cubicBezTo>
                        <a:cubicBezTo>
                          <a:pt x="1262792" y="262301"/>
                          <a:pt x="1285274" y="288531"/>
                          <a:pt x="1281527" y="322255"/>
                        </a:cubicBezTo>
                        <a:cubicBezTo>
                          <a:pt x="1281527" y="326003"/>
                          <a:pt x="1277780" y="329750"/>
                          <a:pt x="1274033" y="329750"/>
                        </a:cubicBezTo>
                        <a:cubicBezTo>
                          <a:pt x="1262792" y="326003"/>
                          <a:pt x="1255297" y="322255"/>
                          <a:pt x="1247803" y="314761"/>
                        </a:cubicBezTo>
                        <a:cubicBezTo>
                          <a:pt x="1247803" y="318508"/>
                          <a:pt x="1247803" y="318508"/>
                          <a:pt x="1251550" y="322255"/>
                        </a:cubicBezTo>
                        <a:cubicBezTo>
                          <a:pt x="1296516" y="389704"/>
                          <a:pt x="1318999" y="479636"/>
                          <a:pt x="1277780" y="550832"/>
                        </a:cubicBezTo>
                        <a:cubicBezTo>
                          <a:pt x="1274033" y="554579"/>
                          <a:pt x="1270286" y="554579"/>
                          <a:pt x="1270286" y="550832"/>
                        </a:cubicBezTo>
                        <a:cubicBezTo>
                          <a:pt x="1270286" y="528349"/>
                          <a:pt x="1262792" y="502119"/>
                          <a:pt x="1259044" y="479636"/>
                        </a:cubicBezTo>
                        <a:cubicBezTo>
                          <a:pt x="1262792" y="498372"/>
                          <a:pt x="1262792" y="517107"/>
                          <a:pt x="1259044" y="539590"/>
                        </a:cubicBezTo>
                        <a:cubicBezTo>
                          <a:pt x="1259044" y="562073"/>
                          <a:pt x="1255297" y="592050"/>
                          <a:pt x="1236561" y="607039"/>
                        </a:cubicBezTo>
                        <a:cubicBezTo>
                          <a:pt x="1236561" y="607039"/>
                          <a:pt x="1232814" y="610786"/>
                          <a:pt x="1229067" y="607039"/>
                        </a:cubicBezTo>
                        <a:cubicBezTo>
                          <a:pt x="1217825" y="588303"/>
                          <a:pt x="1217825" y="565820"/>
                          <a:pt x="1210331" y="543338"/>
                        </a:cubicBezTo>
                        <a:cubicBezTo>
                          <a:pt x="1210331" y="539590"/>
                          <a:pt x="1210331" y="539590"/>
                          <a:pt x="1206584" y="535843"/>
                        </a:cubicBezTo>
                        <a:cubicBezTo>
                          <a:pt x="1206584" y="569568"/>
                          <a:pt x="1202837" y="607039"/>
                          <a:pt x="1191595" y="637016"/>
                        </a:cubicBezTo>
                        <a:cubicBezTo>
                          <a:pt x="1187849" y="644511"/>
                          <a:pt x="1184101" y="663246"/>
                          <a:pt x="1172860" y="670741"/>
                        </a:cubicBezTo>
                        <a:cubicBezTo>
                          <a:pt x="1161618" y="674488"/>
                          <a:pt x="1157871" y="663246"/>
                          <a:pt x="1154124" y="655752"/>
                        </a:cubicBezTo>
                        <a:cubicBezTo>
                          <a:pt x="1150377" y="622028"/>
                          <a:pt x="1146630" y="592050"/>
                          <a:pt x="1139135" y="558326"/>
                        </a:cubicBezTo>
                        <a:cubicBezTo>
                          <a:pt x="1131641" y="532096"/>
                          <a:pt x="1127894" y="502119"/>
                          <a:pt x="1112905" y="479636"/>
                        </a:cubicBezTo>
                        <a:cubicBezTo>
                          <a:pt x="1124147" y="535843"/>
                          <a:pt x="1120400" y="599545"/>
                          <a:pt x="1079181" y="640763"/>
                        </a:cubicBezTo>
                        <a:cubicBezTo>
                          <a:pt x="1075434" y="644511"/>
                          <a:pt x="1071687" y="644511"/>
                          <a:pt x="1071687" y="640763"/>
                        </a:cubicBezTo>
                        <a:cubicBezTo>
                          <a:pt x="1067939" y="614533"/>
                          <a:pt x="1075434" y="592050"/>
                          <a:pt x="1075434" y="565820"/>
                        </a:cubicBezTo>
                        <a:cubicBezTo>
                          <a:pt x="1075434" y="558326"/>
                          <a:pt x="1075434" y="547085"/>
                          <a:pt x="1075434" y="539590"/>
                        </a:cubicBezTo>
                        <a:cubicBezTo>
                          <a:pt x="1071687" y="554579"/>
                          <a:pt x="1071687" y="565820"/>
                          <a:pt x="1067939" y="580809"/>
                        </a:cubicBezTo>
                        <a:cubicBezTo>
                          <a:pt x="1060445" y="607039"/>
                          <a:pt x="1045457" y="644511"/>
                          <a:pt x="1019227" y="659499"/>
                        </a:cubicBezTo>
                        <a:cubicBezTo>
                          <a:pt x="1015479" y="659499"/>
                          <a:pt x="1015479" y="659499"/>
                          <a:pt x="1011732" y="655752"/>
                        </a:cubicBezTo>
                        <a:cubicBezTo>
                          <a:pt x="1004238" y="595798"/>
                          <a:pt x="1007985" y="539590"/>
                          <a:pt x="996743" y="479636"/>
                        </a:cubicBezTo>
                        <a:cubicBezTo>
                          <a:pt x="989249" y="449659"/>
                          <a:pt x="981755" y="419681"/>
                          <a:pt x="970513" y="389704"/>
                        </a:cubicBezTo>
                        <a:cubicBezTo>
                          <a:pt x="970513" y="385957"/>
                          <a:pt x="966766" y="385957"/>
                          <a:pt x="966766" y="382210"/>
                        </a:cubicBezTo>
                        <a:cubicBezTo>
                          <a:pt x="966766" y="408440"/>
                          <a:pt x="966766" y="438417"/>
                          <a:pt x="955525" y="464647"/>
                        </a:cubicBezTo>
                        <a:cubicBezTo>
                          <a:pt x="955525" y="468394"/>
                          <a:pt x="948030" y="472142"/>
                          <a:pt x="948030" y="468394"/>
                        </a:cubicBezTo>
                        <a:cubicBezTo>
                          <a:pt x="925548" y="419681"/>
                          <a:pt x="906812" y="367221"/>
                          <a:pt x="884329" y="314761"/>
                        </a:cubicBezTo>
                        <a:cubicBezTo>
                          <a:pt x="869340" y="277289"/>
                          <a:pt x="846857" y="243565"/>
                          <a:pt x="828121" y="206094"/>
                        </a:cubicBezTo>
                        <a:cubicBezTo>
                          <a:pt x="824374" y="221082"/>
                          <a:pt x="824374" y="239818"/>
                          <a:pt x="820627" y="254807"/>
                        </a:cubicBezTo>
                        <a:cubicBezTo>
                          <a:pt x="820627" y="258554"/>
                          <a:pt x="816880" y="262301"/>
                          <a:pt x="813133" y="258554"/>
                        </a:cubicBezTo>
                        <a:cubicBezTo>
                          <a:pt x="790650" y="247312"/>
                          <a:pt x="779408" y="217335"/>
                          <a:pt x="771914" y="187358"/>
                        </a:cubicBezTo>
                        <a:cubicBezTo>
                          <a:pt x="768167" y="194852"/>
                          <a:pt x="764420" y="198599"/>
                          <a:pt x="756926" y="206094"/>
                        </a:cubicBezTo>
                        <a:cubicBezTo>
                          <a:pt x="753178" y="209841"/>
                          <a:pt x="749431" y="209841"/>
                          <a:pt x="749431" y="202346"/>
                        </a:cubicBezTo>
                        <a:cubicBezTo>
                          <a:pt x="753178" y="191105"/>
                          <a:pt x="756926" y="179863"/>
                          <a:pt x="760673" y="168622"/>
                        </a:cubicBezTo>
                        <a:cubicBezTo>
                          <a:pt x="749431" y="172369"/>
                          <a:pt x="738190" y="179863"/>
                          <a:pt x="726948" y="183611"/>
                        </a:cubicBezTo>
                        <a:cubicBezTo>
                          <a:pt x="700718" y="198599"/>
                          <a:pt x="670741" y="221082"/>
                          <a:pt x="637016" y="209841"/>
                        </a:cubicBezTo>
                        <a:cubicBezTo>
                          <a:pt x="633270" y="209841"/>
                          <a:pt x="633270" y="206094"/>
                          <a:pt x="637016" y="202346"/>
                        </a:cubicBezTo>
                        <a:cubicBezTo>
                          <a:pt x="648258" y="183611"/>
                          <a:pt x="663247" y="168622"/>
                          <a:pt x="681983" y="157381"/>
                        </a:cubicBezTo>
                        <a:cubicBezTo>
                          <a:pt x="670741" y="161128"/>
                          <a:pt x="663247" y="161128"/>
                          <a:pt x="652005" y="164875"/>
                        </a:cubicBezTo>
                        <a:cubicBezTo>
                          <a:pt x="618281" y="172369"/>
                          <a:pt x="580809" y="187358"/>
                          <a:pt x="543337" y="176116"/>
                        </a:cubicBezTo>
                        <a:cubicBezTo>
                          <a:pt x="539591" y="176116"/>
                          <a:pt x="539591" y="172369"/>
                          <a:pt x="543337" y="168622"/>
                        </a:cubicBezTo>
                        <a:cubicBezTo>
                          <a:pt x="562073" y="131150"/>
                          <a:pt x="603292" y="112415"/>
                          <a:pt x="640764" y="93679"/>
                        </a:cubicBezTo>
                        <a:cubicBezTo>
                          <a:pt x="427176" y="71196"/>
                          <a:pt x="194853" y="123656"/>
                          <a:pt x="67449" y="311014"/>
                        </a:cubicBezTo>
                        <a:cubicBezTo>
                          <a:pt x="63702" y="314761"/>
                          <a:pt x="59955" y="314761"/>
                          <a:pt x="59955" y="311014"/>
                        </a:cubicBezTo>
                        <a:cubicBezTo>
                          <a:pt x="63702" y="254807"/>
                          <a:pt x="86185" y="206094"/>
                          <a:pt x="119909" y="161128"/>
                        </a:cubicBezTo>
                        <a:cubicBezTo>
                          <a:pt x="104920" y="172369"/>
                          <a:pt x="89932" y="187358"/>
                          <a:pt x="74943" y="202346"/>
                        </a:cubicBezTo>
                        <a:cubicBezTo>
                          <a:pt x="56207" y="224829"/>
                          <a:pt x="37472" y="243565"/>
                          <a:pt x="18736" y="266048"/>
                        </a:cubicBezTo>
                        <a:cubicBezTo>
                          <a:pt x="14989" y="269795"/>
                          <a:pt x="11242" y="269795"/>
                          <a:pt x="11242" y="266048"/>
                        </a:cubicBezTo>
                        <a:cubicBezTo>
                          <a:pt x="11242" y="236071"/>
                          <a:pt x="14989" y="209841"/>
                          <a:pt x="22483" y="183611"/>
                        </a:cubicBezTo>
                        <a:cubicBezTo>
                          <a:pt x="7495" y="217335"/>
                          <a:pt x="0" y="254807"/>
                          <a:pt x="0" y="299772"/>
                        </a:cubicBezTo>
                        <a:cubicBezTo>
                          <a:pt x="0" y="340991"/>
                          <a:pt x="33725" y="266048"/>
                          <a:pt x="59955" y="247312"/>
                        </a:cubicBezTo>
                        <a:cubicBezTo>
                          <a:pt x="22483" y="337244"/>
                          <a:pt x="18736" y="419681"/>
                          <a:pt x="48713" y="468394"/>
                        </a:cubicBezTo>
                        <a:cubicBezTo>
                          <a:pt x="48713" y="468394"/>
                          <a:pt x="78690" y="419681"/>
                          <a:pt x="119909" y="318508"/>
                        </a:cubicBezTo>
                        <a:cubicBezTo>
                          <a:pt x="161128" y="217335"/>
                          <a:pt x="400946" y="89932"/>
                          <a:pt x="580809" y="123656"/>
                        </a:cubicBezTo>
                        <a:cubicBezTo>
                          <a:pt x="434670" y="198599"/>
                          <a:pt x="408440" y="251059"/>
                          <a:pt x="637016" y="187358"/>
                        </a:cubicBezTo>
                        <a:cubicBezTo>
                          <a:pt x="565821" y="269795"/>
                          <a:pt x="618281" y="266048"/>
                          <a:pt x="738190" y="191105"/>
                        </a:cubicBezTo>
                        <a:cubicBezTo>
                          <a:pt x="719454" y="303520"/>
                          <a:pt x="738190" y="266048"/>
                          <a:pt x="764420" y="209841"/>
                        </a:cubicBezTo>
                        <a:cubicBezTo>
                          <a:pt x="813133" y="326003"/>
                          <a:pt x="839363" y="311014"/>
                          <a:pt x="824374" y="251059"/>
                        </a:cubicBezTo>
                        <a:cubicBezTo>
                          <a:pt x="895570" y="382210"/>
                          <a:pt x="918053" y="434670"/>
                          <a:pt x="933042" y="524602"/>
                        </a:cubicBezTo>
                        <a:cubicBezTo>
                          <a:pt x="940536" y="562073"/>
                          <a:pt x="963019" y="517107"/>
                          <a:pt x="959272" y="442164"/>
                        </a:cubicBezTo>
                        <a:cubicBezTo>
                          <a:pt x="1007985" y="558326"/>
                          <a:pt x="981755" y="730695"/>
                          <a:pt x="981755" y="730695"/>
                        </a:cubicBezTo>
                        <a:cubicBezTo>
                          <a:pt x="981755" y="730695"/>
                          <a:pt x="996743" y="749431"/>
                          <a:pt x="1037962" y="708212"/>
                        </a:cubicBezTo>
                        <a:cubicBezTo>
                          <a:pt x="1075434" y="666994"/>
                          <a:pt x="1161618" y="711959"/>
                          <a:pt x="1161618" y="779408"/>
                        </a:cubicBezTo>
                        <a:cubicBezTo>
                          <a:pt x="1161618" y="775661"/>
                          <a:pt x="1180354" y="809385"/>
                          <a:pt x="1180354" y="809385"/>
                        </a:cubicBezTo>
                        <a:cubicBezTo>
                          <a:pt x="1180354" y="809385"/>
                          <a:pt x="1225320" y="779408"/>
                          <a:pt x="1217825" y="693224"/>
                        </a:cubicBezTo>
                        <a:cubicBezTo>
                          <a:pt x="1247803" y="741937"/>
                          <a:pt x="1251550" y="764420"/>
                          <a:pt x="1251550" y="764420"/>
                        </a:cubicBezTo>
                        <a:cubicBezTo>
                          <a:pt x="1251550" y="764420"/>
                          <a:pt x="1345229" y="640763"/>
                          <a:pt x="1289022" y="558326"/>
                        </a:cubicBezTo>
                        <a:cubicBezTo>
                          <a:pt x="1322746" y="573315"/>
                          <a:pt x="1326493" y="603292"/>
                          <a:pt x="1326493" y="603292"/>
                        </a:cubicBezTo>
                        <a:cubicBezTo>
                          <a:pt x="1326493" y="603292"/>
                          <a:pt x="1386447" y="449659"/>
                          <a:pt x="1274033" y="348485"/>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904" name="Graphic 3506">
                    <a:extLst>
                      <a:ext uri="{FF2B5EF4-FFF2-40B4-BE49-F238E27FC236}">
                        <a16:creationId xmlns:a16="http://schemas.microsoft.com/office/drawing/2014/main" id="{74DD3A25-9090-47CB-97D3-AF4D8FED87D8}"/>
                      </a:ext>
                    </a:extLst>
                  </p:cNvPr>
                  <p:cNvGrpSpPr/>
                  <p:nvPr/>
                </p:nvGrpSpPr>
                <p:grpSpPr>
                  <a:xfrm>
                    <a:off x="-319567" y="-3079420"/>
                    <a:ext cx="966765" cy="345586"/>
                    <a:chOff x="-319567" y="-3079420"/>
                    <a:chExt cx="966765" cy="345586"/>
                  </a:xfrm>
                  <a:solidFill>
                    <a:srgbClr val="512B11">
                      <a:alpha val="50000"/>
                    </a:srgbClr>
                  </a:solidFill>
                </p:grpSpPr>
                <p:sp>
                  <p:nvSpPr>
                    <p:cNvPr id="5905" name="Freeform: Shape 5904">
                      <a:extLst>
                        <a:ext uri="{FF2B5EF4-FFF2-40B4-BE49-F238E27FC236}">
                          <a16:creationId xmlns:a16="http://schemas.microsoft.com/office/drawing/2014/main" id="{78E7E51B-45B3-402E-AF27-22DDD38F56F9}"/>
                        </a:ext>
                      </a:extLst>
                    </p:cNvPr>
                    <p:cNvSpPr/>
                    <p:nvPr/>
                  </p:nvSpPr>
                  <p:spPr>
                    <a:xfrm>
                      <a:off x="-237130" y="-3079420"/>
                      <a:ext cx="415933" cy="161976"/>
                    </a:xfrm>
                    <a:custGeom>
                      <a:avLst/>
                      <a:gdLst>
                        <a:gd name="connsiteX0" fmla="*/ 44966 w 415933"/>
                        <a:gd name="connsiteY0" fmla="*/ 131999 h 161976"/>
                        <a:gd name="connsiteX1" fmla="*/ 352232 w 415933"/>
                        <a:gd name="connsiteY1" fmla="*/ 12090 h 161976"/>
                        <a:gd name="connsiteX2" fmla="*/ 385957 w 415933"/>
                        <a:gd name="connsiteY2" fmla="*/ 4596 h 161976"/>
                        <a:gd name="connsiteX3" fmla="*/ 415934 w 415933"/>
                        <a:gd name="connsiteY3" fmla="*/ 848 h 161976"/>
                        <a:gd name="connsiteX4" fmla="*/ 0 w 415933"/>
                        <a:gd name="connsiteY4" fmla="*/ 161976 h 161976"/>
                        <a:gd name="connsiteX5" fmla="*/ 44966 w 415933"/>
                        <a:gd name="connsiteY5" fmla="*/ 131999 h 1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933" h="161976">
                          <a:moveTo>
                            <a:pt x="44966" y="131999"/>
                          </a:moveTo>
                          <a:cubicBezTo>
                            <a:pt x="134897" y="60803"/>
                            <a:pt x="239818" y="23331"/>
                            <a:pt x="352232" y="12090"/>
                          </a:cubicBezTo>
                          <a:cubicBezTo>
                            <a:pt x="363474" y="8343"/>
                            <a:pt x="374715" y="8343"/>
                            <a:pt x="385957" y="4596"/>
                          </a:cubicBezTo>
                          <a:cubicBezTo>
                            <a:pt x="397198" y="4596"/>
                            <a:pt x="404693" y="848"/>
                            <a:pt x="415934" y="848"/>
                          </a:cubicBezTo>
                          <a:cubicBezTo>
                            <a:pt x="262301" y="-6646"/>
                            <a:pt x="101173" y="34573"/>
                            <a:pt x="0" y="161976"/>
                          </a:cubicBezTo>
                          <a:cubicBezTo>
                            <a:pt x="14988" y="154482"/>
                            <a:pt x="29977" y="143240"/>
                            <a:pt x="44966" y="1319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6" name="Freeform: Shape 5905">
                      <a:extLst>
                        <a:ext uri="{FF2B5EF4-FFF2-40B4-BE49-F238E27FC236}">
                          <a16:creationId xmlns:a16="http://schemas.microsoft.com/office/drawing/2014/main" id="{D98D0330-4FE6-4543-95AA-BAEB78E585B8}"/>
                        </a:ext>
                      </a:extLst>
                    </p:cNvPr>
                    <p:cNvSpPr/>
                    <p:nvPr/>
                  </p:nvSpPr>
                  <p:spPr>
                    <a:xfrm>
                      <a:off x="-319567" y="-3008928"/>
                      <a:ext cx="119908" cy="113966"/>
                    </a:xfrm>
                    <a:custGeom>
                      <a:avLst/>
                      <a:gdLst>
                        <a:gd name="connsiteX0" fmla="*/ 86184 w 119908"/>
                        <a:gd name="connsiteY0" fmla="*/ 5299 h 113966"/>
                        <a:gd name="connsiteX1" fmla="*/ 82437 w 119908"/>
                        <a:gd name="connsiteY1" fmla="*/ 9046 h 113966"/>
                        <a:gd name="connsiteX2" fmla="*/ 48713 w 119908"/>
                        <a:gd name="connsiteY2" fmla="*/ 39024 h 113966"/>
                        <a:gd name="connsiteX3" fmla="*/ 33724 w 119908"/>
                        <a:gd name="connsiteY3" fmla="*/ 54012 h 113966"/>
                        <a:gd name="connsiteX4" fmla="*/ 0 w 119908"/>
                        <a:gd name="connsiteY4" fmla="*/ 113967 h 113966"/>
                        <a:gd name="connsiteX5" fmla="*/ 3747 w 119908"/>
                        <a:gd name="connsiteY5" fmla="*/ 113967 h 113966"/>
                        <a:gd name="connsiteX6" fmla="*/ 59954 w 119908"/>
                        <a:gd name="connsiteY6" fmla="*/ 50265 h 113966"/>
                        <a:gd name="connsiteX7" fmla="*/ 119909 w 119908"/>
                        <a:gd name="connsiteY7" fmla="*/ 1552 h 113966"/>
                        <a:gd name="connsiteX8" fmla="*/ 86184 w 119908"/>
                        <a:gd name="connsiteY8" fmla="*/ 5299 h 1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08" h="113966">
                          <a:moveTo>
                            <a:pt x="86184" y="5299"/>
                          </a:moveTo>
                          <a:cubicBezTo>
                            <a:pt x="86184" y="5299"/>
                            <a:pt x="82437" y="9046"/>
                            <a:pt x="82437" y="9046"/>
                          </a:cubicBezTo>
                          <a:cubicBezTo>
                            <a:pt x="71196" y="16541"/>
                            <a:pt x="59954" y="27782"/>
                            <a:pt x="48713" y="39024"/>
                          </a:cubicBezTo>
                          <a:cubicBezTo>
                            <a:pt x="44966" y="42771"/>
                            <a:pt x="37472" y="46518"/>
                            <a:pt x="33724" y="54012"/>
                          </a:cubicBezTo>
                          <a:cubicBezTo>
                            <a:pt x="18736" y="72748"/>
                            <a:pt x="7494" y="91484"/>
                            <a:pt x="0" y="113967"/>
                          </a:cubicBezTo>
                          <a:cubicBezTo>
                            <a:pt x="0" y="113967"/>
                            <a:pt x="0" y="113967"/>
                            <a:pt x="3747" y="113967"/>
                          </a:cubicBezTo>
                          <a:cubicBezTo>
                            <a:pt x="22483" y="91484"/>
                            <a:pt x="37472" y="69001"/>
                            <a:pt x="59954" y="50265"/>
                          </a:cubicBezTo>
                          <a:cubicBezTo>
                            <a:pt x="78690" y="31529"/>
                            <a:pt x="101173" y="16541"/>
                            <a:pt x="119909" y="1552"/>
                          </a:cubicBezTo>
                          <a:cubicBezTo>
                            <a:pt x="104920" y="-2195"/>
                            <a:pt x="97426" y="1552"/>
                            <a:pt x="86184" y="52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7" name="Freeform: Shape 5906">
                      <a:extLst>
                        <a:ext uri="{FF2B5EF4-FFF2-40B4-BE49-F238E27FC236}">
                          <a16:creationId xmlns:a16="http://schemas.microsoft.com/office/drawing/2014/main" id="{D9281F8C-FDEF-4657-8527-501A691BEC50}"/>
                        </a:ext>
                      </a:extLst>
                    </p:cNvPr>
                    <p:cNvSpPr/>
                    <p:nvPr/>
                  </p:nvSpPr>
                  <p:spPr>
                    <a:xfrm>
                      <a:off x="246252" y="-3029859"/>
                      <a:ext cx="104920" cy="49709"/>
                    </a:xfrm>
                    <a:custGeom>
                      <a:avLst/>
                      <a:gdLst>
                        <a:gd name="connsiteX0" fmla="*/ 41219 w 104920"/>
                        <a:gd name="connsiteY0" fmla="*/ 37472 h 49709"/>
                        <a:gd name="connsiteX1" fmla="*/ 59955 w 104920"/>
                        <a:gd name="connsiteY1" fmla="*/ 26230 h 49709"/>
                        <a:gd name="connsiteX2" fmla="*/ 63702 w 104920"/>
                        <a:gd name="connsiteY2" fmla="*/ 22483 h 49709"/>
                        <a:gd name="connsiteX3" fmla="*/ 63702 w 104920"/>
                        <a:gd name="connsiteY3" fmla="*/ 22483 h 49709"/>
                        <a:gd name="connsiteX4" fmla="*/ 104920 w 104920"/>
                        <a:gd name="connsiteY4" fmla="*/ 0 h 49709"/>
                        <a:gd name="connsiteX5" fmla="*/ 56207 w 104920"/>
                        <a:gd name="connsiteY5" fmla="*/ 14989 h 49709"/>
                        <a:gd name="connsiteX6" fmla="*/ 0 w 104920"/>
                        <a:gd name="connsiteY6" fmla="*/ 48713 h 49709"/>
                        <a:gd name="connsiteX7" fmla="*/ 0 w 104920"/>
                        <a:gd name="connsiteY7" fmla="*/ 48713 h 49709"/>
                        <a:gd name="connsiteX8" fmla="*/ 41219 w 104920"/>
                        <a:gd name="connsiteY8" fmla="*/ 37472 h 4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20" h="49709">
                          <a:moveTo>
                            <a:pt x="41219" y="37472"/>
                          </a:moveTo>
                          <a:cubicBezTo>
                            <a:pt x="48713" y="33724"/>
                            <a:pt x="56207" y="29977"/>
                            <a:pt x="59955" y="26230"/>
                          </a:cubicBezTo>
                          <a:cubicBezTo>
                            <a:pt x="59955" y="26230"/>
                            <a:pt x="63702" y="26230"/>
                            <a:pt x="63702" y="22483"/>
                          </a:cubicBezTo>
                          <a:cubicBezTo>
                            <a:pt x="63702" y="22483"/>
                            <a:pt x="63702" y="22483"/>
                            <a:pt x="63702" y="22483"/>
                          </a:cubicBezTo>
                          <a:cubicBezTo>
                            <a:pt x="78690" y="14989"/>
                            <a:pt x="89932" y="7494"/>
                            <a:pt x="104920" y="0"/>
                          </a:cubicBezTo>
                          <a:cubicBezTo>
                            <a:pt x="89932" y="3747"/>
                            <a:pt x="71196" y="7494"/>
                            <a:pt x="56207" y="14989"/>
                          </a:cubicBezTo>
                          <a:cubicBezTo>
                            <a:pt x="37472" y="22483"/>
                            <a:pt x="14989" y="33724"/>
                            <a:pt x="0" y="48713"/>
                          </a:cubicBezTo>
                          <a:cubicBezTo>
                            <a:pt x="0" y="48713"/>
                            <a:pt x="0" y="48713"/>
                            <a:pt x="0" y="48713"/>
                          </a:cubicBezTo>
                          <a:cubicBezTo>
                            <a:pt x="14989" y="52460"/>
                            <a:pt x="29977" y="44966"/>
                            <a:pt x="41219" y="3747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8" name="Freeform: Shape 5907">
                      <a:extLst>
                        <a:ext uri="{FF2B5EF4-FFF2-40B4-BE49-F238E27FC236}">
                          <a16:creationId xmlns:a16="http://schemas.microsoft.com/office/drawing/2014/main" id="{BDCED0C6-AFA2-4ACE-B5CD-74E67AE2E471}"/>
                        </a:ext>
                      </a:extLst>
                    </p:cNvPr>
                    <p:cNvSpPr/>
                    <p:nvPr/>
                  </p:nvSpPr>
                  <p:spPr>
                    <a:xfrm>
                      <a:off x="467335" y="-2951169"/>
                      <a:ext cx="97425" cy="217334"/>
                    </a:xfrm>
                    <a:custGeom>
                      <a:avLst/>
                      <a:gdLst>
                        <a:gd name="connsiteX0" fmla="*/ 63702 w 97425"/>
                        <a:gd name="connsiteY0" fmla="*/ 89932 h 217334"/>
                        <a:gd name="connsiteX1" fmla="*/ 0 w 97425"/>
                        <a:gd name="connsiteY1" fmla="*/ 0 h 217334"/>
                        <a:gd name="connsiteX2" fmla="*/ 97426 w 97425"/>
                        <a:gd name="connsiteY2" fmla="*/ 217335 h 217334"/>
                        <a:gd name="connsiteX3" fmla="*/ 63702 w 97425"/>
                        <a:gd name="connsiteY3" fmla="*/ 89932 h 217334"/>
                      </a:gdLst>
                      <a:ahLst/>
                      <a:cxnLst>
                        <a:cxn ang="0">
                          <a:pos x="connsiteX0" y="connsiteY0"/>
                        </a:cxn>
                        <a:cxn ang="0">
                          <a:pos x="connsiteX1" y="connsiteY1"/>
                        </a:cxn>
                        <a:cxn ang="0">
                          <a:pos x="connsiteX2" y="connsiteY2"/>
                        </a:cxn>
                        <a:cxn ang="0">
                          <a:pos x="connsiteX3" y="connsiteY3"/>
                        </a:cxn>
                      </a:cxnLst>
                      <a:rect l="l" t="t" r="r" b="b"/>
                      <a:pathLst>
                        <a:path w="97425" h="217334">
                          <a:moveTo>
                            <a:pt x="63702" y="89932"/>
                          </a:moveTo>
                          <a:cubicBezTo>
                            <a:pt x="52460" y="63702"/>
                            <a:pt x="29977" y="7494"/>
                            <a:pt x="0" y="0"/>
                          </a:cubicBezTo>
                          <a:cubicBezTo>
                            <a:pt x="44966" y="67449"/>
                            <a:pt x="78690" y="142392"/>
                            <a:pt x="97426" y="217335"/>
                          </a:cubicBezTo>
                          <a:cubicBezTo>
                            <a:pt x="89931" y="176116"/>
                            <a:pt x="86184" y="131150"/>
                            <a:pt x="63702" y="8993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9" name="Freeform: Shape 5908">
                      <a:extLst>
                        <a:ext uri="{FF2B5EF4-FFF2-40B4-BE49-F238E27FC236}">
                          <a16:creationId xmlns:a16="http://schemas.microsoft.com/office/drawing/2014/main" id="{4F8838C3-C145-452F-8DA4-89566F0F39B4}"/>
                        </a:ext>
                      </a:extLst>
                    </p:cNvPr>
                    <p:cNvSpPr/>
                    <p:nvPr/>
                  </p:nvSpPr>
                  <p:spPr>
                    <a:xfrm>
                      <a:off x="572255" y="-2891214"/>
                      <a:ext cx="74943" cy="127403"/>
                    </a:xfrm>
                    <a:custGeom>
                      <a:avLst/>
                      <a:gdLst>
                        <a:gd name="connsiteX0" fmla="*/ 48713 w 74943"/>
                        <a:gd name="connsiteY0" fmla="*/ 74943 h 127403"/>
                        <a:gd name="connsiteX1" fmla="*/ 74943 w 74943"/>
                        <a:gd name="connsiteY1" fmla="*/ 127403 h 127403"/>
                        <a:gd name="connsiteX2" fmla="*/ 74943 w 74943"/>
                        <a:gd name="connsiteY2" fmla="*/ 123656 h 127403"/>
                        <a:gd name="connsiteX3" fmla="*/ 0 w 74943"/>
                        <a:gd name="connsiteY3" fmla="*/ 0 h 127403"/>
                        <a:gd name="connsiteX4" fmla="*/ 0 w 74943"/>
                        <a:gd name="connsiteY4" fmla="*/ 0 h 127403"/>
                        <a:gd name="connsiteX5" fmla="*/ 48713 w 74943"/>
                        <a:gd name="connsiteY5" fmla="*/ 74943 h 1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43" h="127403">
                          <a:moveTo>
                            <a:pt x="48713" y="74943"/>
                          </a:moveTo>
                          <a:cubicBezTo>
                            <a:pt x="56207" y="93679"/>
                            <a:pt x="63702" y="108668"/>
                            <a:pt x="74943" y="127403"/>
                          </a:cubicBezTo>
                          <a:cubicBezTo>
                            <a:pt x="74943" y="127403"/>
                            <a:pt x="74943" y="123656"/>
                            <a:pt x="74943" y="123656"/>
                          </a:cubicBezTo>
                          <a:cubicBezTo>
                            <a:pt x="71196" y="74943"/>
                            <a:pt x="41219" y="26230"/>
                            <a:pt x="0" y="0"/>
                          </a:cubicBezTo>
                          <a:cubicBezTo>
                            <a:pt x="0" y="0"/>
                            <a:pt x="0" y="0"/>
                            <a:pt x="0" y="0"/>
                          </a:cubicBezTo>
                          <a:cubicBezTo>
                            <a:pt x="14989" y="26230"/>
                            <a:pt x="37472" y="48713"/>
                            <a:pt x="48713" y="74943"/>
                          </a:cubicBezTo>
                          <a:close/>
                        </a:path>
                      </a:pathLst>
                    </a:custGeom>
                    <a:solidFill>
                      <a:srgbClr val="512B11">
                        <a:alpha val="50000"/>
                      </a:srgbClr>
                    </a:solidFill>
                    <a:ln w="37462" cap="flat">
                      <a:noFill/>
                      <a:prstDash val="solid"/>
                      <a:miter/>
                    </a:ln>
                  </p:spPr>
                  <p:txBody>
                    <a:bodyPr rtlCol="0" anchor="ctr"/>
                    <a:lstStyle/>
                    <a:p>
                      <a:endParaRPr lang="en-US"/>
                    </a:p>
                  </p:txBody>
                </p:sp>
              </p:grpSp>
            </p:grpSp>
            <p:grpSp>
              <p:nvGrpSpPr>
                <p:cNvPr id="5910" name="Graphic 3506">
                  <a:extLst>
                    <a:ext uri="{FF2B5EF4-FFF2-40B4-BE49-F238E27FC236}">
                      <a16:creationId xmlns:a16="http://schemas.microsoft.com/office/drawing/2014/main" id="{C820F8F0-79EB-49A0-A8E4-23168DAE8194}"/>
                    </a:ext>
                  </a:extLst>
                </p:cNvPr>
                <p:cNvGrpSpPr/>
                <p:nvPr/>
              </p:nvGrpSpPr>
              <p:grpSpPr>
                <a:xfrm>
                  <a:off x="-376614" y="-2407831"/>
                  <a:ext cx="592889" cy="428274"/>
                  <a:chOff x="-376614" y="-2407831"/>
                  <a:chExt cx="592889" cy="428274"/>
                </a:xfrm>
              </p:grpSpPr>
              <p:sp>
                <p:nvSpPr>
                  <p:cNvPr id="5911" name="Freeform: Shape 5910">
                    <a:extLst>
                      <a:ext uri="{FF2B5EF4-FFF2-40B4-BE49-F238E27FC236}">
                        <a16:creationId xmlns:a16="http://schemas.microsoft.com/office/drawing/2014/main" id="{9600E697-EC96-41DB-AB76-D680C84E19CA}"/>
                      </a:ext>
                    </a:extLst>
                  </p:cNvPr>
                  <p:cNvSpPr/>
                  <p:nvPr/>
                </p:nvSpPr>
                <p:spPr>
                  <a:xfrm>
                    <a:off x="-376614" y="-2407831"/>
                    <a:ext cx="592889" cy="428274"/>
                  </a:xfrm>
                  <a:custGeom>
                    <a:avLst/>
                    <a:gdLst>
                      <a:gd name="connsiteX0" fmla="*/ 4586 w 592889"/>
                      <a:gd name="connsiteY0" fmla="*/ 44966 h 428274"/>
                      <a:gd name="connsiteX1" fmla="*/ 180703 w 592889"/>
                      <a:gd name="connsiteY1" fmla="*/ 104920 h 428274"/>
                      <a:gd name="connsiteX2" fmla="*/ 499211 w 592889"/>
                      <a:gd name="connsiteY2" fmla="*/ 33724 h 428274"/>
                      <a:gd name="connsiteX3" fmla="*/ 499211 w 592889"/>
                      <a:gd name="connsiteY3" fmla="*/ 0 h 428274"/>
                      <a:gd name="connsiteX4" fmla="*/ 540430 w 592889"/>
                      <a:gd name="connsiteY4" fmla="*/ 33724 h 428274"/>
                      <a:gd name="connsiteX5" fmla="*/ 592890 w 592889"/>
                      <a:gd name="connsiteY5" fmla="*/ 26230 h 428274"/>
                      <a:gd name="connsiteX6" fmla="*/ 540430 w 592889"/>
                      <a:gd name="connsiteY6" fmla="*/ 52460 h 428274"/>
                      <a:gd name="connsiteX7" fmla="*/ 480475 w 592889"/>
                      <a:gd name="connsiteY7" fmla="*/ 359727 h 428274"/>
                      <a:gd name="connsiteX8" fmla="*/ 285623 w 592889"/>
                      <a:gd name="connsiteY8" fmla="*/ 427176 h 428274"/>
                      <a:gd name="connsiteX9" fmla="*/ 27070 w 592889"/>
                      <a:gd name="connsiteY9" fmla="*/ 104920 h 428274"/>
                      <a:gd name="connsiteX10" fmla="*/ 4586 w 592889"/>
                      <a:gd name="connsiteY10" fmla="*/ 44966 h 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889" h="428274">
                        <a:moveTo>
                          <a:pt x="4586" y="44966"/>
                        </a:moveTo>
                        <a:cubicBezTo>
                          <a:pt x="4586" y="44966"/>
                          <a:pt x="23322" y="104920"/>
                          <a:pt x="180703" y="104920"/>
                        </a:cubicBezTo>
                        <a:cubicBezTo>
                          <a:pt x="338084" y="104920"/>
                          <a:pt x="499211" y="33724"/>
                          <a:pt x="499211" y="33724"/>
                        </a:cubicBezTo>
                        <a:cubicBezTo>
                          <a:pt x="499211" y="33724"/>
                          <a:pt x="491717" y="18736"/>
                          <a:pt x="499211" y="0"/>
                        </a:cubicBezTo>
                        <a:cubicBezTo>
                          <a:pt x="499211" y="0"/>
                          <a:pt x="510452" y="29977"/>
                          <a:pt x="540430" y="33724"/>
                        </a:cubicBezTo>
                        <a:cubicBezTo>
                          <a:pt x="574154" y="37472"/>
                          <a:pt x="592890" y="26230"/>
                          <a:pt x="592890" y="26230"/>
                        </a:cubicBezTo>
                        <a:cubicBezTo>
                          <a:pt x="592890" y="26230"/>
                          <a:pt x="566660" y="52460"/>
                          <a:pt x="540430" y="52460"/>
                        </a:cubicBezTo>
                        <a:cubicBezTo>
                          <a:pt x="540430" y="52460"/>
                          <a:pt x="600384" y="232324"/>
                          <a:pt x="480475" y="359727"/>
                        </a:cubicBezTo>
                        <a:cubicBezTo>
                          <a:pt x="480475" y="359727"/>
                          <a:pt x="416773" y="438417"/>
                          <a:pt x="285623" y="427176"/>
                        </a:cubicBezTo>
                        <a:cubicBezTo>
                          <a:pt x="150726" y="415934"/>
                          <a:pt x="53300" y="296025"/>
                          <a:pt x="27070" y="104920"/>
                        </a:cubicBezTo>
                        <a:cubicBezTo>
                          <a:pt x="30816" y="104920"/>
                          <a:pt x="-14149" y="67449"/>
                          <a:pt x="4586" y="44966"/>
                        </a:cubicBezTo>
                        <a:close/>
                      </a:path>
                    </a:pathLst>
                  </a:custGeom>
                  <a:solidFill>
                    <a:srgbClr val="F8BE7D">
                      <a:alpha val="50000"/>
                    </a:srgbClr>
                  </a:solidFill>
                  <a:ln w="37462" cap="flat">
                    <a:noFill/>
                    <a:prstDash val="solid"/>
                    <a:miter/>
                  </a:ln>
                </p:spPr>
                <p:txBody>
                  <a:bodyPr rtlCol="0" anchor="ctr"/>
                  <a:lstStyle/>
                  <a:p>
                    <a:endParaRPr lang="en-US"/>
                  </a:p>
                </p:txBody>
              </p:sp>
              <p:grpSp>
                <p:nvGrpSpPr>
                  <p:cNvPr id="5912" name="Graphic 3506">
                    <a:extLst>
                      <a:ext uri="{FF2B5EF4-FFF2-40B4-BE49-F238E27FC236}">
                        <a16:creationId xmlns:a16="http://schemas.microsoft.com/office/drawing/2014/main" id="{92DD7400-714D-43EF-B205-DC6D128F9CE6}"/>
                      </a:ext>
                    </a:extLst>
                  </p:cNvPr>
                  <p:cNvGrpSpPr/>
                  <p:nvPr/>
                </p:nvGrpSpPr>
                <p:grpSpPr>
                  <a:xfrm>
                    <a:off x="-372027" y="-2392843"/>
                    <a:ext cx="558326" cy="405185"/>
                    <a:chOff x="-372027" y="-2392843"/>
                    <a:chExt cx="558326" cy="405185"/>
                  </a:xfrm>
                </p:grpSpPr>
                <p:grpSp>
                  <p:nvGrpSpPr>
                    <p:cNvPr id="5913" name="Graphic 3506">
                      <a:extLst>
                        <a:ext uri="{FF2B5EF4-FFF2-40B4-BE49-F238E27FC236}">
                          <a16:creationId xmlns:a16="http://schemas.microsoft.com/office/drawing/2014/main" id="{EE2278B0-E718-49D8-9BD3-5640D7691E88}"/>
                        </a:ext>
                      </a:extLst>
                    </p:cNvPr>
                    <p:cNvGrpSpPr/>
                    <p:nvPr/>
                  </p:nvGrpSpPr>
                  <p:grpSpPr>
                    <a:xfrm>
                      <a:off x="-342050" y="-2381601"/>
                      <a:ext cx="517881" cy="393943"/>
                      <a:chOff x="-342050" y="-2381601"/>
                      <a:chExt cx="517881" cy="393943"/>
                    </a:xfrm>
                  </p:grpSpPr>
                  <p:sp>
                    <p:nvSpPr>
                      <p:cNvPr id="5914" name="Freeform: Shape 5913">
                        <a:extLst>
                          <a:ext uri="{FF2B5EF4-FFF2-40B4-BE49-F238E27FC236}">
                            <a16:creationId xmlns:a16="http://schemas.microsoft.com/office/drawing/2014/main" id="{12083FEC-D2E3-4705-85DD-3E26E4F2ED5E}"/>
                          </a:ext>
                        </a:extLst>
                      </p:cNvPr>
                      <p:cNvSpPr/>
                      <p:nvPr/>
                    </p:nvSpPr>
                    <p:spPr>
                      <a:xfrm>
                        <a:off x="-338303" y="-2374107"/>
                        <a:ext cx="502448" cy="378993"/>
                      </a:xfrm>
                      <a:custGeom>
                        <a:avLst/>
                        <a:gdLst>
                          <a:gd name="connsiteX0" fmla="*/ 0 w 502448"/>
                          <a:gd name="connsiteY0" fmla="*/ 56207 h 378993"/>
                          <a:gd name="connsiteX1" fmla="*/ 479635 w 502448"/>
                          <a:gd name="connsiteY1" fmla="*/ 0 h 378993"/>
                          <a:gd name="connsiteX2" fmla="*/ 273542 w 502448"/>
                          <a:gd name="connsiteY2" fmla="*/ 378463 h 378993"/>
                          <a:gd name="connsiteX3" fmla="*/ 0 w 502448"/>
                          <a:gd name="connsiteY3" fmla="*/ 56207 h 378993"/>
                        </a:gdLst>
                        <a:ahLst/>
                        <a:cxnLst>
                          <a:cxn ang="0">
                            <a:pos x="connsiteX0" y="connsiteY0"/>
                          </a:cxn>
                          <a:cxn ang="0">
                            <a:pos x="connsiteX1" y="connsiteY1"/>
                          </a:cxn>
                          <a:cxn ang="0">
                            <a:pos x="connsiteX2" y="connsiteY2"/>
                          </a:cxn>
                          <a:cxn ang="0">
                            <a:pos x="connsiteX3" y="connsiteY3"/>
                          </a:cxn>
                        </a:cxnLst>
                        <a:rect l="l" t="t" r="r" b="b"/>
                        <a:pathLst>
                          <a:path w="502448" h="378993">
                            <a:moveTo>
                              <a:pt x="0" y="56207"/>
                            </a:moveTo>
                            <a:cubicBezTo>
                              <a:pt x="0" y="56207"/>
                              <a:pt x="127403" y="138645"/>
                              <a:pt x="479635" y="0"/>
                            </a:cubicBezTo>
                            <a:cubicBezTo>
                              <a:pt x="558326" y="221082"/>
                              <a:pt x="419681" y="389704"/>
                              <a:pt x="273542" y="378463"/>
                            </a:cubicBezTo>
                            <a:cubicBezTo>
                              <a:pt x="127403" y="370968"/>
                              <a:pt x="59954" y="281037"/>
                              <a:pt x="0" y="56207"/>
                            </a:cubicBezTo>
                            <a:close/>
                          </a:path>
                        </a:pathLst>
                      </a:custGeom>
                      <a:solidFill>
                        <a:srgbClr val="800C11"/>
                      </a:solidFill>
                      <a:ln w="37462" cap="flat">
                        <a:noFill/>
                        <a:prstDash val="solid"/>
                        <a:miter/>
                      </a:ln>
                    </p:spPr>
                    <p:txBody>
                      <a:bodyPr rtlCol="0" anchor="ctr"/>
                      <a:lstStyle/>
                      <a:p>
                        <a:endParaRPr lang="en-US"/>
                      </a:p>
                    </p:txBody>
                  </p:sp>
                  <p:sp>
                    <p:nvSpPr>
                      <p:cNvPr id="5915" name="Freeform: Shape 5914">
                        <a:extLst>
                          <a:ext uri="{FF2B5EF4-FFF2-40B4-BE49-F238E27FC236}">
                            <a16:creationId xmlns:a16="http://schemas.microsoft.com/office/drawing/2014/main" id="{5D647F46-CABE-4165-9D28-3178E3FBAD9B}"/>
                          </a:ext>
                        </a:extLst>
                      </p:cNvPr>
                      <p:cNvSpPr/>
                      <p:nvPr/>
                    </p:nvSpPr>
                    <p:spPr>
                      <a:xfrm>
                        <a:off x="-334556" y="-2370360"/>
                        <a:ext cx="498371" cy="382702"/>
                      </a:xfrm>
                      <a:custGeom>
                        <a:avLst/>
                        <a:gdLst>
                          <a:gd name="connsiteX0" fmla="*/ 445912 w 498371"/>
                          <a:gd name="connsiteY0" fmla="*/ 209841 h 382702"/>
                          <a:gd name="connsiteX1" fmla="*/ 288531 w 498371"/>
                          <a:gd name="connsiteY1" fmla="*/ 254807 h 382702"/>
                          <a:gd name="connsiteX2" fmla="*/ 146139 w 498371"/>
                          <a:gd name="connsiteY2" fmla="*/ 217335 h 382702"/>
                          <a:gd name="connsiteX3" fmla="*/ 164875 w 498371"/>
                          <a:gd name="connsiteY3" fmla="*/ 112415 h 382702"/>
                          <a:gd name="connsiteX4" fmla="*/ 232323 w 498371"/>
                          <a:gd name="connsiteY4" fmla="*/ 82437 h 382702"/>
                          <a:gd name="connsiteX5" fmla="*/ 326002 w 498371"/>
                          <a:gd name="connsiteY5" fmla="*/ 59954 h 382702"/>
                          <a:gd name="connsiteX6" fmla="*/ 498372 w 498371"/>
                          <a:gd name="connsiteY6" fmla="*/ 74943 h 382702"/>
                          <a:gd name="connsiteX7" fmla="*/ 479636 w 498371"/>
                          <a:gd name="connsiteY7" fmla="*/ 0 h 382702"/>
                          <a:gd name="connsiteX8" fmla="*/ 0 w 498371"/>
                          <a:gd name="connsiteY8" fmla="*/ 56207 h 382702"/>
                          <a:gd name="connsiteX9" fmla="*/ 273542 w 498371"/>
                          <a:gd name="connsiteY9" fmla="*/ 382210 h 382702"/>
                          <a:gd name="connsiteX10" fmla="*/ 498372 w 498371"/>
                          <a:gd name="connsiteY10" fmla="*/ 187358 h 382702"/>
                          <a:gd name="connsiteX11" fmla="*/ 445912 w 498371"/>
                          <a:gd name="connsiteY11" fmla="*/ 209841 h 3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371" h="382702">
                            <a:moveTo>
                              <a:pt x="445912" y="209841"/>
                            </a:moveTo>
                            <a:cubicBezTo>
                              <a:pt x="397199" y="232324"/>
                              <a:pt x="340991" y="247312"/>
                              <a:pt x="288531" y="254807"/>
                            </a:cubicBezTo>
                            <a:cubicBezTo>
                              <a:pt x="239818" y="258554"/>
                              <a:pt x="179864" y="254807"/>
                              <a:pt x="146139" y="217335"/>
                            </a:cubicBezTo>
                            <a:cubicBezTo>
                              <a:pt x="116162" y="187358"/>
                              <a:pt x="131150" y="134898"/>
                              <a:pt x="164875" y="112415"/>
                            </a:cubicBezTo>
                            <a:cubicBezTo>
                              <a:pt x="183611" y="97426"/>
                              <a:pt x="209841" y="89932"/>
                              <a:pt x="232323" y="82437"/>
                            </a:cubicBezTo>
                            <a:cubicBezTo>
                              <a:pt x="262301" y="74943"/>
                              <a:pt x="292278" y="63702"/>
                              <a:pt x="326002" y="59954"/>
                            </a:cubicBezTo>
                            <a:cubicBezTo>
                              <a:pt x="374715" y="52460"/>
                              <a:pt x="453406" y="44966"/>
                              <a:pt x="498372" y="74943"/>
                            </a:cubicBezTo>
                            <a:cubicBezTo>
                              <a:pt x="494624" y="48713"/>
                              <a:pt x="487130" y="26230"/>
                              <a:pt x="479636" y="0"/>
                            </a:cubicBezTo>
                            <a:cubicBezTo>
                              <a:pt x="123656" y="138645"/>
                              <a:pt x="0" y="56207"/>
                              <a:pt x="0" y="56207"/>
                            </a:cubicBezTo>
                            <a:cubicBezTo>
                              <a:pt x="56207" y="277289"/>
                              <a:pt x="127404" y="367221"/>
                              <a:pt x="273542" y="382210"/>
                            </a:cubicBezTo>
                            <a:cubicBezTo>
                              <a:pt x="374715" y="389704"/>
                              <a:pt x="472142" y="311014"/>
                              <a:pt x="498372" y="187358"/>
                            </a:cubicBezTo>
                            <a:cubicBezTo>
                              <a:pt x="475889" y="198599"/>
                              <a:pt x="453406" y="206094"/>
                              <a:pt x="445912" y="209841"/>
                            </a:cubicBezTo>
                            <a:close/>
                          </a:path>
                        </a:pathLst>
                      </a:custGeom>
                      <a:solidFill>
                        <a:srgbClr val="800C11">
                          <a:alpha val="50000"/>
                        </a:srgbClr>
                      </a:solidFill>
                      <a:ln w="37462" cap="flat">
                        <a:noFill/>
                        <a:prstDash val="solid"/>
                        <a:miter/>
                      </a:ln>
                    </p:spPr>
                    <p:txBody>
                      <a:bodyPr rtlCol="0" anchor="ctr"/>
                      <a:lstStyle/>
                      <a:p>
                        <a:endParaRPr lang="en-US"/>
                      </a:p>
                    </p:txBody>
                  </p:sp>
                  <p:sp>
                    <p:nvSpPr>
                      <p:cNvPr id="5916" name="Freeform: Shape 5915">
                        <a:extLst>
                          <a:ext uri="{FF2B5EF4-FFF2-40B4-BE49-F238E27FC236}">
                            <a16:creationId xmlns:a16="http://schemas.microsoft.com/office/drawing/2014/main" id="{03D9EB54-3B93-431A-A85B-48C748CAB833}"/>
                          </a:ext>
                        </a:extLst>
                      </p:cNvPr>
                      <p:cNvSpPr/>
                      <p:nvPr/>
                    </p:nvSpPr>
                    <p:spPr>
                      <a:xfrm>
                        <a:off x="-293337" y="-2374107"/>
                        <a:ext cx="457152" cy="174171"/>
                      </a:xfrm>
                      <a:custGeom>
                        <a:avLst/>
                        <a:gdLst>
                          <a:gd name="connsiteX0" fmla="*/ 194852 w 457152"/>
                          <a:gd name="connsiteY0" fmla="*/ 172369 h 174171"/>
                          <a:gd name="connsiteX1" fmla="*/ 457153 w 457152"/>
                          <a:gd name="connsiteY1" fmla="*/ 74943 h 174171"/>
                          <a:gd name="connsiteX2" fmla="*/ 438417 w 457152"/>
                          <a:gd name="connsiteY2" fmla="*/ 0 h 174171"/>
                          <a:gd name="connsiteX3" fmla="*/ 0 w 457152"/>
                          <a:gd name="connsiteY3" fmla="*/ 71196 h 174171"/>
                          <a:gd name="connsiteX4" fmla="*/ 194852 w 457152"/>
                          <a:gd name="connsiteY4" fmla="*/ 172369 h 17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2" h="174171">
                            <a:moveTo>
                              <a:pt x="194852" y="172369"/>
                            </a:moveTo>
                            <a:cubicBezTo>
                              <a:pt x="359727" y="157381"/>
                              <a:pt x="427175" y="108668"/>
                              <a:pt x="457153" y="74943"/>
                            </a:cubicBezTo>
                            <a:cubicBezTo>
                              <a:pt x="453405" y="52460"/>
                              <a:pt x="445911" y="26230"/>
                              <a:pt x="438417" y="0"/>
                            </a:cubicBezTo>
                            <a:cubicBezTo>
                              <a:pt x="194852" y="93679"/>
                              <a:pt x="59954" y="86185"/>
                              <a:pt x="0" y="71196"/>
                            </a:cubicBezTo>
                            <a:cubicBezTo>
                              <a:pt x="0" y="104920"/>
                              <a:pt x="22483" y="187358"/>
                              <a:pt x="194852" y="172369"/>
                            </a:cubicBezTo>
                            <a:close/>
                          </a:path>
                        </a:pathLst>
                      </a:custGeom>
                      <a:solidFill>
                        <a:srgbClr val="FFFFFF"/>
                      </a:solidFill>
                      <a:ln w="37462" cap="flat">
                        <a:noFill/>
                        <a:prstDash val="solid"/>
                        <a:miter/>
                      </a:ln>
                    </p:spPr>
                    <p:txBody>
                      <a:bodyPr rtlCol="0" anchor="ctr"/>
                      <a:lstStyle/>
                      <a:p>
                        <a:endParaRPr lang="en-US"/>
                      </a:p>
                    </p:txBody>
                  </p:sp>
                  <p:sp>
                    <p:nvSpPr>
                      <p:cNvPr id="5917" name="Freeform: Shape 5916">
                        <a:extLst>
                          <a:ext uri="{FF2B5EF4-FFF2-40B4-BE49-F238E27FC236}">
                            <a16:creationId xmlns:a16="http://schemas.microsoft.com/office/drawing/2014/main" id="{CB040E52-F270-43AD-B0C6-A87308A3C0A6}"/>
                          </a:ext>
                        </a:extLst>
                      </p:cNvPr>
                      <p:cNvSpPr/>
                      <p:nvPr/>
                    </p:nvSpPr>
                    <p:spPr>
                      <a:xfrm>
                        <a:off x="-289590" y="-2374107"/>
                        <a:ext cx="457153" cy="106472"/>
                      </a:xfrm>
                      <a:custGeom>
                        <a:avLst/>
                        <a:gdLst>
                          <a:gd name="connsiteX0" fmla="*/ 430923 w 457153"/>
                          <a:gd name="connsiteY0" fmla="*/ 52460 h 106472"/>
                          <a:gd name="connsiteX1" fmla="*/ 453406 w 457153"/>
                          <a:gd name="connsiteY1" fmla="*/ 78690 h 106472"/>
                          <a:gd name="connsiteX2" fmla="*/ 457153 w 457153"/>
                          <a:gd name="connsiteY2" fmla="*/ 74943 h 106472"/>
                          <a:gd name="connsiteX3" fmla="*/ 438418 w 457153"/>
                          <a:gd name="connsiteY3" fmla="*/ 0 h 106472"/>
                          <a:gd name="connsiteX4" fmla="*/ 0 w 457153"/>
                          <a:gd name="connsiteY4" fmla="*/ 71196 h 106472"/>
                          <a:gd name="connsiteX5" fmla="*/ 3747 w 457153"/>
                          <a:gd name="connsiteY5" fmla="*/ 86185 h 106472"/>
                          <a:gd name="connsiteX6" fmla="*/ 89932 w 457153"/>
                          <a:gd name="connsiteY6" fmla="*/ 104920 h 106472"/>
                          <a:gd name="connsiteX7" fmla="*/ 206094 w 457153"/>
                          <a:gd name="connsiteY7" fmla="*/ 101173 h 106472"/>
                          <a:gd name="connsiteX8" fmla="*/ 314761 w 457153"/>
                          <a:gd name="connsiteY8" fmla="*/ 78690 h 106472"/>
                          <a:gd name="connsiteX9" fmla="*/ 430923 w 457153"/>
                          <a:gd name="connsiteY9" fmla="*/ 52460 h 10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153" h="106472">
                            <a:moveTo>
                              <a:pt x="430923" y="52460"/>
                            </a:moveTo>
                            <a:cubicBezTo>
                              <a:pt x="438418" y="59955"/>
                              <a:pt x="445912" y="67449"/>
                              <a:pt x="453406" y="78690"/>
                            </a:cubicBezTo>
                            <a:cubicBezTo>
                              <a:pt x="453406" y="78690"/>
                              <a:pt x="453406" y="78690"/>
                              <a:pt x="457153" y="74943"/>
                            </a:cubicBezTo>
                            <a:cubicBezTo>
                              <a:pt x="453406" y="52460"/>
                              <a:pt x="445912" y="26230"/>
                              <a:pt x="438418" y="0"/>
                            </a:cubicBezTo>
                            <a:cubicBezTo>
                              <a:pt x="194853" y="93679"/>
                              <a:pt x="59955" y="86185"/>
                              <a:pt x="0" y="71196"/>
                            </a:cubicBezTo>
                            <a:cubicBezTo>
                              <a:pt x="0" y="74943"/>
                              <a:pt x="0" y="82437"/>
                              <a:pt x="3747" y="86185"/>
                            </a:cubicBezTo>
                            <a:cubicBezTo>
                              <a:pt x="29977" y="101173"/>
                              <a:pt x="63702" y="104920"/>
                              <a:pt x="89932" y="104920"/>
                            </a:cubicBezTo>
                            <a:cubicBezTo>
                              <a:pt x="131150" y="108668"/>
                              <a:pt x="168622" y="104920"/>
                              <a:pt x="206094" y="101173"/>
                            </a:cubicBezTo>
                            <a:cubicBezTo>
                              <a:pt x="243565" y="93679"/>
                              <a:pt x="281037" y="86185"/>
                              <a:pt x="314761" y="78690"/>
                            </a:cubicBezTo>
                            <a:cubicBezTo>
                              <a:pt x="340991" y="71196"/>
                              <a:pt x="419682" y="41219"/>
                              <a:pt x="430923" y="52460"/>
                            </a:cubicBezTo>
                            <a:close/>
                          </a:path>
                        </a:pathLst>
                      </a:custGeom>
                      <a:solidFill>
                        <a:srgbClr val="CECFCF">
                          <a:alpha val="50000"/>
                        </a:srgbClr>
                      </a:solidFill>
                      <a:ln w="37462" cap="flat">
                        <a:noFill/>
                        <a:prstDash val="solid"/>
                        <a:miter/>
                      </a:ln>
                    </p:spPr>
                    <p:txBody>
                      <a:bodyPr rtlCol="0" anchor="ctr"/>
                      <a:lstStyle/>
                      <a:p>
                        <a:endParaRPr lang="en-US"/>
                      </a:p>
                    </p:txBody>
                  </p:sp>
                  <p:grpSp>
                    <p:nvGrpSpPr>
                      <p:cNvPr id="5918" name="Graphic 3506">
                        <a:extLst>
                          <a:ext uri="{FF2B5EF4-FFF2-40B4-BE49-F238E27FC236}">
                            <a16:creationId xmlns:a16="http://schemas.microsoft.com/office/drawing/2014/main" id="{AB12318B-A93D-406D-886F-E35DE44825CC}"/>
                          </a:ext>
                        </a:extLst>
                      </p:cNvPr>
                      <p:cNvGrpSpPr/>
                      <p:nvPr/>
                    </p:nvGrpSpPr>
                    <p:grpSpPr>
                      <a:xfrm>
                        <a:off x="-237130" y="-2223706"/>
                        <a:ext cx="404692" cy="232621"/>
                        <a:chOff x="-237130" y="-2223706"/>
                        <a:chExt cx="404692" cy="232621"/>
                      </a:xfrm>
                    </p:grpSpPr>
                    <p:sp>
                      <p:nvSpPr>
                        <p:cNvPr id="5919" name="Freeform: Shape 5918">
                          <a:extLst>
                            <a:ext uri="{FF2B5EF4-FFF2-40B4-BE49-F238E27FC236}">
                              <a16:creationId xmlns:a16="http://schemas.microsoft.com/office/drawing/2014/main" id="{84BE6DCE-AE4B-41ED-9EA9-83A90F8D5221}"/>
                            </a:ext>
                          </a:extLst>
                        </p:cNvPr>
                        <p:cNvSpPr/>
                        <p:nvPr/>
                      </p:nvSpPr>
                      <p:spPr>
                        <a:xfrm>
                          <a:off x="-237130" y="-2164554"/>
                          <a:ext cx="367221" cy="173469"/>
                        </a:xfrm>
                        <a:custGeom>
                          <a:avLst/>
                          <a:gdLst>
                            <a:gd name="connsiteX0" fmla="*/ 89931 w 367221"/>
                            <a:gd name="connsiteY0" fmla="*/ 101461 h 173469"/>
                            <a:gd name="connsiteX1" fmla="*/ 138645 w 367221"/>
                            <a:gd name="connsiteY1" fmla="*/ 7782 h 173469"/>
                            <a:gd name="connsiteX2" fmla="*/ 0 w 367221"/>
                            <a:gd name="connsiteY2" fmla="*/ 78978 h 173469"/>
                            <a:gd name="connsiteX3" fmla="*/ 176116 w 367221"/>
                            <a:gd name="connsiteY3" fmla="*/ 172656 h 173469"/>
                            <a:gd name="connsiteX4" fmla="*/ 367221 w 367221"/>
                            <a:gd name="connsiteY4" fmla="*/ 63989 h 173469"/>
                            <a:gd name="connsiteX5" fmla="*/ 89931 w 367221"/>
                            <a:gd name="connsiteY5" fmla="*/ 101461 h 17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1" h="173469">
                              <a:moveTo>
                                <a:pt x="89931" y="101461"/>
                              </a:moveTo>
                              <a:cubicBezTo>
                                <a:pt x="89931" y="45253"/>
                                <a:pt x="138645" y="7782"/>
                                <a:pt x="138645" y="7782"/>
                              </a:cubicBezTo>
                              <a:cubicBezTo>
                                <a:pt x="63702" y="-22196"/>
                                <a:pt x="18736" y="41506"/>
                                <a:pt x="0" y="78978"/>
                              </a:cubicBezTo>
                              <a:cubicBezTo>
                                <a:pt x="44966" y="135185"/>
                                <a:pt x="101173" y="165162"/>
                                <a:pt x="176116" y="172656"/>
                              </a:cubicBezTo>
                              <a:cubicBezTo>
                                <a:pt x="251059" y="180151"/>
                                <a:pt x="326002" y="135185"/>
                                <a:pt x="367221" y="63989"/>
                              </a:cubicBezTo>
                              <a:cubicBezTo>
                                <a:pt x="224829" y="142679"/>
                                <a:pt x="89931" y="116449"/>
                                <a:pt x="89931" y="101461"/>
                              </a:cubicBezTo>
                              <a:close/>
                            </a:path>
                          </a:pathLst>
                        </a:custGeom>
                        <a:solidFill>
                          <a:srgbClr val="CECFCF"/>
                        </a:solidFill>
                        <a:ln w="37462" cap="flat">
                          <a:noFill/>
                          <a:prstDash val="solid"/>
                          <a:miter/>
                        </a:ln>
                      </p:spPr>
                      <p:txBody>
                        <a:bodyPr rtlCol="0" anchor="ctr"/>
                        <a:lstStyle/>
                        <a:p>
                          <a:endParaRPr lang="en-US"/>
                        </a:p>
                      </p:txBody>
                    </p:sp>
                    <p:sp>
                      <p:nvSpPr>
                        <p:cNvPr id="5920" name="Freeform: Shape 5919">
                          <a:extLst>
                            <a:ext uri="{FF2B5EF4-FFF2-40B4-BE49-F238E27FC236}">
                              <a16:creationId xmlns:a16="http://schemas.microsoft.com/office/drawing/2014/main" id="{2D78C707-46B8-4A3E-9A6F-66271B83ABBA}"/>
                            </a:ext>
                          </a:extLst>
                        </p:cNvPr>
                        <p:cNvSpPr/>
                        <p:nvPr/>
                      </p:nvSpPr>
                      <p:spPr>
                        <a:xfrm>
                          <a:off x="-147404" y="-2221623"/>
                          <a:ext cx="314966" cy="177854"/>
                        </a:xfrm>
                        <a:custGeom>
                          <a:avLst/>
                          <a:gdLst>
                            <a:gd name="connsiteX0" fmla="*/ 206 w 314966"/>
                            <a:gd name="connsiteY0" fmla="*/ 158530 h 177854"/>
                            <a:gd name="connsiteX1" fmla="*/ 277495 w 314966"/>
                            <a:gd name="connsiteY1" fmla="*/ 121059 h 177854"/>
                            <a:gd name="connsiteX2" fmla="*/ 314967 w 314966"/>
                            <a:gd name="connsiteY2" fmla="*/ 4897 h 177854"/>
                            <a:gd name="connsiteX3" fmla="*/ 198805 w 314966"/>
                            <a:gd name="connsiteY3" fmla="*/ 31127 h 177854"/>
                            <a:gd name="connsiteX4" fmla="*/ 45171 w 314966"/>
                            <a:gd name="connsiteY4" fmla="*/ 64852 h 177854"/>
                            <a:gd name="connsiteX5" fmla="*/ 206 w 314966"/>
                            <a:gd name="connsiteY5" fmla="*/ 158530 h 17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6" h="177854">
                              <a:moveTo>
                                <a:pt x="206" y="158530"/>
                              </a:moveTo>
                              <a:cubicBezTo>
                                <a:pt x="3953" y="177266"/>
                                <a:pt x="138850" y="203496"/>
                                <a:pt x="277495" y="121059"/>
                              </a:cubicBezTo>
                              <a:cubicBezTo>
                                <a:pt x="296231" y="87334"/>
                                <a:pt x="311220" y="49863"/>
                                <a:pt x="314967" y="4897"/>
                              </a:cubicBezTo>
                              <a:cubicBezTo>
                                <a:pt x="277495" y="-10092"/>
                                <a:pt x="221288" y="12391"/>
                                <a:pt x="198805" y="31127"/>
                              </a:cubicBezTo>
                              <a:cubicBezTo>
                                <a:pt x="161333" y="12391"/>
                                <a:pt x="78896" y="27380"/>
                                <a:pt x="45171" y="64852"/>
                              </a:cubicBezTo>
                              <a:cubicBezTo>
                                <a:pt x="45171" y="64852"/>
                                <a:pt x="-3541" y="98576"/>
                                <a:pt x="206" y="158530"/>
                              </a:cubicBezTo>
                              <a:close/>
                            </a:path>
                          </a:pathLst>
                        </a:custGeom>
                        <a:solidFill>
                          <a:srgbClr val="EA7673"/>
                        </a:solidFill>
                        <a:ln w="37462" cap="flat">
                          <a:noFill/>
                          <a:prstDash val="solid"/>
                          <a:miter/>
                        </a:ln>
                      </p:spPr>
                      <p:txBody>
                        <a:bodyPr rtlCol="0" anchor="ctr"/>
                        <a:lstStyle/>
                        <a:p>
                          <a:endParaRPr lang="en-US"/>
                        </a:p>
                      </p:txBody>
                    </p:sp>
                    <p:sp>
                      <p:nvSpPr>
                        <p:cNvPr id="5921" name="Freeform: Shape 5920">
                          <a:extLst>
                            <a:ext uri="{FF2B5EF4-FFF2-40B4-BE49-F238E27FC236}">
                              <a16:creationId xmlns:a16="http://schemas.microsoft.com/office/drawing/2014/main" id="{663ED5E6-6C97-4CD4-858A-1AD7BD81D996}"/>
                            </a:ext>
                          </a:extLst>
                        </p:cNvPr>
                        <p:cNvSpPr/>
                        <p:nvPr/>
                      </p:nvSpPr>
                      <p:spPr>
                        <a:xfrm>
                          <a:off x="-147198" y="-2223706"/>
                          <a:ext cx="314761" cy="179936"/>
                        </a:xfrm>
                        <a:custGeom>
                          <a:avLst/>
                          <a:gdLst>
                            <a:gd name="connsiteX0" fmla="*/ 198599 w 314761"/>
                            <a:gd name="connsiteY0" fmla="*/ 33210 h 179936"/>
                            <a:gd name="connsiteX1" fmla="*/ 101173 w 314761"/>
                            <a:gd name="connsiteY1" fmla="*/ 33210 h 179936"/>
                            <a:gd name="connsiteX2" fmla="*/ 116162 w 314761"/>
                            <a:gd name="connsiteY2" fmla="*/ 33210 h 179936"/>
                            <a:gd name="connsiteX3" fmla="*/ 168622 w 314761"/>
                            <a:gd name="connsiteY3" fmla="*/ 63187 h 179936"/>
                            <a:gd name="connsiteX4" fmla="*/ 187358 w 314761"/>
                            <a:gd name="connsiteY4" fmla="*/ 48198 h 179936"/>
                            <a:gd name="connsiteX5" fmla="*/ 258554 w 314761"/>
                            <a:gd name="connsiteY5" fmla="*/ 55692 h 179936"/>
                            <a:gd name="connsiteX6" fmla="*/ 191105 w 314761"/>
                            <a:gd name="connsiteY6" fmla="*/ 153118 h 179936"/>
                            <a:gd name="connsiteX7" fmla="*/ 0 w 314761"/>
                            <a:gd name="connsiteY7" fmla="*/ 149371 h 179936"/>
                            <a:gd name="connsiteX8" fmla="*/ 0 w 314761"/>
                            <a:gd name="connsiteY8" fmla="*/ 160613 h 179936"/>
                            <a:gd name="connsiteX9" fmla="*/ 277290 w 314761"/>
                            <a:gd name="connsiteY9" fmla="*/ 123141 h 179936"/>
                            <a:gd name="connsiteX10" fmla="*/ 314761 w 314761"/>
                            <a:gd name="connsiteY10" fmla="*/ 6979 h 179936"/>
                            <a:gd name="connsiteX11" fmla="*/ 198599 w 314761"/>
                            <a:gd name="connsiteY11" fmla="*/ 33210 h 1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761" h="179936">
                              <a:moveTo>
                                <a:pt x="198599" y="33210"/>
                              </a:moveTo>
                              <a:cubicBezTo>
                                <a:pt x="176116" y="21968"/>
                                <a:pt x="134898" y="21968"/>
                                <a:pt x="101173" y="33210"/>
                              </a:cubicBezTo>
                              <a:cubicBezTo>
                                <a:pt x="104920" y="33210"/>
                                <a:pt x="112415" y="33210"/>
                                <a:pt x="116162" y="33210"/>
                              </a:cubicBezTo>
                              <a:cubicBezTo>
                                <a:pt x="138645" y="33210"/>
                                <a:pt x="164875" y="40704"/>
                                <a:pt x="168622" y="63187"/>
                              </a:cubicBezTo>
                              <a:cubicBezTo>
                                <a:pt x="176116" y="55692"/>
                                <a:pt x="179864" y="51945"/>
                                <a:pt x="187358" y="48198"/>
                              </a:cubicBezTo>
                              <a:cubicBezTo>
                                <a:pt x="209841" y="36957"/>
                                <a:pt x="239818" y="33210"/>
                                <a:pt x="258554" y="55692"/>
                              </a:cubicBezTo>
                              <a:cubicBezTo>
                                <a:pt x="284784" y="93164"/>
                                <a:pt x="221082" y="141877"/>
                                <a:pt x="191105" y="153118"/>
                              </a:cubicBezTo>
                              <a:cubicBezTo>
                                <a:pt x="157380" y="164360"/>
                                <a:pt x="26230" y="186843"/>
                                <a:pt x="0" y="149371"/>
                              </a:cubicBezTo>
                              <a:cubicBezTo>
                                <a:pt x="0" y="153118"/>
                                <a:pt x="0" y="156866"/>
                                <a:pt x="0" y="160613"/>
                              </a:cubicBezTo>
                              <a:cubicBezTo>
                                <a:pt x="3747" y="179349"/>
                                <a:pt x="138645" y="205579"/>
                                <a:pt x="277290" y="123141"/>
                              </a:cubicBezTo>
                              <a:cubicBezTo>
                                <a:pt x="296026" y="89417"/>
                                <a:pt x="311014" y="51945"/>
                                <a:pt x="314761" y="6979"/>
                              </a:cubicBezTo>
                              <a:cubicBezTo>
                                <a:pt x="273542" y="-11756"/>
                                <a:pt x="221082" y="10727"/>
                                <a:pt x="198599" y="33210"/>
                              </a:cubicBezTo>
                              <a:close/>
                            </a:path>
                          </a:pathLst>
                        </a:custGeom>
                        <a:solidFill>
                          <a:srgbClr val="EA7673">
                            <a:alpha val="40000"/>
                          </a:srgbClr>
                        </a:solidFill>
                        <a:ln w="37462" cap="flat">
                          <a:noFill/>
                          <a:prstDash val="solid"/>
                          <a:miter/>
                        </a:ln>
                      </p:spPr>
                      <p:txBody>
                        <a:bodyPr rtlCol="0" anchor="ctr"/>
                        <a:lstStyle/>
                        <a:p>
                          <a:endParaRPr lang="en-US"/>
                        </a:p>
                      </p:txBody>
                    </p:sp>
                  </p:grpSp>
                  <p:sp>
                    <p:nvSpPr>
                      <p:cNvPr id="5922" name="Freeform: Shape 5921">
                        <a:extLst>
                          <a:ext uri="{FF2B5EF4-FFF2-40B4-BE49-F238E27FC236}">
                            <a16:creationId xmlns:a16="http://schemas.microsoft.com/office/drawing/2014/main" id="{49D530E1-57BB-4EF7-B9ED-815FBF9547E6}"/>
                          </a:ext>
                        </a:extLst>
                      </p:cNvPr>
                      <p:cNvSpPr/>
                      <p:nvPr/>
                    </p:nvSpPr>
                    <p:spPr>
                      <a:xfrm>
                        <a:off x="-172364" y="-2156772"/>
                        <a:ext cx="36407" cy="93678"/>
                      </a:xfrm>
                      <a:custGeom>
                        <a:avLst/>
                        <a:gdLst>
                          <a:gd name="connsiteX0" fmla="*/ 36407 w 36407"/>
                          <a:gd name="connsiteY0" fmla="*/ 0 h 93678"/>
                          <a:gd name="connsiteX1" fmla="*/ 17671 w 36407"/>
                          <a:gd name="connsiteY1" fmla="*/ 93679 h 93678"/>
                          <a:gd name="connsiteX2" fmla="*/ 36407 w 36407"/>
                          <a:gd name="connsiteY2" fmla="*/ 0 h 93678"/>
                        </a:gdLst>
                        <a:ahLst/>
                        <a:cxnLst>
                          <a:cxn ang="0">
                            <a:pos x="connsiteX0" y="connsiteY0"/>
                          </a:cxn>
                          <a:cxn ang="0">
                            <a:pos x="connsiteX1" y="connsiteY1"/>
                          </a:cxn>
                          <a:cxn ang="0">
                            <a:pos x="connsiteX2" y="connsiteY2"/>
                          </a:cxn>
                        </a:cxnLst>
                        <a:rect l="l" t="t" r="r" b="b"/>
                        <a:pathLst>
                          <a:path w="36407" h="93678">
                            <a:moveTo>
                              <a:pt x="36407" y="0"/>
                            </a:moveTo>
                            <a:cubicBezTo>
                              <a:pt x="36407" y="0"/>
                              <a:pt x="-31042" y="41219"/>
                              <a:pt x="17671" y="93679"/>
                            </a:cubicBezTo>
                            <a:cubicBezTo>
                              <a:pt x="2683" y="67449"/>
                              <a:pt x="2683" y="33724"/>
                              <a:pt x="36407" y="0"/>
                            </a:cubicBezTo>
                            <a:close/>
                          </a:path>
                        </a:pathLst>
                      </a:custGeom>
                      <a:solidFill>
                        <a:srgbClr val="9E9F9F"/>
                      </a:solidFill>
                      <a:ln w="37462" cap="flat">
                        <a:noFill/>
                        <a:prstDash val="solid"/>
                        <a:miter/>
                      </a:ln>
                    </p:spPr>
                    <p:txBody>
                      <a:bodyPr rtlCol="0" anchor="ctr"/>
                      <a:lstStyle/>
                      <a:p>
                        <a:endParaRPr lang="en-US"/>
                      </a:p>
                    </p:txBody>
                  </p:sp>
                  <p:sp>
                    <p:nvSpPr>
                      <p:cNvPr id="5923" name="Freeform: Shape 5922">
                        <a:extLst>
                          <a:ext uri="{FF2B5EF4-FFF2-40B4-BE49-F238E27FC236}">
                            <a16:creationId xmlns:a16="http://schemas.microsoft.com/office/drawing/2014/main" id="{39009877-5876-4CE1-BF1B-39B29E8C2C7F}"/>
                          </a:ext>
                        </a:extLst>
                      </p:cNvPr>
                      <p:cNvSpPr/>
                      <p:nvPr/>
                    </p:nvSpPr>
                    <p:spPr>
                      <a:xfrm>
                        <a:off x="-93157" y="-2183470"/>
                        <a:ext cx="98916" cy="52217"/>
                      </a:xfrm>
                      <a:custGeom>
                        <a:avLst/>
                        <a:gdLst>
                          <a:gd name="connsiteX0" fmla="*/ 88351 w 98916"/>
                          <a:gd name="connsiteY0" fmla="*/ 468 h 52217"/>
                          <a:gd name="connsiteX1" fmla="*/ 2166 w 98916"/>
                          <a:gd name="connsiteY1" fmla="*/ 37940 h 52217"/>
                          <a:gd name="connsiteX2" fmla="*/ 88351 w 98916"/>
                          <a:gd name="connsiteY2" fmla="*/ 468 h 52217"/>
                        </a:gdLst>
                        <a:ahLst/>
                        <a:cxnLst>
                          <a:cxn ang="0">
                            <a:pos x="connsiteX0" y="connsiteY0"/>
                          </a:cxn>
                          <a:cxn ang="0">
                            <a:pos x="connsiteX1" y="connsiteY1"/>
                          </a:cxn>
                          <a:cxn ang="0">
                            <a:pos x="connsiteX2" y="connsiteY2"/>
                          </a:cxn>
                        </a:cxnLst>
                        <a:rect l="l" t="t" r="r" b="b"/>
                        <a:pathLst>
                          <a:path w="98916" h="52217">
                            <a:moveTo>
                              <a:pt x="88351" y="468"/>
                            </a:moveTo>
                            <a:cubicBezTo>
                              <a:pt x="88351" y="468"/>
                              <a:pt x="24649" y="-7026"/>
                              <a:pt x="2166" y="37940"/>
                            </a:cubicBezTo>
                            <a:cubicBezTo>
                              <a:pt x="-20316" y="82906"/>
                              <a:pt x="140811" y="7963"/>
                              <a:pt x="88351" y="468"/>
                            </a:cubicBezTo>
                            <a:close/>
                          </a:path>
                        </a:pathLst>
                      </a:custGeom>
                      <a:solidFill>
                        <a:srgbClr val="F09693"/>
                      </a:solidFill>
                      <a:ln w="37462" cap="flat">
                        <a:noFill/>
                        <a:prstDash val="solid"/>
                        <a:miter/>
                      </a:ln>
                    </p:spPr>
                    <p:txBody>
                      <a:bodyPr rtlCol="0" anchor="ctr"/>
                      <a:lstStyle/>
                      <a:p>
                        <a:endParaRPr lang="en-US"/>
                      </a:p>
                    </p:txBody>
                  </p:sp>
                  <p:sp>
                    <p:nvSpPr>
                      <p:cNvPr id="5924" name="Freeform: Shape 5923">
                        <a:extLst>
                          <a:ext uri="{FF2B5EF4-FFF2-40B4-BE49-F238E27FC236}">
                            <a16:creationId xmlns:a16="http://schemas.microsoft.com/office/drawing/2014/main" id="{C55F2985-721F-4075-9067-E96672C8A4D8}"/>
                          </a:ext>
                        </a:extLst>
                      </p:cNvPr>
                      <p:cNvSpPr/>
                      <p:nvPr/>
                    </p:nvSpPr>
                    <p:spPr>
                      <a:xfrm>
                        <a:off x="10181" y="-2190496"/>
                        <a:ext cx="41218" cy="59954"/>
                      </a:xfrm>
                      <a:custGeom>
                        <a:avLst/>
                        <a:gdLst>
                          <a:gd name="connsiteX0" fmla="*/ 41219 w 41218"/>
                          <a:gd name="connsiteY0" fmla="*/ 0 h 59954"/>
                          <a:gd name="connsiteX1" fmla="*/ 0 w 41218"/>
                          <a:gd name="connsiteY1" fmla="*/ 59954 h 59954"/>
                          <a:gd name="connsiteX2" fmla="*/ 41219 w 41218"/>
                          <a:gd name="connsiteY2" fmla="*/ 0 h 59954"/>
                        </a:gdLst>
                        <a:ahLst/>
                        <a:cxnLst>
                          <a:cxn ang="0">
                            <a:pos x="connsiteX0" y="connsiteY0"/>
                          </a:cxn>
                          <a:cxn ang="0">
                            <a:pos x="connsiteX1" y="connsiteY1"/>
                          </a:cxn>
                          <a:cxn ang="0">
                            <a:pos x="connsiteX2" y="connsiteY2"/>
                          </a:cxn>
                        </a:cxnLst>
                        <a:rect l="l" t="t" r="r" b="b"/>
                        <a:pathLst>
                          <a:path w="41218" h="59954">
                            <a:moveTo>
                              <a:pt x="41219" y="0"/>
                            </a:moveTo>
                            <a:cubicBezTo>
                              <a:pt x="41219" y="0"/>
                              <a:pt x="11242" y="26230"/>
                              <a:pt x="0" y="59954"/>
                            </a:cubicBezTo>
                            <a:cubicBezTo>
                              <a:pt x="0" y="59954"/>
                              <a:pt x="0" y="18736"/>
                              <a:pt x="41219" y="0"/>
                            </a:cubicBezTo>
                            <a:close/>
                          </a:path>
                        </a:pathLst>
                      </a:custGeom>
                      <a:solidFill>
                        <a:srgbClr val="E23F5F"/>
                      </a:solidFill>
                      <a:ln w="37462" cap="flat">
                        <a:noFill/>
                        <a:prstDash val="solid"/>
                        <a:miter/>
                      </a:ln>
                    </p:spPr>
                    <p:txBody>
                      <a:bodyPr rtlCol="0" anchor="ctr"/>
                      <a:lstStyle/>
                      <a:p>
                        <a:endParaRPr lang="en-US"/>
                      </a:p>
                    </p:txBody>
                  </p:sp>
                  <p:sp>
                    <p:nvSpPr>
                      <p:cNvPr id="5925" name="Freeform: Shape 5924">
                        <a:extLst>
                          <a:ext uri="{FF2B5EF4-FFF2-40B4-BE49-F238E27FC236}">
                            <a16:creationId xmlns:a16="http://schemas.microsoft.com/office/drawing/2014/main" id="{69B3AEB9-B098-41BE-A95D-5A7B266A6E67}"/>
                          </a:ext>
                        </a:extLst>
                      </p:cNvPr>
                      <p:cNvSpPr/>
                      <p:nvPr/>
                    </p:nvSpPr>
                    <p:spPr>
                      <a:xfrm>
                        <a:off x="-222505" y="-2158956"/>
                        <a:ext cx="297187" cy="151526"/>
                      </a:xfrm>
                      <a:custGeom>
                        <a:avLst/>
                        <a:gdLst>
                          <a:gd name="connsiteX0" fmla="*/ 64065 w 297187"/>
                          <a:gd name="connsiteY0" fmla="*/ 5932 h 151526"/>
                          <a:gd name="connsiteX1" fmla="*/ 64065 w 297187"/>
                          <a:gd name="connsiteY1" fmla="*/ 99611 h 151526"/>
                          <a:gd name="connsiteX2" fmla="*/ 277654 w 297187"/>
                          <a:gd name="connsiteY2" fmla="*/ 99611 h 151526"/>
                          <a:gd name="connsiteX3" fmla="*/ 105284 w 297187"/>
                          <a:gd name="connsiteY3" fmla="*/ 144577 h 151526"/>
                          <a:gd name="connsiteX4" fmla="*/ 15353 w 297187"/>
                          <a:gd name="connsiteY4" fmla="*/ 35909 h 151526"/>
                          <a:gd name="connsiteX5" fmla="*/ 64065 w 297187"/>
                          <a:gd name="connsiteY5" fmla="*/ 5932 h 15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87" h="151526">
                            <a:moveTo>
                              <a:pt x="64065" y="5932"/>
                            </a:moveTo>
                            <a:cubicBezTo>
                              <a:pt x="64065" y="5932"/>
                              <a:pt x="19100" y="43403"/>
                              <a:pt x="64065" y="99611"/>
                            </a:cubicBezTo>
                            <a:cubicBezTo>
                              <a:pt x="105284" y="137082"/>
                              <a:pt x="213952" y="122094"/>
                              <a:pt x="277654" y="99611"/>
                            </a:cubicBezTo>
                            <a:cubicBezTo>
                              <a:pt x="341355" y="77128"/>
                              <a:pt x="240182" y="178301"/>
                              <a:pt x="105284" y="144577"/>
                            </a:cubicBezTo>
                            <a:cubicBezTo>
                              <a:pt x="-29613" y="110852"/>
                              <a:pt x="-3383" y="58392"/>
                              <a:pt x="15353" y="35909"/>
                            </a:cubicBezTo>
                            <a:cubicBezTo>
                              <a:pt x="34089" y="17173"/>
                              <a:pt x="79054" y="-12804"/>
                              <a:pt x="64065" y="5932"/>
                            </a:cubicBezTo>
                            <a:close/>
                          </a:path>
                        </a:pathLst>
                      </a:custGeom>
                      <a:solidFill>
                        <a:srgbClr val="FFFFFF"/>
                      </a:solidFill>
                      <a:ln w="37462" cap="flat">
                        <a:noFill/>
                        <a:prstDash val="solid"/>
                        <a:miter/>
                      </a:ln>
                    </p:spPr>
                    <p:txBody>
                      <a:bodyPr rtlCol="0" anchor="ctr"/>
                      <a:lstStyle/>
                      <a:p>
                        <a:endParaRPr lang="en-US"/>
                      </a:p>
                    </p:txBody>
                  </p:sp>
                  <p:sp>
                    <p:nvSpPr>
                      <p:cNvPr id="5926" name="Freeform: Shape 5925">
                        <a:extLst>
                          <a:ext uri="{FF2B5EF4-FFF2-40B4-BE49-F238E27FC236}">
                            <a16:creationId xmlns:a16="http://schemas.microsoft.com/office/drawing/2014/main" id="{E21A036A-F594-4BB3-B9E9-61CF3B373D20}"/>
                          </a:ext>
                        </a:extLst>
                      </p:cNvPr>
                      <p:cNvSpPr/>
                      <p:nvPr/>
                    </p:nvSpPr>
                    <p:spPr>
                      <a:xfrm>
                        <a:off x="-342050" y="-2381601"/>
                        <a:ext cx="517881" cy="390737"/>
                      </a:xfrm>
                      <a:custGeom>
                        <a:avLst/>
                        <a:gdLst>
                          <a:gd name="connsiteX0" fmla="*/ 191105 w 517881"/>
                          <a:gd name="connsiteY0" fmla="*/ 374716 h 390737"/>
                          <a:gd name="connsiteX1" fmla="*/ 0 w 517881"/>
                          <a:gd name="connsiteY1" fmla="*/ 63702 h 390737"/>
                          <a:gd name="connsiteX2" fmla="*/ 3747 w 517881"/>
                          <a:gd name="connsiteY2" fmla="*/ 56207 h 390737"/>
                          <a:gd name="connsiteX3" fmla="*/ 11242 w 517881"/>
                          <a:gd name="connsiteY3" fmla="*/ 56207 h 390737"/>
                          <a:gd name="connsiteX4" fmla="*/ 22483 w 517881"/>
                          <a:gd name="connsiteY4" fmla="*/ 59954 h 390737"/>
                          <a:gd name="connsiteX5" fmla="*/ 487130 w 517881"/>
                          <a:gd name="connsiteY5" fmla="*/ 0 h 390737"/>
                          <a:gd name="connsiteX6" fmla="*/ 490878 w 517881"/>
                          <a:gd name="connsiteY6" fmla="*/ 0 h 390737"/>
                          <a:gd name="connsiteX7" fmla="*/ 494624 w 517881"/>
                          <a:gd name="connsiteY7" fmla="*/ 3747 h 390737"/>
                          <a:gd name="connsiteX8" fmla="*/ 460900 w 517881"/>
                          <a:gd name="connsiteY8" fmla="*/ 303520 h 390737"/>
                          <a:gd name="connsiteX9" fmla="*/ 281037 w 517881"/>
                          <a:gd name="connsiteY9" fmla="*/ 389704 h 390737"/>
                          <a:gd name="connsiteX10" fmla="*/ 191105 w 517881"/>
                          <a:gd name="connsiteY10" fmla="*/ 374716 h 390737"/>
                          <a:gd name="connsiteX11" fmla="*/ 14988 w 517881"/>
                          <a:gd name="connsiteY11" fmla="*/ 78690 h 390737"/>
                          <a:gd name="connsiteX12" fmla="*/ 198599 w 517881"/>
                          <a:gd name="connsiteY12" fmla="*/ 367221 h 390737"/>
                          <a:gd name="connsiteX13" fmla="*/ 281037 w 517881"/>
                          <a:gd name="connsiteY13" fmla="*/ 385957 h 390737"/>
                          <a:gd name="connsiteX14" fmla="*/ 449659 w 517881"/>
                          <a:gd name="connsiteY14" fmla="*/ 303520 h 390737"/>
                          <a:gd name="connsiteX15" fmla="*/ 483383 w 517881"/>
                          <a:gd name="connsiteY15" fmla="*/ 18736 h 390737"/>
                          <a:gd name="connsiteX16" fmla="*/ 14988 w 517881"/>
                          <a:gd name="connsiteY16" fmla="*/ 78690 h 390737"/>
                          <a:gd name="connsiteX17" fmla="*/ 14988 w 517881"/>
                          <a:gd name="connsiteY17" fmla="*/ 78690 h 39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881" h="390737">
                            <a:moveTo>
                              <a:pt x="191105" y="374716"/>
                            </a:moveTo>
                            <a:cubicBezTo>
                              <a:pt x="101173" y="337244"/>
                              <a:pt x="44966" y="247312"/>
                              <a:pt x="0" y="63702"/>
                            </a:cubicBezTo>
                            <a:cubicBezTo>
                              <a:pt x="0" y="59954"/>
                              <a:pt x="0" y="59954"/>
                              <a:pt x="3747" y="56207"/>
                            </a:cubicBezTo>
                            <a:cubicBezTo>
                              <a:pt x="7494" y="56207"/>
                              <a:pt x="7494" y="56207"/>
                              <a:pt x="11242" y="56207"/>
                            </a:cubicBezTo>
                            <a:cubicBezTo>
                              <a:pt x="11242" y="56207"/>
                              <a:pt x="14988" y="59954"/>
                              <a:pt x="22483" y="59954"/>
                            </a:cubicBezTo>
                            <a:cubicBezTo>
                              <a:pt x="56207" y="74943"/>
                              <a:pt x="194852" y="112415"/>
                              <a:pt x="487130" y="0"/>
                            </a:cubicBezTo>
                            <a:cubicBezTo>
                              <a:pt x="487130" y="0"/>
                              <a:pt x="490878" y="0"/>
                              <a:pt x="490878" y="0"/>
                            </a:cubicBezTo>
                            <a:cubicBezTo>
                              <a:pt x="490878" y="0"/>
                              <a:pt x="494624" y="3747"/>
                              <a:pt x="494624" y="3747"/>
                            </a:cubicBezTo>
                            <a:cubicBezTo>
                              <a:pt x="535843" y="116162"/>
                              <a:pt x="520854" y="224829"/>
                              <a:pt x="460900" y="303520"/>
                            </a:cubicBezTo>
                            <a:cubicBezTo>
                              <a:pt x="415934" y="363474"/>
                              <a:pt x="348486" y="397198"/>
                              <a:pt x="281037" y="389704"/>
                            </a:cubicBezTo>
                            <a:cubicBezTo>
                              <a:pt x="247312" y="393451"/>
                              <a:pt x="217335" y="385957"/>
                              <a:pt x="191105" y="374716"/>
                            </a:cubicBezTo>
                            <a:close/>
                            <a:moveTo>
                              <a:pt x="14988" y="78690"/>
                            </a:moveTo>
                            <a:cubicBezTo>
                              <a:pt x="59955" y="251059"/>
                              <a:pt x="112415" y="333497"/>
                              <a:pt x="198599" y="367221"/>
                            </a:cubicBezTo>
                            <a:cubicBezTo>
                              <a:pt x="221082" y="378463"/>
                              <a:pt x="251059" y="382210"/>
                              <a:pt x="281037" y="385957"/>
                            </a:cubicBezTo>
                            <a:cubicBezTo>
                              <a:pt x="344738" y="389704"/>
                              <a:pt x="408440" y="359727"/>
                              <a:pt x="449659" y="303520"/>
                            </a:cubicBezTo>
                            <a:cubicBezTo>
                              <a:pt x="505866" y="228576"/>
                              <a:pt x="517107" y="127403"/>
                              <a:pt x="483383" y="18736"/>
                            </a:cubicBezTo>
                            <a:cubicBezTo>
                              <a:pt x="198599" y="127403"/>
                              <a:pt x="59955" y="97426"/>
                              <a:pt x="14988" y="78690"/>
                            </a:cubicBezTo>
                            <a:cubicBezTo>
                              <a:pt x="14988" y="78690"/>
                              <a:pt x="14988" y="78690"/>
                              <a:pt x="14988" y="78690"/>
                            </a:cubicBezTo>
                            <a:close/>
                          </a:path>
                        </a:pathLst>
                      </a:custGeom>
                      <a:solidFill>
                        <a:srgbClr val="CD6A26"/>
                      </a:solidFill>
                      <a:ln w="37462" cap="flat">
                        <a:noFill/>
                        <a:prstDash val="solid"/>
                        <a:miter/>
                      </a:ln>
                    </p:spPr>
                    <p:txBody>
                      <a:bodyPr rtlCol="0" anchor="ctr"/>
                      <a:lstStyle/>
                      <a:p>
                        <a:endParaRPr lang="en-US"/>
                      </a:p>
                    </p:txBody>
                  </p:sp>
                </p:grpSp>
                <p:sp>
                  <p:nvSpPr>
                    <p:cNvPr id="5927" name="Freeform: Shape 5926">
                      <a:extLst>
                        <a:ext uri="{FF2B5EF4-FFF2-40B4-BE49-F238E27FC236}">
                          <a16:creationId xmlns:a16="http://schemas.microsoft.com/office/drawing/2014/main" id="{C16F8A0E-343A-4304-B051-B0770CDE5F72}"/>
                        </a:ext>
                      </a:extLst>
                    </p:cNvPr>
                    <p:cNvSpPr/>
                    <p:nvPr/>
                  </p:nvSpPr>
                  <p:spPr>
                    <a:xfrm>
                      <a:off x="-372027" y="-2351624"/>
                      <a:ext cx="49525" cy="39189"/>
                    </a:xfrm>
                    <a:custGeom>
                      <a:avLst/>
                      <a:gdLst>
                        <a:gd name="connsiteX0" fmla="*/ 0 w 49525"/>
                        <a:gd name="connsiteY0" fmla="*/ 0 h 39189"/>
                        <a:gd name="connsiteX1" fmla="*/ 41219 w 49525"/>
                        <a:gd name="connsiteY1" fmla="*/ 33724 h 39189"/>
                        <a:gd name="connsiteX2" fmla="*/ 0 w 49525"/>
                        <a:gd name="connsiteY2" fmla="*/ 0 h 39189"/>
                      </a:gdLst>
                      <a:ahLst/>
                      <a:cxnLst>
                        <a:cxn ang="0">
                          <a:pos x="connsiteX0" y="connsiteY0"/>
                        </a:cxn>
                        <a:cxn ang="0">
                          <a:pos x="connsiteX1" y="connsiteY1"/>
                        </a:cxn>
                        <a:cxn ang="0">
                          <a:pos x="connsiteX2" y="connsiteY2"/>
                        </a:cxn>
                      </a:cxnLst>
                      <a:rect l="l" t="t" r="r" b="b"/>
                      <a:pathLst>
                        <a:path w="49525" h="39189">
                          <a:moveTo>
                            <a:pt x="0" y="0"/>
                          </a:moveTo>
                          <a:cubicBezTo>
                            <a:pt x="0" y="0"/>
                            <a:pt x="7494" y="18736"/>
                            <a:pt x="41219" y="33724"/>
                          </a:cubicBezTo>
                          <a:cubicBezTo>
                            <a:pt x="71196" y="44966"/>
                            <a:pt x="11242" y="41219"/>
                            <a:pt x="0" y="0"/>
                          </a:cubicBezTo>
                          <a:close/>
                        </a:path>
                      </a:pathLst>
                    </a:custGeom>
                    <a:solidFill>
                      <a:srgbClr val="CD6A26"/>
                    </a:solidFill>
                    <a:ln w="37462" cap="flat">
                      <a:noFill/>
                      <a:prstDash val="solid"/>
                      <a:miter/>
                    </a:ln>
                  </p:spPr>
                  <p:txBody>
                    <a:bodyPr rtlCol="0" anchor="ctr"/>
                    <a:lstStyle/>
                    <a:p>
                      <a:endParaRPr lang="en-US"/>
                    </a:p>
                  </p:txBody>
                </p:sp>
                <p:sp>
                  <p:nvSpPr>
                    <p:cNvPr id="5928" name="Freeform: Shape 5927">
                      <a:extLst>
                        <a:ext uri="{FF2B5EF4-FFF2-40B4-BE49-F238E27FC236}">
                          <a16:creationId xmlns:a16="http://schemas.microsoft.com/office/drawing/2014/main" id="{EDE62ACB-C537-4EA9-B00B-D65F1CA48460}"/>
                        </a:ext>
                      </a:extLst>
                    </p:cNvPr>
                    <p:cNvSpPr/>
                    <p:nvPr/>
                  </p:nvSpPr>
                  <p:spPr>
                    <a:xfrm>
                      <a:off x="126123" y="-2392843"/>
                      <a:ext cx="60175" cy="31795"/>
                    </a:xfrm>
                    <a:custGeom>
                      <a:avLst/>
                      <a:gdLst>
                        <a:gd name="connsiteX0" fmla="*/ 221 w 60175"/>
                        <a:gd name="connsiteY0" fmla="*/ 0 h 31795"/>
                        <a:gd name="connsiteX1" fmla="*/ 60175 w 60175"/>
                        <a:gd name="connsiteY1" fmla="*/ 22483 h 31795"/>
                        <a:gd name="connsiteX2" fmla="*/ 221 w 60175"/>
                        <a:gd name="connsiteY2" fmla="*/ 0 h 31795"/>
                      </a:gdLst>
                      <a:ahLst/>
                      <a:cxnLst>
                        <a:cxn ang="0">
                          <a:pos x="connsiteX0" y="connsiteY0"/>
                        </a:cxn>
                        <a:cxn ang="0">
                          <a:pos x="connsiteX1" y="connsiteY1"/>
                        </a:cxn>
                        <a:cxn ang="0">
                          <a:pos x="connsiteX2" y="connsiteY2"/>
                        </a:cxn>
                      </a:cxnLst>
                      <a:rect l="l" t="t" r="r" b="b"/>
                      <a:pathLst>
                        <a:path w="60175" h="31795">
                          <a:moveTo>
                            <a:pt x="221" y="0"/>
                          </a:moveTo>
                          <a:cubicBezTo>
                            <a:pt x="221" y="0"/>
                            <a:pt x="15209" y="26230"/>
                            <a:pt x="60175" y="22483"/>
                          </a:cubicBezTo>
                          <a:cubicBezTo>
                            <a:pt x="41440" y="44966"/>
                            <a:pt x="-3527" y="22483"/>
                            <a:pt x="221" y="0"/>
                          </a:cubicBezTo>
                          <a:close/>
                        </a:path>
                      </a:pathLst>
                    </a:custGeom>
                    <a:solidFill>
                      <a:srgbClr val="CD6A26"/>
                    </a:solidFill>
                    <a:ln w="37462" cap="flat">
                      <a:noFill/>
                      <a:prstDash val="solid"/>
                      <a:miter/>
                    </a:ln>
                  </p:spPr>
                  <p:txBody>
                    <a:bodyPr rtlCol="0" anchor="ctr"/>
                    <a:lstStyle/>
                    <a:p>
                      <a:endParaRPr lang="en-US"/>
                    </a:p>
                  </p:txBody>
                </p:sp>
              </p:grpSp>
            </p:grpSp>
          </p:grpSp>
        </p:grpSp>
        <p:sp>
          <p:nvSpPr>
            <p:cNvPr id="5929" name="Freeform: Shape 5928">
              <a:extLst>
                <a:ext uri="{FF2B5EF4-FFF2-40B4-BE49-F238E27FC236}">
                  <a16:creationId xmlns:a16="http://schemas.microsoft.com/office/drawing/2014/main" id="{32FDB7D9-AED2-464E-B15F-342AB67CB0AC}"/>
                </a:ext>
              </a:extLst>
            </p:cNvPr>
            <p:cNvSpPr/>
            <p:nvPr/>
          </p:nvSpPr>
          <p:spPr>
            <a:xfrm>
              <a:off x="968871" y="-1896023"/>
              <a:ext cx="68610" cy="117713"/>
            </a:xfrm>
            <a:custGeom>
              <a:avLst/>
              <a:gdLst>
                <a:gd name="connsiteX0" fmla="*/ 64284 w 68610"/>
                <a:gd name="connsiteY0" fmla="*/ 1552 h 117713"/>
                <a:gd name="connsiteX1" fmla="*/ 53042 w 68610"/>
                <a:gd name="connsiteY1" fmla="*/ 27782 h 117713"/>
                <a:gd name="connsiteX2" fmla="*/ 26812 w 68610"/>
                <a:gd name="connsiteY2" fmla="*/ 69001 h 117713"/>
                <a:gd name="connsiteX3" fmla="*/ 582 w 68610"/>
                <a:gd name="connsiteY3" fmla="*/ 117714 h 117713"/>
                <a:gd name="connsiteX4" fmla="*/ 582 w 68610"/>
                <a:gd name="connsiteY4" fmla="*/ 117714 h 117713"/>
                <a:gd name="connsiteX5" fmla="*/ 41801 w 68610"/>
                <a:gd name="connsiteY5" fmla="*/ 61507 h 117713"/>
                <a:gd name="connsiteX6" fmla="*/ 64284 w 68610"/>
                <a:gd name="connsiteY6" fmla="*/ 5299 h 117713"/>
                <a:gd name="connsiteX7" fmla="*/ 64284 w 68610"/>
                <a:gd name="connsiteY7" fmla="*/ 1552 h 11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10" h="117713">
                  <a:moveTo>
                    <a:pt x="64284" y="1552"/>
                  </a:moveTo>
                  <a:cubicBezTo>
                    <a:pt x="56790" y="9046"/>
                    <a:pt x="56790" y="16541"/>
                    <a:pt x="53042" y="27782"/>
                  </a:cubicBezTo>
                  <a:cubicBezTo>
                    <a:pt x="49296" y="42771"/>
                    <a:pt x="41801" y="61507"/>
                    <a:pt x="26812" y="69001"/>
                  </a:cubicBezTo>
                  <a:cubicBezTo>
                    <a:pt x="11824" y="80242"/>
                    <a:pt x="-3165" y="95231"/>
                    <a:pt x="582" y="117714"/>
                  </a:cubicBezTo>
                  <a:cubicBezTo>
                    <a:pt x="582" y="117714"/>
                    <a:pt x="582" y="117714"/>
                    <a:pt x="582" y="117714"/>
                  </a:cubicBezTo>
                  <a:cubicBezTo>
                    <a:pt x="582" y="87737"/>
                    <a:pt x="26812" y="83989"/>
                    <a:pt x="41801" y="61507"/>
                  </a:cubicBezTo>
                  <a:cubicBezTo>
                    <a:pt x="56790" y="42771"/>
                    <a:pt x="53042" y="24035"/>
                    <a:pt x="64284" y="5299"/>
                  </a:cubicBezTo>
                  <a:cubicBezTo>
                    <a:pt x="71778" y="1552"/>
                    <a:pt x="68031" y="-2195"/>
                    <a:pt x="64284"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0" name="Freeform: Shape 5929">
              <a:extLst>
                <a:ext uri="{FF2B5EF4-FFF2-40B4-BE49-F238E27FC236}">
                  <a16:creationId xmlns:a16="http://schemas.microsoft.com/office/drawing/2014/main" id="{9AE39B8F-9088-48A7-BE82-2D740B7FDA23}"/>
                </a:ext>
              </a:extLst>
            </p:cNvPr>
            <p:cNvSpPr/>
            <p:nvPr/>
          </p:nvSpPr>
          <p:spPr>
            <a:xfrm>
              <a:off x="1044396" y="-1910930"/>
              <a:ext cx="9159" cy="12711"/>
            </a:xfrm>
            <a:custGeom>
              <a:avLst/>
              <a:gdLst>
                <a:gd name="connsiteX0" fmla="*/ 7494 w 9159"/>
                <a:gd name="connsiteY0" fmla="*/ 1470 h 12711"/>
                <a:gd name="connsiteX1" fmla="*/ 0 w 9159"/>
                <a:gd name="connsiteY1" fmla="*/ 8964 h 12711"/>
                <a:gd name="connsiteX2" fmla="*/ 0 w 9159"/>
                <a:gd name="connsiteY2" fmla="*/ 12711 h 12711"/>
                <a:gd name="connsiteX3" fmla="*/ 7494 w 9159"/>
                <a:gd name="connsiteY3" fmla="*/ 8964 h 12711"/>
                <a:gd name="connsiteX4" fmla="*/ 7494 w 9159"/>
                <a:gd name="connsiteY4" fmla="*/ 1470 h 1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 h="12711">
                  <a:moveTo>
                    <a:pt x="7494" y="1470"/>
                  </a:moveTo>
                  <a:cubicBezTo>
                    <a:pt x="3747" y="1470"/>
                    <a:pt x="3747" y="5217"/>
                    <a:pt x="0" y="8964"/>
                  </a:cubicBezTo>
                  <a:cubicBezTo>
                    <a:pt x="0" y="8964"/>
                    <a:pt x="0" y="12711"/>
                    <a:pt x="0" y="12711"/>
                  </a:cubicBezTo>
                  <a:cubicBezTo>
                    <a:pt x="3747" y="12711"/>
                    <a:pt x="7494" y="8964"/>
                    <a:pt x="7494" y="8964"/>
                  </a:cubicBezTo>
                  <a:cubicBezTo>
                    <a:pt x="11242" y="1470"/>
                    <a:pt x="7494" y="-2277"/>
                    <a:pt x="7494" y="147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1" name="Freeform: Shape 5930">
              <a:extLst>
                <a:ext uri="{FF2B5EF4-FFF2-40B4-BE49-F238E27FC236}">
                  <a16:creationId xmlns:a16="http://schemas.microsoft.com/office/drawing/2014/main" id="{5DF66E49-D7F5-4BBE-99FA-B9B3A7E5D808}"/>
                </a:ext>
              </a:extLst>
            </p:cNvPr>
            <p:cNvSpPr/>
            <p:nvPr/>
          </p:nvSpPr>
          <p:spPr>
            <a:xfrm>
              <a:off x="1156811" y="-1883812"/>
              <a:ext cx="117827" cy="86766"/>
            </a:xfrm>
            <a:custGeom>
              <a:avLst/>
              <a:gdLst>
                <a:gd name="connsiteX0" fmla="*/ 116162 w 117827"/>
                <a:gd name="connsiteY0" fmla="*/ 582 h 86766"/>
                <a:gd name="connsiteX1" fmla="*/ 59955 w 117827"/>
                <a:gd name="connsiteY1" fmla="*/ 26813 h 86766"/>
                <a:gd name="connsiteX2" fmla="*/ 0 w 117827"/>
                <a:gd name="connsiteY2" fmla="*/ 83020 h 86766"/>
                <a:gd name="connsiteX3" fmla="*/ 0 w 117827"/>
                <a:gd name="connsiteY3" fmla="*/ 86767 h 86766"/>
                <a:gd name="connsiteX4" fmla="*/ 44966 w 117827"/>
                <a:gd name="connsiteY4" fmla="*/ 53042 h 86766"/>
                <a:gd name="connsiteX5" fmla="*/ 116162 w 117827"/>
                <a:gd name="connsiteY5" fmla="*/ 8077 h 86766"/>
                <a:gd name="connsiteX6" fmla="*/ 116162 w 117827"/>
                <a:gd name="connsiteY6" fmla="*/ 582 h 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27" h="86766">
                  <a:moveTo>
                    <a:pt x="116162" y="582"/>
                  </a:moveTo>
                  <a:cubicBezTo>
                    <a:pt x="93679" y="-3165"/>
                    <a:pt x="74943" y="11824"/>
                    <a:pt x="59955" y="26813"/>
                  </a:cubicBezTo>
                  <a:cubicBezTo>
                    <a:pt x="41219" y="45548"/>
                    <a:pt x="26230" y="75526"/>
                    <a:pt x="0" y="83020"/>
                  </a:cubicBezTo>
                  <a:cubicBezTo>
                    <a:pt x="0" y="83020"/>
                    <a:pt x="0" y="86767"/>
                    <a:pt x="0" y="86767"/>
                  </a:cubicBezTo>
                  <a:cubicBezTo>
                    <a:pt x="18736" y="83020"/>
                    <a:pt x="29977" y="68031"/>
                    <a:pt x="44966" y="53042"/>
                  </a:cubicBezTo>
                  <a:cubicBezTo>
                    <a:pt x="63702" y="30560"/>
                    <a:pt x="86185" y="11824"/>
                    <a:pt x="116162" y="8077"/>
                  </a:cubicBezTo>
                  <a:cubicBezTo>
                    <a:pt x="116162" y="8077"/>
                    <a:pt x="119909" y="582"/>
                    <a:pt x="116162" y="58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2" name="Freeform: Shape 5931">
              <a:extLst>
                <a:ext uri="{FF2B5EF4-FFF2-40B4-BE49-F238E27FC236}">
                  <a16:creationId xmlns:a16="http://schemas.microsoft.com/office/drawing/2014/main" id="{8EBDCAAC-EA0C-421D-9C18-3FCF85E6C60E}"/>
                </a:ext>
              </a:extLst>
            </p:cNvPr>
            <p:cNvSpPr/>
            <p:nvPr/>
          </p:nvSpPr>
          <p:spPr>
            <a:xfrm>
              <a:off x="1281404" y="-1884782"/>
              <a:ext cx="17799" cy="10598"/>
            </a:xfrm>
            <a:custGeom>
              <a:avLst/>
              <a:gdLst>
                <a:gd name="connsiteX0" fmla="*/ 17799 w 17799"/>
                <a:gd name="connsiteY0" fmla="*/ 5299 h 10598"/>
                <a:gd name="connsiteX1" fmla="*/ 2810 w 17799"/>
                <a:gd name="connsiteY1" fmla="*/ 1552 h 10598"/>
                <a:gd name="connsiteX2" fmla="*/ 2810 w 17799"/>
                <a:gd name="connsiteY2" fmla="*/ 5299 h 10598"/>
                <a:gd name="connsiteX3" fmla="*/ 10305 w 17799"/>
                <a:gd name="connsiteY3" fmla="*/ 9047 h 10598"/>
                <a:gd name="connsiteX4" fmla="*/ 17799 w 17799"/>
                <a:gd name="connsiteY4" fmla="*/ 5299 h 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 h="10598">
                  <a:moveTo>
                    <a:pt x="17799" y="5299"/>
                  </a:moveTo>
                  <a:cubicBezTo>
                    <a:pt x="14052" y="1552"/>
                    <a:pt x="10305" y="-2195"/>
                    <a:pt x="2810" y="1552"/>
                  </a:cubicBezTo>
                  <a:cubicBezTo>
                    <a:pt x="-937" y="1552"/>
                    <a:pt x="-937" y="9047"/>
                    <a:pt x="2810" y="5299"/>
                  </a:cubicBezTo>
                  <a:cubicBezTo>
                    <a:pt x="6557" y="5299"/>
                    <a:pt x="10305" y="5299"/>
                    <a:pt x="10305" y="9047"/>
                  </a:cubicBezTo>
                  <a:cubicBezTo>
                    <a:pt x="14052" y="12794"/>
                    <a:pt x="17799" y="9047"/>
                    <a:pt x="17799" y="529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3" name="Freeform: Shape 5932">
              <a:extLst>
                <a:ext uri="{FF2B5EF4-FFF2-40B4-BE49-F238E27FC236}">
                  <a16:creationId xmlns:a16="http://schemas.microsoft.com/office/drawing/2014/main" id="{9D41AA14-0428-4BE7-879E-B814E7D1BAEE}"/>
                </a:ext>
              </a:extLst>
            </p:cNvPr>
            <p:cNvSpPr/>
            <p:nvPr/>
          </p:nvSpPr>
          <p:spPr>
            <a:xfrm>
              <a:off x="1291709" y="-1819528"/>
              <a:ext cx="36534" cy="35389"/>
            </a:xfrm>
            <a:custGeom>
              <a:avLst/>
              <a:gdLst>
                <a:gd name="connsiteX0" fmla="*/ 33724 w 36534"/>
                <a:gd name="connsiteY0" fmla="*/ 0 h 35389"/>
                <a:gd name="connsiteX1" fmla="*/ 0 w 36534"/>
                <a:gd name="connsiteY1" fmla="*/ 33724 h 35389"/>
                <a:gd name="connsiteX2" fmla="*/ 3747 w 36534"/>
                <a:gd name="connsiteY2" fmla="*/ 33724 h 35389"/>
                <a:gd name="connsiteX3" fmla="*/ 33724 w 36534"/>
                <a:gd name="connsiteY3" fmla="*/ 3747 h 35389"/>
                <a:gd name="connsiteX4" fmla="*/ 33724 w 36534"/>
                <a:gd name="connsiteY4" fmla="*/ 0 h 3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4" h="35389">
                  <a:moveTo>
                    <a:pt x="33724" y="0"/>
                  </a:moveTo>
                  <a:cubicBezTo>
                    <a:pt x="18736" y="3747"/>
                    <a:pt x="7494" y="18736"/>
                    <a:pt x="0" y="33724"/>
                  </a:cubicBezTo>
                  <a:cubicBezTo>
                    <a:pt x="0" y="33724"/>
                    <a:pt x="0" y="37472"/>
                    <a:pt x="3747" y="33724"/>
                  </a:cubicBezTo>
                  <a:cubicBezTo>
                    <a:pt x="11241" y="22483"/>
                    <a:pt x="22483" y="11241"/>
                    <a:pt x="33724" y="3747"/>
                  </a:cubicBezTo>
                  <a:cubicBezTo>
                    <a:pt x="37472" y="3747"/>
                    <a:pt x="37472" y="0"/>
                    <a:pt x="3372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4" name="Freeform: Shape 5933">
              <a:extLst>
                <a:ext uri="{FF2B5EF4-FFF2-40B4-BE49-F238E27FC236}">
                  <a16:creationId xmlns:a16="http://schemas.microsoft.com/office/drawing/2014/main" id="{0A99F4FD-8290-42C7-9539-739EF866567D}"/>
                </a:ext>
              </a:extLst>
            </p:cNvPr>
            <p:cNvSpPr/>
            <p:nvPr/>
          </p:nvSpPr>
          <p:spPr>
            <a:xfrm>
              <a:off x="1254237" y="-1774562"/>
              <a:ext cx="57759" cy="82437"/>
            </a:xfrm>
            <a:custGeom>
              <a:avLst/>
              <a:gdLst>
                <a:gd name="connsiteX0" fmla="*/ 52460 w 57759"/>
                <a:gd name="connsiteY0" fmla="*/ 0 h 82437"/>
                <a:gd name="connsiteX1" fmla="*/ 0 w 57759"/>
                <a:gd name="connsiteY1" fmla="*/ 82437 h 82437"/>
                <a:gd name="connsiteX2" fmla="*/ 0 w 57759"/>
                <a:gd name="connsiteY2" fmla="*/ 82437 h 82437"/>
                <a:gd name="connsiteX3" fmla="*/ 18736 w 57759"/>
                <a:gd name="connsiteY3" fmla="*/ 41219 h 82437"/>
                <a:gd name="connsiteX4" fmla="*/ 56207 w 57759"/>
                <a:gd name="connsiteY4" fmla="*/ 3747 h 82437"/>
                <a:gd name="connsiteX5" fmla="*/ 52460 w 57759"/>
                <a:gd name="connsiteY5" fmla="*/ 0 h 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59" h="82437">
                  <a:moveTo>
                    <a:pt x="52460" y="0"/>
                  </a:moveTo>
                  <a:cubicBezTo>
                    <a:pt x="14988" y="11242"/>
                    <a:pt x="11241" y="52460"/>
                    <a:pt x="0" y="82437"/>
                  </a:cubicBezTo>
                  <a:cubicBezTo>
                    <a:pt x="0" y="82437"/>
                    <a:pt x="0" y="82437"/>
                    <a:pt x="0" y="82437"/>
                  </a:cubicBezTo>
                  <a:cubicBezTo>
                    <a:pt x="7494" y="67449"/>
                    <a:pt x="11241" y="52460"/>
                    <a:pt x="18736" y="41219"/>
                  </a:cubicBezTo>
                  <a:cubicBezTo>
                    <a:pt x="26230" y="26230"/>
                    <a:pt x="41218" y="14989"/>
                    <a:pt x="56207" y="3747"/>
                  </a:cubicBezTo>
                  <a:cubicBezTo>
                    <a:pt x="59954" y="3747"/>
                    <a:pt x="56207" y="0"/>
                    <a:pt x="52460"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5" name="Freeform: Shape 5934">
              <a:extLst>
                <a:ext uri="{FF2B5EF4-FFF2-40B4-BE49-F238E27FC236}">
                  <a16:creationId xmlns:a16="http://schemas.microsoft.com/office/drawing/2014/main" id="{7F9066B7-EA28-42B4-8FD2-6A169B53CA90}"/>
                </a:ext>
              </a:extLst>
            </p:cNvPr>
            <p:cNvSpPr/>
            <p:nvPr/>
          </p:nvSpPr>
          <p:spPr>
            <a:xfrm>
              <a:off x="1116529" y="-1767068"/>
              <a:ext cx="62765" cy="82437"/>
            </a:xfrm>
            <a:custGeom>
              <a:avLst/>
              <a:gdLst>
                <a:gd name="connsiteX0" fmla="*/ 2811 w 62765"/>
                <a:gd name="connsiteY0" fmla="*/ 0 h 82437"/>
                <a:gd name="connsiteX1" fmla="*/ 2811 w 62765"/>
                <a:gd name="connsiteY1" fmla="*/ 0 h 82437"/>
                <a:gd name="connsiteX2" fmla="*/ 59018 w 62765"/>
                <a:gd name="connsiteY2" fmla="*/ 82437 h 82437"/>
                <a:gd name="connsiteX3" fmla="*/ 62765 w 62765"/>
                <a:gd name="connsiteY3" fmla="*/ 82437 h 82437"/>
                <a:gd name="connsiteX4" fmla="*/ 2811 w 62765"/>
                <a:gd name="connsiteY4" fmla="*/ 0 h 8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5" h="82437">
                  <a:moveTo>
                    <a:pt x="2811" y="0"/>
                  </a:moveTo>
                  <a:cubicBezTo>
                    <a:pt x="-937" y="0"/>
                    <a:pt x="-937" y="0"/>
                    <a:pt x="2811" y="0"/>
                  </a:cubicBezTo>
                  <a:cubicBezTo>
                    <a:pt x="21546" y="29977"/>
                    <a:pt x="47776" y="48713"/>
                    <a:pt x="59018" y="82437"/>
                  </a:cubicBezTo>
                  <a:cubicBezTo>
                    <a:pt x="59018" y="82437"/>
                    <a:pt x="62765" y="82437"/>
                    <a:pt x="62765" y="82437"/>
                  </a:cubicBezTo>
                  <a:cubicBezTo>
                    <a:pt x="59018" y="48713"/>
                    <a:pt x="21546" y="26230"/>
                    <a:pt x="2811"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6" name="Freeform: Shape 5935">
              <a:extLst>
                <a:ext uri="{FF2B5EF4-FFF2-40B4-BE49-F238E27FC236}">
                  <a16:creationId xmlns:a16="http://schemas.microsoft.com/office/drawing/2014/main" id="{048F8BB6-27C8-48D2-9DCB-3E8138F3FD15}"/>
                </a:ext>
              </a:extLst>
            </p:cNvPr>
            <p:cNvSpPr/>
            <p:nvPr/>
          </p:nvSpPr>
          <p:spPr>
            <a:xfrm>
              <a:off x="763360" y="-1710580"/>
              <a:ext cx="181415" cy="83821"/>
            </a:xfrm>
            <a:custGeom>
              <a:avLst/>
              <a:gdLst>
                <a:gd name="connsiteX0" fmla="*/ 179864 w 181415"/>
                <a:gd name="connsiteY0" fmla="*/ 3466 h 83821"/>
                <a:gd name="connsiteX1" fmla="*/ 89931 w 181415"/>
                <a:gd name="connsiteY1" fmla="*/ 22202 h 83821"/>
                <a:gd name="connsiteX2" fmla="*/ 0 w 181415"/>
                <a:gd name="connsiteY2" fmla="*/ 82157 h 83821"/>
                <a:gd name="connsiteX3" fmla="*/ 0 w 181415"/>
                <a:gd name="connsiteY3" fmla="*/ 82157 h 83821"/>
                <a:gd name="connsiteX4" fmla="*/ 86185 w 181415"/>
                <a:gd name="connsiteY4" fmla="*/ 29696 h 83821"/>
                <a:gd name="connsiteX5" fmla="*/ 176116 w 181415"/>
                <a:gd name="connsiteY5" fmla="*/ 7213 h 83821"/>
                <a:gd name="connsiteX6" fmla="*/ 179864 w 181415"/>
                <a:gd name="connsiteY6" fmla="*/ 3466 h 8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15" h="83821">
                  <a:moveTo>
                    <a:pt x="179864" y="3466"/>
                  </a:moveTo>
                  <a:cubicBezTo>
                    <a:pt x="149886" y="-7775"/>
                    <a:pt x="112415" y="10961"/>
                    <a:pt x="89931" y="22202"/>
                  </a:cubicBezTo>
                  <a:cubicBezTo>
                    <a:pt x="56207" y="37191"/>
                    <a:pt x="26230" y="55926"/>
                    <a:pt x="0" y="82157"/>
                  </a:cubicBezTo>
                  <a:cubicBezTo>
                    <a:pt x="0" y="82157"/>
                    <a:pt x="0" y="85904"/>
                    <a:pt x="0" y="82157"/>
                  </a:cubicBezTo>
                  <a:cubicBezTo>
                    <a:pt x="26230" y="59674"/>
                    <a:pt x="56207" y="44685"/>
                    <a:pt x="86185" y="29696"/>
                  </a:cubicBezTo>
                  <a:cubicBezTo>
                    <a:pt x="116162" y="14708"/>
                    <a:pt x="146139" y="7213"/>
                    <a:pt x="176116" y="7213"/>
                  </a:cubicBezTo>
                  <a:cubicBezTo>
                    <a:pt x="179864" y="10961"/>
                    <a:pt x="183610" y="3466"/>
                    <a:pt x="179864" y="346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7" name="Freeform: Shape 5936">
              <a:extLst>
                <a:ext uri="{FF2B5EF4-FFF2-40B4-BE49-F238E27FC236}">
                  <a16:creationId xmlns:a16="http://schemas.microsoft.com/office/drawing/2014/main" id="{83358158-4DA8-45C6-9C0C-00357AFFC648}"/>
                </a:ext>
              </a:extLst>
            </p:cNvPr>
            <p:cNvSpPr/>
            <p:nvPr/>
          </p:nvSpPr>
          <p:spPr>
            <a:xfrm>
              <a:off x="950717" y="-1710860"/>
              <a:ext cx="11241" cy="9046"/>
            </a:xfrm>
            <a:custGeom>
              <a:avLst/>
              <a:gdLst>
                <a:gd name="connsiteX0" fmla="*/ 11242 w 11241"/>
                <a:gd name="connsiteY0" fmla="*/ 3747 h 9046"/>
                <a:gd name="connsiteX1" fmla="*/ 3747 w 11241"/>
                <a:gd name="connsiteY1" fmla="*/ 0 h 9046"/>
                <a:gd name="connsiteX2" fmla="*/ 0 w 11241"/>
                <a:gd name="connsiteY2" fmla="*/ 3747 h 9046"/>
                <a:gd name="connsiteX3" fmla="*/ 7494 w 11241"/>
                <a:gd name="connsiteY3" fmla="*/ 7494 h 9046"/>
                <a:gd name="connsiteX4" fmla="*/ 11242 w 11241"/>
                <a:gd name="connsiteY4" fmla="*/ 3747 h 9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9046">
                  <a:moveTo>
                    <a:pt x="11242" y="3747"/>
                  </a:moveTo>
                  <a:cubicBezTo>
                    <a:pt x="7494" y="3747"/>
                    <a:pt x="7494" y="0"/>
                    <a:pt x="3747" y="0"/>
                  </a:cubicBezTo>
                  <a:cubicBezTo>
                    <a:pt x="0" y="0"/>
                    <a:pt x="0" y="3747"/>
                    <a:pt x="0" y="3747"/>
                  </a:cubicBezTo>
                  <a:cubicBezTo>
                    <a:pt x="3747" y="3747"/>
                    <a:pt x="3747" y="3747"/>
                    <a:pt x="7494" y="7494"/>
                  </a:cubicBezTo>
                  <a:cubicBezTo>
                    <a:pt x="11242" y="11241"/>
                    <a:pt x="11242" y="7494"/>
                    <a:pt x="11242"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8" name="Freeform: Shape 5937">
              <a:extLst>
                <a:ext uri="{FF2B5EF4-FFF2-40B4-BE49-F238E27FC236}">
                  <a16:creationId xmlns:a16="http://schemas.microsoft.com/office/drawing/2014/main" id="{2E6EFF58-3402-45BF-AC1B-80F0EA8B6511}"/>
                </a:ext>
              </a:extLst>
            </p:cNvPr>
            <p:cNvSpPr/>
            <p:nvPr/>
          </p:nvSpPr>
          <p:spPr>
            <a:xfrm>
              <a:off x="284661" y="-1911100"/>
              <a:ext cx="255339" cy="179308"/>
            </a:xfrm>
            <a:custGeom>
              <a:avLst/>
              <a:gdLst>
                <a:gd name="connsiteX0" fmla="*/ 253870 w 255339"/>
                <a:gd name="connsiteY0" fmla="*/ 174009 h 179308"/>
                <a:gd name="connsiteX1" fmla="*/ 193915 w 255339"/>
                <a:gd name="connsiteY1" fmla="*/ 117802 h 179308"/>
                <a:gd name="connsiteX2" fmla="*/ 133961 w 255339"/>
                <a:gd name="connsiteY2" fmla="*/ 46606 h 179308"/>
                <a:gd name="connsiteX3" fmla="*/ 2811 w 255339"/>
                <a:gd name="connsiteY3" fmla="*/ 1640 h 179308"/>
                <a:gd name="connsiteX4" fmla="*/ 2811 w 255339"/>
                <a:gd name="connsiteY4" fmla="*/ 5387 h 179308"/>
                <a:gd name="connsiteX5" fmla="*/ 77754 w 255339"/>
                <a:gd name="connsiteY5" fmla="*/ 20376 h 179308"/>
                <a:gd name="connsiteX6" fmla="*/ 137708 w 255339"/>
                <a:gd name="connsiteY6" fmla="*/ 72836 h 179308"/>
                <a:gd name="connsiteX7" fmla="*/ 186421 w 255339"/>
                <a:gd name="connsiteY7" fmla="*/ 129044 h 179308"/>
                <a:gd name="connsiteX8" fmla="*/ 246376 w 255339"/>
                <a:gd name="connsiteY8" fmla="*/ 177757 h 179308"/>
                <a:gd name="connsiteX9" fmla="*/ 253870 w 255339"/>
                <a:gd name="connsiteY9" fmla="*/ 174009 h 1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339" h="179308">
                  <a:moveTo>
                    <a:pt x="253870" y="174009"/>
                  </a:moveTo>
                  <a:cubicBezTo>
                    <a:pt x="231387" y="155274"/>
                    <a:pt x="212651" y="136538"/>
                    <a:pt x="193915" y="117802"/>
                  </a:cubicBezTo>
                  <a:cubicBezTo>
                    <a:pt x="171433" y="95319"/>
                    <a:pt x="156444" y="69089"/>
                    <a:pt x="133961" y="46606"/>
                  </a:cubicBezTo>
                  <a:cubicBezTo>
                    <a:pt x="103984" y="12882"/>
                    <a:pt x="51524" y="-5854"/>
                    <a:pt x="2811" y="1640"/>
                  </a:cubicBezTo>
                  <a:cubicBezTo>
                    <a:pt x="-937" y="1640"/>
                    <a:pt x="-937" y="5387"/>
                    <a:pt x="2811" y="5387"/>
                  </a:cubicBezTo>
                  <a:cubicBezTo>
                    <a:pt x="29041" y="5387"/>
                    <a:pt x="55270" y="9135"/>
                    <a:pt x="77754" y="20376"/>
                  </a:cubicBezTo>
                  <a:cubicBezTo>
                    <a:pt x="103984" y="31618"/>
                    <a:pt x="122719" y="50353"/>
                    <a:pt x="137708" y="72836"/>
                  </a:cubicBezTo>
                  <a:cubicBezTo>
                    <a:pt x="152697" y="91572"/>
                    <a:pt x="167685" y="110308"/>
                    <a:pt x="186421" y="129044"/>
                  </a:cubicBezTo>
                  <a:cubicBezTo>
                    <a:pt x="205157" y="147779"/>
                    <a:pt x="223892" y="166515"/>
                    <a:pt x="246376" y="177757"/>
                  </a:cubicBezTo>
                  <a:cubicBezTo>
                    <a:pt x="253870" y="181504"/>
                    <a:pt x="257617" y="177757"/>
                    <a:pt x="253870" y="17400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9" name="Freeform: Shape 5938">
              <a:extLst>
                <a:ext uri="{FF2B5EF4-FFF2-40B4-BE49-F238E27FC236}">
                  <a16:creationId xmlns:a16="http://schemas.microsoft.com/office/drawing/2014/main" id="{4A785D3A-D852-4F2D-A857-34E696BD75D5}"/>
                </a:ext>
              </a:extLst>
            </p:cNvPr>
            <p:cNvSpPr/>
            <p:nvPr/>
          </p:nvSpPr>
          <p:spPr>
            <a:xfrm>
              <a:off x="544473" y="-1731148"/>
              <a:ext cx="16540" cy="13814"/>
            </a:xfrm>
            <a:custGeom>
              <a:avLst/>
              <a:gdLst>
                <a:gd name="connsiteX0" fmla="*/ 16541 w 16540"/>
                <a:gd name="connsiteY0" fmla="*/ 9046 h 13814"/>
                <a:gd name="connsiteX1" fmla="*/ 5299 w 16540"/>
                <a:gd name="connsiteY1" fmla="*/ 1552 h 13814"/>
                <a:gd name="connsiteX2" fmla="*/ 1552 w 16540"/>
                <a:gd name="connsiteY2" fmla="*/ 5299 h 13814"/>
                <a:gd name="connsiteX3" fmla="*/ 12794 w 16540"/>
                <a:gd name="connsiteY3" fmla="*/ 12794 h 13814"/>
                <a:gd name="connsiteX4" fmla="*/ 16541 w 16540"/>
                <a:gd name="connsiteY4" fmla="*/ 9046 h 1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3814">
                  <a:moveTo>
                    <a:pt x="16541" y="9046"/>
                  </a:moveTo>
                  <a:cubicBezTo>
                    <a:pt x="16541" y="5299"/>
                    <a:pt x="9046" y="5299"/>
                    <a:pt x="5299" y="1552"/>
                  </a:cubicBezTo>
                  <a:cubicBezTo>
                    <a:pt x="1552" y="-2195"/>
                    <a:pt x="-2195" y="1552"/>
                    <a:pt x="1552" y="5299"/>
                  </a:cubicBezTo>
                  <a:cubicBezTo>
                    <a:pt x="5299" y="9046"/>
                    <a:pt x="9046" y="16541"/>
                    <a:pt x="12794" y="12794"/>
                  </a:cubicBezTo>
                  <a:cubicBezTo>
                    <a:pt x="16541" y="12794"/>
                    <a:pt x="16541" y="12794"/>
                    <a:pt x="16541" y="904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0" name="Freeform: Shape 5939">
              <a:extLst>
                <a:ext uri="{FF2B5EF4-FFF2-40B4-BE49-F238E27FC236}">
                  <a16:creationId xmlns:a16="http://schemas.microsoft.com/office/drawing/2014/main" id="{ED9DF7F7-411B-4BB0-8C64-D603898FC039}"/>
                </a:ext>
              </a:extLst>
            </p:cNvPr>
            <p:cNvSpPr/>
            <p:nvPr/>
          </p:nvSpPr>
          <p:spPr>
            <a:xfrm>
              <a:off x="572255" y="-1737091"/>
              <a:ext cx="71196" cy="35276"/>
            </a:xfrm>
            <a:custGeom>
              <a:avLst/>
              <a:gdLst>
                <a:gd name="connsiteX0" fmla="*/ 71196 w 71196"/>
                <a:gd name="connsiteY0" fmla="*/ 29977 h 35276"/>
                <a:gd name="connsiteX1" fmla="*/ 37472 w 71196"/>
                <a:gd name="connsiteY1" fmla="*/ 0 h 35276"/>
                <a:gd name="connsiteX2" fmla="*/ 0 w 71196"/>
                <a:gd name="connsiteY2" fmla="*/ 29977 h 35276"/>
                <a:gd name="connsiteX3" fmla="*/ 3747 w 71196"/>
                <a:gd name="connsiteY3" fmla="*/ 29977 h 35276"/>
                <a:gd name="connsiteX4" fmla="*/ 37472 w 71196"/>
                <a:gd name="connsiteY4" fmla="*/ 7494 h 35276"/>
                <a:gd name="connsiteX5" fmla="*/ 67449 w 71196"/>
                <a:gd name="connsiteY5" fmla="*/ 33724 h 35276"/>
                <a:gd name="connsiteX6" fmla="*/ 71196 w 71196"/>
                <a:gd name="connsiteY6" fmla="*/ 29977 h 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96" h="35276">
                  <a:moveTo>
                    <a:pt x="71196" y="29977"/>
                  </a:moveTo>
                  <a:cubicBezTo>
                    <a:pt x="67449" y="14989"/>
                    <a:pt x="52461" y="0"/>
                    <a:pt x="37472" y="0"/>
                  </a:cubicBezTo>
                  <a:cubicBezTo>
                    <a:pt x="18736" y="0"/>
                    <a:pt x="3747" y="14989"/>
                    <a:pt x="0" y="29977"/>
                  </a:cubicBezTo>
                  <a:cubicBezTo>
                    <a:pt x="0" y="33724"/>
                    <a:pt x="3747" y="33724"/>
                    <a:pt x="3747" y="29977"/>
                  </a:cubicBezTo>
                  <a:cubicBezTo>
                    <a:pt x="11242" y="18736"/>
                    <a:pt x="22483" y="7494"/>
                    <a:pt x="37472" y="7494"/>
                  </a:cubicBezTo>
                  <a:cubicBezTo>
                    <a:pt x="52461" y="7494"/>
                    <a:pt x="63702" y="18736"/>
                    <a:pt x="67449" y="33724"/>
                  </a:cubicBezTo>
                  <a:cubicBezTo>
                    <a:pt x="67449" y="37472"/>
                    <a:pt x="71196" y="33724"/>
                    <a:pt x="71196" y="2997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1" name="Freeform: Shape 5940">
              <a:extLst>
                <a:ext uri="{FF2B5EF4-FFF2-40B4-BE49-F238E27FC236}">
                  <a16:creationId xmlns:a16="http://schemas.microsoft.com/office/drawing/2014/main" id="{A5C377BD-F6A5-47E8-80E8-6F5D309FF7B7}"/>
                </a:ext>
              </a:extLst>
            </p:cNvPr>
            <p:cNvSpPr/>
            <p:nvPr/>
          </p:nvSpPr>
          <p:spPr>
            <a:xfrm>
              <a:off x="64723" y="-1849505"/>
              <a:ext cx="125901" cy="39149"/>
            </a:xfrm>
            <a:custGeom>
              <a:avLst/>
              <a:gdLst>
                <a:gd name="connsiteX0" fmla="*/ 121575 w 125901"/>
                <a:gd name="connsiteY0" fmla="*/ 3747 h 39149"/>
                <a:gd name="connsiteX1" fmla="*/ 57873 w 125901"/>
                <a:gd name="connsiteY1" fmla="*/ 29977 h 39149"/>
                <a:gd name="connsiteX2" fmla="*/ 1665 w 125901"/>
                <a:gd name="connsiteY2" fmla="*/ 0 h 39149"/>
                <a:gd name="connsiteX3" fmla="*/ 1665 w 125901"/>
                <a:gd name="connsiteY3" fmla="*/ 0 h 39149"/>
                <a:gd name="connsiteX4" fmla="*/ 54126 w 125901"/>
                <a:gd name="connsiteY4" fmla="*/ 37472 h 39149"/>
                <a:gd name="connsiteX5" fmla="*/ 121575 w 125901"/>
                <a:gd name="connsiteY5" fmla="*/ 3747 h 39149"/>
                <a:gd name="connsiteX6" fmla="*/ 121575 w 125901"/>
                <a:gd name="connsiteY6" fmla="*/ 3747 h 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01" h="39149">
                  <a:moveTo>
                    <a:pt x="121575" y="3747"/>
                  </a:moveTo>
                  <a:cubicBezTo>
                    <a:pt x="102839" y="18736"/>
                    <a:pt x="80356" y="29977"/>
                    <a:pt x="57873" y="29977"/>
                  </a:cubicBezTo>
                  <a:cubicBezTo>
                    <a:pt x="31643" y="33724"/>
                    <a:pt x="16654" y="18736"/>
                    <a:pt x="1665" y="0"/>
                  </a:cubicBezTo>
                  <a:cubicBezTo>
                    <a:pt x="1665" y="0"/>
                    <a:pt x="-2082" y="0"/>
                    <a:pt x="1665" y="0"/>
                  </a:cubicBezTo>
                  <a:cubicBezTo>
                    <a:pt x="12907" y="22483"/>
                    <a:pt x="27896" y="33724"/>
                    <a:pt x="54126" y="37472"/>
                  </a:cubicBezTo>
                  <a:cubicBezTo>
                    <a:pt x="80356" y="44966"/>
                    <a:pt x="106586" y="26230"/>
                    <a:pt x="121575" y="3747"/>
                  </a:cubicBezTo>
                  <a:cubicBezTo>
                    <a:pt x="129069" y="7494"/>
                    <a:pt x="125321" y="3747"/>
                    <a:pt x="121575"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2" name="Freeform: Shape 5941">
              <a:extLst>
                <a:ext uri="{FF2B5EF4-FFF2-40B4-BE49-F238E27FC236}">
                  <a16:creationId xmlns:a16="http://schemas.microsoft.com/office/drawing/2014/main" id="{41CB8C9B-52E3-4C45-9109-4EC50E57F0A2}"/>
                </a:ext>
              </a:extLst>
            </p:cNvPr>
            <p:cNvSpPr/>
            <p:nvPr/>
          </p:nvSpPr>
          <p:spPr>
            <a:xfrm>
              <a:off x="-179986" y="-1767068"/>
              <a:ext cx="26958" cy="15963"/>
            </a:xfrm>
            <a:custGeom>
              <a:avLst/>
              <a:gdLst>
                <a:gd name="connsiteX0" fmla="*/ 25293 w 26958"/>
                <a:gd name="connsiteY0" fmla="*/ 0 h 15963"/>
                <a:gd name="connsiteX1" fmla="*/ 2810 w 26958"/>
                <a:gd name="connsiteY1" fmla="*/ 11241 h 15963"/>
                <a:gd name="connsiteX2" fmla="*/ 2810 w 26958"/>
                <a:gd name="connsiteY2" fmla="*/ 14989 h 15963"/>
                <a:gd name="connsiteX3" fmla="*/ 25293 w 26958"/>
                <a:gd name="connsiteY3" fmla="*/ 0 h 15963"/>
                <a:gd name="connsiteX4" fmla="*/ 25293 w 26958"/>
                <a:gd name="connsiteY4" fmla="*/ 0 h 1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15963">
                  <a:moveTo>
                    <a:pt x="25293" y="0"/>
                  </a:moveTo>
                  <a:cubicBezTo>
                    <a:pt x="17799" y="3747"/>
                    <a:pt x="10305" y="11241"/>
                    <a:pt x="2810" y="11241"/>
                  </a:cubicBezTo>
                  <a:cubicBezTo>
                    <a:pt x="-937" y="11241"/>
                    <a:pt x="-937" y="14989"/>
                    <a:pt x="2810" y="14989"/>
                  </a:cubicBezTo>
                  <a:cubicBezTo>
                    <a:pt x="14052" y="18736"/>
                    <a:pt x="21546" y="11241"/>
                    <a:pt x="25293" y="0"/>
                  </a:cubicBezTo>
                  <a:cubicBezTo>
                    <a:pt x="29041" y="0"/>
                    <a:pt x="25293" y="0"/>
                    <a:pt x="25293"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3" name="Freeform: Shape 5942">
              <a:extLst>
                <a:ext uri="{FF2B5EF4-FFF2-40B4-BE49-F238E27FC236}">
                  <a16:creationId xmlns:a16="http://schemas.microsoft.com/office/drawing/2014/main" id="{A083FDF9-4527-4B91-8C3C-9040E25B7D73}"/>
                </a:ext>
              </a:extLst>
            </p:cNvPr>
            <p:cNvSpPr/>
            <p:nvPr/>
          </p:nvSpPr>
          <p:spPr>
            <a:xfrm>
              <a:off x="-135957" y="-1892416"/>
              <a:ext cx="141455" cy="115772"/>
            </a:xfrm>
            <a:custGeom>
              <a:avLst/>
              <a:gdLst>
                <a:gd name="connsiteX0" fmla="*/ 138645 w 141455"/>
                <a:gd name="connsiteY0" fmla="*/ 1692 h 115772"/>
                <a:gd name="connsiteX1" fmla="*/ 71196 w 141455"/>
                <a:gd name="connsiteY1" fmla="*/ 31669 h 115772"/>
                <a:gd name="connsiteX2" fmla="*/ 0 w 141455"/>
                <a:gd name="connsiteY2" fmla="*/ 114107 h 115772"/>
                <a:gd name="connsiteX3" fmla="*/ 0 w 141455"/>
                <a:gd name="connsiteY3" fmla="*/ 114107 h 115772"/>
                <a:gd name="connsiteX4" fmla="*/ 138645 w 141455"/>
                <a:gd name="connsiteY4" fmla="*/ 5439 h 115772"/>
                <a:gd name="connsiteX5" fmla="*/ 138645 w 141455"/>
                <a:gd name="connsiteY5" fmla="*/ 1692 h 11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5" h="115772">
                  <a:moveTo>
                    <a:pt x="138645" y="1692"/>
                  </a:moveTo>
                  <a:cubicBezTo>
                    <a:pt x="112415" y="-5802"/>
                    <a:pt x="86185" y="12933"/>
                    <a:pt x="71196" y="31669"/>
                  </a:cubicBezTo>
                  <a:cubicBezTo>
                    <a:pt x="44966" y="57899"/>
                    <a:pt x="26230" y="87877"/>
                    <a:pt x="0" y="114107"/>
                  </a:cubicBezTo>
                  <a:cubicBezTo>
                    <a:pt x="0" y="114107"/>
                    <a:pt x="0" y="117854"/>
                    <a:pt x="0" y="114107"/>
                  </a:cubicBezTo>
                  <a:cubicBezTo>
                    <a:pt x="44966" y="80382"/>
                    <a:pt x="71196" y="5439"/>
                    <a:pt x="138645" y="5439"/>
                  </a:cubicBezTo>
                  <a:cubicBezTo>
                    <a:pt x="142392" y="5439"/>
                    <a:pt x="142392" y="1692"/>
                    <a:pt x="138645" y="169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4" name="Freeform: Shape 5943">
              <a:extLst>
                <a:ext uri="{FF2B5EF4-FFF2-40B4-BE49-F238E27FC236}">
                  <a16:creationId xmlns:a16="http://schemas.microsoft.com/office/drawing/2014/main" id="{44B2101E-94BB-42DC-8058-64F6B18DADEA}"/>
                </a:ext>
              </a:extLst>
            </p:cNvPr>
            <p:cNvSpPr/>
            <p:nvPr/>
          </p:nvSpPr>
          <p:spPr>
            <a:xfrm>
              <a:off x="-154692" y="-1746137"/>
              <a:ext cx="138644" cy="546441"/>
            </a:xfrm>
            <a:custGeom>
              <a:avLst/>
              <a:gdLst>
                <a:gd name="connsiteX0" fmla="*/ 131150 w 138644"/>
                <a:gd name="connsiteY0" fmla="*/ 1552 h 546441"/>
                <a:gd name="connsiteX1" fmla="*/ 59955 w 138644"/>
                <a:gd name="connsiteY1" fmla="*/ 125208 h 546441"/>
                <a:gd name="connsiteX2" fmla="*/ 14988 w 138644"/>
                <a:gd name="connsiteY2" fmla="*/ 263853 h 546441"/>
                <a:gd name="connsiteX3" fmla="*/ 0 w 138644"/>
                <a:gd name="connsiteY3" fmla="*/ 413739 h 546441"/>
                <a:gd name="connsiteX4" fmla="*/ 26230 w 138644"/>
                <a:gd name="connsiteY4" fmla="*/ 544890 h 546441"/>
                <a:gd name="connsiteX5" fmla="*/ 33724 w 138644"/>
                <a:gd name="connsiteY5" fmla="*/ 541143 h 546441"/>
                <a:gd name="connsiteX6" fmla="*/ 14988 w 138644"/>
                <a:gd name="connsiteY6" fmla="*/ 406245 h 546441"/>
                <a:gd name="connsiteX7" fmla="*/ 29977 w 138644"/>
                <a:gd name="connsiteY7" fmla="*/ 260106 h 546441"/>
                <a:gd name="connsiteX8" fmla="*/ 74943 w 138644"/>
                <a:gd name="connsiteY8" fmla="*/ 125208 h 546441"/>
                <a:gd name="connsiteX9" fmla="*/ 138645 w 138644"/>
                <a:gd name="connsiteY9" fmla="*/ 5299 h 546441"/>
                <a:gd name="connsiteX10" fmla="*/ 131150 w 138644"/>
                <a:gd name="connsiteY10" fmla="*/ 1552 h 54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44" h="546441">
                  <a:moveTo>
                    <a:pt x="131150" y="1552"/>
                  </a:moveTo>
                  <a:cubicBezTo>
                    <a:pt x="104920" y="42771"/>
                    <a:pt x="82437" y="83989"/>
                    <a:pt x="59955" y="125208"/>
                  </a:cubicBezTo>
                  <a:cubicBezTo>
                    <a:pt x="37472" y="170174"/>
                    <a:pt x="26230" y="215140"/>
                    <a:pt x="14988" y="263853"/>
                  </a:cubicBezTo>
                  <a:cubicBezTo>
                    <a:pt x="3747" y="312566"/>
                    <a:pt x="0" y="361279"/>
                    <a:pt x="0" y="413739"/>
                  </a:cubicBezTo>
                  <a:cubicBezTo>
                    <a:pt x="0" y="458705"/>
                    <a:pt x="3747" y="503671"/>
                    <a:pt x="26230" y="544890"/>
                  </a:cubicBezTo>
                  <a:cubicBezTo>
                    <a:pt x="26230" y="548637"/>
                    <a:pt x="33724" y="544890"/>
                    <a:pt x="33724" y="541143"/>
                  </a:cubicBezTo>
                  <a:cubicBezTo>
                    <a:pt x="18736" y="496177"/>
                    <a:pt x="11242" y="451211"/>
                    <a:pt x="14988" y="406245"/>
                  </a:cubicBezTo>
                  <a:cubicBezTo>
                    <a:pt x="14988" y="357532"/>
                    <a:pt x="18736" y="308819"/>
                    <a:pt x="29977" y="260106"/>
                  </a:cubicBezTo>
                  <a:cubicBezTo>
                    <a:pt x="41219" y="211393"/>
                    <a:pt x="56207" y="166427"/>
                    <a:pt x="74943" y="125208"/>
                  </a:cubicBezTo>
                  <a:cubicBezTo>
                    <a:pt x="93679" y="83989"/>
                    <a:pt x="119909" y="46518"/>
                    <a:pt x="138645" y="5299"/>
                  </a:cubicBezTo>
                  <a:cubicBezTo>
                    <a:pt x="138645" y="1552"/>
                    <a:pt x="134898" y="-2195"/>
                    <a:pt x="131150"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5" name="Freeform: Shape 5944">
              <a:extLst>
                <a:ext uri="{FF2B5EF4-FFF2-40B4-BE49-F238E27FC236}">
                  <a16:creationId xmlns:a16="http://schemas.microsoft.com/office/drawing/2014/main" id="{C5BD6469-85AF-4753-9592-9AA57B0030AB}"/>
                </a:ext>
              </a:extLst>
            </p:cNvPr>
            <p:cNvSpPr/>
            <p:nvPr/>
          </p:nvSpPr>
          <p:spPr>
            <a:xfrm>
              <a:off x="-113473" y="-1184064"/>
              <a:ext cx="16653" cy="14458"/>
            </a:xfrm>
            <a:custGeom>
              <a:avLst/>
              <a:gdLst>
                <a:gd name="connsiteX0" fmla="*/ 14988 w 16653"/>
                <a:gd name="connsiteY0" fmla="*/ 12793 h 14458"/>
                <a:gd name="connsiteX1" fmla="*/ 3747 w 16653"/>
                <a:gd name="connsiteY1" fmla="*/ 1552 h 14458"/>
                <a:gd name="connsiteX2" fmla="*/ 0 w 16653"/>
                <a:gd name="connsiteY2" fmla="*/ 5299 h 14458"/>
                <a:gd name="connsiteX3" fmla="*/ 14988 w 16653"/>
                <a:gd name="connsiteY3" fmla="*/ 12793 h 14458"/>
                <a:gd name="connsiteX4" fmla="*/ 14988 w 16653"/>
                <a:gd name="connsiteY4" fmla="*/ 12793 h 1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3" h="14458">
                  <a:moveTo>
                    <a:pt x="14988" y="12793"/>
                  </a:moveTo>
                  <a:cubicBezTo>
                    <a:pt x="11241" y="9046"/>
                    <a:pt x="7494" y="5299"/>
                    <a:pt x="3747" y="1552"/>
                  </a:cubicBezTo>
                  <a:cubicBezTo>
                    <a:pt x="0" y="-2195"/>
                    <a:pt x="0" y="1552"/>
                    <a:pt x="0" y="5299"/>
                  </a:cubicBezTo>
                  <a:cubicBezTo>
                    <a:pt x="7494" y="9046"/>
                    <a:pt x="7494" y="12793"/>
                    <a:pt x="14988" y="12793"/>
                  </a:cubicBezTo>
                  <a:cubicBezTo>
                    <a:pt x="14988" y="16541"/>
                    <a:pt x="18736" y="12793"/>
                    <a:pt x="14988" y="1279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6" name="Freeform: Shape 5945">
              <a:extLst>
                <a:ext uri="{FF2B5EF4-FFF2-40B4-BE49-F238E27FC236}">
                  <a16:creationId xmlns:a16="http://schemas.microsoft.com/office/drawing/2014/main" id="{B5653456-E092-467A-A45F-B3072C19F2F7}"/>
                </a:ext>
              </a:extLst>
            </p:cNvPr>
            <p:cNvSpPr/>
            <p:nvPr/>
          </p:nvSpPr>
          <p:spPr>
            <a:xfrm>
              <a:off x="-534305" y="-1867304"/>
              <a:ext cx="38621" cy="135512"/>
            </a:xfrm>
            <a:custGeom>
              <a:avLst/>
              <a:gdLst>
                <a:gd name="connsiteX0" fmla="*/ 38621 w 38621"/>
                <a:gd name="connsiteY0" fmla="*/ 130214 h 135512"/>
                <a:gd name="connsiteX1" fmla="*/ 8644 w 38621"/>
                <a:gd name="connsiteY1" fmla="*/ 2810 h 135512"/>
                <a:gd name="connsiteX2" fmla="*/ 4897 w 38621"/>
                <a:gd name="connsiteY2" fmla="*/ 2810 h 135512"/>
                <a:gd name="connsiteX3" fmla="*/ 31127 w 38621"/>
                <a:gd name="connsiteY3" fmla="*/ 133961 h 135512"/>
                <a:gd name="connsiteX4" fmla="*/ 38621 w 38621"/>
                <a:gd name="connsiteY4" fmla="*/ 130214 h 13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135512">
                  <a:moveTo>
                    <a:pt x="38621" y="130214"/>
                  </a:moveTo>
                  <a:cubicBezTo>
                    <a:pt x="23633" y="88995"/>
                    <a:pt x="1150" y="47776"/>
                    <a:pt x="8644" y="2810"/>
                  </a:cubicBezTo>
                  <a:cubicBezTo>
                    <a:pt x="8644" y="-937"/>
                    <a:pt x="4897" y="-937"/>
                    <a:pt x="4897" y="2810"/>
                  </a:cubicBezTo>
                  <a:cubicBezTo>
                    <a:pt x="-10091" y="44029"/>
                    <a:pt x="12391" y="96489"/>
                    <a:pt x="31127" y="133961"/>
                  </a:cubicBezTo>
                  <a:cubicBezTo>
                    <a:pt x="34874" y="137708"/>
                    <a:pt x="38621" y="133961"/>
                    <a:pt x="38621" y="130214"/>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7" name="Freeform: Shape 5946">
              <a:extLst>
                <a:ext uri="{FF2B5EF4-FFF2-40B4-BE49-F238E27FC236}">
                  <a16:creationId xmlns:a16="http://schemas.microsoft.com/office/drawing/2014/main" id="{2CEBC065-4944-4699-9295-018F97806FD1}"/>
                </a:ext>
              </a:extLst>
            </p:cNvPr>
            <p:cNvSpPr/>
            <p:nvPr/>
          </p:nvSpPr>
          <p:spPr>
            <a:xfrm>
              <a:off x="-598026" y="-1804539"/>
              <a:ext cx="58846" cy="104920"/>
            </a:xfrm>
            <a:custGeom>
              <a:avLst/>
              <a:gdLst>
                <a:gd name="connsiteX0" fmla="*/ 57376 w 58846"/>
                <a:gd name="connsiteY0" fmla="*/ 101173 h 104920"/>
                <a:gd name="connsiteX1" fmla="*/ 4917 w 58846"/>
                <a:gd name="connsiteY1" fmla="*/ 0 h 104920"/>
                <a:gd name="connsiteX2" fmla="*/ 1169 w 58846"/>
                <a:gd name="connsiteY2" fmla="*/ 0 h 104920"/>
                <a:gd name="connsiteX3" fmla="*/ 49882 w 58846"/>
                <a:gd name="connsiteY3" fmla="*/ 104920 h 104920"/>
                <a:gd name="connsiteX4" fmla="*/ 57376 w 58846"/>
                <a:gd name="connsiteY4" fmla="*/ 101173 h 10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6" h="104920">
                  <a:moveTo>
                    <a:pt x="57376" y="101173"/>
                  </a:moveTo>
                  <a:cubicBezTo>
                    <a:pt x="34894" y="71196"/>
                    <a:pt x="4917" y="41219"/>
                    <a:pt x="4917" y="0"/>
                  </a:cubicBezTo>
                  <a:cubicBezTo>
                    <a:pt x="4917" y="0"/>
                    <a:pt x="1169" y="0"/>
                    <a:pt x="1169" y="0"/>
                  </a:cubicBezTo>
                  <a:cubicBezTo>
                    <a:pt x="-6325" y="41219"/>
                    <a:pt x="23652" y="78690"/>
                    <a:pt x="49882" y="104920"/>
                  </a:cubicBezTo>
                  <a:cubicBezTo>
                    <a:pt x="57376" y="104920"/>
                    <a:pt x="61124" y="101173"/>
                    <a:pt x="57376" y="10117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8" name="Freeform: Shape 5947">
              <a:extLst>
                <a:ext uri="{FF2B5EF4-FFF2-40B4-BE49-F238E27FC236}">
                  <a16:creationId xmlns:a16="http://schemas.microsoft.com/office/drawing/2014/main" id="{122BCF00-35D7-46AB-A44A-7D9EE1FEF5F7}"/>
                </a:ext>
              </a:extLst>
            </p:cNvPr>
            <p:cNvSpPr/>
            <p:nvPr/>
          </p:nvSpPr>
          <p:spPr>
            <a:xfrm>
              <a:off x="-619339" y="-1738756"/>
              <a:ext cx="50264" cy="70666"/>
            </a:xfrm>
            <a:custGeom>
              <a:avLst/>
              <a:gdLst>
                <a:gd name="connsiteX0" fmla="*/ 48713 w 50264"/>
                <a:gd name="connsiteY0" fmla="*/ 65367 h 70666"/>
                <a:gd name="connsiteX1" fmla="*/ 3747 w 50264"/>
                <a:gd name="connsiteY1" fmla="*/ 1665 h 70666"/>
                <a:gd name="connsiteX2" fmla="*/ 0 w 50264"/>
                <a:gd name="connsiteY2" fmla="*/ 1665 h 70666"/>
                <a:gd name="connsiteX3" fmla="*/ 44966 w 50264"/>
                <a:gd name="connsiteY3" fmla="*/ 69114 h 70666"/>
                <a:gd name="connsiteX4" fmla="*/ 48713 w 50264"/>
                <a:gd name="connsiteY4" fmla="*/ 65367 h 7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4" h="70666">
                  <a:moveTo>
                    <a:pt x="48713" y="65367"/>
                  </a:moveTo>
                  <a:cubicBezTo>
                    <a:pt x="29977" y="46631"/>
                    <a:pt x="11241" y="27895"/>
                    <a:pt x="3747" y="1665"/>
                  </a:cubicBezTo>
                  <a:cubicBezTo>
                    <a:pt x="3747" y="-2082"/>
                    <a:pt x="0" y="1665"/>
                    <a:pt x="0" y="1665"/>
                  </a:cubicBezTo>
                  <a:cubicBezTo>
                    <a:pt x="3747" y="27895"/>
                    <a:pt x="22483" y="54126"/>
                    <a:pt x="44966" y="69114"/>
                  </a:cubicBezTo>
                  <a:cubicBezTo>
                    <a:pt x="48713" y="72861"/>
                    <a:pt x="52460" y="69114"/>
                    <a:pt x="48713" y="6536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9" name="Freeform: Shape 5948">
              <a:extLst>
                <a:ext uri="{FF2B5EF4-FFF2-40B4-BE49-F238E27FC236}">
                  <a16:creationId xmlns:a16="http://schemas.microsoft.com/office/drawing/2014/main" id="{4685AEA9-55E8-4A99-B219-0258AF449C06}"/>
                </a:ext>
              </a:extLst>
            </p:cNvPr>
            <p:cNvSpPr/>
            <p:nvPr/>
          </p:nvSpPr>
          <p:spPr>
            <a:xfrm>
              <a:off x="-634328" y="-1701171"/>
              <a:ext cx="42770" cy="50265"/>
            </a:xfrm>
            <a:custGeom>
              <a:avLst/>
              <a:gdLst>
                <a:gd name="connsiteX0" fmla="*/ 41219 w 42770"/>
                <a:gd name="connsiteY0" fmla="*/ 46518 h 50265"/>
                <a:gd name="connsiteX1" fmla="*/ 3747 w 42770"/>
                <a:gd name="connsiteY1" fmla="*/ 1552 h 50265"/>
                <a:gd name="connsiteX2" fmla="*/ 0 w 42770"/>
                <a:gd name="connsiteY2" fmla="*/ 5299 h 50265"/>
                <a:gd name="connsiteX3" fmla="*/ 37472 w 42770"/>
                <a:gd name="connsiteY3" fmla="*/ 50265 h 50265"/>
                <a:gd name="connsiteX4" fmla="*/ 41219 w 42770"/>
                <a:gd name="connsiteY4" fmla="*/ 46518 h 5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0" h="50265">
                  <a:moveTo>
                    <a:pt x="41219" y="46518"/>
                  </a:moveTo>
                  <a:cubicBezTo>
                    <a:pt x="26230" y="31529"/>
                    <a:pt x="14989" y="20288"/>
                    <a:pt x="3747" y="1552"/>
                  </a:cubicBezTo>
                  <a:cubicBezTo>
                    <a:pt x="3747" y="-2195"/>
                    <a:pt x="0" y="1552"/>
                    <a:pt x="0" y="5299"/>
                  </a:cubicBezTo>
                  <a:cubicBezTo>
                    <a:pt x="7494" y="24035"/>
                    <a:pt x="22483" y="39024"/>
                    <a:pt x="37472" y="50265"/>
                  </a:cubicBezTo>
                  <a:cubicBezTo>
                    <a:pt x="41219" y="50265"/>
                    <a:pt x="44966" y="46518"/>
                    <a:pt x="41219" y="46518"/>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0" name="Freeform: Shape 5949">
              <a:extLst>
                <a:ext uri="{FF2B5EF4-FFF2-40B4-BE49-F238E27FC236}">
                  <a16:creationId xmlns:a16="http://schemas.microsoft.com/office/drawing/2014/main" id="{9EDE2768-5CD3-4848-BD8D-6B223B26C4D0}"/>
                </a:ext>
              </a:extLst>
            </p:cNvPr>
            <p:cNvSpPr/>
            <p:nvPr/>
          </p:nvSpPr>
          <p:spPr>
            <a:xfrm>
              <a:off x="-529408" y="-1602193"/>
              <a:ext cx="74006" cy="19812"/>
            </a:xfrm>
            <a:custGeom>
              <a:avLst/>
              <a:gdLst>
                <a:gd name="connsiteX0" fmla="*/ 71196 w 74006"/>
                <a:gd name="connsiteY0" fmla="*/ 3747 h 19812"/>
                <a:gd name="connsiteX1" fmla="*/ 3747 w 74006"/>
                <a:gd name="connsiteY1" fmla="*/ 0 h 19812"/>
                <a:gd name="connsiteX2" fmla="*/ 0 w 74006"/>
                <a:gd name="connsiteY2" fmla="*/ 3747 h 19812"/>
                <a:gd name="connsiteX3" fmla="*/ 71196 w 74006"/>
                <a:gd name="connsiteY3" fmla="*/ 7494 h 19812"/>
                <a:gd name="connsiteX4" fmla="*/ 71196 w 74006"/>
                <a:gd name="connsiteY4" fmla="*/ 3747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 h="19812">
                  <a:moveTo>
                    <a:pt x="71196" y="3747"/>
                  </a:moveTo>
                  <a:cubicBezTo>
                    <a:pt x="48713" y="14989"/>
                    <a:pt x="26230" y="18736"/>
                    <a:pt x="3747" y="0"/>
                  </a:cubicBezTo>
                  <a:cubicBezTo>
                    <a:pt x="3747" y="0"/>
                    <a:pt x="0" y="0"/>
                    <a:pt x="0" y="3747"/>
                  </a:cubicBezTo>
                  <a:cubicBezTo>
                    <a:pt x="18736" y="22483"/>
                    <a:pt x="48713" y="26230"/>
                    <a:pt x="71196" y="7494"/>
                  </a:cubicBezTo>
                  <a:cubicBezTo>
                    <a:pt x="74943" y="7494"/>
                    <a:pt x="74943" y="0"/>
                    <a:pt x="71196"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1" name="Freeform: Shape 5950">
              <a:extLst>
                <a:ext uri="{FF2B5EF4-FFF2-40B4-BE49-F238E27FC236}">
                  <a16:creationId xmlns:a16="http://schemas.microsoft.com/office/drawing/2014/main" id="{B302CA28-EFB9-441A-9C3D-750C190BDB2B}"/>
                </a:ext>
              </a:extLst>
            </p:cNvPr>
            <p:cNvSpPr/>
            <p:nvPr/>
          </p:nvSpPr>
          <p:spPr>
            <a:xfrm>
              <a:off x="43906" y="-972671"/>
              <a:ext cx="11241" cy="11241"/>
            </a:xfrm>
            <a:custGeom>
              <a:avLst/>
              <a:gdLst>
                <a:gd name="connsiteX0" fmla="*/ 7494 w 11241"/>
                <a:gd name="connsiteY0" fmla="*/ 0 h 11241"/>
                <a:gd name="connsiteX1" fmla="*/ 0 w 11241"/>
                <a:gd name="connsiteY1" fmla="*/ 7494 h 11241"/>
                <a:gd name="connsiteX2" fmla="*/ 3747 w 11241"/>
                <a:gd name="connsiteY2" fmla="*/ 11242 h 11241"/>
                <a:gd name="connsiteX3" fmla="*/ 11242 w 11241"/>
                <a:gd name="connsiteY3" fmla="*/ 3747 h 11241"/>
                <a:gd name="connsiteX4" fmla="*/ 7494 w 11241"/>
                <a:gd name="connsiteY4" fmla="*/ 0 h 1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11241">
                  <a:moveTo>
                    <a:pt x="7494" y="0"/>
                  </a:moveTo>
                  <a:cubicBezTo>
                    <a:pt x="3747" y="0"/>
                    <a:pt x="0" y="3747"/>
                    <a:pt x="0" y="7494"/>
                  </a:cubicBezTo>
                  <a:cubicBezTo>
                    <a:pt x="0" y="7494"/>
                    <a:pt x="0" y="11242"/>
                    <a:pt x="3747" y="11242"/>
                  </a:cubicBezTo>
                  <a:cubicBezTo>
                    <a:pt x="7494" y="7494"/>
                    <a:pt x="7494" y="7494"/>
                    <a:pt x="11242" y="3747"/>
                  </a:cubicBezTo>
                  <a:cubicBezTo>
                    <a:pt x="11242" y="3747"/>
                    <a:pt x="7494"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2" name="Freeform: Shape 5951">
              <a:extLst>
                <a:ext uri="{FF2B5EF4-FFF2-40B4-BE49-F238E27FC236}">
                  <a16:creationId xmlns:a16="http://schemas.microsoft.com/office/drawing/2014/main" id="{A2A163E6-7B17-457B-8503-D974B7CED89A}"/>
                </a:ext>
              </a:extLst>
            </p:cNvPr>
            <p:cNvSpPr/>
            <p:nvPr/>
          </p:nvSpPr>
          <p:spPr>
            <a:xfrm>
              <a:off x="66389" y="-1043867"/>
              <a:ext cx="126117" cy="67448"/>
            </a:xfrm>
            <a:custGeom>
              <a:avLst/>
              <a:gdLst>
                <a:gd name="connsiteX0" fmla="*/ 123656 w 126117"/>
                <a:gd name="connsiteY0" fmla="*/ 0 h 67448"/>
                <a:gd name="connsiteX1" fmla="*/ 0 w 126117"/>
                <a:gd name="connsiteY1" fmla="*/ 63702 h 67448"/>
                <a:gd name="connsiteX2" fmla="*/ 0 w 126117"/>
                <a:gd name="connsiteY2" fmla="*/ 67449 h 67448"/>
                <a:gd name="connsiteX3" fmla="*/ 119909 w 126117"/>
                <a:gd name="connsiteY3" fmla="*/ 11242 h 67448"/>
                <a:gd name="connsiteX4" fmla="*/ 123656 w 126117"/>
                <a:gd name="connsiteY4" fmla="*/ 0 h 6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7" h="67448">
                  <a:moveTo>
                    <a:pt x="123656" y="0"/>
                  </a:moveTo>
                  <a:cubicBezTo>
                    <a:pt x="78690" y="3747"/>
                    <a:pt x="29977" y="29977"/>
                    <a:pt x="0" y="63702"/>
                  </a:cubicBezTo>
                  <a:cubicBezTo>
                    <a:pt x="0" y="63702"/>
                    <a:pt x="0" y="67449"/>
                    <a:pt x="0" y="67449"/>
                  </a:cubicBezTo>
                  <a:cubicBezTo>
                    <a:pt x="37472" y="41219"/>
                    <a:pt x="74943" y="18736"/>
                    <a:pt x="119909" y="11242"/>
                  </a:cubicBezTo>
                  <a:cubicBezTo>
                    <a:pt x="127404" y="7494"/>
                    <a:pt x="127404" y="0"/>
                    <a:pt x="123656"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3" name="Freeform: Shape 5952">
              <a:extLst>
                <a:ext uri="{FF2B5EF4-FFF2-40B4-BE49-F238E27FC236}">
                  <a16:creationId xmlns:a16="http://schemas.microsoft.com/office/drawing/2014/main" id="{6B879CDF-20F1-43B3-800E-E92138B0386C}"/>
                </a:ext>
              </a:extLst>
            </p:cNvPr>
            <p:cNvSpPr/>
            <p:nvPr/>
          </p:nvSpPr>
          <p:spPr>
            <a:xfrm>
              <a:off x="-185031" y="-1054171"/>
              <a:ext cx="57650" cy="201989"/>
            </a:xfrm>
            <a:custGeom>
              <a:avLst/>
              <a:gdLst>
                <a:gd name="connsiteX0" fmla="*/ 56568 w 57650"/>
                <a:gd name="connsiteY0" fmla="*/ 197662 h 201989"/>
                <a:gd name="connsiteX1" fmla="*/ 41580 w 57650"/>
                <a:gd name="connsiteY1" fmla="*/ 167685 h 201989"/>
                <a:gd name="connsiteX2" fmla="*/ 22844 w 57650"/>
                <a:gd name="connsiteY2" fmla="*/ 115225 h 201989"/>
                <a:gd name="connsiteX3" fmla="*/ 11603 w 57650"/>
                <a:gd name="connsiteY3" fmla="*/ 62765 h 201989"/>
                <a:gd name="connsiteX4" fmla="*/ 7855 w 57650"/>
                <a:gd name="connsiteY4" fmla="*/ 2810 h 201989"/>
                <a:gd name="connsiteX5" fmla="*/ 4108 w 57650"/>
                <a:gd name="connsiteY5" fmla="*/ 2810 h 201989"/>
                <a:gd name="connsiteX6" fmla="*/ 11603 w 57650"/>
                <a:gd name="connsiteY6" fmla="*/ 96489 h 201989"/>
                <a:gd name="connsiteX7" fmla="*/ 56568 w 57650"/>
                <a:gd name="connsiteY7" fmla="*/ 197662 h 201989"/>
                <a:gd name="connsiteX8" fmla="*/ 56568 w 57650"/>
                <a:gd name="connsiteY8" fmla="*/ 197662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 h="201989">
                  <a:moveTo>
                    <a:pt x="56568" y="197662"/>
                  </a:moveTo>
                  <a:cubicBezTo>
                    <a:pt x="52822" y="186421"/>
                    <a:pt x="45327" y="178927"/>
                    <a:pt x="41580" y="167685"/>
                  </a:cubicBezTo>
                  <a:cubicBezTo>
                    <a:pt x="34086" y="152697"/>
                    <a:pt x="26591" y="133961"/>
                    <a:pt x="22844" y="115225"/>
                  </a:cubicBezTo>
                  <a:cubicBezTo>
                    <a:pt x="19097" y="100236"/>
                    <a:pt x="15350" y="81501"/>
                    <a:pt x="11603" y="62765"/>
                  </a:cubicBezTo>
                  <a:cubicBezTo>
                    <a:pt x="7855" y="44029"/>
                    <a:pt x="361" y="21546"/>
                    <a:pt x="7855" y="2810"/>
                  </a:cubicBezTo>
                  <a:cubicBezTo>
                    <a:pt x="7855" y="-937"/>
                    <a:pt x="4108" y="-937"/>
                    <a:pt x="4108" y="2810"/>
                  </a:cubicBezTo>
                  <a:cubicBezTo>
                    <a:pt x="-7133" y="29040"/>
                    <a:pt x="7855" y="70259"/>
                    <a:pt x="11603" y="96489"/>
                  </a:cubicBezTo>
                  <a:cubicBezTo>
                    <a:pt x="19097" y="133961"/>
                    <a:pt x="30338" y="167685"/>
                    <a:pt x="56568" y="197662"/>
                  </a:cubicBezTo>
                  <a:cubicBezTo>
                    <a:pt x="52822" y="205157"/>
                    <a:pt x="60316" y="201409"/>
                    <a:pt x="56568" y="19766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4" name="Freeform: Shape 5953">
              <a:extLst>
                <a:ext uri="{FF2B5EF4-FFF2-40B4-BE49-F238E27FC236}">
                  <a16:creationId xmlns:a16="http://schemas.microsoft.com/office/drawing/2014/main" id="{BCD38284-67C3-4667-8B8D-D26A19D65FC8}"/>
                </a:ext>
              </a:extLst>
            </p:cNvPr>
            <p:cNvSpPr/>
            <p:nvPr/>
          </p:nvSpPr>
          <p:spPr>
            <a:xfrm>
              <a:off x="-124715" y="-844331"/>
              <a:ext cx="7494" cy="14051"/>
            </a:xfrm>
            <a:custGeom>
              <a:avLst/>
              <a:gdLst>
                <a:gd name="connsiteX0" fmla="*/ 3747 w 7494"/>
                <a:gd name="connsiteY0" fmla="*/ 2810 h 14051"/>
                <a:gd name="connsiteX1" fmla="*/ 0 w 7494"/>
                <a:gd name="connsiteY1" fmla="*/ 2810 h 14051"/>
                <a:gd name="connsiteX2" fmla="*/ 3747 w 7494"/>
                <a:gd name="connsiteY2" fmla="*/ 14052 h 14051"/>
                <a:gd name="connsiteX3" fmla="*/ 7494 w 7494"/>
                <a:gd name="connsiteY3" fmla="*/ 10305 h 14051"/>
                <a:gd name="connsiteX4" fmla="*/ 3747 w 7494"/>
                <a:gd name="connsiteY4" fmla="*/ 2810 h 1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4" h="14051">
                  <a:moveTo>
                    <a:pt x="3747" y="2810"/>
                  </a:moveTo>
                  <a:cubicBezTo>
                    <a:pt x="3747" y="-937"/>
                    <a:pt x="0" y="-937"/>
                    <a:pt x="0" y="2810"/>
                  </a:cubicBezTo>
                  <a:cubicBezTo>
                    <a:pt x="0" y="6557"/>
                    <a:pt x="0" y="10305"/>
                    <a:pt x="3747" y="14052"/>
                  </a:cubicBezTo>
                  <a:cubicBezTo>
                    <a:pt x="3747" y="14052"/>
                    <a:pt x="7494" y="14052"/>
                    <a:pt x="7494" y="10305"/>
                  </a:cubicBezTo>
                  <a:cubicBezTo>
                    <a:pt x="3747" y="10305"/>
                    <a:pt x="3747" y="6557"/>
                    <a:pt x="3747" y="281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5" name="Freeform: Shape 5954">
              <a:extLst>
                <a:ext uri="{FF2B5EF4-FFF2-40B4-BE49-F238E27FC236}">
                  <a16:creationId xmlns:a16="http://schemas.microsoft.com/office/drawing/2014/main" id="{28FF9EA5-407F-4D04-9257-5A6BDF2F1CCC}"/>
                </a:ext>
              </a:extLst>
            </p:cNvPr>
            <p:cNvSpPr/>
            <p:nvPr/>
          </p:nvSpPr>
          <p:spPr>
            <a:xfrm>
              <a:off x="-199658" y="-845268"/>
              <a:ext cx="165454" cy="248864"/>
            </a:xfrm>
            <a:custGeom>
              <a:avLst/>
              <a:gdLst>
                <a:gd name="connsiteX0" fmla="*/ 161128 w 165454"/>
                <a:gd name="connsiteY0" fmla="*/ 0 h 248864"/>
                <a:gd name="connsiteX1" fmla="*/ 0 w 165454"/>
                <a:gd name="connsiteY1" fmla="*/ 243565 h 248864"/>
                <a:gd name="connsiteX2" fmla="*/ 7494 w 165454"/>
                <a:gd name="connsiteY2" fmla="*/ 247312 h 248864"/>
                <a:gd name="connsiteX3" fmla="*/ 74943 w 165454"/>
                <a:gd name="connsiteY3" fmla="*/ 116162 h 248864"/>
                <a:gd name="connsiteX4" fmla="*/ 161128 w 165454"/>
                <a:gd name="connsiteY4" fmla="*/ 0 h 248864"/>
                <a:gd name="connsiteX5" fmla="*/ 161128 w 165454"/>
                <a:gd name="connsiteY5" fmla="*/ 0 h 2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54" h="248864">
                  <a:moveTo>
                    <a:pt x="161128" y="0"/>
                  </a:moveTo>
                  <a:cubicBezTo>
                    <a:pt x="93679" y="63702"/>
                    <a:pt x="22483" y="149886"/>
                    <a:pt x="0" y="243565"/>
                  </a:cubicBezTo>
                  <a:cubicBezTo>
                    <a:pt x="0" y="247312"/>
                    <a:pt x="3747" y="251059"/>
                    <a:pt x="7494" y="247312"/>
                  </a:cubicBezTo>
                  <a:cubicBezTo>
                    <a:pt x="22483" y="198599"/>
                    <a:pt x="44966" y="157380"/>
                    <a:pt x="74943" y="116162"/>
                  </a:cubicBezTo>
                  <a:cubicBezTo>
                    <a:pt x="101173" y="74943"/>
                    <a:pt x="134897" y="41219"/>
                    <a:pt x="161128" y="0"/>
                  </a:cubicBezTo>
                  <a:cubicBezTo>
                    <a:pt x="168622" y="0"/>
                    <a:pt x="164875" y="0"/>
                    <a:pt x="161128"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6" name="Freeform: Shape 5955">
              <a:extLst>
                <a:ext uri="{FF2B5EF4-FFF2-40B4-BE49-F238E27FC236}">
                  <a16:creationId xmlns:a16="http://schemas.microsoft.com/office/drawing/2014/main" id="{7F2E1300-03D9-4ECE-B31C-77C1D82BD0AF}"/>
                </a:ext>
              </a:extLst>
            </p:cNvPr>
            <p:cNvSpPr/>
            <p:nvPr/>
          </p:nvSpPr>
          <p:spPr>
            <a:xfrm>
              <a:off x="-207152" y="-589524"/>
              <a:ext cx="9046" cy="20609"/>
            </a:xfrm>
            <a:custGeom>
              <a:avLst/>
              <a:gdLst>
                <a:gd name="connsiteX0" fmla="*/ 3747 w 9046"/>
                <a:gd name="connsiteY0" fmla="*/ 2811 h 20609"/>
                <a:gd name="connsiteX1" fmla="*/ 0 w 9046"/>
                <a:gd name="connsiteY1" fmla="*/ 17799 h 20609"/>
                <a:gd name="connsiteX2" fmla="*/ 3747 w 9046"/>
                <a:gd name="connsiteY2" fmla="*/ 17799 h 20609"/>
                <a:gd name="connsiteX3" fmla="*/ 7494 w 9046"/>
                <a:gd name="connsiteY3" fmla="*/ 2811 h 20609"/>
                <a:gd name="connsiteX4" fmla="*/ 3747 w 9046"/>
                <a:gd name="connsiteY4" fmla="*/ 2811 h 2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 h="20609">
                  <a:moveTo>
                    <a:pt x="3747" y="2811"/>
                  </a:moveTo>
                  <a:cubicBezTo>
                    <a:pt x="0" y="6558"/>
                    <a:pt x="0" y="14052"/>
                    <a:pt x="0" y="17799"/>
                  </a:cubicBezTo>
                  <a:cubicBezTo>
                    <a:pt x="0" y="21546"/>
                    <a:pt x="3747" y="21546"/>
                    <a:pt x="3747" y="17799"/>
                  </a:cubicBezTo>
                  <a:cubicBezTo>
                    <a:pt x="7494" y="14052"/>
                    <a:pt x="7494" y="6558"/>
                    <a:pt x="7494" y="2811"/>
                  </a:cubicBezTo>
                  <a:cubicBezTo>
                    <a:pt x="11241" y="-937"/>
                    <a:pt x="7494" y="-937"/>
                    <a:pt x="3747" y="281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7" name="Freeform: Shape 5956">
              <a:extLst>
                <a:ext uri="{FF2B5EF4-FFF2-40B4-BE49-F238E27FC236}">
                  <a16:creationId xmlns:a16="http://schemas.microsoft.com/office/drawing/2014/main" id="{EF84ACB4-7A0A-4D4B-848E-3E1122B747ED}"/>
                </a:ext>
              </a:extLst>
            </p:cNvPr>
            <p:cNvSpPr/>
            <p:nvPr/>
          </p:nvSpPr>
          <p:spPr>
            <a:xfrm>
              <a:off x="81378" y="-601702"/>
              <a:ext cx="155298" cy="119908"/>
            </a:xfrm>
            <a:custGeom>
              <a:avLst/>
              <a:gdLst>
                <a:gd name="connsiteX0" fmla="*/ 153633 w 155298"/>
                <a:gd name="connsiteY0" fmla="*/ 112415 h 119908"/>
                <a:gd name="connsiteX1" fmla="*/ 3747 w 155298"/>
                <a:gd name="connsiteY1" fmla="*/ 0 h 119908"/>
                <a:gd name="connsiteX2" fmla="*/ 0 w 155298"/>
                <a:gd name="connsiteY2" fmla="*/ 3747 h 119908"/>
                <a:gd name="connsiteX3" fmla="*/ 153633 w 155298"/>
                <a:gd name="connsiteY3" fmla="*/ 119909 h 119908"/>
                <a:gd name="connsiteX4" fmla="*/ 153633 w 155298"/>
                <a:gd name="connsiteY4" fmla="*/ 112415 h 11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98" h="119908">
                  <a:moveTo>
                    <a:pt x="153633" y="112415"/>
                  </a:moveTo>
                  <a:cubicBezTo>
                    <a:pt x="89931" y="93679"/>
                    <a:pt x="44966" y="44966"/>
                    <a:pt x="3747" y="0"/>
                  </a:cubicBezTo>
                  <a:cubicBezTo>
                    <a:pt x="3747" y="0"/>
                    <a:pt x="0" y="0"/>
                    <a:pt x="0" y="3747"/>
                  </a:cubicBezTo>
                  <a:cubicBezTo>
                    <a:pt x="41218" y="52460"/>
                    <a:pt x="86185" y="108668"/>
                    <a:pt x="153633" y="119909"/>
                  </a:cubicBezTo>
                  <a:cubicBezTo>
                    <a:pt x="153633" y="119909"/>
                    <a:pt x="157380" y="112415"/>
                    <a:pt x="153633" y="112415"/>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8" name="Freeform: Shape 5957">
              <a:extLst>
                <a:ext uri="{FF2B5EF4-FFF2-40B4-BE49-F238E27FC236}">
                  <a16:creationId xmlns:a16="http://schemas.microsoft.com/office/drawing/2014/main" id="{F1B6BD31-832A-4427-8C64-0731A8529033}"/>
                </a:ext>
              </a:extLst>
            </p:cNvPr>
            <p:cNvSpPr/>
            <p:nvPr/>
          </p:nvSpPr>
          <p:spPr>
            <a:xfrm>
              <a:off x="51400" y="-639174"/>
              <a:ext cx="14988" cy="20287"/>
            </a:xfrm>
            <a:custGeom>
              <a:avLst/>
              <a:gdLst>
                <a:gd name="connsiteX0" fmla="*/ 14988 w 14988"/>
                <a:gd name="connsiteY0" fmla="*/ 14989 h 20287"/>
                <a:gd name="connsiteX1" fmla="*/ 3747 w 14988"/>
                <a:gd name="connsiteY1" fmla="*/ 0 h 20287"/>
                <a:gd name="connsiteX2" fmla="*/ 0 w 14988"/>
                <a:gd name="connsiteY2" fmla="*/ 3747 h 20287"/>
                <a:gd name="connsiteX3" fmla="*/ 7494 w 14988"/>
                <a:gd name="connsiteY3" fmla="*/ 18736 h 20287"/>
                <a:gd name="connsiteX4" fmla="*/ 14988 w 14988"/>
                <a:gd name="connsiteY4" fmla="*/ 14989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 h="20287">
                  <a:moveTo>
                    <a:pt x="14988" y="14989"/>
                  </a:moveTo>
                  <a:cubicBezTo>
                    <a:pt x="14988" y="7494"/>
                    <a:pt x="11242" y="3747"/>
                    <a:pt x="3747" y="0"/>
                  </a:cubicBezTo>
                  <a:cubicBezTo>
                    <a:pt x="3747" y="0"/>
                    <a:pt x="0" y="0"/>
                    <a:pt x="0" y="3747"/>
                  </a:cubicBezTo>
                  <a:cubicBezTo>
                    <a:pt x="3747" y="7494"/>
                    <a:pt x="7494" y="14989"/>
                    <a:pt x="7494" y="18736"/>
                  </a:cubicBezTo>
                  <a:cubicBezTo>
                    <a:pt x="11242" y="22483"/>
                    <a:pt x="14988" y="18736"/>
                    <a:pt x="14988" y="1498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9" name="Freeform: Shape 5958">
              <a:extLst>
                <a:ext uri="{FF2B5EF4-FFF2-40B4-BE49-F238E27FC236}">
                  <a16:creationId xmlns:a16="http://schemas.microsoft.com/office/drawing/2014/main" id="{A2A53FB4-C05D-4BDC-9B3C-853899A2058D}"/>
                </a:ext>
              </a:extLst>
            </p:cNvPr>
            <p:cNvSpPr/>
            <p:nvPr/>
          </p:nvSpPr>
          <p:spPr>
            <a:xfrm>
              <a:off x="527289" y="-479712"/>
              <a:ext cx="72748" cy="175586"/>
            </a:xfrm>
            <a:custGeom>
              <a:avLst/>
              <a:gdLst>
                <a:gd name="connsiteX0" fmla="*/ 71196 w 72748"/>
                <a:gd name="connsiteY0" fmla="*/ 170287 h 175586"/>
                <a:gd name="connsiteX1" fmla="*/ 41219 w 72748"/>
                <a:gd name="connsiteY1" fmla="*/ 140310 h 175586"/>
                <a:gd name="connsiteX2" fmla="*/ 22483 w 72748"/>
                <a:gd name="connsiteY2" fmla="*/ 91597 h 175586"/>
                <a:gd name="connsiteX3" fmla="*/ 3747 w 72748"/>
                <a:gd name="connsiteY3" fmla="*/ 1665 h 175586"/>
                <a:gd name="connsiteX4" fmla="*/ 0 w 72748"/>
                <a:gd name="connsiteY4" fmla="*/ 1665 h 175586"/>
                <a:gd name="connsiteX5" fmla="*/ 18736 w 72748"/>
                <a:gd name="connsiteY5" fmla="*/ 102839 h 175586"/>
                <a:gd name="connsiteX6" fmla="*/ 67449 w 72748"/>
                <a:gd name="connsiteY6" fmla="*/ 174035 h 175586"/>
                <a:gd name="connsiteX7" fmla="*/ 71196 w 72748"/>
                <a:gd name="connsiteY7" fmla="*/ 170287 h 1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48" h="175586">
                  <a:moveTo>
                    <a:pt x="71196" y="170287"/>
                  </a:moveTo>
                  <a:cubicBezTo>
                    <a:pt x="59955" y="159046"/>
                    <a:pt x="52461" y="151552"/>
                    <a:pt x="41219" y="140310"/>
                  </a:cubicBezTo>
                  <a:cubicBezTo>
                    <a:pt x="33725" y="125322"/>
                    <a:pt x="26230" y="110333"/>
                    <a:pt x="22483" y="91597"/>
                  </a:cubicBezTo>
                  <a:cubicBezTo>
                    <a:pt x="14989" y="61620"/>
                    <a:pt x="11242" y="31643"/>
                    <a:pt x="3747" y="1665"/>
                  </a:cubicBezTo>
                  <a:cubicBezTo>
                    <a:pt x="3747" y="-2082"/>
                    <a:pt x="0" y="1665"/>
                    <a:pt x="0" y="1665"/>
                  </a:cubicBezTo>
                  <a:cubicBezTo>
                    <a:pt x="7494" y="35390"/>
                    <a:pt x="7494" y="69114"/>
                    <a:pt x="18736" y="102839"/>
                  </a:cubicBezTo>
                  <a:cubicBezTo>
                    <a:pt x="26230" y="129069"/>
                    <a:pt x="37472" y="166540"/>
                    <a:pt x="67449" y="174035"/>
                  </a:cubicBezTo>
                  <a:cubicBezTo>
                    <a:pt x="71196" y="177782"/>
                    <a:pt x="74943" y="174035"/>
                    <a:pt x="71196" y="17028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0" name="Freeform: Shape 5959">
              <a:extLst>
                <a:ext uri="{FF2B5EF4-FFF2-40B4-BE49-F238E27FC236}">
                  <a16:creationId xmlns:a16="http://schemas.microsoft.com/office/drawing/2014/main" id="{F910D5D3-FFC0-4123-8825-996D95DFD7B7}"/>
                </a:ext>
              </a:extLst>
            </p:cNvPr>
            <p:cNvSpPr/>
            <p:nvPr/>
          </p:nvSpPr>
          <p:spPr>
            <a:xfrm>
              <a:off x="519795" y="-517070"/>
              <a:ext cx="11241" cy="20287"/>
            </a:xfrm>
            <a:custGeom>
              <a:avLst/>
              <a:gdLst>
                <a:gd name="connsiteX0" fmla="*/ 11242 w 11241"/>
                <a:gd name="connsiteY0" fmla="*/ 16541 h 20287"/>
                <a:gd name="connsiteX1" fmla="*/ 3747 w 11241"/>
                <a:gd name="connsiteY1" fmla="*/ 1552 h 20287"/>
                <a:gd name="connsiteX2" fmla="*/ 0 w 11241"/>
                <a:gd name="connsiteY2" fmla="*/ 5299 h 20287"/>
                <a:gd name="connsiteX3" fmla="*/ 7494 w 11241"/>
                <a:gd name="connsiteY3" fmla="*/ 20288 h 20287"/>
                <a:gd name="connsiteX4" fmla="*/ 11242 w 11241"/>
                <a:gd name="connsiteY4" fmla="*/ 16541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20287">
                  <a:moveTo>
                    <a:pt x="11242" y="16541"/>
                  </a:moveTo>
                  <a:cubicBezTo>
                    <a:pt x="11242" y="12794"/>
                    <a:pt x="7494" y="5299"/>
                    <a:pt x="3747" y="1552"/>
                  </a:cubicBezTo>
                  <a:cubicBezTo>
                    <a:pt x="3747" y="-2195"/>
                    <a:pt x="0" y="1552"/>
                    <a:pt x="0" y="5299"/>
                  </a:cubicBezTo>
                  <a:cubicBezTo>
                    <a:pt x="3747" y="9047"/>
                    <a:pt x="3747" y="12794"/>
                    <a:pt x="7494" y="20288"/>
                  </a:cubicBezTo>
                  <a:cubicBezTo>
                    <a:pt x="7494" y="20288"/>
                    <a:pt x="11242" y="20288"/>
                    <a:pt x="11242" y="1654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1" name="Freeform: Shape 5960">
              <a:extLst>
                <a:ext uri="{FF2B5EF4-FFF2-40B4-BE49-F238E27FC236}">
                  <a16:creationId xmlns:a16="http://schemas.microsoft.com/office/drawing/2014/main" id="{23BDE1AA-167C-45BD-96AA-CEED4EF0EB31}"/>
                </a:ext>
              </a:extLst>
            </p:cNvPr>
            <p:cNvSpPr/>
            <p:nvPr/>
          </p:nvSpPr>
          <p:spPr>
            <a:xfrm>
              <a:off x="-724260" y="-238229"/>
              <a:ext cx="10304" cy="14988"/>
            </a:xfrm>
            <a:custGeom>
              <a:avLst/>
              <a:gdLst>
                <a:gd name="connsiteX0" fmla="*/ 7494 w 10304"/>
                <a:gd name="connsiteY0" fmla="*/ 0 h 14988"/>
                <a:gd name="connsiteX1" fmla="*/ 0 w 10304"/>
                <a:gd name="connsiteY1" fmla="*/ 11242 h 14988"/>
                <a:gd name="connsiteX2" fmla="*/ 3747 w 10304"/>
                <a:gd name="connsiteY2" fmla="*/ 14989 h 14988"/>
                <a:gd name="connsiteX3" fmla="*/ 7494 w 10304"/>
                <a:gd name="connsiteY3" fmla="*/ 0 h 14988"/>
                <a:gd name="connsiteX4" fmla="*/ 7494 w 10304"/>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4" h="14988">
                  <a:moveTo>
                    <a:pt x="7494" y="0"/>
                  </a:moveTo>
                  <a:cubicBezTo>
                    <a:pt x="3747" y="0"/>
                    <a:pt x="0" y="7494"/>
                    <a:pt x="0" y="11242"/>
                  </a:cubicBezTo>
                  <a:cubicBezTo>
                    <a:pt x="0" y="14989"/>
                    <a:pt x="3747" y="14989"/>
                    <a:pt x="3747" y="14989"/>
                  </a:cubicBezTo>
                  <a:cubicBezTo>
                    <a:pt x="7494" y="11242"/>
                    <a:pt x="11242" y="3747"/>
                    <a:pt x="7494" y="0"/>
                  </a:cubicBezTo>
                  <a:cubicBezTo>
                    <a:pt x="11242" y="0"/>
                    <a:pt x="11242"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2" name="Freeform: Shape 5961">
              <a:extLst>
                <a:ext uri="{FF2B5EF4-FFF2-40B4-BE49-F238E27FC236}">
                  <a16:creationId xmlns:a16="http://schemas.microsoft.com/office/drawing/2014/main" id="{C07A7660-F36A-4AC2-B1C5-D1897D4EFDEA}"/>
                </a:ext>
              </a:extLst>
            </p:cNvPr>
            <p:cNvSpPr/>
            <p:nvPr/>
          </p:nvSpPr>
          <p:spPr>
            <a:xfrm>
              <a:off x="-701777" y="-256258"/>
              <a:ext cx="335049" cy="77459"/>
            </a:xfrm>
            <a:custGeom>
              <a:avLst/>
              <a:gdLst>
                <a:gd name="connsiteX0" fmla="*/ 329750 w 335049"/>
                <a:gd name="connsiteY0" fmla="*/ 40512 h 77459"/>
                <a:gd name="connsiteX1" fmla="*/ 243565 w 335049"/>
                <a:gd name="connsiteY1" fmla="*/ 66742 h 77459"/>
                <a:gd name="connsiteX2" fmla="*/ 161128 w 335049"/>
                <a:gd name="connsiteY2" fmla="*/ 44259 h 77459"/>
                <a:gd name="connsiteX3" fmla="*/ 74943 w 335049"/>
                <a:gd name="connsiteY3" fmla="*/ 6788 h 77459"/>
                <a:gd name="connsiteX4" fmla="*/ 0 w 335049"/>
                <a:gd name="connsiteY4" fmla="*/ 10535 h 77459"/>
                <a:gd name="connsiteX5" fmla="*/ 0 w 335049"/>
                <a:gd name="connsiteY5" fmla="*/ 14282 h 77459"/>
                <a:gd name="connsiteX6" fmla="*/ 56207 w 335049"/>
                <a:gd name="connsiteY6" fmla="*/ 10535 h 77459"/>
                <a:gd name="connsiteX7" fmla="*/ 104920 w 335049"/>
                <a:gd name="connsiteY7" fmla="*/ 29271 h 77459"/>
                <a:gd name="connsiteX8" fmla="*/ 191105 w 335049"/>
                <a:gd name="connsiteY8" fmla="*/ 66742 h 77459"/>
                <a:gd name="connsiteX9" fmla="*/ 333497 w 335049"/>
                <a:gd name="connsiteY9" fmla="*/ 48006 h 77459"/>
                <a:gd name="connsiteX10" fmla="*/ 329750 w 335049"/>
                <a:gd name="connsiteY10" fmla="*/ 40512 h 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49" h="77459">
                  <a:moveTo>
                    <a:pt x="329750" y="40512"/>
                  </a:moveTo>
                  <a:cubicBezTo>
                    <a:pt x="303520" y="59248"/>
                    <a:pt x="277290" y="66742"/>
                    <a:pt x="243565" y="66742"/>
                  </a:cubicBezTo>
                  <a:cubicBezTo>
                    <a:pt x="217335" y="62995"/>
                    <a:pt x="187358" y="55501"/>
                    <a:pt x="161128" y="44259"/>
                  </a:cubicBezTo>
                  <a:cubicBezTo>
                    <a:pt x="131150" y="33018"/>
                    <a:pt x="104920" y="18029"/>
                    <a:pt x="74943" y="6788"/>
                  </a:cubicBezTo>
                  <a:cubicBezTo>
                    <a:pt x="48713" y="-4454"/>
                    <a:pt x="26231" y="-707"/>
                    <a:pt x="0" y="10535"/>
                  </a:cubicBezTo>
                  <a:cubicBezTo>
                    <a:pt x="0" y="10535"/>
                    <a:pt x="0" y="14282"/>
                    <a:pt x="0" y="14282"/>
                  </a:cubicBezTo>
                  <a:cubicBezTo>
                    <a:pt x="22483" y="6788"/>
                    <a:pt x="33725" y="3040"/>
                    <a:pt x="56207" y="10535"/>
                  </a:cubicBezTo>
                  <a:cubicBezTo>
                    <a:pt x="71196" y="14282"/>
                    <a:pt x="89932" y="25523"/>
                    <a:pt x="104920" y="29271"/>
                  </a:cubicBezTo>
                  <a:cubicBezTo>
                    <a:pt x="131150" y="44259"/>
                    <a:pt x="161128" y="55501"/>
                    <a:pt x="191105" y="66742"/>
                  </a:cubicBezTo>
                  <a:cubicBezTo>
                    <a:pt x="239818" y="81731"/>
                    <a:pt x="292278" y="85478"/>
                    <a:pt x="333497" y="48006"/>
                  </a:cubicBezTo>
                  <a:cubicBezTo>
                    <a:pt x="337244" y="44259"/>
                    <a:pt x="333497" y="40512"/>
                    <a:pt x="329750" y="40512"/>
                  </a:cubicBezTo>
                  <a:close/>
                </a:path>
              </a:pathLst>
            </a:custGeom>
            <a:solidFill>
              <a:srgbClr val="FFFFFF">
                <a:alpha val="50000"/>
              </a:srgbClr>
            </a:solidFill>
            <a:ln w="37462"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3B909019-A51B-4151-ABF1-5E7D92149F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5595" l="10000" r="90000">
                        <a14:foregroundMark x1="26667" y1="2500" x2="26667" y2="2500"/>
                        <a14:foregroundMark x1="24333" y1="91429" x2="24333" y2="91429"/>
                        <a14:foregroundMark x1="51333" y1="95595" x2="51333" y2="95595"/>
                      </a14:backgroundRemoval>
                    </a14:imgEffect>
                  </a14:imgLayer>
                </a14:imgProps>
              </a:ext>
            </a:extLst>
          </a:blip>
          <a:stretch>
            <a:fillRect/>
          </a:stretch>
        </p:blipFill>
        <p:spPr>
          <a:xfrm>
            <a:off x="3906588" y="2362200"/>
            <a:ext cx="4378824" cy="4086903"/>
          </a:xfrm>
          <a:prstGeom prst="rect">
            <a:avLst/>
          </a:prstGeom>
        </p:spPr>
      </p:pic>
      <p:grpSp>
        <p:nvGrpSpPr>
          <p:cNvPr id="2485" name="Graphic 4">
            <a:extLst>
              <a:ext uri="{FF2B5EF4-FFF2-40B4-BE49-F238E27FC236}">
                <a16:creationId xmlns:a16="http://schemas.microsoft.com/office/drawing/2014/main" id="{7791EBA0-51E5-4342-AAC8-03AB1FD81DFF}"/>
              </a:ext>
            </a:extLst>
          </p:cNvPr>
          <p:cNvGrpSpPr/>
          <p:nvPr/>
        </p:nvGrpSpPr>
        <p:grpSpPr>
          <a:xfrm>
            <a:off x="4572843" y="2286000"/>
            <a:ext cx="3279632" cy="2988612"/>
            <a:chOff x="627962" y="515258"/>
            <a:chExt cx="765082" cy="788078"/>
          </a:xfrm>
        </p:grpSpPr>
        <p:grpSp>
          <p:nvGrpSpPr>
            <p:cNvPr id="2486" name="Graphic 4">
              <a:extLst>
                <a:ext uri="{FF2B5EF4-FFF2-40B4-BE49-F238E27FC236}">
                  <a16:creationId xmlns:a16="http://schemas.microsoft.com/office/drawing/2014/main" id="{C22606D6-3BB7-47D1-950E-CED328A92FE3}"/>
                </a:ext>
              </a:extLst>
            </p:cNvPr>
            <p:cNvGrpSpPr/>
            <p:nvPr/>
          </p:nvGrpSpPr>
          <p:grpSpPr>
            <a:xfrm>
              <a:off x="627962" y="621955"/>
              <a:ext cx="765082" cy="681381"/>
              <a:chOff x="627962" y="621955"/>
              <a:chExt cx="765082" cy="681381"/>
            </a:xfrm>
          </p:grpSpPr>
          <p:grpSp>
            <p:nvGrpSpPr>
              <p:cNvPr id="2487" name="Graphic 4">
                <a:extLst>
                  <a:ext uri="{FF2B5EF4-FFF2-40B4-BE49-F238E27FC236}">
                    <a16:creationId xmlns:a16="http://schemas.microsoft.com/office/drawing/2014/main" id="{697C3495-88C2-4476-8ABB-869AFB56D4B2}"/>
                  </a:ext>
                </a:extLst>
              </p:cNvPr>
              <p:cNvGrpSpPr/>
              <p:nvPr/>
            </p:nvGrpSpPr>
            <p:grpSpPr>
              <a:xfrm>
                <a:off x="927735" y="1015682"/>
                <a:ext cx="186689" cy="34289"/>
                <a:chOff x="927735" y="1015682"/>
                <a:chExt cx="186689" cy="34289"/>
              </a:xfrm>
            </p:grpSpPr>
            <p:sp>
              <p:nvSpPr>
                <p:cNvPr id="2488" name="Freeform: Shape 2487">
                  <a:extLst>
                    <a:ext uri="{FF2B5EF4-FFF2-40B4-BE49-F238E27FC236}">
                      <a16:creationId xmlns:a16="http://schemas.microsoft.com/office/drawing/2014/main" id="{1E1B0E95-1537-4B85-B21C-4DB2BC038E66}"/>
                    </a:ext>
                  </a:extLst>
                </p:cNvPr>
                <p:cNvSpPr/>
                <p:nvPr/>
              </p:nvSpPr>
              <p:spPr>
                <a:xfrm>
                  <a:off x="927735" y="1016634"/>
                  <a:ext cx="183832" cy="32519"/>
                </a:xfrm>
                <a:custGeom>
                  <a:avLst/>
                  <a:gdLst>
                    <a:gd name="connsiteX0" fmla="*/ 163830 w 183832"/>
                    <a:gd name="connsiteY0" fmla="*/ 9525 h 32519"/>
                    <a:gd name="connsiteX1" fmla="*/ 100013 w 183832"/>
                    <a:gd name="connsiteY1" fmla="*/ 13335 h 32519"/>
                    <a:gd name="connsiteX2" fmla="*/ 63817 w 183832"/>
                    <a:gd name="connsiteY2" fmla="*/ 9525 h 32519"/>
                    <a:gd name="connsiteX3" fmla="*/ 28575 w 183832"/>
                    <a:gd name="connsiteY3" fmla="*/ 5715 h 32519"/>
                    <a:gd name="connsiteX4" fmla="*/ 7620 w 183832"/>
                    <a:gd name="connsiteY4" fmla="*/ 952 h 32519"/>
                    <a:gd name="connsiteX5" fmla="*/ 0 w 183832"/>
                    <a:gd name="connsiteY5" fmla="*/ 0 h 32519"/>
                    <a:gd name="connsiteX6" fmla="*/ 2857 w 183832"/>
                    <a:gd name="connsiteY6" fmla="*/ 16193 h 32519"/>
                    <a:gd name="connsiteX7" fmla="*/ 2857 w 183832"/>
                    <a:gd name="connsiteY7" fmla="*/ 18098 h 32519"/>
                    <a:gd name="connsiteX8" fmla="*/ 5715 w 183832"/>
                    <a:gd name="connsiteY8" fmla="*/ 25718 h 32519"/>
                    <a:gd name="connsiteX9" fmla="*/ 183832 w 183832"/>
                    <a:gd name="connsiteY9" fmla="*/ 2857 h 32519"/>
                    <a:gd name="connsiteX10" fmla="*/ 163830 w 183832"/>
                    <a:gd name="connsiteY10" fmla="*/ 9525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 h="32519">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3810"/>
                        <a:pt x="952" y="10477"/>
                        <a:pt x="2857" y="16193"/>
                      </a:cubicBezTo>
                      <a:cubicBezTo>
                        <a:pt x="2857" y="16193"/>
                        <a:pt x="2857" y="17145"/>
                        <a:pt x="2857" y="18098"/>
                      </a:cubicBezTo>
                      <a:cubicBezTo>
                        <a:pt x="3810" y="20955"/>
                        <a:pt x="4763" y="23813"/>
                        <a:pt x="5715" y="25718"/>
                      </a:cubicBezTo>
                      <a:cubicBezTo>
                        <a:pt x="5715" y="25718"/>
                        <a:pt x="130492" y="51435"/>
                        <a:pt x="183832" y="2857"/>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sp>
              <p:nvSpPr>
                <p:cNvPr id="2489" name="Freeform: Shape 2488">
                  <a:extLst>
                    <a:ext uri="{FF2B5EF4-FFF2-40B4-BE49-F238E27FC236}">
                      <a16:creationId xmlns:a16="http://schemas.microsoft.com/office/drawing/2014/main" id="{E1D717F4-1D07-4CBC-9577-684C07DE556F}"/>
                    </a:ext>
                  </a:extLst>
                </p:cNvPr>
                <p:cNvSpPr/>
                <p:nvPr/>
              </p:nvSpPr>
              <p:spPr>
                <a:xfrm>
                  <a:off x="929639" y="1015682"/>
                  <a:ext cx="184785" cy="34289"/>
                </a:xfrm>
                <a:custGeom>
                  <a:avLst/>
                  <a:gdLst>
                    <a:gd name="connsiteX0" fmla="*/ 77152 w 184785"/>
                    <a:gd name="connsiteY0" fmla="*/ 34290 h 34289"/>
                    <a:gd name="connsiteX1" fmla="*/ 5715 w 184785"/>
                    <a:gd name="connsiteY1" fmla="*/ 27622 h 34289"/>
                    <a:gd name="connsiteX2" fmla="*/ 5715 w 184785"/>
                    <a:gd name="connsiteY2" fmla="*/ 27622 h 34289"/>
                    <a:gd name="connsiteX3" fmla="*/ 2858 w 184785"/>
                    <a:gd name="connsiteY3" fmla="*/ 20002 h 34289"/>
                    <a:gd name="connsiteX4" fmla="*/ 2858 w 184785"/>
                    <a:gd name="connsiteY4" fmla="*/ 18097 h 34289"/>
                    <a:gd name="connsiteX5" fmla="*/ 0 w 184785"/>
                    <a:gd name="connsiteY5" fmla="*/ 952 h 34289"/>
                    <a:gd name="connsiteX6" fmla="*/ 0 w 184785"/>
                    <a:gd name="connsiteY6" fmla="*/ 0 h 34289"/>
                    <a:gd name="connsiteX7" fmla="*/ 952 w 184785"/>
                    <a:gd name="connsiteY7" fmla="*/ 0 h 34289"/>
                    <a:gd name="connsiteX8" fmla="*/ 8573 w 184785"/>
                    <a:gd name="connsiteY8" fmla="*/ 952 h 34289"/>
                    <a:gd name="connsiteX9" fmla="*/ 20002 w 184785"/>
                    <a:gd name="connsiteY9" fmla="*/ 3810 h 34289"/>
                    <a:gd name="connsiteX10" fmla="*/ 28575 w 184785"/>
                    <a:gd name="connsiteY10" fmla="*/ 5715 h 34289"/>
                    <a:gd name="connsiteX11" fmla="*/ 59055 w 184785"/>
                    <a:gd name="connsiteY11" fmla="*/ 9525 h 34289"/>
                    <a:gd name="connsiteX12" fmla="*/ 62865 w 184785"/>
                    <a:gd name="connsiteY12" fmla="*/ 9525 h 34289"/>
                    <a:gd name="connsiteX13" fmla="*/ 80010 w 184785"/>
                    <a:gd name="connsiteY13" fmla="*/ 11430 h 34289"/>
                    <a:gd name="connsiteX14" fmla="*/ 99060 w 184785"/>
                    <a:gd name="connsiteY14" fmla="*/ 13335 h 34289"/>
                    <a:gd name="connsiteX15" fmla="*/ 162877 w 184785"/>
                    <a:gd name="connsiteY15" fmla="*/ 9525 h 34289"/>
                    <a:gd name="connsiteX16" fmla="*/ 183833 w 184785"/>
                    <a:gd name="connsiteY16" fmla="*/ 3810 h 34289"/>
                    <a:gd name="connsiteX17" fmla="*/ 184785 w 184785"/>
                    <a:gd name="connsiteY17" fmla="*/ 3810 h 34289"/>
                    <a:gd name="connsiteX18" fmla="*/ 184785 w 184785"/>
                    <a:gd name="connsiteY18" fmla="*/ 4763 h 34289"/>
                    <a:gd name="connsiteX19" fmla="*/ 77152 w 184785"/>
                    <a:gd name="connsiteY19" fmla="*/ 34290 h 34289"/>
                    <a:gd name="connsiteX20" fmla="*/ 5715 w 184785"/>
                    <a:gd name="connsiteY20" fmla="*/ 25717 h 34289"/>
                    <a:gd name="connsiteX21" fmla="*/ 180023 w 184785"/>
                    <a:gd name="connsiteY21" fmla="*/ 5715 h 34289"/>
                    <a:gd name="connsiteX22" fmla="*/ 161925 w 184785"/>
                    <a:gd name="connsiteY22" fmla="*/ 10477 h 34289"/>
                    <a:gd name="connsiteX23" fmla="*/ 161925 w 184785"/>
                    <a:gd name="connsiteY23" fmla="*/ 10477 h 34289"/>
                    <a:gd name="connsiteX24" fmla="*/ 98108 w 184785"/>
                    <a:gd name="connsiteY24" fmla="*/ 14288 h 34289"/>
                    <a:gd name="connsiteX25" fmla="*/ 79058 w 184785"/>
                    <a:gd name="connsiteY25" fmla="*/ 12382 h 34289"/>
                    <a:gd name="connsiteX26" fmla="*/ 61913 w 184785"/>
                    <a:gd name="connsiteY26" fmla="*/ 10477 h 34289"/>
                    <a:gd name="connsiteX27" fmla="*/ 58102 w 184785"/>
                    <a:gd name="connsiteY27" fmla="*/ 10477 h 34289"/>
                    <a:gd name="connsiteX28" fmla="*/ 26670 w 184785"/>
                    <a:gd name="connsiteY28" fmla="*/ 6667 h 34289"/>
                    <a:gd name="connsiteX29" fmla="*/ 18098 w 184785"/>
                    <a:gd name="connsiteY29" fmla="*/ 4763 h 34289"/>
                    <a:gd name="connsiteX30" fmla="*/ 6668 w 184785"/>
                    <a:gd name="connsiteY30" fmla="*/ 1905 h 34289"/>
                    <a:gd name="connsiteX31" fmla="*/ 0 w 184785"/>
                    <a:gd name="connsiteY31" fmla="*/ 952 h 34289"/>
                    <a:gd name="connsiteX32" fmla="*/ 2858 w 184785"/>
                    <a:gd name="connsiteY32" fmla="*/ 16192 h 34289"/>
                    <a:gd name="connsiteX33" fmla="*/ 2858 w 184785"/>
                    <a:gd name="connsiteY33" fmla="*/ 17145 h 34289"/>
                    <a:gd name="connsiteX34" fmla="*/ 5715 w 184785"/>
                    <a:gd name="connsiteY34" fmla="*/ 25717 h 34289"/>
                    <a:gd name="connsiteX35" fmla="*/ 161925 w 184785"/>
                    <a:gd name="connsiteY35" fmla="*/ 10477 h 34289"/>
                    <a:gd name="connsiteX36" fmla="*/ 161925 w 184785"/>
                    <a:gd name="connsiteY36" fmla="*/ 10477 h 34289"/>
                    <a:gd name="connsiteX37" fmla="*/ 161925 w 184785"/>
                    <a:gd name="connsiteY37" fmla="*/ 10477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4785" h="34289">
                      <a:moveTo>
                        <a:pt x="77152" y="34290"/>
                      </a:moveTo>
                      <a:cubicBezTo>
                        <a:pt x="38100" y="34290"/>
                        <a:pt x="5715" y="27622"/>
                        <a:pt x="5715" y="27622"/>
                      </a:cubicBezTo>
                      <a:cubicBezTo>
                        <a:pt x="5715" y="27622"/>
                        <a:pt x="5715" y="27622"/>
                        <a:pt x="5715" y="27622"/>
                      </a:cubicBezTo>
                      <a:cubicBezTo>
                        <a:pt x="4763" y="25717"/>
                        <a:pt x="3810" y="22860"/>
                        <a:pt x="2858" y="20002"/>
                      </a:cubicBezTo>
                      <a:cubicBezTo>
                        <a:pt x="2858" y="19050"/>
                        <a:pt x="2858" y="19050"/>
                        <a:pt x="2858" y="18097"/>
                      </a:cubicBezTo>
                      <a:cubicBezTo>
                        <a:pt x="952" y="12382"/>
                        <a:pt x="0" y="5715"/>
                        <a:pt x="0" y="952"/>
                      </a:cubicBezTo>
                      <a:cubicBezTo>
                        <a:pt x="0" y="952"/>
                        <a:pt x="0" y="952"/>
                        <a:pt x="0" y="0"/>
                      </a:cubicBezTo>
                      <a:cubicBezTo>
                        <a:pt x="0" y="0"/>
                        <a:pt x="0" y="0"/>
                        <a:pt x="952" y="0"/>
                      </a:cubicBezTo>
                      <a:cubicBezTo>
                        <a:pt x="3810" y="0"/>
                        <a:pt x="5715" y="952"/>
                        <a:pt x="8573" y="952"/>
                      </a:cubicBezTo>
                      <a:cubicBezTo>
                        <a:pt x="12383" y="1905"/>
                        <a:pt x="16193" y="2857"/>
                        <a:pt x="20002" y="3810"/>
                      </a:cubicBezTo>
                      <a:cubicBezTo>
                        <a:pt x="22860" y="4763"/>
                        <a:pt x="25718" y="5715"/>
                        <a:pt x="28575" y="5715"/>
                      </a:cubicBezTo>
                      <a:cubicBezTo>
                        <a:pt x="39052" y="7620"/>
                        <a:pt x="49530" y="8572"/>
                        <a:pt x="59055" y="9525"/>
                      </a:cubicBezTo>
                      <a:lnTo>
                        <a:pt x="62865" y="9525"/>
                      </a:lnTo>
                      <a:cubicBezTo>
                        <a:pt x="68580" y="9525"/>
                        <a:pt x="74295" y="10477"/>
                        <a:pt x="80010" y="11430"/>
                      </a:cubicBezTo>
                      <a:cubicBezTo>
                        <a:pt x="86677" y="12382"/>
                        <a:pt x="92393" y="12382"/>
                        <a:pt x="99060" y="13335"/>
                      </a:cubicBezTo>
                      <a:cubicBezTo>
                        <a:pt x="120968" y="15240"/>
                        <a:pt x="142875" y="13335"/>
                        <a:pt x="162877" y="9525"/>
                      </a:cubicBezTo>
                      <a:cubicBezTo>
                        <a:pt x="169545" y="8572"/>
                        <a:pt x="177165" y="6667"/>
                        <a:pt x="183833" y="3810"/>
                      </a:cubicBezTo>
                      <a:cubicBezTo>
                        <a:pt x="183833" y="3810"/>
                        <a:pt x="184785" y="3810"/>
                        <a:pt x="184785" y="3810"/>
                      </a:cubicBezTo>
                      <a:cubicBezTo>
                        <a:pt x="184785" y="3810"/>
                        <a:pt x="184785" y="4763"/>
                        <a:pt x="184785" y="4763"/>
                      </a:cubicBezTo>
                      <a:cubicBezTo>
                        <a:pt x="158115" y="28575"/>
                        <a:pt x="114300" y="34290"/>
                        <a:pt x="77152" y="34290"/>
                      </a:cubicBezTo>
                      <a:close/>
                      <a:moveTo>
                        <a:pt x="5715" y="25717"/>
                      </a:moveTo>
                      <a:cubicBezTo>
                        <a:pt x="13335" y="27622"/>
                        <a:pt x="127635" y="48577"/>
                        <a:pt x="180023" y="5715"/>
                      </a:cubicBezTo>
                      <a:cubicBezTo>
                        <a:pt x="174308" y="7620"/>
                        <a:pt x="167640" y="9525"/>
                        <a:pt x="161925" y="10477"/>
                      </a:cubicBezTo>
                      <a:lnTo>
                        <a:pt x="161925" y="10477"/>
                      </a:lnTo>
                      <a:cubicBezTo>
                        <a:pt x="141923" y="15240"/>
                        <a:pt x="120968" y="16192"/>
                        <a:pt x="98108" y="14288"/>
                      </a:cubicBezTo>
                      <a:cubicBezTo>
                        <a:pt x="91440" y="14288"/>
                        <a:pt x="84773" y="13335"/>
                        <a:pt x="79058" y="12382"/>
                      </a:cubicBezTo>
                      <a:cubicBezTo>
                        <a:pt x="73343" y="11430"/>
                        <a:pt x="67627" y="11430"/>
                        <a:pt x="61913" y="10477"/>
                      </a:cubicBezTo>
                      <a:lnTo>
                        <a:pt x="58102" y="10477"/>
                      </a:lnTo>
                      <a:cubicBezTo>
                        <a:pt x="47625" y="9525"/>
                        <a:pt x="37148" y="8572"/>
                        <a:pt x="26670" y="6667"/>
                      </a:cubicBezTo>
                      <a:cubicBezTo>
                        <a:pt x="23813" y="5715"/>
                        <a:pt x="20955" y="4763"/>
                        <a:pt x="18098" y="4763"/>
                      </a:cubicBezTo>
                      <a:cubicBezTo>
                        <a:pt x="14288" y="3810"/>
                        <a:pt x="10477" y="2857"/>
                        <a:pt x="6668" y="1905"/>
                      </a:cubicBezTo>
                      <a:cubicBezTo>
                        <a:pt x="4763" y="1905"/>
                        <a:pt x="1905" y="952"/>
                        <a:pt x="0" y="952"/>
                      </a:cubicBezTo>
                      <a:cubicBezTo>
                        <a:pt x="0" y="4763"/>
                        <a:pt x="952" y="11430"/>
                        <a:pt x="2858" y="16192"/>
                      </a:cubicBezTo>
                      <a:cubicBezTo>
                        <a:pt x="2858" y="16192"/>
                        <a:pt x="2858" y="17145"/>
                        <a:pt x="2858" y="17145"/>
                      </a:cubicBezTo>
                      <a:cubicBezTo>
                        <a:pt x="3810" y="20955"/>
                        <a:pt x="4763" y="23813"/>
                        <a:pt x="5715" y="25717"/>
                      </a:cubicBezTo>
                      <a:close/>
                      <a:moveTo>
                        <a:pt x="161925" y="10477"/>
                      </a:moveTo>
                      <a:lnTo>
                        <a:pt x="161925" y="10477"/>
                      </a:lnTo>
                      <a:lnTo>
                        <a:pt x="161925" y="10477"/>
                      </a:lnTo>
                      <a:close/>
                    </a:path>
                  </a:pathLst>
                </a:custGeom>
                <a:solidFill>
                  <a:srgbClr val="B56A4D"/>
                </a:solidFill>
                <a:ln w="9525" cap="flat">
                  <a:noFill/>
                  <a:prstDash val="solid"/>
                  <a:miter/>
                </a:ln>
              </p:spPr>
              <p:txBody>
                <a:bodyPr rtlCol="0" anchor="ctr"/>
                <a:lstStyle/>
                <a:p>
                  <a:endParaRPr lang="en-US"/>
                </a:p>
              </p:txBody>
            </p:sp>
          </p:grpSp>
          <p:sp>
            <p:nvSpPr>
              <p:cNvPr id="2490" name="Freeform: Shape 2489">
                <a:extLst>
                  <a:ext uri="{FF2B5EF4-FFF2-40B4-BE49-F238E27FC236}">
                    <a16:creationId xmlns:a16="http://schemas.microsoft.com/office/drawing/2014/main" id="{12A6E628-C2D0-4C1A-9045-ECCEB1CFB5E7}"/>
                  </a:ext>
                </a:extLst>
              </p:cNvPr>
              <p:cNvSpPr/>
              <p:nvPr/>
            </p:nvSpPr>
            <p:spPr>
              <a:xfrm>
                <a:off x="927735" y="1016634"/>
                <a:ext cx="183832" cy="33472"/>
              </a:xfrm>
              <a:custGeom>
                <a:avLst/>
                <a:gdLst>
                  <a:gd name="connsiteX0" fmla="*/ 163830 w 183832"/>
                  <a:gd name="connsiteY0" fmla="*/ 9525 h 33472"/>
                  <a:gd name="connsiteX1" fmla="*/ 100013 w 183832"/>
                  <a:gd name="connsiteY1" fmla="*/ 13335 h 33472"/>
                  <a:gd name="connsiteX2" fmla="*/ 63817 w 183832"/>
                  <a:gd name="connsiteY2" fmla="*/ 9525 h 33472"/>
                  <a:gd name="connsiteX3" fmla="*/ 28575 w 183832"/>
                  <a:gd name="connsiteY3" fmla="*/ 5715 h 33472"/>
                  <a:gd name="connsiteX4" fmla="*/ 7620 w 183832"/>
                  <a:gd name="connsiteY4" fmla="*/ 952 h 33472"/>
                  <a:gd name="connsiteX5" fmla="*/ 0 w 183832"/>
                  <a:gd name="connsiteY5" fmla="*/ 0 h 33472"/>
                  <a:gd name="connsiteX6" fmla="*/ 0 w 183832"/>
                  <a:gd name="connsiteY6" fmla="*/ 3810 h 33472"/>
                  <a:gd name="connsiteX7" fmla="*/ 3810 w 183832"/>
                  <a:gd name="connsiteY7" fmla="*/ 4763 h 33472"/>
                  <a:gd name="connsiteX8" fmla="*/ 15240 w 183832"/>
                  <a:gd name="connsiteY8" fmla="*/ 8573 h 33472"/>
                  <a:gd name="connsiteX9" fmla="*/ 48577 w 183832"/>
                  <a:gd name="connsiteY9" fmla="*/ 15240 h 33472"/>
                  <a:gd name="connsiteX10" fmla="*/ 118110 w 183832"/>
                  <a:gd name="connsiteY10" fmla="*/ 17145 h 33472"/>
                  <a:gd name="connsiteX11" fmla="*/ 118110 w 183832"/>
                  <a:gd name="connsiteY11" fmla="*/ 19050 h 33472"/>
                  <a:gd name="connsiteX12" fmla="*/ 109538 w 183832"/>
                  <a:gd name="connsiteY12" fmla="*/ 20955 h 33472"/>
                  <a:gd name="connsiteX13" fmla="*/ 34290 w 183832"/>
                  <a:gd name="connsiteY13" fmla="*/ 21907 h 33472"/>
                  <a:gd name="connsiteX14" fmla="*/ 1905 w 183832"/>
                  <a:gd name="connsiteY14" fmla="*/ 15240 h 33472"/>
                  <a:gd name="connsiteX15" fmla="*/ 1905 w 183832"/>
                  <a:gd name="connsiteY15" fmla="*/ 15240 h 33472"/>
                  <a:gd name="connsiteX16" fmla="*/ 2857 w 183832"/>
                  <a:gd name="connsiteY16" fmla="*/ 17145 h 33472"/>
                  <a:gd name="connsiteX17" fmla="*/ 2857 w 183832"/>
                  <a:gd name="connsiteY17" fmla="*/ 19050 h 33472"/>
                  <a:gd name="connsiteX18" fmla="*/ 5715 w 183832"/>
                  <a:gd name="connsiteY18" fmla="*/ 26670 h 33472"/>
                  <a:gd name="connsiteX19" fmla="*/ 183832 w 183832"/>
                  <a:gd name="connsiteY19" fmla="*/ 3810 h 33472"/>
                  <a:gd name="connsiteX20" fmla="*/ 163830 w 183832"/>
                  <a:gd name="connsiteY20" fmla="*/ 9525 h 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832" h="33472">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952"/>
                      <a:pt x="0" y="1905"/>
                      <a:pt x="0" y="3810"/>
                    </a:cubicBezTo>
                    <a:cubicBezTo>
                      <a:pt x="952" y="3810"/>
                      <a:pt x="2857" y="4763"/>
                      <a:pt x="3810" y="4763"/>
                    </a:cubicBezTo>
                    <a:cubicBezTo>
                      <a:pt x="7620" y="5715"/>
                      <a:pt x="11430" y="7620"/>
                      <a:pt x="15240" y="8573"/>
                    </a:cubicBezTo>
                    <a:cubicBezTo>
                      <a:pt x="26670" y="11430"/>
                      <a:pt x="37148" y="14288"/>
                      <a:pt x="48577" y="15240"/>
                    </a:cubicBezTo>
                    <a:cubicBezTo>
                      <a:pt x="71438" y="18098"/>
                      <a:pt x="95250" y="20002"/>
                      <a:pt x="118110" y="17145"/>
                    </a:cubicBezTo>
                    <a:cubicBezTo>
                      <a:pt x="119063" y="17145"/>
                      <a:pt x="119063" y="18098"/>
                      <a:pt x="118110" y="19050"/>
                    </a:cubicBezTo>
                    <a:cubicBezTo>
                      <a:pt x="115252" y="20002"/>
                      <a:pt x="112395" y="20002"/>
                      <a:pt x="109538" y="20955"/>
                    </a:cubicBezTo>
                    <a:cubicBezTo>
                      <a:pt x="84773" y="24765"/>
                      <a:pt x="59055" y="24765"/>
                      <a:pt x="34290" y="21907"/>
                    </a:cubicBezTo>
                    <a:cubicBezTo>
                      <a:pt x="23813" y="20955"/>
                      <a:pt x="12382" y="20002"/>
                      <a:pt x="1905" y="15240"/>
                    </a:cubicBezTo>
                    <a:cubicBezTo>
                      <a:pt x="1905" y="15240"/>
                      <a:pt x="1905" y="15240"/>
                      <a:pt x="1905" y="15240"/>
                    </a:cubicBezTo>
                    <a:cubicBezTo>
                      <a:pt x="1905" y="16193"/>
                      <a:pt x="1905" y="16193"/>
                      <a:pt x="2857" y="17145"/>
                    </a:cubicBezTo>
                    <a:cubicBezTo>
                      <a:pt x="2857" y="17145"/>
                      <a:pt x="2857" y="18098"/>
                      <a:pt x="2857" y="19050"/>
                    </a:cubicBezTo>
                    <a:cubicBezTo>
                      <a:pt x="3810" y="21907"/>
                      <a:pt x="4763" y="24765"/>
                      <a:pt x="5715" y="26670"/>
                    </a:cubicBezTo>
                    <a:cubicBezTo>
                      <a:pt x="5715" y="26670"/>
                      <a:pt x="130492" y="52388"/>
                      <a:pt x="183832" y="3810"/>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grpSp>
            <p:nvGrpSpPr>
              <p:cNvPr id="2491" name="Graphic 4">
                <a:extLst>
                  <a:ext uri="{FF2B5EF4-FFF2-40B4-BE49-F238E27FC236}">
                    <a16:creationId xmlns:a16="http://schemas.microsoft.com/office/drawing/2014/main" id="{9AC4DC41-4555-4C12-9BEC-289A4A1A7A26}"/>
                  </a:ext>
                </a:extLst>
              </p:cNvPr>
              <p:cNvGrpSpPr/>
              <p:nvPr/>
            </p:nvGrpSpPr>
            <p:grpSpPr>
              <a:xfrm>
                <a:off x="957399" y="773747"/>
                <a:ext cx="60822" cy="83861"/>
                <a:chOff x="957399" y="773747"/>
                <a:chExt cx="60822" cy="83861"/>
              </a:xfrm>
              <a:solidFill>
                <a:srgbClr val="FBD0B4"/>
              </a:solidFill>
            </p:grpSpPr>
            <p:sp>
              <p:nvSpPr>
                <p:cNvPr id="2492" name="Freeform: Shape 2491">
                  <a:extLst>
                    <a:ext uri="{FF2B5EF4-FFF2-40B4-BE49-F238E27FC236}">
                      <a16:creationId xmlns:a16="http://schemas.microsoft.com/office/drawing/2014/main" id="{B858508E-1BF7-473B-B41E-9005AC007644}"/>
                    </a:ext>
                  </a:extLst>
                </p:cNvPr>
                <p:cNvSpPr/>
                <p:nvPr/>
              </p:nvSpPr>
              <p:spPr>
                <a:xfrm>
                  <a:off x="957506" y="773747"/>
                  <a:ext cx="60391" cy="83861"/>
                </a:xfrm>
                <a:custGeom>
                  <a:avLst/>
                  <a:gdLst>
                    <a:gd name="connsiteX0" fmla="*/ 46429 w 60391"/>
                    <a:gd name="connsiteY0" fmla="*/ 0 h 83861"/>
                    <a:gd name="connsiteX1" fmla="*/ 1661 w 60391"/>
                    <a:gd name="connsiteY1" fmla="*/ 20003 h 83861"/>
                    <a:gd name="connsiteX2" fmla="*/ 31189 w 60391"/>
                    <a:gd name="connsiteY2" fmla="*/ 83820 h 83861"/>
                    <a:gd name="connsiteX3" fmla="*/ 46429 w 60391"/>
                    <a:gd name="connsiteY3" fmla="*/ 0 h 83861"/>
                  </a:gdLst>
                  <a:ahLst/>
                  <a:cxnLst>
                    <a:cxn ang="0">
                      <a:pos x="connsiteX0" y="connsiteY0"/>
                    </a:cxn>
                    <a:cxn ang="0">
                      <a:pos x="connsiteX1" y="connsiteY1"/>
                    </a:cxn>
                    <a:cxn ang="0">
                      <a:pos x="connsiteX2" y="connsiteY2"/>
                    </a:cxn>
                    <a:cxn ang="0">
                      <a:pos x="connsiteX3" y="connsiteY3"/>
                    </a:cxn>
                  </a:cxnLst>
                  <a:rect l="l" t="t" r="r" b="b"/>
                  <a:pathLst>
                    <a:path w="60391" h="83861">
                      <a:moveTo>
                        <a:pt x="46429" y="0"/>
                      </a:moveTo>
                      <a:lnTo>
                        <a:pt x="1661" y="20003"/>
                      </a:lnTo>
                      <a:cubicBezTo>
                        <a:pt x="709" y="20955"/>
                        <a:pt x="-8816" y="85725"/>
                        <a:pt x="31189" y="83820"/>
                      </a:cubicBezTo>
                      <a:cubicBezTo>
                        <a:pt x="70241" y="81915"/>
                        <a:pt x="64526" y="29528"/>
                        <a:pt x="46429" y="0"/>
                      </a:cubicBezTo>
                      <a:close/>
                    </a:path>
                  </a:pathLst>
                </a:custGeom>
                <a:solidFill>
                  <a:srgbClr val="FBD0B4"/>
                </a:solidFill>
                <a:ln w="9525" cap="flat">
                  <a:noFill/>
                  <a:prstDash val="solid"/>
                  <a:miter/>
                </a:ln>
              </p:spPr>
              <p:txBody>
                <a:bodyPr rtlCol="0" anchor="ctr"/>
                <a:lstStyle/>
                <a:p>
                  <a:endParaRPr lang="en-US"/>
                </a:p>
              </p:txBody>
            </p:sp>
            <p:sp>
              <p:nvSpPr>
                <p:cNvPr id="2493" name="Freeform: Shape 2492">
                  <a:extLst>
                    <a:ext uri="{FF2B5EF4-FFF2-40B4-BE49-F238E27FC236}">
                      <a16:creationId xmlns:a16="http://schemas.microsoft.com/office/drawing/2014/main" id="{E3BD9997-935E-4057-B6F9-201A31B2AD0A}"/>
                    </a:ext>
                  </a:extLst>
                </p:cNvPr>
                <p:cNvSpPr/>
                <p:nvPr/>
              </p:nvSpPr>
              <p:spPr>
                <a:xfrm>
                  <a:off x="957399" y="773747"/>
                  <a:ext cx="60822" cy="60007"/>
                </a:xfrm>
                <a:custGeom>
                  <a:avLst/>
                  <a:gdLst>
                    <a:gd name="connsiteX0" fmla="*/ 7483 w 60822"/>
                    <a:gd name="connsiteY0" fmla="*/ 56198 h 60007"/>
                    <a:gd name="connsiteX1" fmla="*/ 21770 w 60822"/>
                    <a:gd name="connsiteY1" fmla="*/ 60007 h 60007"/>
                    <a:gd name="connsiteX2" fmla="*/ 42725 w 60822"/>
                    <a:gd name="connsiteY2" fmla="*/ 55245 h 60007"/>
                    <a:gd name="connsiteX3" fmla="*/ 60823 w 60822"/>
                    <a:gd name="connsiteY3" fmla="*/ 42863 h 60007"/>
                    <a:gd name="connsiteX4" fmla="*/ 46535 w 60822"/>
                    <a:gd name="connsiteY4" fmla="*/ 0 h 60007"/>
                    <a:gd name="connsiteX5" fmla="*/ 1768 w 60822"/>
                    <a:gd name="connsiteY5" fmla="*/ 20003 h 60007"/>
                    <a:gd name="connsiteX6" fmla="*/ 815 w 60822"/>
                    <a:gd name="connsiteY6" fmla="*/ 51435 h 60007"/>
                    <a:gd name="connsiteX7" fmla="*/ 7483 w 60822"/>
                    <a:gd name="connsiteY7" fmla="*/ 5619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2" h="60007">
                      <a:moveTo>
                        <a:pt x="7483" y="56198"/>
                      </a:moveTo>
                      <a:cubicBezTo>
                        <a:pt x="12245" y="59055"/>
                        <a:pt x="16055" y="60007"/>
                        <a:pt x="21770" y="60007"/>
                      </a:cubicBezTo>
                      <a:cubicBezTo>
                        <a:pt x="29390" y="60007"/>
                        <a:pt x="36058" y="58102"/>
                        <a:pt x="42725" y="55245"/>
                      </a:cubicBezTo>
                      <a:cubicBezTo>
                        <a:pt x="49393" y="52388"/>
                        <a:pt x="56060" y="47625"/>
                        <a:pt x="60823" y="42863"/>
                      </a:cubicBezTo>
                      <a:cubicBezTo>
                        <a:pt x="59870" y="28575"/>
                        <a:pt x="54155" y="12382"/>
                        <a:pt x="46535" y="0"/>
                      </a:cubicBezTo>
                      <a:lnTo>
                        <a:pt x="1768" y="20003"/>
                      </a:lnTo>
                      <a:cubicBezTo>
                        <a:pt x="815" y="20955"/>
                        <a:pt x="-1090" y="36195"/>
                        <a:pt x="815" y="51435"/>
                      </a:cubicBezTo>
                      <a:cubicBezTo>
                        <a:pt x="3673" y="53340"/>
                        <a:pt x="5578" y="54293"/>
                        <a:pt x="7483" y="56198"/>
                      </a:cubicBezTo>
                      <a:close/>
                    </a:path>
                  </a:pathLst>
                </a:custGeom>
                <a:solidFill>
                  <a:srgbClr val="FBD0B4"/>
                </a:solidFill>
                <a:ln w="9525" cap="flat">
                  <a:noFill/>
                  <a:prstDash val="solid"/>
                  <a:miter/>
                </a:ln>
              </p:spPr>
              <p:txBody>
                <a:bodyPr rtlCol="0" anchor="ctr"/>
                <a:lstStyle/>
                <a:p>
                  <a:endParaRPr lang="en-US"/>
                </a:p>
              </p:txBody>
            </p:sp>
          </p:grpSp>
          <p:sp>
            <p:nvSpPr>
              <p:cNvPr id="2494" name="Freeform: Shape 2493">
                <a:extLst>
                  <a:ext uri="{FF2B5EF4-FFF2-40B4-BE49-F238E27FC236}">
                    <a16:creationId xmlns:a16="http://schemas.microsoft.com/office/drawing/2014/main" id="{5D46A1A0-9F1E-4F25-9FB3-02E79241FF4E}"/>
                  </a:ext>
                </a:extLst>
              </p:cNvPr>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path>
                </a:pathLst>
              </a:custGeom>
              <a:solidFill>
                <a:srgbClr val="112755"/>
              </a:solidFill>
              <a:ln w="9525" cap="flat">
                <a:noFill/>
                <a:prstDash val="solid"/>
                <a:miter/>
              </a:ln>
            </p:spPr>
            <p:txBody>
              <a:bodyPr rtlCol="0" anchor="ctr"/>
              <a:lstStyle/>
              <a:p>
                <a:endParaRPr lang="en-US"/>
              </a:p>
            </p:txBody>
          </p:sp>
          <p:sp>
            <p:nvSpPr>
              <p:cNvPr id="2495" name="Freeform: Shape 2494">
                <a:extLst>
                  <a:ext uri="{FF2B5EF4-FFF2-40B4-BE49-F238E27FC236}">
                    <a16:creationId xmlns:a16="http://schemas.microsoft.com/office/drawing/2014/main" id="{1929EE06-DFC6-4606-960D-AF2B408D1C37}"/>
                  </a:ext>
                </a:extLst>
              </p:cNvPr>
              <p:cNvSpPr/>
              <p:nvPr/>
            </p:nvSpPr>
            <p:spPr>
              <a:xfrm>
                <a:off x="708265" y="1043304"/>
                <a:ext cx="611899" cy="234315"/>
              </a:xfrm>
              <a:custGeom>
                <a:avLst/>
                <a:gdLst>
                  <a:gd name="connsiteX0" fmla="*/ 596660 w 611899"/>
                  <a:gd name="connsiteY0" fmla="*/ 153353 h 234315"/>
                  <a:gd name="connsiteX1" fmla="*/ 565227 w 611899"/>
                  <a:gd name="connsiteY1" fmla="*/ 158115 h 234315"/>
                  <a:gd name="connsiteX2" fmla="*/ 545225 w 611899"/>
                  <a:gd name="connsiteY2" fmla="*/ 162878 h 234315"/>
                  <a:gd name="connsiteX3" fmla="*/ 529985 w 611899"/>
                  <a:gd name="connsiteY3" fmla="*/ 145733 h 234315"/>
                  <a:gd name="connsiteX4" fmla="*/ 529985 w 611899"/>
                  <a:gd name="connsiteY4" fmla="*/ 144780 h 234315"/>
                  <a:gd name="connsiteX5" fmla="*/ 547130 w 611899"/>
                  <a:gd name="connsiteY5" fmla="*/ 142875 h 234315"/>
                  <a:gd name="connsiteX6" fmla="*/ 530937 w 611899"/>
                  <a:gd name="connsiteY6" fmla="*/ 124778 h 234315"/>
                  <a:gd name="connsiteX7" fmla="*/ 530937 w 611899"/>
                  <a:gd name="connsiteY7" fmla="*/ 123825 h 234315"/>
                  <a:gd name="connsiteX8" fmla="*/ 549987 w 611899"/>
                  <a:gd name="connsiteY8" fmla="*/ 120968 h 234315"/>
                  <a:gd name="connsiteX9" fmla="*/ 501410 w 611899"/>
                  <a:gd name="connsiteY9" fmla="*/ 91440 h 234315"/>
                  <a:gd name="connsiteX10" fmla="*/ 458547 w 611899"/>
                  <a:gd name="connsiteY10" fmla="*/ 60007 h 234315"/>
                  <a:gd name="connsiteX11" fmla="*/ 424257 w 611899"/>
                  <a:gd name="connsiteY11" fmla="*/ 32385 h 234315"/>
                  <a:gd name="connsiteX12" fmla="*/ 418542 w 611899"/>
                  <a:gd name="connsiteY12" fmla="*/ 17145 h 234315"/>
                  <a:gd name="connsiteX13" fmla="*/ 428067 w 611899"/>
                  <a:gd name="connsiteY13" fmla="*/ 0 h 234315"/>
                  <a:gd name="connsiteX14" fmla="*/ 346152 w 611899"/>
                  <a:gd name="connsiteY14" fmla="*/ 40957 h 234315"/>
                  <a:gd name="connsiteX15" fmla="*/ 294717 w 611899"/>
                  <a:gd name="connsiteY15" fmla="*/ 42863 h 234315"/>
                  <a:gd name="connsiteX16" fmla="*/ 268047 w 611899"/>
                  <a:gd name="connsiteY16" fmla="*/ 35243 h 234315"/>
                  <a:gd name="connsiteX17" fmla="*/ 244235 w 611899"/>
                  <a:gd name="connsiteY17" fmla="*/ 25718 h 234315"/>
                  <a:gd name="connsiteX18" fmla="*/ 252807 w 611899"/>
                  <a:gd name="connsiteY18" fmla="*/ 40957 h 234315"/>
                  <a:gd name="connsiteX19" fmla="*/ 257570 w 611899"/>
                  <a:gd name="connsiteY19" fmla="*/ 55245 h 234315"/>
                  <a:gd name="connsiteX20" fmla="*/ 248997 w 611899"/>
                  <a:gd name="connsiteY20" fmla="*/ 65723 h 234315"/>
                  <a:gd name="connsiteX21" fmla="*/ 231852 w 611899"/>
                  <a:gd name="connsiteY21" fmla="*/ 73343 h 234315"/>
                  <a:gd name="connsiteX22" fmla="*/ 186132 w 611899"/>
                  <a:gd name="connsiteY22" fmla="*/ 99060 h 234315"/>
                  <a:gd name="connsiteX23" fmla="*/ 160415 w 611899"/>
                  <a:gd name="connsiteY23" fmla="*/ 110490 h 234315"/>
                  <a:gd name="connsiteX24" fmla="*/ 146127 w 611899"/>
                  <a:gd name="connsiteY24" fmla="*/ 111443 h 234315"/>
                  <a:gd name="connsiteX25" fmla="*/ 160415 w 611899"/>
                  <a:gd name="connsiteY25" fmla="*/ 114300 h 234315"/>
                  <a:gd name="connsiteX26" fmla="*/ 160415 w 611899"/>
                  <a:gd name="connsiteY26" fmla="*/ 115253 h 234315"/>
                  <a:gd name="connsiteX27" fmla="*/ 137555 w 611899"/>
                  <a:gd name="connsiteY27" fmla="*/ 127635 h 234315"/>
                  <a:gd name="connsiteX28" fmla="*/ 116600 w 611899"/>
                  <a:gd name="connsiteY28" fmla="*/ 138113 h 234315"/>
                  <a:gd name="connsiteX29" fmla="*/ 92787 w 611899"/>
                  <a:gd name="connsiteY29" fmla="*/ 149543 h 234315"/>
                  <a:gd name="connsiteX30" fmla="*/ 75642 w 611899"/>
                  <a:gd name="connsiteY30" fmla="*/ 160020 h 234315"/>
                  <a:gd name="connsiteX31" fmla="*/ 61355 w 611899"/>
                  <a:gd name="connsiteY31" fmla="*/ 164783 h 234315"/>
                  <a:gd name="connsiteX32" fmla="*/ 50877 w 611899"/>
                  <a:gd name="connsiteY32" fmla="*/ 160020 h 234315"/>
                  <a:gd name="connsiteX33" fmla="*/ 23255 w 611899"/>
                  <a:gd name="connsiteY33" fmla="*/ 144780 h 234315"/>
                  <a:gd name="connsiteX34" fmla="*/ 22302 w 611899"/>
                  <a:gd name="connsiteY34" fmla="*/ 143828 h 234315"/>
                  <a:gd name="connsiteX35" fmla="*/ 1347 w 611899"/>
                  <a:gd name="connsiteY35" fmla="*/ 155258 h 234315"/>
                  <a:gd name="connsiteX36" fmla="*/ 395 w 611899"/>
                  <a:gd name="connsiteY36" fmla="*/ 156210 h 234315"/>
                  <a:gd name="connsiteX37" fmla="*/ 14682 w 611899"/>
                  <a:gd name="connsiteY37" fmla="*/ 166688 h 234315"/>
                  <a:gd name="connsiteX38" fmla="*/ 29922 w 611899"/>
                  <a:gd name="connsiteY38" fmla="*/ 184785 h 234315"/>
                  <a:gd name="connsiteX39" fmla="*/ 44210 w 611899"/>
                  <a:gd name="connsiteY39" fmla="*/ 218122 h 234315"/>
                  <a:gd name="connsiteX40" fmla="*/ 55640 w 611899"/>
                  <a:gd name="connsiteY40" fmla="*/ 234315 h 234315"/>
                  <a:gd name="connsiteX41" fmla="*/ 68975 w 611899"/>
                  <a:gd name="connsiteY41" fmla="*/ 219075 h 234315"/>
                  <a:gd name="connsiteX42" fmla="*/ 68975 w 611899"/>
                  <a:gd name="connsiteY42" fmla="*/ 218122 h 234315"/>
                  <a:gd name="connsiteX43" fmla="*/ 68975 w 611899"/>
                  <a:gd name="connsiteY43" fmla="*/ 211455 h 234315"/>
                  <a:gd name="connsiteX44" fmla="*/ 68975 w 611899"/>
                  <a:gd name="connsiteY44" fmla="*/ 211455 h 234315"/>
                  <a:gd name="connsiteX45" fmla="*/ 107075 w 611899"/>
                  <a:gd name="connsiteY45" fmla="*/ 180975 h 234315"/>
                  <a:gd name="connsiteX46" fmla="*/ 151842 w 611899"/>
                  <a:gd name="connsiteY46" fmla="*/ 153353 h 234315"/>
                  <a:gd name="connsiteX47" fmla="*/ 168987 w 611899"/>
                  <a:gd name="connsiteY47" fmla="*/ 138113 h 234315"/>
                  <a:gd name="connsiteX48" fmla="*/ 176607 w 611899"/>
                  <a:gd name="connsiteY48" fmla="*/ 131445 h 234315"/>
                  <a:gd name="connsiteX49" fmla="*/ 184227 w 611899"/>
                  <a:gd name="connsiteY49" fmla="*/ 128588 h 234315"/>
                  <a:gd name="connsiteX50" fmla="*/ 191847 w 611899"/>
                  <a:gd name="connsiteY50" fmla="*/ 121920 h 234315"/>
                  <a:gd name="connsiteX51" fmla="*/ 189942 w 611899"/>
                  <a:gd name="connsiteY51" fmla="*/ 116205 h 234315"/>
                  <a:gd name="connsiteX52" fmla="*/ 206135 w 611899"/>
                  <a:gd name="connsiteY52" fmla="*/ 110490 h 234315"/>
                  <a:gd name="connsiteX53" fmla="*/ 244235 w 611899"/>
                  <a:gd name="connsiteY53" fmla="*/ 95250 h 234315"/>
                  <a:gd name="connsiteX54" fmla="*/ 282335 w 611899"/>
                  <a:gd name="connsiteY54" fmla="*/ 80010 h 234315"/>
                  <a:gd name="connsiteX55" fmla="*/ 321387 w 611899"/>
                  <a:gd name="connsiteY55" fmla="*/ 66675 h 234315"/>
                  <a:gd name="connsiteX56" fmla="*/ 322340 w 611899"/>
                  <a:gd name="connsiteY56" fmla="*/ 65723 h 234315"/>
                  <a:gd name="connsiteX57" fmla="*/ 328055 w 611899"/>
                  <a:gd name="connsiteY57" fmla="*/ 63818 h 234315"/>
                  <a:gd name="connsiteX58" fmla="*/ 341390 w 611899"/>
                  <a:gd name="connsiteY58" fmla="*/ 64770 h 234315"/>
                  <a:gd name="connsiteX59" fmla="*/ 372822 w 611899"/>
                  <a:gd name="connsiteY59" fmla="*/ 66675 h 234315"/>
                  <a:gd name="connsiteX60" fmla="*/ 429972 w 611899"/>
                  <a:gd name="connsiteY60" fmla="*/ 84772 h 234315"/>
                  <a:gd name="connsiteX61" fmla="*/ 456642 w 611899"/>
                  <a:gd name="connsiteY61" fmla="*/ 100965 h 234315"/>
                  <a:gd name="connsiteX62" fmla="*/ 476645 w 611899"/>
                  <a:gd name="connsiteY62" fmla="*/ 113347 h 234315"/>
                  <a:gd name="connsiteX63" fmla="*/ 476645 w 611899"/>
                  <a:gd name="connsiteY63" fmla="*/ 114300 h 234315"/>
                  <a:gd name="connsiteX64" fmla="*/ 481407 w 611899"/>
                  <a:gd name="connsiteY64" fmla="*/ 121920 h 234315"/>
                  <a:gd name="connsiteX65" fmla="*/ 481407 w 611899"/>
                  <a:gd name="connsiteY65" fmla="*/ 127635 h 234315"/>
                  <a:gd name="connsiteX66" fmla="*/ 486170 w 611899"/>
                  <a:gd name="connsiteY66" fmla="*/ 133350 h 234315"/>
                  <a:gd name="connsiteX67" fmla="*/ 492837 w 611899"/>
                  <a:gd name="connsiteY67" fmla="*/ 133350 h 234315"/>
                  <a:gd name="connsiteX68" fmla="*/ 496647 w 611899"/>
                  <a:gd name="connsiteY68" fmla="*/ 140018 h 234315"/>
                  <a:gd name="connsiteX69" fmla="*/ 499505 w 611899"/>
                  <a:gd name="connsiteY69" fmla="*/ 149543 h 234315"/>
                  <a:gd name="connsiteX70" fmla="*/ 520460 w 611899"/>
                  <a:gd name="connsiteY70" fmla="*/ 166688 h 234315"/>
                  <a:gd name="connsiteX71" fmla="*/ 538557 w 611899"/>
                  <a:gd name="connsiteY71" fmla="*/ 189547 h 234315"/>
                  <a:gd name="connsiteX72" fmla="*/ 536652 w 611899"/>
                  <a:gd name="connsiteY72" fmla="*/ 195263 h 234315"/>
                  <a:gd name="connsiteX73" fmla="*/ 535700 w 611899"/>
                  <a:gd name="connsiteY73" fmla="*/ 196215 h 234315"/>
                  <a:gd name="connsiteX74" fmla="*/ 535700 w 611899"/>
                  <a:gd name="connsiteY74" fmla="*/ 197168 h 234315"/>
                  <a:gd name="connsiteX75" fmla="*/ 535700 w 611899"/>
                  <a:gd name="connsiteY75" fmla="*/ 197168 h 234315"/>
                  <a:gd name="connsiteX76" fmla="*/ 551892 w 611899"/>
                  <a:gd name="connsiteY76" fmla="*/ 215265 h 234315"/>
                  <a:gd name="connsiteX77" fmla="*/ 576657 w 611899"/>
                  <a:gd name="connsiteY77" fmla="*/ 204788 h 234315"/>
                  <a:gd name="connsiteX78" fmla="*/ 600470 w 611899"/>
                  <a:gd name="connsiteY78" fmla="*/ 181928 h 234315"/>
                  <a:gd name="connsiteX79" fmla="*/ 611900 w 611899"/>
                  <a:gd name="connsiteY79" fmla="*/ 160020 h 234315"/>
                  <a:gd name="connsiteX80" fmla="*/ 596660 w 611899"/>
                  <a:gd name="connsiteY80" fmla="*/ 153353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11899" h="234315">
                    <a:moveTo>
                      <a:pt x="596660" y="153353"/>
                    </a:moveTo>
                    <a:cubicBezTo>
                      <a:pt x="586182" y="151447"/>
                      <a:pt x="574752" y="153353"/>
                      <a:pt x="565227" y="158115"/>
                    </a:cubicBezTo>
                    <a:cubicBezTo>
                      <a:pt x="559512" y="161925"/>
                      <a:pt x="550940" y="168593"/>
                      <a:pt x="545225" y="162878"/>
                    </a:cubicBezTo>
                    <a:cubicBezTo>
                      <a:pt x="539510" y="158115"/>
                      <a:pt x="535700" y="151447"/>
                      <a:pt x="529985" y="145733"/>
                    </a:cubicBezTo>
                    <a:cubicBezTo>
                      <a:pt x="529985" y="145733"/>
                      <a:pt x="529985" y="144780"/>
                      <a:pt x="529985" y="144780"/>
                    </a:cubicBezTo>
                    <a:cubicBezTo>
                      <a:pt x="535700" y="144780"/>
                      <a:pt x="541415" y="145733"/>
                      <a:pt x="547130" y="142875"/>
                    </a:cubicBezTo>
                    <a:cubicBezTo>
                      <a:pt x="541415" y="137160"/>
                      <a:pt x="534747" y="131445"/>
                      <a:pt x="530937" y="124778"/>
                    </a:cubicBezTo>
                    <a:cubicBezTo>
                      <a:pt x="530937" y="124778"/>
                      <a:pt x="530937" y="123825"/>
                      <a:pt x="530937" y="123825"/>
                    </a:cubicBezTo>
                    <a:cubicBezTo>
                      <a:pt x="535700" y="119063"/>
                      <a:pt x="543320" y="120015"/>
                      <a:pt x="549987" y="120968"/>
                    </a:cubicBezTo>
                    <a:cubicBezTo>
                      <a:pt x="532842" y="112395"/>
                      <a:pt x="516650" y="102870"/>
                      <a:pt x="501410" y="91440"/>
                    </a:cubicBezTo>
                    <a:cubicBezTo>
                      <a:pt x="487122" y="80963"/>
                      <a:pt x="472835" y="70485"/>
                      <a:pt x="458547" y="60007"/>
                    </a:cubicBezTo>
                    <a:cubicBezTo>
                      <a:pt x="447117" y="51435"/>
                      <a:pt x="433782" y="43815"/>
                      <a:pt x="424257" y="32385"/>
                    </a:cubicBezTo>
                    <a:cubicBezTo>
                      <a:pt x="420447" y="28575"/>
                      <a:pt x="417590" y="22860"/>
                      <a:pt x="418542" y="17145"/>
                    </a:cubicBezTo>
                    <a:cubicBezTo>
                      <a:pt x="419495" y="10478"/>
                      <a:pt x="425210" y="5715"/>
                      <a:pt x="428067" y="0"/>
                    </a:cubicBezTo>
                    <a:cubicBezTo>
                      <a:pt x="397587" y="6668"/>
                      <a:pt x="375680" y="31432"/>
                      <a:pt x="346152" y="40957"/>
                    </a:cubicBezTo>
                    <a:cubicBezTo>
                      <a:pt x="329960" y="46673"/>
                      <a:pt x="311862" y="45720"/>
                      <a:pt x="294717" y="42863"/>
                    </a:cubicBezTo>
                    <a:cubicBezTo>
                      <a:pt x="286145" y="41910"/>
                      <a:pt x="276620" y="39053"/>
                      <a:pt x="268047" y="35243"/>
                    </a:cubicBezTo>
                    <a:cubicBezTo>
                      <a:pt x="260427" y="31432"/>
                      <a:pt x="252807" y="25718"/>
                      <a:pt x="244235" y="25718"/>
                    </a:cubicBezTo>
                    <a:cubicBezTo>
                      <a:pt x="246140" y="31432"/>
                      <a:pt x="249950" y="36195"/>
                      <a:pt x="252807" y="40957"/>
                    </a:cubicBezTo>
                    <a:cubicBezTo>
                      <a:pt x="254712" y="44768"/>
                      <a:pt x="258522" y="50482"/>
                      <a:pt x="257570" y="55245"/>
                    </a:cubicBezTo>
                    <a:cubicBezTo>
                      <a:pt x="256617" y="60007"/>
                      <a:pt x="252807" y="62865"/>
                      <a:pt x="248997" y="65723"/>
                    </a:cubicBezTo>
                    <a:cubicBezTo>
                      <a:pt x="243282" y="68580"/>
                      <a:pt x="237567" y="71438"/>
                      <a:pt x="231852" y="73343"/>
                    </a:cubicBezTo>
                    <a:cubicBezTo>
                      <a:pt x="215660" y="80010"/>
                      <a:pt x="201372" y="90488"/>
                      <a:pt x="186132" y="99060"/>
                    </a:cubicBezTo>
                    <a:cubicBezTo>
                      <a:pt x="178512" y="103822"/>
                      <a:pt x="169940" y="108585"/>
                      <a:pt x="160415" y="110490"/>
                    </a:cubicBezTo>
                    <a:cubicBezTo>
                      <a:pt x="155652" y="111443"/>
                      <a:pt x="150890" y="111443"/>
                      <a:pt x="146127" y="111443"/>
                    </a:cubicBezTo>
                    <a:cubicBezTo>
                      <a:pt x="150890" y="111443"/>
                      <a:pt x="155652" y="112395"/>
                      <a:pt x="160415" y="114300"/>
                    </a:cubicBezTo>
                    <a:cubicBezTo>
                      <a:pt x="161367" y="114300"/>
                      <a:pt x="161367" y="115253"/>
                      <a:pt x="160415" y="115253"/>
                    </a:cubicBezTo>
                    <a:cubicBezTo>
                      <a:pt x="152795" y="120015"/>
                      <a:pt x="145175" y="123825"/>
                      <a:pt x="137555" y="127635"/>
                    </a:cubicBezTo>
                    <a:cubicBezTo>
                      <a:pt x="130887" y="131445"/>
                      <a:pt x="124220" y="135255"/>
                      <a:pt x="116600" y="138113"/>
                    </a:cubicBezTo>
                    <a:cubicBezTo>
                      <a:pt x="108980" y="141922"/>
                      <a:pt x="101360" y="145733"/>
                      <a:pt x="92787" y="149543"/>
                    </a:cubicBezTo>
                    <a:cubicBezTo>
                      <a:pt x="87072" y="152400"/>
                      <a:pt x="81357" y="156210"/>
                      <a:pt x="75642" y="160020"/>
                    </a:cubicBezTo>
                    <a:cubicBezTo>
                      <a:pt x="71832" y="162878"/>
                      <a:pt x="66117" y="165735"/>
                      <a:pt x="61355" y="164783"/>
                    </a:cubicBezTo>
                    <a:cubicBezTo>
                      <a:pt x="57545" y="163830"/>
                      <a:pt x="53735" y="161925"/>
                      <a:pt x="50877" y="160020"/>
                    </a:cubicBezTo>
                    <a:cubicBezTo>
                      <a:pt x="42305" y="153353"/>
                      <a:pt x="34685" y="145733"/>
                      <a:pt x="23255" y="144780"/>
                    </a:cubicBezTo>
                    <a:cubicBezTo>
                      <a:pt x="23255" y="144780"/>
                      <a:pt x="22302" y="144780"/>
                      <a:pt x="22302" y="143828"/>
                    </a:cubicBezTo>
                    <a:cubicBezTo>
                      <a:pt x="13730" y="142875"/>
                      <a:pt x="7062" y="149543"/>
                      <a:pt x="1347" y="155258"/>
                    </a:cubicBezTo>
                    <a:cubicBezTo>
                      <a:pt x="395" y="155258"/>
                      <a:pt x="-558" y="156210"/>
                      <a:pt x="395" y="156210"/>
                    </a:cubicBezTo>
                    <a:cubicBezTo>
                      <a:pt x="5157" y="160020"/>
                      <a:pt x="9920" y="162878"/>
                      <a:pt x="14682" y="166688"/>
                    </a:cubicBezTo>
                    <a:cubicBezTo>
                      <a:pt x="21350" y="171450"/>
                      <a:pt x="26112" y="177165"/>
                      <a:pt x="29922" y="184785"/>
                    </a:cubicBezTo>
                    <a:cubicBezTo>
                      <a:pt x="36590" y="195263"/>
                      <a:pt x="41352" y="206693"/>
                      <a:pt x="44210" y="218122"/>
                    </a:cubicBezTo>
                    <a:cubicBezTo>
                      <a:pt x="45162" y="223838"/>
                      <a:pt x="47067" y="234315"/>
                      <a:pt x="55640" y="234315"/>
                    </a:cubicBezTo>
                    <a:cubicBezTo>
                      <a:pt x="62307" y="234315"/>
                      <a:pt x="69927" y="225743"/>
                      <a:pt x="68975" y="219075"/>
                    </a:cubicBezTo>
                    <a:cubicBezTo>
                      <a:pt x="68975" y="219075"/>
                      <a:pt x="68975" y="219075"/>
                      <a:pt x="68975" y="218122"/>
                    </a:cubicBezTo>
                    <a:cubicBezTo>
                      <a:pt x="68975" y="216218"/>
                      <a:pt x="68975" y="214313"/>
                      <a:pt x="68975" y="211455"/>
                    </a:cubicBezTo>
                    <a:cubicBezTo>
                      <a:pt x="68975" y="211455"/>
                      <a:pt x="68975" y="211455"/>
                      <a:pt x="68975" y="211455"/>
                    </a:cubicBezTo>
                    <a:cubicBezTo>
                      <a:pt x="79452" y="198120"/>
                      <a:pt x="92787" y="188595"/>
                      <a:pt x="107075" y="180975"/>
                    </a:cubicBezTo>
                    <a:cubicBezTo>
                      <a:pt x="122315" y="172403"/>
                      <a:pt x="137555" y="162878"/>
                      <a:pt x="151842" y="153353"/>
                    </a:cubicBezTo>
                    <a:cubicBezTo>
                      <a:pt x="158510" y="148590"/>
                      <a:pt x="164225" y="144780"/>
                      <a:pt x="168987" y="138113"/>
                    </a:cubicBezTo>
                    <a:cubicBezTo>
                      <a:pt x="170892" y="135255"/>
                      <a:pt x="172797" y="132397"/>
                      <a:pt x="176607" y="131445"/>
                    </a:cubicBezTo>
                    <a:cubicBezTo>
                      <a:pt x="179465" y="130493"/>
                      <a:pt x="181370" y="129540"/>
                      <a:pt x="184227" y="128588"/>
                    </a:cubicBezTo>
                    <a:cubicBezTo>
                      <a:pt x="188037" y="127635"/>
                      <a:pt x="191847" y="126682"/>
                      <a:pt x="191847" y="121920"/>
                    </a:cubicBezTo>
                    <a:cubicBezTo>
                      <a:pt x="191847" y="119063"/>
                      <a:pt x="190895" y="117157"/>
                      <a:pt x="189942" y="116205"/>
                    </a:cubicBezTo>
                    <a:cubicBezTo>
                      <a:pt x="195657" y="115253"/>
                      <a:pt x="201372" y="113347"/>
                      <a:pt x="206135" y="110490"/>
                    </a:cubicBezTo>
                    <a:cubicBezTo>
                      <a:pt x="218517" y="104775"/>
                      <a:pt x="231852" y="100013"/>
                      <a:pt x="244235" y="95250"/>
                    </a:cubicBezTo>
                    <a:cubicBezTo>
                      <a:pt x="256617" y="90488"/>
                      <a:pt x="269952" y="84772"/>
                      <a:pt x="282335" y="80010"/>
                    </a:cubicBezTo>
                    <a:cubicBezTo>
                      <a:pt x="294717" y="75248"/>
                      <a:pt x="308052" y="69532"/>
                      <a:pt x="321387" y="66675"/>
                    </a:cubicBezTo>
                    <a:cubicBezTo>
                      <a:pt x="321387" y="66675"/>
                      <a:pt x="322340" y="66675"/>
                      <a:pt x="322340" y="65723"/>
                    </a:cubicBezTo>
                    <a:cubicBezTo>
                      <a:pt x="324245" y="64770"/>
                      <a:pt x="326150" y="64770"/>
                      <a:pt x="328055" y="63818"/>
                    </a:cubicBezTo>
                    <a:cubicBezTo>
                      <a:pt x="332817" y="64770"/>
                      <a:pt x="337580" y="64770"/>
                      <a:pt x="341390" y="64770"/>
                    </a:cubicBezTo>
                    <a:cubicBezTo>
                      <a:pt x="351867" y="64770"/>
                      <a:pt x="362345" y="64770"/>
                      <a:pt x="372822" y="66675"/>
                    </a:cubicBezTo>
                    <a:cubicBezTo>
                      <a:pt x="392825" y="69532"/>
                      <a:pt x="411875" y="75248"/>
                      <a:pt x="429972" y="84772"/>
                    </a:cubicBezTo>
                    <a:cubicBezTo>
                      <a:pt x="439497" y="89535"/>
                      <a:pt x="448070" y="95250"/>
                      <a:pt x="456642" y="100965"/>
                    </a:cubicBezTo>
                    <a:cubicBezTo>
                      <a:pt x="463310" y="105728"/>
                      <a:pt x="469977" y="109538"/>
                      <a:pt x="476645" y="113347"/>
                    </a:cubicBezTo>
                    <a:cubicBezTo>
                      <a:pt x="476645" y="113347"/>
                      <a:pt x="476645" y="113347"/>
                      <a:pt x="476645" y="114300"/>
                    </a:cubicBezTo>
                    <a:cubicBezTo>
                      <a:pt x="479502" y="116205"/>
                      <a:pt x="480455" y="119063"/>
                      <a:pt x="481407" y="121920"/>
                    </a:cubicBezTo>
                    <a:cubicBezTo>
                      <a:pt x="482360" y="123825"/>
                      <a:pt x="481407" y="125730"/>
                      <a:pt x="481407" y="127635"/>
                    </a:cubicBezTo>
                    <a:cubicBezTo>
                      <a:pt x="481407" y="130493"/>
                      <a:pt x="483312" y="132397"/>
                      <a:pt x="486170" y="133350"/>
                    </a:cubicBezTo>
                    <a:cubicBezTo>
                      <a:pt x="488075" y="133350"/>
                      <a:pt x="490932" y="132397"/>
                      <a:pt x="492837" y="133350"/>
                    </a:cubicBezTo>
                    <a:cubicBezTo>
                      <a:pt x="495695" y="134303"/>
                      <a:pt x="496647" y="137160"/>
                      <a:pt x="496647" y="140018"/>
                    </a:cubicBezTo>
                    <a:cubicBezTo>
                      <a:pt x="496647" y="143828"/>
                      <a:pt x="496647" y="146685"/>
                      <a:pt x="499505" y="149543"/>
                    </a:cubicBezTo>
                    <a:cubicBezTo>
                      <a:pt x="505220" y="157163"/>
                      <a:pt x="514745" y="160020"/>
                      <a:pt x="520460" y="166688"/>
                    </a:cubicBezTo>
                    <a:cubicBezTo>
                      <a:pt x="527127" y="173355"/>
                      <a:pt x="530937" y="182880"/>
                      <a:pt x="538557" y="189547"/>
                    </a:cubicBezTo>
                    <a:cubicBezTo>
                      <a:pt x="537605" y="191453"/>
                      <a:pt x="536652" y="193358"/>
                      <a:pt x="536652" y="195263"/>
                    </a:cubicBezTo>
                    <a:cubicBezTo>
                      <a:pt x="536652" y="195263"/>
                      <a:pt x="535700" y="195263"/>
                      <a:pt x="535700" y="196215"/>
                    </a:cubicBezTo>
                    <a:cubicBezTo>
                      <a:pt x="535700" y="196215"/>
                      <a:pt x="535700" y="197168"/>
                      <a:pt x="535700" y="197168"/>
                    </a:cubicBezTo>
                    <a:cubicBezTo>
                      <a:pt x="535700" y="197168"/>
                      <a:pt x="535700" y="197168"/>
                      <a:pt x="535700" y="197168"/>
                    </a:cubicBezTo>
                    <a:cubicBezTo>
                      <a:pt x="535700" y="205740"/>
                      <a:pt x="542367" y="214313"/>
                      <a:pt x="551892" y="215265"/>
                    </a:cubicBezTo>
                    <a:cubicBezTo>
                      <a:pt x="560465" y="216218"/>
                      <a:pt x="569990" y="209550"/>
                      <a:pt x="576657" y="204788"/>
                    </a:cubicBezTo>
                    <a:cubicBezTo>
                      <a:pt x="585230" y="198120"/>
                      <a:pt x="593802" y="190500"/>
                      <a:pt x="600470" y="181928"/>
                    </a:cubicBezTo>
                    <a:cubicBezTo>
                      <a:pt x="605232" y="176213"/>
                      <a:pt x="610947" y="167640"/>
                      <a:pt x="611900" y="160020"/>
                    </a:cubicBezTo>
                    <a:cubicBezTo>
                      <a:pt x="609042" y="158115"/>
                      <a:pt x="603327" y="155258"/>
                      <a:pt x="596660" y="153353"/>
                    </a:cubicBezTo>
                    <a:close/>
                  </a:path>
                </a:pathLst>
              </a:custGeom>
              <a:solidFill>
                <a:srgbClr val="071333"/>
              </a:solidFill>
              <a:ln w="9525" cap="flat">
                <a:noFill/>
                <a:prstDash val="solid"/>
                <a:miter/>
              </a:ln>
            </p:spPr>
            <p:txBody>
              <a:bodyPr rtlCol="0" anchor="ctr"/>
              <a:lstStyle/>
              <a:p>
                <a:endParaRPr lang="en-US"/>
              </a:p>
            </p:txBody>
          </p:sp>
          <p:sp>
            <p:nvSpPr>
              <p:cNvPr id="2496" name="Freeform: Shape 2495">
                <a:extLst>
                  <a:ext uri="{FF2B5EF4-FFF2-40B4-BE49-F238E27FC236}">
                    <a16:creationId xmlns:a16="http://schemas.microsoft.com/office/drawing/2014/main" id="{F14994E1-C506-47D4-9D7C-E37929FE425C}"/>
                  </a:ext>
                </a:extLst>
              </p:cNvPr>
              <p:cNvSpPr/>
              <p:nvPr/>
            </p:nvSpPr>
            <p:spPr>
              <a:xfrm>
                <a:off x="1247775" y="1190719"/>
                <a:ext cx="73342" cy="67500"/>
              </a:xfrm>
              <a:custGeom>
                <a:avLst/>
                <a:gdLst>
                  <a:gd name="connsiteX0" fmla="*/ 61913 w 73342"/>
                  <a:gd name="connsiteY0" fmla="*/ 35465 h 67500"/>
                  <a:gd name="connsiteX1" fmla="*/ 42863 w 73342"/>
                  <a:gd name="connsiteY1" fmla="*/ 54515 h 67500"/>
                  <a:gd name="connsiteX2" fmla="*/ 20955 w 73342"/>
                  <a:gd name="connsiteY2" fmla="*/ 66898 h 67500"/>
                  <a:gd name="connsiteX3" fmla="*/ 0 w 73342"/>
                  <a:gd name="connsiteY3" fmla="*/ 50705 h 67500"/>
                  <a:gd name="connsiteX4" fmla="*/ 29527 w 73342"/>
                  <a:gd name="connsiteY4" fmla="*/ 10700 h 67500"/>
                  <a:gd name="connsiteX5" fmla="*/ 52388 w 73342"/>
                  <a:gd name="connsiteY5" fmla="*/ 223 h 67500"/>
                  <a:gd name="connsiteX6" fmla="*/ 73342 w 73342"/>
                  <a:gd name="connsiteY6" fmla="*/ 9748 h 67500"/>
                  <a:gd name="connsiteX7" fmla="*/ 61913 w 73342"/>
                  <a:gd name="connsiteY7" fmla="*/ 35465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67500">
                    <a:moveTo>
                      <a:pt x="61913" y="35465"/>
                    </a:moveTo>
                    <a:cubicBezTo>
                      <a:pt x="56198" y="42133"/>
                      <a:pt x="49530" y="48800"/>
                      <a:pt x="42863" y="54515"/>
                    </a:cubicBezTo>
                    <a:cubicBezTo>
                      <a:pt x="36195" y="60230"/>
                      <a:pt x="28575" y="64993"/>
                      <a:pt x="20955" y="66898"/>
                    </a:cubicBezTo>
                    <a:cubicBezTo>
                      <a:pt x="10477" y="69755"/>
                      <a:pt x="0" y="62135"/>
                      <a:pt x="0" y="50705"/>
                    </a:cubicBezTo>
                    <a:cubicBezTo>
                      <a:pt x="3810" y="34513"/>
                      <a:pt x="16192" y="20225"/>
                      <a:pt x="29527" y="10700"/>
                    </a:cubicBezTo>
                    <a:cubicBezTo>
                      <a:pt x="36195" y="5938"/>
                      <a:pt x="43815" y="2128"/>
                      <a:pt x="52388" y="223"/>
                    </a:cubicBezTo>
                    <a:cubicBezTo>
                      <a:pt x="60008" y="-730"/>
                      <a:pt x="70485" y="1175"/>
                      <a:pt x="73342" y="9748"/>
                    </a:cubicBezTo>
                    <a:cubicBezTo>
                      <a:pt x="73342" y="19273"/>
                      <a:pt x="67627" y="27845"/>
                      <a:pt x="61913" y="35465"/>
                    </a:cubicBezTo>
                    <a:close/>
                  </a:path>
                </a:pathLst>
              </a:custGeom>
              <a:solidFill>
                <a:srgbClr val="244D8B"/>
              </a:solidFill>
              <a:ln w="9525" cap="flat">
                <a:noFill/>
                <a:prstDash val="solid"/>
                <a:miter/>
              </a:ln>
            </p:spPr>
            <p:txBody>
              <a:bodyPr rtlCol="0" anchor="ctr"/>
              <a:lstStyle/>
              <a:p>
                <a:endParaRPr lang="en-US"/>
              </a:p>
            </p:txBody>
          </p:sp>
          <p:sp>
            <p:nvSpPr>
              <p:cNvPr id="2497" name="Freeform: Shape 2496">
                <a:extLst>
                  <a:ext uri="{FF2B5EF4-FFF2-40B4-BE49-F238E27FC236}">
                    <a16:creationId xmlns:a16="http://schemas.microsoft.com/office/drawing/2014/main" id="{47F39E3B-B378-4F10-B061-BCE93D5138B3}"/>
                  </a:ext>
                </a:extLst>
              </p:cNvPr>
              <p:cNvSpPr/>
              <p:nvPr/>
            </p:nvSpPr>
            <p:spPr>
              <a:xfrm>
                <a:off x="1246822" y="1198561"/>
                <a:ext cx="72389" cy="59657"/>
              </a:xfrm>
              <a:custGeom>
                <a:avLst/>
                <a:gdLst>
                  <a:gd name="connsiteX0" fmla="*/ 52388 w 72389"/>
                  <a:gd name="connsiteY0" fmla="*/ 14288 h 59657"/>
                  <a:gd name="connsiteX1" fmla="*/ 33338 w 72389"/>
                  <a:gd name="connsiteY1" fmla="*/ 24765 h 59657"/>
                  <a:gd name="connsiteX2" fmla="*/ 18098 w 72389"/>
                  <a:gd name="connsiteY2" fmla="*/ 36195 h 59657"/>
                  <a:gd name="connsiteX3" fmla="*/ 17145 w 72389"/>
                  <a:gd name="connsiteY3" fmla="*/ 35243 h 59657"/>
                  <a:gd name="connsiteX4" fmla="*/ 27623 w 72389"/>
                  <a:gd name="connsiteY4" fmla="*/ 16193 h 59657"/>
                  <a:gd name="connsiteX5" fmla="*/ 13335 w 72389"/>
                  <a:gd name="connsiteY5" fmla="*/ 28575 h 59657"/>
                  <a:gd name="connsiteX6" fmla="*/ 12382 w 72389"/>
                  <a:gd name="connsiteY6" fmla="*/ 27623 h 59657"/>
                  <a:gd name="connsiteX7" fmla="*/ 28575 w 72389"/>
                  <a:gd name="connsiteY7" fmla="*/ 4763 h 59657"/>
                  <a:gd name="connsiteX8" fmla="*/ 33338 w 72389"/>
                  <a:gd name="connsiteY8" fmla="*/ 0 h 59657"/>
                  <a:gd name="connsiteX9" fmla="*/ 29527 w 72389"/>
                  <a:gd name="connsiteY9" fmla="*/ 2858 h 59657"/>
                  <a:gd name="connsiteX10" fmla="*/ 0 w 72389"/>
                  <a:gd name="connsiteY10" fmla="*/ 42863 h 59657"/>
                  <a:gd name="connsiteX11" fmla="*/ 20955 w 72389"/>
                  <a:gd name="connsiteY11" fmla="*/ 59055 h 59657"/>
                  <a:gd name="connsiteX12" fmla="*/ 42863 w 72389"/>
                  <a:gd name="connsiteY12" fmla="*/ 46673 h 59657"/>
                  <a:gd name="connsiteX13" fmla="*/ 61913 w 72389"/>
                  <a:gd name="connsiteY13" fmla="*/ 27623 h 59657"/>
                  <a:gd name="connsiteX14" fmla="*/ 72390 w 72389"/>
                  <a:gd name="connsiteY14" fmla="*/ 9525 h 59657"/>
                  <a:gd name="connsiteX15" fmla="*/ 52388 w 72389"/>
                  <a:gd name="connsiteY15" fmla="*/ 14288 h 5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89" h="59657">
                    <a:moveTo>
                      <a:pt x="52388" y="14288"/>
                    </a:moveTo>
                    <a:cubicBezTo>
                      <a:pt x="44767" y="17145"/>
                      <a:pt x="39052" y="20002"/>
                      <a:pt x="33338" y="24765"/>
                    </a:cubicBezTo>
                    <a:cubicBezTo>
                      <a:pt x="28575" y="28575"/>
                      <a:pt x="23813" y="33338"/>
                      <a:pt x="18098" y="36195"/>
                    </a:cubicBezTo>
                    <a:cubicBezTo>
                      <a:pt x="18098" y="36195"/>
                      <a:pt x="17145" y="36195"/>
                      <a:pt x="17145" y="35243"/>
                    </a:cubicBezTo>
                    <a:cubicBezTo>
                      <a:pt x="17145" y="27623"/>
                      <a:pt x="22860" y="21908"/>
                      <a:pt x="27623" y="16193"/>
                    </a:cubicBezTo>
                    <a:cubicBezTo>
                      <a:pt x="22860" y="20002"/>
                      <a:pt x="19050" y="25718"/>
                      <a:pt x="13335" y="28575"/>
                    </a:cubicBezTo>
                    <a:cubicBezTo>
                      <a:pt x="12382" y="28575"/>
                      <a:pt x="12382" y="28575"/>
                      <a:pt x="12382" y="27623"/>
                    </a:cubicBezTo>
                    <a:cubicBezTo>
                      <a:pt x="16192" y="19050"/>
                      <a:pt x="21907" y="11430"/>
                      <a:pt x="28575" y="4763"/>
                    </a:cubicBezTo>
                    <a:cubicBezTo>
                      <a:pt x="30480" y="2858"/>
                      <a:pt x="31432" y="1905"/>
                      <a:pt x="33338" y="0"/>
                    </a:cubicBezTo>
                    <a:cubicBezTo>
                      <a:pt x="32385" y="952"/>
                      <a:pt x="31432" y="1905"/>
                      <a:pt x="29527" y="2858"/>
                    </a:cubicBezTo>
                    <a:cubicBezTo>
                      <a:pt x="16192" y="12383"/>
                      <a:pt x="3810" y="26670"/>
                      <a:pt x="0" y="42863"/>
                    </a:cubicBezTo>
                    <a:cubicBezTo>
                      <a:pt x="0" y="54293"/>
                      <a:pt x="10477" y="61913"/>
                      <a:pt x="20955" y="59055"/>
                    </a:cubicBezTo>
                    <a:cubicBezTo>
                      <a:pt x="29527" y="56198"/>
                      <a:pt x="36195" y="51435"/>
                      <a:pt x="42863" y="46673"/>
                    </a:cubicBezTo>
                    <a:cubicBezTo>
                      <a:pt x="49530" y="40958"/>
                      <a:pt x="56198" y="34290"/>
                      <a:pt x="61913" y="27623"/>
                    </a:cubicBezTo>
                    <a:cubicBezTo>
                      <a:pt x="65723" y="22860"/>
                      <a:pt x="70485" y="16193"/>
                      <a:pt x="72390" y="9525"/>
                    </a:cubicBezTo>
                    <a:cubicBezTo>
                      <a:pt x="65723" y="10477"/>
                      <a:pt x="59055" y="12383"/>
                      <a:pt x="52388" y="14288"/>
                    </a:cubicBezTo>
                    <a:close/>
                  </a:path>
                </a:pathLst>
              </a:custGeom>
              <a:solidFill>
                <a:srgbClr val="244D8B">
                  <a:alpha val="50000"/>
                </a:srgbClr>
              </a:solidFill>
              <a:ln w="9525" cap="flat">
                <a:noFill/>
                <a:prstDash val="solid"/>
                <a:miter/>
              </a:ln>
            </p:spPr>
            <p:txBody>
              <a:bodyPr rtlCol="0" anchor="ctr"/>
              <a:lstStyle/>
              <a:p>
                <a:endParaRPr lang="en-US"/>
              </a:p>
            </p:txBody>
          </p:sp>
          <p:sp>
            <p:nvSpPr>
              <p:cNvPr id="2498" name="Freeform: Shape 2497">
                <a:extLst>
                  <a:ext uri="{FF2B5EF4-FFF2-40B4-BE49-F238E27FC236}">
                    <a16:creationId xmlns:a16="http://schemas.microsoft.com/office/drawing/2014/main" id="{9F720F6B-06AF-49A2-9A7D-7F77006D85D6}"/>
                  </a:ext>
                </a:extLst>
              </p:cNvPr>
              <p:cNvSpPr/>
              <p:nvPr/>
            </p:nvSpPr>
            <p:spPr>
              <a:xfrm>
                <a:off x="713422" y="1190610"/>
                <a:ext cx="64918" cy="88170"/>
              </a:xfrm>
              <a:custGeom>
                <a:avLst/>
                <a:gdLst>
                  <a:gd name="connsiteX0" fmla="*/ 64770 w 64918"/>
                  <a:gd name="connsiteY0" fmla="*/ 77484 h 88170"/>
                  <a:gd name="connsiteX1" fmla="*/ 56197 w 64918"/>
                  <a:gd name="connsiteY1" fmla="*/ 87009 h 88170"/>
                  <a:gd name="connsiteX2" fmla="*/ 46672 w 64918"/>
                  <a:gd name="connsiteY2" fmla="*/ 83199 h 88170"/>
                  <a:gd name="connsiteX3" fmla="*/ 39052 w 64918"/>
                  <a:gd name="connsiteY3" fmla="*/ 60339 h 88170"/>
                  <a:gd name="connsiteX4" fmla="*/ 21907 w 64918"/>
                  <a:gd name="connsiteY4" fmla="*/ 28907 h 88170"/>
                  <a:gd name="connsiteX5" fmla="*/ 0 w 64918"/>
                  <a:gd name="connsiteY5" fmla="*/ 10809 h 88170"/>
                  <a:gd name="connsiteX6" fmla="*/ 21907 w 64918"/>
                  <a:gd name="connsiteY6" fmla="*/ 332 h 88170"/>
                  <a:gd name="connsiteX7" fmla="*/ 43815 w 64918"/>
                  <a:gd name="connsiteY7" fmla="*/ 20334 h 88170"/>
                  <a:gd name="connsiteX8" fmla="*/ 58102 w 64918"/>
                  <a:gd name="connsiteY8" fmla="*/ 47004 h 88170"/>
                  <a:gd name="connsiteX9" fmla="*/ 64770 w 64918"/>
                  <a:gd name="connsiteY9" fmla="*/ 77484 h 88170"/>
                  <a:gd name="connsiteX10" fmla="*/ 64770 w 64918"/>
                  <a:gd name="connsiteY10" fmla="*/ 77484 h 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18" h="88170">
                    <a:moveTo>
                      <a:pt x="64770" y="77484"/>
                    </a:moveTo>
                    <a:cubicBezTo>
                      <a:pt x="63817" y="81294"/>
                      <a:pt x="60007" y="85104"/>
                      <a:pt x="56197" y="87009"/>
                    </a:cubicBezTo>
                    <a:cubicBezTo>
                      <a:pt x="51435" y="89867"/>
                      <a:pt x="48577" y="87009"/>
                      <a:pt x="46672" y="83199"/>
                    </a:cubicBezTo>
                    <a:cubicBezTo>
                      <a:pt x="42863" y="75579"/>
                      <a:pt x="42863" y="67959"/>
                      <a:pt x="39052" y="60339"/>
                    </a:cubicBezTo>
                    <a:cubicBezTo>
                      <a:pt x="34290" y="49862"/>
                      <a:pt x="29527" y="38432"/>
                      <a:pt x="21907" y="28907"/>
                    </a:cubicBezTo>
                    <a:cubicBezTo>
                      <a:pt x="16192" y="21287"/>
                      <a:pt x="7620" y="16524"/>
                      <a:pt x="0" y="10809"/>
                    </a:cubicBezTo>
                    <a:cubicBezTo>
                      <a:pt x="5715" y="5094"/>
                      <a:pt x="12382" y="-1573"/>
                      <a:pt x="21907" y="332"/>
                    </a:cubicBezTo>
                    <a:cubicBezTo>
                      <a:pt x="31432" y="2237"/>
                      <a:pt x="39052" y="12714"/>
                      <a:pt x="43815" y="20334"/>
                    </a:cubicBezTo>
                    <a:cubicBezTo>
                      <a:pt x="49530" y="28907"/>
                      <a:pt x="54292" y="37479"/>
                      <a:pt x="58102" y="47004"/>
                    </a:cubicBezTo>
                    <a:cubicBezTo>
                      <a:pt x="61913" y="55577"/>
                      <a:pt x="65722" y="66054"/>
                      <a:pt x="64770" y="77484"/>
                    </a:cubicBezTo>
                    <a:cubicBezTo>
                      <a:pt x="64770" y="77484"/>
                      <a:pt x="64770" y="77484"/>
                      <a:pt x="64770" y="77484"/>
                    </a:cubicBezTo>
                    <a:close/>
                  </a:path>
                </a:pathLst>
              </a:custGeom>
              <a:solidFill>
                <a:srgbClr val="244D8B"/>
              </a:solidFill>
              <a:ln w="9525" cap="flat">
                <a:noFill/>
                <a:prstDash val="solid"/>
                <a:miter/>
              </a:ln>
            </p:spPr>
            <p:txBody>
              <a:bodyPr rtlCol="0" anchor="ctr"/>
              <a:lstStyle/>
              <a:p>
                <a:endParaRPr lang="en-US"/>
              </a:p>
            </p:txBody>
          </p:sp>
          <p:sp>
            <p:nvSpPr>
              <p:cNvPr id="2499" name="Freeform: Shape 2498">
                <a:extLst>
                  <a:ext uri="{FF2B5EF4-FFF2-40B4-BE49-F238E27FC236}">
                    <a16:creationId xmlns:a16="http://schemas.microsoft.com/office/drawing/2014/main" id="{88DFDAC1-FA04-4FEF-9E6A-D91F9F1DC899}"/>
                  </a:ext>
                </a:extLst>
              </p:cNvPr>
              <p:cNvSpPr/>
              <p:nvPr/>
            </p:nvSpPr>
            <p:spPr>
              <a:xfrm>
                <a:off x="720089" y="1201419"/>
                <a:ext cx="58249" cy="73550"/>
              </a:xfrm>
              <a:custGeom>
                <a:avLst/>
                <a:gdLst>
                  <a:gd name="connsiteX0" fmla="*/ 50483 w 58249"/>
                  <a:gd name="connsiteY0" fmla="*/ 35242 h 73550"/>
                  <a:gd name="connsiteX1" fmla="*/ 36195 w 58249"/>
                  <a:gd name="connsiteY1" fmla="*/ 8573 h 73550"/>
                  <a:gd name="connsiteX2" fmla="*/ 29528 w 58249"/>
                  <a:gd name="connsiteY2" fmla="*/ 0 h 73550"/>
                  <a:gd name="connsiteX3" fmla="*/ 39053 w 58249"/>
                  <a:gd name="connsiteY3" fmla="*/ 17145 h 73550"/>
                  <a:gd name="connsiteX4" fmla="*/ 45720 w 58249"/>
                  <a:gd name="connsiteY4" fmla="*/ 31432 h 73550"/>
                  <a:gd name="connsiteX5" fmla="*/ 48578 w 58249"/>
                  <a:gd name="connsiteY5" fmla="*/ 45720 h 73550"/>
                  <a:gd name="connsiteX6" fmla="*/ 47625 w 58249"/>
                  <a:gd name="connsiteY6" fmla="*/ 45720 h 73550"/>
                  <a:gd name="connsiteX7" fmla="*/ 25718 w 58249"/>
                  <a:gd name="connsiteY7" fmla="*/ 9525 h 73550"/>
                  <a:gd name="connsiteX8" fmla="*/ 40005 w 58249"/>
                  <a:gd name="connsiteY8" fmla="*/ 44767 h 73550"/>
                  <a:gd name="connsiteX9" fmla="*/ 39053 w 58249"/>
                  <a:gd name="connsiteY9" fmla="*/ 44767 h 73550"/>
                  <a:gd name="connsiteX10" fmla="*/ 32385 w 58249"/>
                  <a:gd name="connsiteY10" fmla="*/ 32385 h 73550"/>
                  <a:gd name="connsiteX11" fmla="*/ 20955 w 58249"/>
                  <a:gd name="connsiteY11" fmla="*/ 17145 h 73550"/>
                  <a:gd name="connsiteX12" fmla="*/ 0 w 58249"/>
                  <a:gd name="connsiteY12" fmla="*/ 1905 h 73550"/>
                  <a:gd name="connsiteX13" fmla="*/ 0 w 58249"/>
                  <a:gd name="connsiteY13" fmla="*/ 1905 h 73550"/>
                  <a:gd name="connsiteX14" fmla="*/ 15240 w 58249"/>
                  <a:gd name="connsiteY14" fmla="*/ 14288 h 73550"/>
                  <a:gd name="connsiteX15" fmla="*/ 32385 w 58249"/>
                  <a:gd name="connsiteY15" fmla="*/ 45720 h 73550"/>
                  <a:gd name="connsiteX16" fmla="*/ 40005 w 58249"/>
                  <a:gd name="connsiteY16" fmla="*/ 68580 h 73550"/>
                  <a:gd name="connsiteX17" fmla="*/ 49530 w 58249"/>
                  <a:gd name="connsiteY17" fmla="*/ 72390 h 73550"/>
                  <a:gd name="connsiteX18" fmla="*/ 58103 w 58249"/>
                  <a:gd name="connsiteY18" fmla="*/ 62865 h 73550"/>
                  <a:gd name="connsiteX19" fmla="*/ 58103 w 58249"/>
                  <a:gd name="connsiteY19" fmla="*/ 62865 h 73550"/>
                  <a:gd name="connsiteX20" fmla="*/ 50483 w 58249"/>
                  <a:gd name="connsiteY20" fmla="*/ 35242 h 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49" h="73550">
                    <a:moveTo>
                      <a:pt x="50483" y="35242"/>
                    </a:moveTo>
                    <a:cubicBezTo>
                      <a:pt x="46673" y="25717"/>
                      <a:pt x="41910" y="17145"/>
                      <a:pt x="36195" y="8573"/>
                    </a:cubicBezTo>
                    <a:cubicBezTo>
                      <a:pt x="34290" y="5715"/>
                      <a:pt x="32385" y="2857"/>
                      <a:pt x="29528" y="0"/>
                    </a:cubicBezTo>
                    <a:cubicBezTo>
                      <a:pt x="33338" y="5715"/>
                      <a:pt x="36195" y="11430"/>
                      <a:pt x="39053" y="17145"/>
                    </a:cubicBezTo>
                    <a:cubicBezTo>
                      <a:pt x="41910" y="21907"/>
                      <a:pt x="43815" y="26670"/>
                      <a:pt x="45720" y="31432"/>
                    </a:cubicBezTo>
                    <a:cubicBezTo>
                      <a:pt x="47625" y="36195"/>
                      <a:pt x="49530" y="40957"/>
                      <a:pt x="48578" y="45720"/>
                    </a:cubicBezTo>
                    <a:cubicBezTo>
                      <a:pt x="48578" y="46673"/>
                      <a:pt x="47625" y="46673"/>
                      <a:pt x="47625" y="45720"/>
                    </a:cubicBezTo>
                    <a:cubicBezTo>
                      <a:pt x="41910" y="32385"/>
                      <a:pt x="31433" y="19050"/>
                      <a:pt x="25718" y="9525"/>
                    </a:cubicBezTo>
                    <a:cubicBezTo>
                      <a:pt x="29528" y="18098"/>
                      <a:pt x="38100" y="35242"/>
                      <a:pt x="40005" y="44767"/>
                    </a:cubicBezTo>
                    <a:cubicBezTo>
                      <a:pt x="40005" y="45720"/>
                      <a:pt x="39053" y="45720"/>
                      <a:pt x="39053" y="44767"/>
                    </a:cubicBezTo>
                    <a:cubicBezTo>
                      <a:pt x="36195" y="40957"/>
                      <a:pt x="34290" y="37148"/>
                      <a:pt x="32385" y="32385"/>
                    </a:cubicBezTo>
                    <a:cubicBezTo>
                      <a:pt x="29528" y="26670"/>
                      <a:pt x="25718" y="21907"/>
                      <a:pt x="20955" y="17145"/>
                    </a:cubicBezTo>
                    <a:cubicBezTo>
                      <a:pt x="15240" y="11430"/>
                      <a:pt x="7620" y="5715"/>
                      <a:pt x="0" y="1905"/>
                    </a:cubicBezTo>
                    <a:cubicBezTo>
                      <a:pt x="0" y="1905"/>
                      <a:pt x="0" y="1905"/>
                      <a:pt x="0" y="1905"/>
                    </a:cubicBezTo>
                    <a:cubicBezTo>
                      <a:pt x="5715" y="5715"/>
                      <a:pt x="11430" y="9525"/>
                      <a:pt x="15240" y="14288"/>
                    </a:cubicBezTo>
                    <a:cubicBezTo>
                      <a:pt x="22860" y="23813"/>
                      <a:pt x="27623" y="34290"/>
                      <a:pt x="32385" y="45720"/>
                    </a:cubicBezTo>
                    <a:cubicBezTo>
                      <a:pt x="35243" y="53340"/>
                      <a:pt x="36195" y="60960"/>
                      <a:pt x="40005" y="68580"/>
                    </a:cubicBezTo>
                    <a:cubicBezTo>
                      <a:pt x="41910" y="72390"/>
                      <a:pt x="44768" y="75248"/>
                      <a:pt x="49530" y="72390"/>
                    </a:cubicBezTo>
                    <a:cubicBezTo>
                      <a:pt x="52388" y="70485"/>
                      <a:pt x="56198" y="66675"/>
                      <a:pt x="58103" y="62865"/>
                    </a:cubicBezTo>
                    <a:cubicBezTo>
                      <a:pt x="58103" y="62865"/>
                      <a:pt x="58103" y="62865"/>
                      <a:pt x="58103" y="62865"/>
                    </a:cubicBezTo>
                    <a:cubicBezTo>
                      <a:pt x="59055" y="55245"/>
                      <a:pt x="55245" y="44767"/>
                      <a:pt x="50483" y="35242"/>
                    </a:cubicBezTo>
                    <a:close/>
                  </a:path>
                </a:pathLst>
              </a:custGeom>
              <a:solidFill>
                <a:srgbClr val="244D8B">
                  <a:alpha val="50000"/>
                </a:srgbClr>
              </a:solidFill>
              <a:ln w="9525" cap="flat">
                <a:noFill/>
                <a:prstDash val="solid"/>
                <a:miter/>
              </a:ln>
            </p:spPr>
            <p:txBody>
              <a:bodyPr rtlCol="0" anchor="ctr"/>
              <a:lstStyle/>
              <a:p>
                <a:endParaRPr lang="en-US"/>
              </a:p>
            </p:txBody>
          </p:sp>
          <p:grpSp>
            <p:nvGrpSpPr>
              <p:cNvPr id="2500" name="Graphic 4">
                <a:extLst>
                  <a:ext uri="{FF2B5EF4-FFF2-40B4-BE49-F238E27FC236}">
                    <a16:creationId xmlns:a16="http://schemas.microsoft.com/office/drawing/2014/main" id="{5AFB338E-E95D-4C00-859B-92D40351270A}"/>
                  </a:ext>
                </a:extLst>
              </p:cNvPr>
              <p:cNvGrpSpPr/>
              <p:nvPr/>
            </p:nvGrpSpPr>
            <p:grpSpPr>
              <a:xfrm>
                <a:off x="710170" y="1006157"/>
                <a:ext cx="611899" cy="274319"/>
                <a:chOff x="710170" y="1006157"/>
                <a:chExt cx="611899" cy="274319"/>
              </a:xfrm>
              <a:solidFill>
                <a:srgbClr val="0A172C"/>
              </a:solidFill>
            </p:grpSpPr>
            <p:sp>
              <p:nvSpPr>
                <p:cNvPr id="2501" name="Freeform: Shape 2500">
                  <a:extLst>
                    <a:ext uri="{FF2B5EF4-FFF2-40B4-BE49-F238E27FC236}">
                      <a16:creationId xmlns:a16="http://schemas.microsoft.com/office/drawing/2014/main" id="{D3F4ADA6-A4AA-4E55-B41B-36B54A7CF019}"/>
                    </a:ext>
                  </a:extLst>
                </p:cNvPr>
                <p:cNvSpPr/>
                <p:nvPr/>
              </p:nvSpPr>
              <p:spPr>
                <a:xfrm>
                  <a:off x="1061770" y="1051503"/>
                  <a:ext cx="64231" cy="53155"/>
                </a:xfrm>
                <a:custGeom>
                  <a:avLst/>
                  <a:gdLst>
                    <a:gd name="connsiteX0" fmla="*/ 63132 w 64231"/>
                    <a:gd name="connsiteY0" fmla="*/ 374 h 53155"/>
                    <a:gd name="connsiteX1" fmla="*/ 50749 w 64231"/>
                    <a:gd name="connsiteY1" fmla="*/ 7994 h 53155"/>
                    <a:gd name="connsiteX2" fmla="*/ 33604 w 64231"/>
                    <a:gd name="connsiteY2" fmla="*/ 19424 h 53155"/>
                    <a:gd name="connsiteX3" fmla="*/ 267 w 64231"/>
                    <a:gd name="connsiteY3" fmla="*/ 51809 h 53155"/>
                    <a:gd name="connsiteX4" fmla="*/ 1219 w 64231"/>
                    <a:gd name="connsiteY4" fmla="*/ 52761 h 53155"/>
                    <a:gd name="connsiteX5" fmla="*/ 34557 w 64231"/>
                    <a:gd name="connsiteY5" fmla="*/ 20376 h 53155"/>
                    <a:gd name="connsiteX6" fmla="*/ 50749 w 64231"/>
                    <a:gd name="connsiteY6" fmla="*/ 9899 h 53155"/>
                    <a:gd name="connsiteX7" fmla="*/ 63132 w 64231"/>
                    <a:gd name="connsiteY7" fmla="*/ 2279 h 53155"/>
                    <a:gd name="connsiteX8" fmla="*/ 63132 w 64231"/>
                    <a:gd name="connsiteY8" fmla="*/ 374 h 5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1" h="53155">
                      <a:moveTo>
                        <a:pt x="63132" y="374"/>
                      </a:moveTo>
                      <a:cubicBezTo>
                        <a:pt x="59322" y="3231"/>
                        <a:pt x="54559" y="5136"/>
                        <a:pt x="50749" y="7994"/>
                      </a:cubicBezTo>
                      <a:cubicBezTo>
                        <a:pt x="45034" y="11804"/>
                        <a:pt x="39319" y="15614"/>
                        <a:pt x="33604" y="19424"/>
                      </a:cubicBezTo>
                      <a:cubicBezTo>
                        <a:pt x="21222" y="27996"/>
                        <a:pt x="8839" y="38474"/>
                        <a:pt x="267" y="51809"/>
                      </a:cubicBezTo>
                      <a:cubicBezTo>
                        <a:pt x="-686" y="52761"/>
                        <a:pt x="1219" y="53714"/>
                        <a:pt x="1219" y="52761"/>
                      </a:cubicBezTo>
                      <a:cubicBezTo>
                        <a:pt x="9792" y="39426"/>
                        <a:pt x="22174" y="28949"/>
                        <a:pt x="34557" y="20376"/>
                      </a:cubicBezTo>
                      <a:cubicBezTo>
                        <a:pt x="40272" y="16566"/>
                        <a:pt x="45034" y="12756"/>
                        <a:pt x="50749" y="9899"/>
                      </a:cubicBezTo>
                      <a:cubicBezTo>
                        <a:pt x="54559" y="7041"/>
                        <a:pt x="59322" y="5136"/>
                        <a:pt x="63132" y="2279"/>
                      </a:cubicBezTo>
                      <a:cubicBezTo>
                        <a:pt x="65037" y="374"/>
                        <a:pt x="64084" y="-579"/>
                        <a:pt x="63132" y="374"/>
                      </a:cubicBezTo>
                      <a:close/>
                    </a:path>
                  </a:pathLst>
                </a:custGeom>
                <a:solidFill>
                  <a:srgbClr val="0A172C"/>
                </a:solidFill>
                <a:ln w="9525" cap="flat">
                  <a:noFill/>
                  <a:prstDash val="solid"/>
                  <a:miter/>
                </a:ln>
              </p:spPr>
              <p:txBody>
                <a:bodyPr rtlCol="0" anchor="ctr"/>
                <a:lstStyle/>
                <a:p>
                  <a:endParaRPr lang="en-US"/>
                </a:p>
              </p:txBody>
            </p:sp>
            <p:sp>
              <p:nvSpPr>
                <p:cNvPr id="2502" name="Freeform: Shape 2501">
                  <a:extLst>
                    <a:ext uri="{FF2B5EF4-FFF2-40B4-BE49-F238E27FC236}">
                      <a16:creationId xmlns:a16="http://schemas.microsoft.com/office/drawing/2014/main" id="{911B5945-BF27-4DF2-8B09-94C02B2AB7B8}"/>
                    </a:ext>
                  </a:extLst>
                </p:cNvPr>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 name="connsiteX74" fmla="*/ 68022 w 611899"/>
                    <a:gd name="connsiteY74" fmla="*/ 261938 h 274319"/>
                    <a:gd name="connsiteX75" fmla="*/ 59450 w 611899"/>
                    <a:gd name="connsiteY75" fmla="*/ 271463 h 274319"/>
                    <a:gd name="connsiteX76" fmla="*/ 49925 w 611899"/>
                    <a:gd name="connsiteY76" fmla="*/ 267653 h 274319"/>
                    <a:gd name="connsiteX77" fmla="*/ 42305 w 611899"/>
                    <a:gd name="connsiteY77" fmla="*/ 244792 h 274319"/>
                    <a:gd name="connsiteX78" fmla="*/ 25160 w 611899"/>
                    <a:gd name="connsiteY78" fmla="*/ 213360 h 274319"/>
                    <a:gd name="connsiteX79" fmla="*/ 3252 w 611899"/>
                    <a:gd name="connsiteY79" fmla="*/ 195263 h 274319"/>
                    <a:gd name="connsiteX80" fmla="*/ 25160 w 611899"/>
                    <a:gd name="connsiteY80" fmla="*/ 184785 h 274319"/>
                    <a:gd name="connsiteX81" fmla="*/ 47067 w 611899"/>
                    <a:gd name="connsiteY81" fmla="*/ 204788 h 274319"/>
                    <a:gd name="connsiteX82" fmla="*/ 61355 w 611899"/>
                    <a:gd name="connsiteY82" fmla="*/ 231457 h 274319"/>
                    <a:gd name="connsiteX83" fmla="*/ 68022 w 611899"/>
                    <a:gd name="connsiteY83" fmla="*/ 261938 h 274319"/>
                    <a:gd name="connsiteX84" fmla="*/ 68022 w 611899"/>
                    <a:gd name="connsiteY84" fmla="*/ 261938 h 274319"/>
                    <a:gd name="connsiteX85" fmla="*/ 521412 w 611899"/>
                    <a:gd name="connsiteY85" fmla="*/ 203835 h 274319"/>
                    <a:gd name="connsiteX86" fmla="*/ 500457 w 611899"/>
                    <a:gd name="connsiteY86" fmla="*/ 186690 h 274319"/>
                    <a:gd name="connsiteX87" fmla="*/ 491885 w 611899"/>
                    <a:gd name="connsiteY87" fmla="*/ 169545 h 274319"/>
                    <a:gd name="connsiteX88" fmla="*/ 488075 w 611899"/>
                    <a:gd name="connsiteY88" fmla="*/ 169545 h 274319"/>
                    <a:gd name="connsiteX89" fmla="*/ 483312 w 611899"/>
                    <a:gd name="connsiteY89" fmla="*/ 160973 h 274319"/>
                    <a:gd name="connsiteX90" fmla="*/ 480455 w 611899"/>
                    <a:gd name="connsiteY90" fmla="*/ 154305 h 274319"/>
                    <a:gd name="connsiteX91" fmla="*/ 485217 w 611899"/>
                    <a:gd name="connsiteY91" fmla="*/ 157163 h 274319"/>
                    <a:gd name="connsiteX92" fmla="*/ 525222 w 611899"/>
                    <a:gd name="connsiteY92" fmla="*/ 175260 h 274319"/>
                    <a:gd name="connsiteX93" fmla="*/ 526175 w 611899"/>
                    <a:gd name="connsiteY93" fmla="*/ 174307 h 274319"/>
                    <a:gd name="connsiteX94" fmla="*/ 464262 w 611899"/>
                    <a:gd name="connsiteY94" fmla="*/ 143827 h 274319"/>
                    <a:gd name="connsiteX95" fmla="*/ 437592 w 611899"/>
                    <a:gd name="connsiteY95" fmla="*/ 126682 h 274319"/>
                    <a:gd name="connsiteX96" fmla="*/ 410922 w 611899"/>
                    <a:gd name="connsiteY96" fmla="*/ 114300 h 274319"/>
                    <a:gd name="connsiteX97" fmla="*/ 353772 w 611899"/>
                    <a:gd name="connsiteY97" fmla="*/ 103822 h 274319"/>
                    <a:gd name="connsiteX98" fmla="*/ 332817 w 611899"/>
                    <a:gd name="connsiteY98" fmla="*/ 102870 h 274319"/>
                    <a:gd name="connsiteX99" fmla="*/ 331865 w 611899"/>
                    <a:gd name="connsiteY99" fmla="*/ 102870 h 274319"/>
                    <a:gd name="connsiteX100" fmla="*/ 329960 w 611899"/>
                    <a:gd name="connsiteY100" fmla="*/ 102870 h 274319"/>
                    <a:gd name="connsiteX101" fmla="*/ 321387 w 611899"/>
                    <a:gd name="connsiteY101" fmla="*/ 101917 h 274319"/>
                    <a:gd name="connsiteX102" fmla="*/ 288050 w 611899"/>
                    <a:gd name="connsiteY102" fmla="*/ 91440 h 274319"/>
                    <a:gd name="connsiteX103" fmla="*/ 251855 w 611899"/>
                    <a:gd name="connsiteY103" fmla="*/ 72390 h 274319"/>
                    <a:gd name="connsiteX104" fmla="*/ 250902 w 611899"/>
                    <a:gd name="connsiteY104" fmla="*/ 73342 h 274319"/>
                    <a:gd name="connsiteX105" fmla="*/ 310910 w 611899"/>
                    <a:gd name="connsiteY105" fmla="*/ 100965 h 274319"/>
                    <a:gd name="connsiteX106" fmla="*/ 325197 w 611899"/>
                    <a:gd name="connsiteY106" fmla="*/ 103822 h 274319"/>
                    <a:gd name="connsiteX107" fmla="*/ 319482 w 611899"/>
                    <a:gd name="connsiteY107" fmla="*/ 105727 h 274319"/>
                    <a:gd name="connsiteX108" fmla="*/ 319482 w 611899"/>
                    <a:gd name="connsiteY108" fmla="*/ 105727 h 274319"/>
                    <a:gd name="connsiteX109" fmla="*/ 288050 w 611899"/>
                    <a:gd name="connsiteY109" fmla="*/ 117157 h 274319"/>
                    <a:gd name="connsiteX110" fmla="*/ 250902 w 611899"/>
                    <a:gd name="connsiteY110" fmla="*/ 131445 h 274319"/>
                    <a:gd name="connsiteX111" fmla="*/ 213755 w 611899"/>
                    <a:gd name="connsiteY111" fmla="*/ 146685 h 274319"/>
                    <a:gd name="connsiteX112" fmla="*/ 188990 w 611899"/>
                    <a:gd name="connsiteY112" fmla="*/ 155257 h 274319"/>
                    <a:gd name="connsiteX113" fmla="*/ 185180 w 611899"/>
                    <a:gd name="connsiteY113" fmla="*/ 155257 h 274319"/>
                    <a:gd name="connsiteX114" fmla="*/ 185180 w 611899"/>
                    <a:gd name="connsiteY114" fmla="*/ 155257 h 274319"/>
                    <a:gd name="connsiteX115" fmla="*/ 175655 w 611899"/>
                    <a:gd name="connsiteY115" fmla="*/ 155257 h 274319"/>
                    <a:gd name="connsiteX116" fmla="*/ 175655 w 611899"/>
                    <a:gd name="connsiteY116" fmla="*/ 157163 h 274319"/>
                    <a:gd name="connsiteX117" fmla="*/ 188990 w 611899"/>
                    <a:gd name="connsiteY117" fmla="*/ 157163 h 274319"/>
                    <a:gd name="connsiteX118" fmla="*/ 189942 w 611899"/>
                    <a:gd name="connsiteY118" fmla="*/ 165735 h 274319"/>
                    <a:gd name="connsiteX119" fmla="*/ 182322 w 611899"/>
                    <a:gd name="connsiteY119" fmla="*/ 167640 h 274319"/>
                    <a:gd name="connsiteX120" fmla="*/ 171845 w 611899"/>
                    <a:gd name="connsiteY120" fmla="*/ 172402 h 274319"/>
                    <a:gd name="connsiteX121" fmla="*/ 158510 w 611899"/>
                    <a:gd name="connsiteY121" fmla="*/ 186690 h 274319"/>
                    <a:gd name="connsiteX122" fmla="*/ 137555 w 611899"/>
                    <a:gd name="connsiteY122" fmla="*/ 200025 h 274319"/>
                    <a:gd name="connsiteX123" fmla="*/ 99455 w 611899"/>
                    <a:gd name="connsiteY123" fmla="*/ 222885 h 274319"/>
                    <a:gd name="connsiteX124" fmla="*/ 68022 w 611899"/>
                    <a:gd name="connsiteY124" fmla="*/ 248602 h 274319"/>
                    <a:gd name="connsiteX125" fmla="*/ 61355 w 611899"/>
                    <a:gd name="connsiteY125" fmla="*/ 227648 h 274319"/>
                    <a:gd name="connsiteX126" fmla="*/ 45162 w 611899"/>
                    <a:gd name="connsiteY126" fmla="*/ 199073 h 274319"/>
                    <a:gd name="connsiteX127" fmla="*/ 26112 w 611899"/>
                    <a:gd name="connsiteY127" fmla="*/ 181927 h 274319"/>
                    <a:gd name="connsiteX128" fmla="*/ 64212 w 611899"/>
                    <a:gd name="connsiteY128" fmla="*/ 137160 h 274319"/>
                    <a:gd name="connsiteX129" fmla="*/ 108027 w 611899"/>
                    <a:gd name="connsiteY129" fmla="*/ 96202 h 274319"/>
                    <a:gd name="connsiteX130" fmla="*/ 155652 w 611899"/>
                    <a:gd name="connsiteY130" fmla="*/ 64770 h 274319"/>
                    <a:gd name="connsiteX131" fmla="*/ 180417 w 611899"/>
                    <a:gd name="connsiteY131" fmla="*/ 51435 h 274319"/>
                    <a:gd name="connsiteX132" fmla="*/ 207087 w 611899"/>
                    <a:gd name="connsiteY132" fmla="*/ 39052 h 274319"/>
                    <a:gd name="connsiteX133" fmla="*/ 208040 w 611899"/>
                    <a:gd name="connsiteY133" fmla="*/ 40005 h 274319"/>
                    <a:gd name="connsiteX134" fmla="*/ 208992 w 611899"/>
                    <a:gd name="connsiteY134" fmla="*/ 39052 h 274319"/>
                    <a:gd name="connsiteX135" fmla="*/ 216612 w 611899"/>
                    <a:gd name="connsiteY135" fmla="*/ 24765 h 274319"/>
                    <a:gd name="connsiteX136" fmla="*/ 232805 w 611899"/>
                    <a:gd name="connsiteY136" fmla="*/ 27622 h 274319"/>
                    <a:gd name="connsiteX137" fmla="*/ 261380 w 611899"/>
                    <a:gd name="connsiteY137" fmla="*/ 33338 h 274319"/>
                    <a:gd name="connsiteX138" fmla="*/ 321387 w 611899"/>
                    <a:gd name="connsiteY138" fmla="*/ 34290 h 274319"/>
                    <a:gd name="connsiteX139" fmla="*/ 378537 w 611899"/>
                    <a:gd name="connsiteY139" fmla="*/ 21907 h 274319"/>
                    <a:gd name="connsiteX140" fmla="*/ 402350 w 611899"/>
                    <a:gd name="connsiteY140" fmla="*/ 10477 h 274319"/>
                    <a:gd name="connsiteX141" fmla="*/ 428067 w 611899"/>
                    <a:gd name="connsiteY141" fmla="*/ 0 h 274319"/>
                    <a:gd name="connsiteX142" fmla="*/ 430925 w 611899"/>
                    <a:gd name="connsiteY142" fmla="*/ 14288 h 274319"/>
                    <a:gd name="connsiteX143" fmla="*/ 431877 w 611899"/>
                    <a:gd name="connsiteY143" fmla="*/ 15240 h 274319"/>
                    <a:gd name="connsiteX144" fmla="*/ 431877 w 611899"/>
                    <a:gd name="connsiteY144" fmla="*/ 15240 h 274319"/>
                    <a:gd name="connsiteX145" fmla="*/ 494742 w 611899"/>
                    <a:gd name="connsiteY145" fmla="*/ 40957 h 274319"/>
                    <a:gd name="connsiteX146" fmla="*/ 522365 w 611899"/>
                    <a:gd name="connsiteY146" fmla="*/ 57150 h 274319"/>
                    <a:gd name="connsiteX147" fmla="*/ 543320 w 611899"/>
                    <a:gd name="connsiteY147" fmla="*/ 75247 h 274319"/>
                    <a:gd name="connsiteX148" fmla="*/ 574752 w 611899"/>
                    <a:gd name="connsiteY148" fmla="*/ 121920 h 274319"/>
                    <a:gd name="connsiteX149" fmla="*/ 587135 w 611899"/>
                    <a:gd name="connsiteY149" fmla="*/ 148590 h 274319"/>
                    <a:gd name="connsiteX150" fmla="*/ 601422 w 611899"/>
                    <a:gd name="connsiteY150" fmla="*/ 179070 h 274319"/>
                    <a:gd name="connsiteX151" fmla="*/ 603327 w 611899"/>
                    <a:gd name="connsiteY151" fmla="*/ 184785 h 274319"/>
                    <a:gd name="connsiteX152" fmla="*/ 593802 w 611899"/>
                    <a:gd name="connsiteY152" fmla="*/ 182880 h 274319"/>
                    <a:gd name="connsiteX153" fmla="*/ 568085 w 611899"/>
                    <a:gd name="connsiteY153" fmla="*/ 191452 h 274319"/>
                    <a:gd name="connsiteX154" fmla="*/ 538557 w 611899"/>
                    <a:gd name="connsiteY154" fmla="*/ 224790 h 274319"/>
                    <a:gd name="connsiteX155" fmla="*/ 521412 w 611899"/>
                    <a:gd name="connsiteY155" fmla="*/ 203835 h 274319"/>
                    <a:gd name="connsiteX156" fmla="*/ 599517 w 611899"/>
                    <a:gd name="connsiteY156" fmla="*/ 220027 h 274319"/>
                    <a:gd name="connsiteX157" fmla="*/ 580467 w 611899"/>
                    <a:gd name="connsiteY157" fmla="*/ 239077 h 274319"/>
                    <a:gd name="connsiteX158" fmla="*/ 558560 w 611899"/>
                    <a:gd name="connsiteY158" fmla="*/ 251460 h 274319"/>
                    <a:gd name="connsiteX159" fmla="*/ 537605 w 611899"/>
                    <a:gd name="connsiteY159" fmla="*/ 235267 h 274319"/>
                    <a:gd name="connsiteX160" fmla="*/ 567132 w 611899"/>
                    <a:gd name="connsiteY160" fmla="*/ 195263 h 274319"/>
                    <a:gd name="connsiteX161" fmla="*/ 589992 w 611899"/>
                    <a:gd name="connsiteY161" fmla="*/ 184785 h 274319"/>
                    <a:gd name="connsiteX162" fmla="*/ 610947 w 611899"/>
                    <a:gd name="connsiteY162" fmla="*/ 194310 h 274319"/>
                    <a:gd name="connsiteX163" fmla="*/ 599517 w 611899"/>
                    <a:gd name="connsiteY163" fmla="*/ 220027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moveTo>
                        <a:pt x="68022" y="261938"/>
                      </a:moveTo>
                      <a:cubicBezTo>
                        <a:pt x="67070" y="265748"/>
                        <a:pt x="63260" y="269557"/>
                        <a:pt x="59450" y="271463"/>
                      </a:cubicBezTo>
                      <a:cubicBezTo>
                        <a:pt x="54687" y="274320"/>
                        <a:pt x="51830" y="271463"/>
                        <a:pt x="49925" y="267653"/>
                      </a:cubicBezTo>
                      <a:cubicBezTo>
                        <a:pt x="46115" y="260032"/>
                        <a:pt x="46115" y="252413"/>
                        <a:pt x="42305" y="244792"/>
                      </a:cubicBezTo>
                      <a:cubicBezTo>
                        <a:pt x="37542" y="234315"/>
                        <a:pt x="32780" y="222885"/>
                        <a:pt x="25160" y="213360"/>
                      </a:cubicBezTo>
                      <a:cubicBezTo>
                        <a:pt x="19445" y="205740"/>
                        <a:pt x="10872" y="200977"/>
                        <a:pt x="3252" y="195263"/>
                      </a:cubicBezTo>
                      <a:cubicBezTo>
                        <a:pt x="8967" y="189548"/>
                        <a:pt x="15635" y="182880"/>
                        <a:pt x="25160" y="184785"/>
                      </a:cubicBezTo>
                      <a:cubicBezTo>
                        <a:pt x="34685" y="186690"/>
                        <a:pt x="42305" y="197167"/>
                        <a:pt x="47067" y="204788"/>
                      </a:cubicBezTo>
                      <a:cubicBezTo>
                        <a:pt x="52782" y="213360"/>
                        <a:pt x="57545" y="221932"/>
                        <a:pt x="61355" y="231457"/>
                      </a:cubicBezTo>
                      <a:cubicBezTo>
                        <a:pt x="65165" y="240030"/>
                        <a:pt x="68975" y="250507"/>
                        <a:pt x="68022" y="261938"/>
                      </a:cubicBezTo>
                      <a:cubicBezTo>
                        <a:pt x="68022" y="261938"/>
                        <a:pt x="68022" y="261938"/>
                        <a:pt x="68022" y="261938"/>
                      </a:cubicBezTo>
                      <a:close/>
                      <a:moveTo>
                        <a:pt x="521412" y="203835"/>
                      </a:moveTo>
                      <a:cubicBezTo>
                        <a:pt x="515697" y="197167"/>
                        <a:pt x="506172" y="193357"/>
                        <a:pt x="500457" y="186690"/>
                      </a:cubicBezTo>
                      <a:cubicBezTo>
                        <a:pt x="495695" y="181927"/>
                        <a:pt x="500457" y="171450"/>
                        <a:pt x="491885" y="169545"/>
                      </a:cubicBezTo>
                      <a:cubicBezTo>
                        <a:pt x="490932" y="169545"/>
                        <a:pt x="489027" y="169545"/>
                        <a:pt x="488075" y="169545"/>
                      </a:cubicBezTo>
                      <a:cubicBezTo>
                        <a:pt x="482360" y="169545"/>
                        <a:pt x="483312" y="163830"/>
                        <a:pt x="483312" y="160973"/>
                      </a:cubicBezTo>
                      <a:cubicBezTo>
                        <a:pt x="483312" y="158115"/>
                        <a:pt x="482360" y="156210"/>
                        <a:pt x="480455" y="154305"/>
                      </a:cubicBezTo>
                      <a:cubicBezTo>
                        <a:pt x="482360" y="155257"/>
                        <a:pt x="483312" y="156210"/>
                        <a:pt x="485217" y="157163"/>
                      </a:cubicBezTo>
                      <a:cubicBezTo>
                        <a:pt x="498552" y="163830"/>
                        <a:pt x="511887" y="168592"/>
                        <a:pt x="525222" y="175260"/>
                      </a:cubicBezTo>
                      <a:cubicBezTo>
                        <a:pt x="526175" y="175260"/>
                        <a:pt x="526175" y="174307"/>
                        <a:pt x="526175" y="174307"/>
                      </a:cubicBezTo>
                      <a:cubicBezTo>
                        <a:pt x="505220" y="163830"/>
                        <a:pt x="483312" y="156210"/>
                        <a:pt x="464262" y="143827"/>
                      </a:cubicBezTo>
                      <a:cubicBezTo>
                        <a:pt x="455690" y="138113"/>
                        <a:pt x="447117" y="131445"/>
                        <a:pt x="437592" y="126682"/>
                      </a:cubicBezTo>
                      <a:cubicBezTo>
                        <a:pt x="429020" y="121920"/>
                        <a:pt x="420447" y="118110"/>
                        <a:pt x="410922" y="114300"/>
                      </a:cubicBezTo>
                      <a:cubicBezTo>
                        <a:pt x="392825" y="107632"/>
                        <a:pt x="372822" y="104775"/>
                        <a:pt x="353772" y="103822"/>
                      </a:cubicBezTo>
                      <a:cubicBezTo>
                        <a:pt x="346152" y="103822"/>
                        <a:pt x="339485" y="103822"/>
                        <a:pt x="332817" y="102870"/>
                      </a:cubicBezTo>
                      <a:cubicBezTo>
                        <a:pt x="332817" y="102870"/>
                        <a:pt x="332817" y="101917"/>
                        <a:pt x="331865" y="102870"/>
                      </a:cubicBezTo>
                      <a:cubicBezTo>
                        <a:pt x="330912" y="102870"/>
                        <a:pt x="330912" y="102870"/>
                        <a:pt x="329960" y="102870"/>
                      </a:cubicBezTo>
                      <a:cubicBezTo>
                        <a:pt x="327102" y="102870"/>
                        <a:pt x="324245" y="101917"/>
                        <a:pt x="321387" y="101917"/>
                      </a:cubicBezTo>
                      <a:cubicBezTo>
                        <a:pt x="309957" y="100013"/>
                        <a:pt x="298527" y="96202"/>
                        <a:pt x="288050" y="91440"/>
                      </a:cubicBezTo>
                      <a:cubicBezTo>
                        <a:pt x="275667" y="85725"/>
                        <a:pt x="263285" y="79057"/>
                        <a:pt x="251855" y="72390"/>
                      </a:cubicBezTo>
                      <a:cubicBezTo>
                        <a:pt x="250902" y="71438"/>
                        <a:pt x="249950" y="73342"/>
                        <a:pt x="250902" y="73342"/>
                      </a:cubicBezTo>
                      <a:cubicBezTo>
                        <a:pt x="269952" y="84772"/>
                        <a:pt x="289955" y="94297"/>
                        <a:pt x="310910" y="100965"/>
                      </a:cubicBezTo>
                      <a:cubicBezTo>
                        <a:pt x="315672" y="101917"/>
                        <a:pt x="320435" y="103822"/>
                        <a:pt x="325197" y="103822"/>
                      </a:cubicBezTo>
                      <a:cubicBezTo>
                        <a:pt x="323292" y="104775"/>
                        <a:pt x="321387" y="104775"/>
                        <a:pt x="319482" y="105727"/>
                      </a:cubicBezTo>
                      <a:cubicBezTo>
                        <a:pt x="319482" y="105727"/>
                        <a:pt x="319482" y="105727"/>
                        <a:pt x="319482" y="105727"/>
                      </a:cubicBezTo>
                      <a:cubicBezTo>
                        <a:pt x="309005" y="108585"/>
                        <a:pt x="298527" y="113347"/>
                        <a:pt x="288050" y="117157"/>
                      </a:cubicBezTo>
                      <a:cubicBezTo>
                        <a:pt x="275667" y="121920"/>
                        <a:pt x="263285" y="126682"/>
                        <a:pt x="250902" y="131445"/>
                      </a:cubicBezTo>
                      <a:cubicBezTo>
                        <a:pt x="238520" y="136207"/>
                        <a:pt x="226137" y="141923"/>
                        <a:pt x="213755" y="146685"/>
                      </a:cubicBezTo>
                      <a:cubicBezTo>
                        <a:pt x="206135" y="149542"/>
                        <a:pt x="197562" y="153352"/>
                        <a:pt x="188990" y="155257"/>
                      </a:cubicBezTo>
                      <a:cubicBezTo>
                        <a:pt x="188037" y="155257"/>
                        <a:pt x="187085" y="155257"/>
                        <a:pt x="185180" y="155257"/>
                      </a:cubicBezTo>
                      <a:cubicBezTo>
                        <a:pt x="185180" y="155257"/>
                        <a:pt x="185180" y="155257"/>
                        <a:pt x="185180" y="155257"/>
                      </a:cubicBezTo>
                      <a:cubicBezTo>
                        <a:pt x="182322" y="155257"/>
                        <a:pt x="178512" y="155257"/>
                        <a:pt x="175655" y="155257"/>
                      </a:cubicBezTo>
                      <a:cubicBezTo>
                        <a:pt x="174702" y="155257"/>
                        <a:pt x="174702" y="156210"/>
                        <a:pt x="175655" y="157163"/>
                      </a:cubicBezTo>
                      <a:cubicBezTo>
                        <a:pt x="180417" y="158115"/>
                        <a:pt x="185180" y="158115"/>
                        <a:pt x="188990" y="157163"/>
                      </a:cubicBezTo>
                      <a:cubicBezTo>
                        <a:pt x="191847" y="158115"/>
                        <a:pt x="192800" y="163830"/>
                        <a:pt x="189942" y="165735"/>
                      </a:cubicBezTo>
                      <a:cubicBezTo>
                        <a:pt x="187085" y="166688"/>
                        <a:pt x="185180" y="167640"/>
                        <a:pt x="182322" y="167640"/>
                      </a:cubicBezTo>
                      <a:cubicBezTo>
                        <a:pt x="178512" y="168592"/>
                        <a:pt x="174702" y="169545"/>
                        <a:pt x="171845" y="172402"/>
                      </a:cubicBezTo>
                      <a:cubicBezTo>
                        <a:pt x="167082" y="177165"/>
                        <a:pt x="164225" y="182880"/>
                        <a:pt x="158510" y="186690"/>
                      </a:cubicBezTo>
                      <a:cubicBezTo>
                        <a:pt x="151842" y="191452"/>
                        <a:pt x="145175" y="196215"/>
                        <a:pt x="137555" y="200025"/>
                      </a:cubicBezTo>
                      <a:cubicBezTo>
                        <a:pt x="125172" y="207645"/>
                        <a:pt x="111837" y="215265"/>
                        <a:pt x="99455" y="222885"/>
                      </a:cubicBezTo>
                      <a:cubicBezTo>
                        <a:pt x="88025" y="229552"/>
                        <a:pt x="76595" y="238125"/>
                        <a:pt x="68022" y="248602"/>
                      </a:cubicBezTo>
                      <a:cubicBezTo>
                        <a:pt x="67070" y="240982"/>
                        <a:pt x="64212" y="234315"/>
                        <a:pt x="61355" y="227648"/>
                      </a:cubicBezTo>
                      <a:cubicBezTo>
                        <a:pt x="57545" y="217170"/>
                        <a:pt x="51830" y="207645"/>
                        <a:pt x="45162" y="199073"/>
                      </a:cubicBezTo>
                      <a:cubicBezTo>
                        <a:pt x="40400" y="193357"/>
                        <a:pt x="33732" y="184785"/>
                        <a:pt x="26112" y="181927"/>
                      </a:cubicBezTo>
                      <a:cubicBezTo>
                        <a:pt x="37542" y="165735"/>
                        <a:pt x="50877" y="151448"/>
                        <a:pt x="64212" y="137160"/>
                      </a:cubicBezTo>
                      <a:cubicBezTo>
                        <a:pt x="78500" y="122873"/>
                        <a:pt x="92787" y="109538"/>
                        <a:pt x="108027" y="96202"/>
                      </a:cubicBezTo>
                      <a:cubicBezTo>
                        <a:pt x="123267" y="83820"/>
                        <a:pt x="139460" y="73342"/>
                        <a:pt x="155652" y="64770"/>
                      </a:cubicBezTo>
                      <a:cubicBezTo>
                        <a:pt x="164225" y="60007"/>
                        <a:pt x="172797" y="56197"/>
                        <a:pt x="180417" y="51435"/>
                      </a:cubicBezTo>
                      <a:cubicBezTo>
                        <a:pt x="188990" y="46672"/>
                        <a:pt x="197562" y="41910"/>
                        <a:pt x="207087" y="39052"/>
                      </a:cubicBezTo>
                      <a:cubicBezTo>
                        <a:pt x="207087" y="39052"/>
                        <a:pt x="207087" y="39052"/>
                        <a:pt x="208040" y="40005"/>
                      </a:cubicBezTo>
                      <a:cubicBezTo>
                        <a:pt x="208992" y="40957"/>
                        <a:pt x="209945" y="39052"/>
                        <a:pt x="208992" y="39052"/>
                      </a:cubicBezTo>
                      <a:cubicBezTo>
                        <a:pt x="200420" y="32385"/>
                        <a:pt x="211850" y="25717"/>
                        <a:pt x="216612" y="24765"/>
                      </a:cubicBezTo>
                      <a:cubicBezTo>
                        <a:pt x="222327" y="23813"/>
                        <a:pt x="227090" y="26670"/>
                        <a:pt x="232805" y="27622"/>
                      </a:cubicBezTo>
                      <a:cubicBezTo>
                        <a:pt x="242330" y="30480"/>
                        <a:pt x="250902" y="32385"/>
                        <a:pt x="261380" y="33338"/>
                      </a:cubicBezTo>
                      <a:cubicBezTo>
                        <a:pt x="281382" y="35242"/>
                        <a:pt x="301385" y="36195"/>
                        <a:pt x="321387" y="34290"/>
                      </a:cubicBezTo>
                      <a:cubicBezTo>
                        <a:pt x="340437" y="32385"/>
                        <a:pt x="360440" y="28575"/>
                        <a:pt x="378537" y="21907"/>
                      </a:cubicBezTo>
                      <a:cubicBezTo>
                        <a:pt x="387110" y="19050"/>
                        <a:pt x="394730" y="15240"/>
                        <a:pt x="402350" y="10477"/>
                      </a:cubicBezTo>
                      <a:cubicBezTo>
                        <a:pt x="409970" y="5715"/>
                        <a:pt x="418542" y="1905"/>
                        <a:pt x="428067" y="0"/>
                      </a:cubicBezTo>
                      <a:cubicBezTo>
                        <a:pt x="432830" y="2857"/>
                        <a:pt x="430925" y="9525"/>
                        <a:pt x="430925" y="14288"/>
                      </a:cubicBezTo>
                      <a:cubicBezTo>
                        <a:pt x="430925" y="14288"/>
                        <a:pt x="430925" y="15240"/>
                        <a:pt x="431877" y="15240"/>
                      </a:cubicBezTo>
                      <a:cubicBezTo>
                        <a:pt x="431877" y="15240"/>
                        <a:pt x="431877" y="15240"/>
                        <a:pt x="431877" y="15240"/>
                      </a:cubicBezTo>
                      <a:cubicBezTo>
                        <a:pt x="454737" y="20002"/>
                        <a:pt x="474740" y="30480"/>
                        <a:pt x="494742" y="40957"/>
                      </a:cubicBezTo>
                      <a:cubicBezTo>
                        <a:pt x="504267" y="45720"/>
                        <a:pt x="513792" y="50482"/>
                        <a:pt x="522365" y="57150"/>
                      </a:cubicBezTo>
                      <a:cubicBezTo>
                        <a:pt x="529985" y="62865"/>
                        <a:pt x="536652" y="68580"/>
                        <a:pt x="543320" y="75247"/>
                      </a:cubicBezTo>
                      <a:cubicBezTo>
                        <a:pt x="556655" y="88582"/>
                        <a:pt x="566180" y="105727"/>
                        <a:pt x="574752" y="121920"/>
                      </a:cubicBezTo>
                      <a:cubicBezTo>
                        <a:pt x="579515" y="130492"/>
                        <a:pt x="583325" y="140017"/>
                        <a:pt x="587135" y="148590"/>
                      </a:cubicBezTo>
                      <a:cubicBezTo>
                        <a:pt x="591897" y="159067"/>
                        <a:pt x="597612" y="168592"/>
                        <a:pt x="601422" y="179070"/>
                      </a:cubicBezTo>
                      <a:cubicBezTo>
                        <a:pt x="602375" y="180975"/>
                        <a:pt x="602375" y="182880"/>
                        <a:pt x="603327" y="184785"/>
                      </a:cubicBezTo>
                      <a:cubicBezTo>
                        <a:pt x="600470" y="183832"/>
                        <a:pt x="597612" y="182880"/>
                        <a:pt x="593802" y="182880"/>
                      </a:cubicBezTo>
                      <a:cubicBezTo>
                        <a:pt x="584277" y="182880"/>
                        <a:pt x="575705" y="186690"/>
                        <a:pt x="568085" y="191452"/>
                      </a:cubicBezTo>
                      <a:cubicBezTo>
                        <a:pt x="555702" y="199073"/>
                        <a:pt x="544272" y="211455"/>
                        <a:pt x="538557" y="224790"/>
                      </a:cubicBezTo>
                      <a:cubicBezTo>
                        <a:pt x="531890" y="220027"/>
                        <a:pt x="528080" y="211455"/>
                        <a:pt x="521412" y="203835"/>
                      </a:cubicBezTo>
                      <a:close/>
                      <a:moveTo>
                        <a:pt x="599517" y="220027"/>
                      </a:moveTo>
                      <a:cubicBezTo>
                        <a:pt x="593802" y="226695"/>
                        <a:pt x="587135" y="233363"/>
                        <a:pt x="580467" y="239077"/>
                      </a:cubicBezTo>
                      <a:cubicBezTo>
                        <a:pt x="573800" y="244792"/>
                        <a:pt x="566180" y="249555"/>
                        <a:pt x="558560" y="251460"/>
                      </a:cubicBezTo>
                      <a:cubicBezTo>
                        <a:pt x="548082" y="254317"/>
                        <a:pt x="537605" y="246698"/>
                        <a:pt x="537605" y="235267"/>
                      </a:cubicBezTo>
                      <a:cubicBezTo>
                        <a:pt x="541415" y="219075"/>
                        <a:pt x="553797" y="204788"/>
                        <a:pt x="567132" y="195263"/>
                      </a:cubicBezTo>
                      <a:cubicBezTo>
                        <a:pt x="573800" y="190500"/>
                        <a:pt x="581420" y="186690"/>
                        <a:pt x="589992" y="184785"/>
                      </a:cubicBezTo>
                      <a:cubicBezTo>
                        <a:pt x="597612" y="183832"/>
                        <a:pt x="608090" y="185738"/>
                        <a:pt x="610947" y="194310"/>
                      </a:cubicBezTo>
                      <a:cubicBezTo>
                        <a:pt x="610947" y="203835"/>
                        <a:pt x="605232" y="212407"/>
                        <a:pt x="599517" y="220027"/>
                      </a:cubicBezTo>
                      <a:close/>
                    </a:path>
                  </a:pathLst>
                </a:custGeom>
                <a:solidFill>
                  <a:srgbClr val="0A172C"/>
                </a:solidFill>
                <a:ln w="9525" cap="flat">
                  <a:noFill/>
                  <a:prstDash val="solid"/>
                  <a:miter/>
                </a:ln>
              </p:spPr>
              <p:txBody>
                <a:bodyPr rtlCol="0" anchor="ctr"/>
                <a:lstStyle/>
                <a:p>
                  <a:endParaRPr lang="en-US"/>
                </a:p>
              </p:txBody>
            </p:sp>
          </p:grpSp>
          <p:sp>
            <p:nvSpPr>
              <p:cNvPr id="2503" name="Freeform: Shape 2502">
                <a:extLst>
                  <a:ext uri="{FF2B5EF4-FFF2-40B4-BE49-F238E27FC236}">
                    <a16:creationId xmlns:a16="http://schemas.microsoft.com/office/drawing/2014/main" id="{150F0463-479F-4F52-AF6F-0CC4AF3FDE30}"/>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path>
                </a:pathLst>
              </a:custGeom>
              <a:solidFill>
                <a:srgbClr val="FFD655"/>
              </a:solidFill>
              <a:ln w="9525" cap="flat">
                <a:noFill/>
                <a:prstDash val="solid"/>
                <a:miter/>
              </a:ln>
            </p:spPr>
            <p:txBody>
              <a:bodyPr rtlCol="0" anchor="ctr"/>
              <a:lstStyle/>
              <a:p>
                <a:endParaRPr lang="en-US"/>
              </a:p>
            </p:txBody>
          </p:sp>
          <p:grpSp>
            <p:nvGrpSpPr>
              <p:cNvPr id="2504" name="Graphic 4">
                <a:extLst>
                  <a:ext uri="{FF2B5EF4-FFF2-40B4-BE49-F238E27FC236}">
                    <a16:creationId xmlns:a16="http://schemas.microsoft.com/office/drawing/2014/main" id="{E0ADDDCF-985E-44B3-8811-90027E3EB8CB}"/>
                  </a:ext>
                </a:extLst>
              </p:cNvPr>
              <p:cNvGrpSpPr/>
              <p:nvPr/>
            </p:nvGrpSpPr>
            <p:grpSpPr>
              <a:xfrm>
                <a:off x="909773" y="864724"/>
                <a:ext cx="212407" cy="68182"/>
                <a:chOff x="909773" y="864724"/>
                <a:chExt cx="212407" cy="68182"/>
              </a:xfrm>
              <a:solidFill>
                <a:srgbClr val="FF9F40"/>
              </a:solidFill>
            </p:grpSpPr>
            <p:sp>
              <p:nvSpPr>
                <p:cNvPr id="2505" name="Freeform: Shape 2504">
                  <a:extLst>
                    <a:ext uri="{FF2B5EF4-FFF2-40B4-BE49-F238E27FC236}">
                      <a16:creationId xmlns:a16="http://schemas.microsoft.com/office/drawing/2014/main" id="{C72EB0B5-8E88-4785-AB09-42271687F5D2}"/>
                    </a:ext>
                  </a:extLst>
                </p:cNvPr>
                <p:cNvSpPr/>
                <p:nvPr/>
              </p:nvSpPr>
              <p:spPr>
                <a:xfrm>
                  <a:off x="911542" y="866139"/>
                  <a:ext cx="204787" cy="66767"/>
                </a:xfrm>
                <a:custGeom>
                  <a:avLst/>
                  <a:gdLst>
                    <a:gd name="connsiteX0" fmla="*/ 204787 w 204787"/>
                    <a:gd name="connsiteY0" fmla="*/ 35243 h 66767"/>
                    <a:gd name="connsiteX1" fmla="*/ 204787 w 204787"/>
                    <a:gd name="connsiteY1" fmla="*/ 35243 h 66767"/>
                    <a:gd name="connsiteX2" fmla="*/ 194310 w 204787"/>
                    <a:gd name="connsiteY2" fmla="*/ 0 h 66767"/>
                    <a:gd name="connsiteX3" fmla="*/ 3810 w 204787"/>
                    <a:gd name="connsiteY3" fmla="*/ 19050 h 66767"/>
                    <a:gd name="connsiteX4" fmla="*/ 952 w 204787"/>
                    <a:gd name="connsiteY4" fmla="*/ 45720 h 66767"/>
                    <a:gd name="connsiteX5" fmla="*/ 0 w 204787"/>
                    <a:gd name="connsiteY5" fmla="*/ 62865 h 66767"/>
                    <a:gd name="connsiteX6" fmla="*/ 204787 w 204787"/>
                    <a:gd name="connsiteY6" fmla="*/ 35243 h 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66767">
                      <a:moveTo>
                        <a:pt x="204787" y="35243"/>
                      </a:moveTo>
                      <a:cubicBezTo>
                        <a:pt x="204787" y="35243"/>
                        <a:pt x="204787" y="35243"/>
                        <a:pt x="204787" y="35243"/>
                      </a:cubicBezTo>
                      <a:cubicBezTo>
                        <a:pt x="201930" y="22860"/>
                        <a:pt x="199072" y="11430"/>
                        <a:pt x="194310" y="0"/>
                      </a:cubicBezTo>
                      <a:cubicBezTo>
                        <a:pt x="69532" y="44768"/>
                        <a:pt x="3810" y="19050"/>
                        <a:pt x="3810" y="19050"/>
                      </a:cubicBezTo>
                      <a:cubicBezTo>
                        <a:pt x="2857" y="27622"/>
                        <a:pt x="1905" y="37147"/>
                        <a:pt x="952" y="45720"/>
                      </a:cubicBezTo>
                      <a:cubicBezTo>
                        <a:pt x="0" y="51435"/>
                        <a:pt x="0" y="57150"/>
                        <a:pt x="0" y="62865"/>
                      </a:cubicBezTo>
                      <a:cubicBezTo>
                        <a:pt x="40957" y="67627"/>
                        <a:pt x="139065" y="75247"/>
                        <a:pt x="204787" y="35243"/>
                      </a:cubicBezTo>
                      <a:close/>
                    </a:path>
                  </a:pathLst>
                </a:custGeom>
                <a:solidFill>
                  <a:srgbClr val="FF9F40"/>
                </a:solidFill>
                <a:ln w="9525" cap="flat">
                  <a:noFill/>
                  <a:prstDash val="solid"/>
                  <a:miter/>
                </a:ln>
              </p:spPr>
              <p:txBody>
                <a:bodyPr rtlCol="0" anchor="ctr"/>
                <a:lstStyle/>
                <a:p>
                  <a:endParaRPr lang="en-US"/>
                </a:p>
              </p:txBody>
            </p:sp>
            <p:sp>
              <p:nvSpPr>
                <p:cNvPr id="2506" name="Freeform: Shape 2505">
                  <a:extLst>
                    <a:ext uri="{FF2B5EF4-FFF2-40B4-BE49-F238E27FC236}">
                      <a16:creationId xmlns:a16="http://schemas.microsoft.com/office/drawing/2014/main" id="{BDF5BCFA-3441-4385-A749-D141E5924992}"/>
                    </a:ext>
                  </a:extLst>
                </p:cNvPr>
                <p:cNvSpPr/>
                <p:nvPr/>
              </p:nvSpPr>
              <p:spPr>
                <a:xfrm>
                  <a:off x="909773" y="864724"/>
                  <a:ext cx="212407" cy="51108"/>
                </a:xfrm>
                <a:custGeom>
                  <a:avLst/>
                  <a:gdLst>
                    <a:gd name="connsiteX0" fmla="*/ 952 w 212407"/>
                    <a:gd name="connsiteY0" fmla="*/ 27623 h 51108"/>
                    <a:gd name="connsiteX1" fmla="*/ 0 w 212407"/>
                    <a:gd name="connsiteY1" fmla="*/ 40005 h 51108"/>
                    <a:gd name="connsiteX2" fmla="*/ 0 w 212407"/>
                    <a:gd name="connsiteY2" fmla="*/ 44768 h 51108"/>
                    <a:gd name="connsiteX3" fmla="*/ 212408 w 212407"/>
                    <a:gd name="connsiteY3" fmla="*/ 15240 h 51108"/>
                    <a:gd name="connsiteX4" fmla="*/ 209550 w 212407"/>
                    <a:gd name="connsiteY4" fmla="*/ 0 h 51108"/>
                    <a:gd name="connsiteX5" fmla="*/ 952 w 212407"/>
                    <a:gd name="connsiteY5" fmla="*/ 2762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7" h="51108">
                      <a:moveTo>
                        <a:pt x="952" y="27623"/>
                      </a:moveTo>
                      <a:cubicBezTo>
                        <a:pt x="952" y="31432"/>
                        <a:pt x="952" y="36195"/>
                        <a:pt x="0" y="40005"/>
                      </a:cubicBezTo>
                      <a:cubicBezTo>
                        <a:pt x="0" y="41910"/>
                        <a:pt x="0" y="42863"/>
                        <a:pt x="0" y="44768"/>
                      </a:cubicBezTo>
                      <a:cubicBezTo>
                        <a:pt x="40005" y="52388"/>
                        <a:pt x="132398" y="61913"/>
                        <a:pt x="212408" y="15240"/>
                      </a:cubicBezTo>
                      <a:cubicBezTo>
                        <a:pt x="211455" y="10478"/>
                        <a:pt x="210502" y="4763"/>
                        <a:pt x="209550" y="0"/>
                      </a:cubicBezTo>
                      <a:cubicBezTo>
                        <a:pt x="146685" y="40005"/>
                        <a:pt x="43815" y="32385"/>
                        <a:pt x="952" y="27623"/>
                      </a:cubicBezTo>
                      <a:close/>
                    </a:path>
                  </a:pathLst>
                </a:custGeom>
                <a:solidFill>
                  <a:srgbClr val="FF9F40"/>
                </a:solidFill>
                <a:ln w="9525" cap="flat">
                  <a:noFill/>
                  <a:prstDash val="solid"/>
                  <a:miter/>
                </a:ln>
              </p:spPr>
              <p:txBody>
                <a:bodyPr rtlCol="0" anchor="ctr"/>
                <a:lstStyle/>
                <a:p>
                  <a:endParaRPr lang="en-US"/>
                </a:p>
              </p:txBody>
            </p:sp>
          </p:grpSp>
          <p:sp>
            <p:nvSpPr>
              <p:cNvPr id="2507" name="Freeform: Shape 2506">
                <a:extLst>
                  <a:ext uri="{FF2B5EF4-FFF2-40B4-BE49-F238E27FC236}">
                    <a16:creationId xmlns:a16="http://schemas.microsoft.com/office/drawing/2014/main" id="{57A65BAF-A2D2-4B18-837C-9B28D4461D00}"/>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 name="connsiteX53" fmla="*/ 123825 w 303661"/>
                  <a:gd name="connsiteY53" fmla="*/ 66675 h 266700"/>
                  <a:gd name="connsiteX54" fmla="*/ 124778 w 303661"/>
                  <a:gd name="connsiteY54" fmla="*/ 66675 h 266700"/>
                  <a:gd name="connsiteX55" fmla="*/ 151447 w 303661"/>
                  <a:gd name="connsiteY55" fmla="*/ 82868 h 266700"/>
                  <a:gd name="connsiteX56" fmla="*/ 165735 w 303661"/>
                  <a:gd name="connsiteY56" fmla="*/ 70485 h 266700"/>
                  <a:gd name="connsiteX57" fmla="*/ 172403 w 303661"/>
                  <a:gd name="connsiteY57" fmla="*/ 60007 h 266700"/>
                  <a:gd name="connsiteX58" fmla="*/ 173355 w 303661"/>
                  <a:gd name="connsiteY58" fmla="*/ 60960 h 266700"/>
                  <a:gd name="connsiteX59" fmla="*/ 153353 w 303661"/>
                  <a:gd name="connsiteY59" fmla="*/ 94297 h 266700"/>
                  <a:gd name="connsiteX60" fmla="*/ 122872 w 303661"/>
                  <a:gd name="connsiteY60" fmla="*/ 72390 h 266700"/>
                  <a:gd name="connsiteX61" fmla="*/ 122872 w 303661"/>
                  <a:gd name="connsiteY61" fmla="*/ 71438 h 266700"/>
                  <a:gd name="connsiteX62" fmla="*/ 123825 w 303661"/>
                  <a:gd name="connsiteY62" fmla="*/ 66675 h 266700"/>
                  <a:gd name="connsiteX63" fmla="*/ 245745 w 303661"/>
                  <a:gd name="connsiteY63" fmla="*/ 44767 h 266700"/>
                  <a:gd name="connsiteX64" fmla="*/ 246697 w 303661"/>
                  <a:gd name="connsiteY64" fmla="*/ 55245 h 266700"/>
                  <a:gd name="connsiteX65" fmla="*/ 245745 w 303661"/>
                  <a:gd name="connsiteY65" fmla="*/ 56197 h 266700"/>
                  <a:gd name="connsiteX66" fmla="*/ 216218 w 303661"/>
                  <a:gd name="connsiteY66" fmla="*/ 48577 h 266700"/>
                  <a:gd name="connsiteX67" fmla="*/ 224790 w 303661"/>
                  <a:gd name="connsiteY67" fmla="*/ 60007 h 266700"/>
                  <a:gd name="connsiteX68" fmla="*/ 236220 w 303661"/>
                  <a:gd name="connsiteY68" fmla="*/ 78105 h 266700"/>
                  <a:gd name="connsiteX69" fmla="*/ 254318 w 303661"/>
                  <a:gd name="connsiteY69" fmla="*/ 121920 h 266700"/>
                  <a:gd name="connsiteX70" fmla="*/ 266700 w 303661"/>
                  <a:gd name="connsiteY70" fmla="*/ 169545 h 266700"/>
                  <a:gd name="connsiteX71" fmla="*/ 270510 w 303661"/>
                  <a:gd name="connsiteY71" fmla="*/ 187643 h 266700"/>
                  <a:gd name="connsiteX72" fmla="*/ 271462 w 303661"/>
                  <a:gd name="connsiteY72" fmla="*/ 195263 h 266700"/>
                  <a:gd name="connsiteX73" fmla="*/ 269558 w 303661"/>
                  <a:gd name="connsiteY73" fmla="*/ 220980 h 266700"/>
                  <a:gd name="connsiteX74" fmla="*/ 243840 w 303661"/>
                  <a:gd name="connsiteY74" fmla="*/ 237172 h 266700"/>
                  <a:gd name="connsiteX75" fmla="*/ 262890 w 303661"/>
                  <a:gd name="connsiteY75" fmla="*/ 237172 h 266700"/>
                  <a:gd name="connsiteX76" fmla="*/ 278130 w 303661"/>
                  <a:gd name="connsiteY76" fmla="*/ 234315 h 266700"/>
                  <a:gd name="connsiteX77" fmla="*/ 292418 w 303661"/>
                  <a:gd name="connsiteY77" fmla="*/ 235268 h 266700"/>
                  <a:gd name="connsiteX78" fmla="*/ 282893 w 303661"/>
                  <a:gd name="connsiteY78" fmla="*/ 244793 h 266700"/>
                  <a:gd name="connsiteX79" fmla="*/ 267653 w 303661"/>
                  <a:gd name="connsiteY79" fmla="*/ 251460 h 266700"/>
                  <a:gd name="connsiteX80" fmla="*/ 205740 w 303661"/>
                  <a:gd name="connsiteY80" fmla="*/ 260033 h 266700"/>
                  <a:gd name="connsiteX81" fmla="*/ 135255 w 303661"/>
                  <a:gd name="connsiteY81" fmla="*/ 254318 h 266700"/>
                  <a:gd name="connsiteX82" fmla="*/ 102870 w 303661"/>
                  <a:gd name="connsiteY82" fmla="*/ 247650 h 266700"/>
                  <a:gd name="connsiteX83" fmla="*/ 85725 w 303661"/>
                  <a:gd name="connsiteY83" fmla="*/ 241935 h 266700"/>
                  <a:gd name="connsiteX84" fmla="*/ 70485 w 303661"/>
                  <a:gd name="connsiteY84" fmla="*/ 241935 h 266700"/>
                  <a:gd name="connsiteX85" fmla="*/ 106680 w 303661"/>
                  <a:gd name="connsiteY85" fmla="*/ 228600 h 266700"/>
                  <a:gd name="connsiteX86" fmla="*/ 80962 w 303661"/>
                  <a:gd name="connsiteY86" fmla="*/ 197168 h 266700"/>
                  <a:gd name="connsiteX87" fmla="*/ 83820 w 303661"/>
                  <a:gd name="connsiteY87" fmla="*/ 146685 h 266700"/>
                  <a:gd name="connsiteX88" fmla="*/ 88582 w 303661"/>
                  <a:gd name="connsiteY88" fmla="*/ 95250 h 266700"/>
                  <a:gd name="connsiteX89" fmla="*/ 92393 w 303661"/>
                  <a:gd name="connsiteY89" fmla="*/ 80010 h 266700"/>
                  <a:gd name="connsiteX90" fmla="*/ 91440 w 303661"/>
                  <a:gd name="connsiteY90" fmla="*/ 68580 h 266700"/>
                  <a:gd name="connsiteX91" fmla="*/ 89535 w 303661"/>
                  <a:gd name="connsiteY91" fmla="*/ 69532 h 266700"/>
                  <a:gd name="connsiteX92" fmla="*/ 81915 w 303661"/>
                  <a:gd name="connsiteY92" fmla="*/ 80010 h 266700"/>
                  <a:gd name="connsiteX93" fmla="*/ 77153 w 303661"/>
                  <a:gd name="connsiteY93" fmla="*/ 92393 h 266700"/>
                  <a:gd name="connsiteX94" fmla="*/ 76200 w 303661"/>
                  <a:gd name="connsiteY94" fmla="*/ 92393 h 266700"/>
                  <a:gd name="connsiteX95" fmla="*/ 69532 w 303661"/>
                  <a:gd name="connsiteY95" fmla="*/ 76200 h 266700"/>
                  <a:gd name="connsiteX96" fmla="*/ 69532 w 303661"/>
                  <a:gd name="connsiteY96" fmla="*/ 76200 h 266700"/>
                  <a:gd name="connsiteX97" fmla="*/ 69532 w 303661"/>
                  <a:gd name="connsiteY97" fmla="*/ 94297 h 266700"/>
                  <a:gd name="connsiteX98" fmla="*/ 68580 w 303661"/>
                  <a:gd name="connsiteY98" fmla="*/ 104775 h 266700"/>
                  <a:gd name="connsiteX99" fmla="*/ 53340 w 303661"/>
                  <a:gd name="connsiteY99" fmla="*/ 114300 h 266700"/>
                  <a:gd name="connsiteX100" fmla="*/ 38100 w 303661"/>
                  <a:gd name="connsiteY100" fmla="*/ 116205 h 266700"/>
                  <a:gd name="connsiteX101" fmla="*/ 34290 w 303661"/>
                  <a:gd name="connsiteY101" fmla="*/ 101918 h 266700"/>
                  <a:gd name="connsiteX102" fmla="*/ 29527 w 303661"/>
                  <a:gd name="connsiteY102" fmla="*/ 132397 h 266700"/>
                  <a:gd name="connsiteX103" fmla="*/ 28575 w 303661"/>
                  <a:gd name="connsiteY103" fmla="*/ 132397 h 266700"/>
                  <a:gd name="connsiteX104" fmla="*/ 15240 w 303661"/>
                  <a:gd name="connsiteY104" fmla="*/ 75247 h 266700"/>
                  <a:gd name="connsiteX105" fmla="*/ 14288 w 303661"/>
                  <a:gd name="connsiteY105" fmla="*/ 75247 h 266700"/>
                  <a:gd name="connsiteX106" fmla="*/ 13335 w 303661"/>
                  <a:gd name="connsiteY106" fmla="*/ 73343 h 266700"/>
                  <a:gd name="connsiteX107" fmla="*/ 14288 w 303661"/>
                  <a:gd name="connsiteY107" fmla="*/ 72390 h 266700"/>
                  <a:gd name="connsiteX108" fmla="*/ 27622 w 303661"/>
                  <a:gd name="connsiteY108" fmla="*/ 80963 h 266700"/>
                  <a:gd name="connsiteX109" fmla="*/ 34290 w 303661"/>
                  <a:gd name="connsiteY109" fmla="*/ 74295 h 266700"/>
                  <a:gd name="connsiteX110" fmla="*/ 50482 w 303661"/>
                  <a:gd name="connsiteY110" fmla="*/ 67627 h 266700"/>
                  <a:gd name="connsiteX111" fmla="*/ 56197 w 303661"/>
                  <a:gd name="connsiteY111" fmla="*/ 66675 h 266700"/>
                  <a:gd name="connsiteX112" fmla="*/ 64770 w 303661"/>
                  <a:gd name="connsiteY112" fmla="*/ 70485 h 266700"/>
                  <a:gd name="connsiteX113" fmla="*/ 80010 w 303661"/>
                  <a:gd name="connsiteY113" fmla="*/ 72390 h 266700"/>
                  <a:gd name="connsiteX114" fmla="*/ 91440 w 303661"/>
                  <a:gd name="connsiteY114" fmla="*/ 70485 h 266700"/>
                  <a:gd name="connsiteX115" fmla="*/ 93345 w 303661"/>
                  <a:gd name="connsiteY115" fmla="*/ 68580 h 266700"/>
                  <a:gd name="connsiteX116" fmla="*/ 94297 w 303661"/>
                  <a:gd name="connsiteY116" fmla="*/ 69532 h 266700"/>
                  <a:gd name="connsiteX117" fmla="*/ 95250 w 303661"/>
                  <a:gd name="connsiteY117" fmla="*/ 69532 h 266700"/>
                  <a:gd name="connsiteX118" fmla="*/ 107632 w 303661"/>
                  <a:gd name="connsiteY118" fmla="*/ 68580 h 266700"/>
                  <a:gd name="connsiteX119" fmla="*/ 117157 w 303661"/>
                  <a:gd name="connsiteY119" fmla="*/ 73343 h 266700"/>
                  <a:gd name="connsiteX120" fmla="*/ 141922 w 303661"/>
                  <a:gd name="connsiteY120" fmla="*/ 106680 h 266700"/>
                  <a:gd name="connsiteX121" fmla="*/ 174308 w 303661"/>
                  <a:gd name="connsiteY121" fmla="*/ 91440 h 266700"/>
                  <a:gd name="connsiteX122" fmla="*/ 179070 w 303661"/>
                  <a:gd name="connsiteY122" fmla="*/ 68580 h 266700"/>
                  <a:gd name="connsiteX123" fmla="*/ 180975 w 303661"/>
                  <a:gd name="connsiteY123" fmla="*/ 53340 h 266700"/>
                  <a:gd name="connsiteX124" fmla="*/ 181928 w 303661"/>
                  <a:gd name="connsiteY124" fmla="*/ 52388 h 266700"/>
                  <a:gd name="connsiteX125" fmla="*/ 181928 w 303661"/>
                  <a:gd name="connsiteY125" fmla="*/ 52388 h 266700"/>
                  <a:gd name="connsiteX126" fmla="*/ 188595 w 303661"/>
                  <a:gd name="connsiteY126" fmla="*/ 47625 h 266700"/>
                  <a:gd name="connsiteX127" fmla="*/ 200978 w 303661"/>
                  <a:gd name="connsiteY127" fmla="*/ 41910 h 266700"/>
                  <a:gd name="connsiteX128" fmla="*/ 213360 w 303661"/>
                  <a:gd name="connsiteY128" fmla="*/ 32385 h 266700"/>
                  <a:gd name="connsiteX129" fmla="*/ 223837 w 303661"/>
                  <a:gd name="connsiteY129" fmla="*/ 25717 h 266700"/>
                  <a:gd name="connsiteX130" fmla="*/ 241935 w 303661"/>
                  <a:gd name="connsiteY130" fmla="*/ 22860 h 266700"/>
                  <a:gd name="connsiteX131" fmla="*/ 258128 w 303661"/>
                  <a:gd name="connsiteY131" fmla="*/ 20002 h 266700"/>
                  <a:gd name="connsiteX132" fmla="*/ 262890 w 303661"/>
                  <a:gd name="connsiteY132" fmla="*/ 24765 h 266700"/>
                  <a:gd name="connsiteX133" fmla="*/ 265747 w 303661"/>
                  <a:gd name="connsiteY133" fmla="*/ 35242 h 266700"/>
                  <a:gd name="connsiteX134" fmla="*/ 271462 w 303661"/>
                  <a:gd name="connsiteY134" fmla="*/ 16192 h 266700"/>
                  <a:gd name="connsiteX135" fmla="*/ 272415 w 303661"/>
                  <a:gd name="connsiteY135" fmla="*/ 16192 h 266700"/>
                  <a:gd name="connsiteX136" fmla="*/ 274320 w 303661"/>
                  <a:gd name="connsiteY136" fmla="*/ 36195 h 266700"/>
                  <a:gd name="connsiteX137" fmla="*/ 284797 w 303661"/>
                  <a:gd name="connsiteY137" fmla="*/ 63818 h 266700"/>
                  <a:gd name="connsiteX138" fmla="*/ 283845 w 303661"/>
                  <a:gd name="connsiteY138" fmla="*/ 64770 h 266700"/>
                  <a:gd name="connsiteX139" fmla="*/ 273368 w 303661"/>
                  <a:gd name="connsiteY139" fmla="*/ 56197 h 266700"/>
                  <a:gd name="connsiteX140" fmla="*/ 276225 w 303661"/>
                  <a:gd name="connsiteY140" fmla="*/ 66675 h 266700"/>
                  <a:gd name="connsiteX141" fmla="*/ 264795 w 303661"/>
                  <a:gd name="connsiteY141" fmla="*/ 68580 h 266700"/>
                  <a:gd name="connsiteX142" fmla="*/ 256222 w 303661"/>
                  <a:gd name="connsiteY142" fmla="*/ 56197 h 266700"/>
                  <a:gd name="connsiteX143" fmla="*/ 250508 w 303661"/>
                  <a:gd name="connsiteY143" fmla="*/ 36195 h 266700"/>
                  <a:gd name="connsiteX144" fmla="*/ 245745 w 303661"/>
                  <a:gd name="connsiteY144" fmla="*/ 44767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moveTo>
                      <a:pt x="123825" y="66675"/>
                    </a:moveTo>
                    <a:cubicBezTo>
                      <a:pt x="123825" y="66675"/>
                      <a:pt x="124778" y="66675"/>
                      <a:pt x="124778" y="66675"/>
                    </a:cubicBezTo>
                    <a:cubicBezTo>
                      <a:pt x="132397" y="73343"/>
                      <a:pt x="139065" y="86677"/>
                      <a:pt x="151447" y="82868"/>
                    </a:cubicBezTo>
                    <a:cubicBezTo>
                      <a:pt x="158115" y="80963"/>
                      <a:pt x="162878" y="77152"/>
                      <a:pt x="165735" y="70485"/>
                    </a:cubicBezTo>
                    <a:cubicBezTo>
                      <a:pt x="167640" y="66675"/>
                      <a:pt x="168593" y="62865"/>
                      <a:pt x="172403" y="60007"/>
                    </a:cubicBezTo>
                    <a:cubicBezTo>
                      <a:pt x="172403" y="60007"/>
                      <a:pt x="173355" y="60007"/>
                      <a:pt x="173355" y="60960"/>
                    </a:cubicBezTo>
                    <a:cubicBezTo>
                      <a:pt x="173355" y="73343"/>
                      <a:pt x="165735" y="89535"/>
                      <a:pt x="153353" y="94297"/>
                    </a:cubicBezTo>
                    <a:cubicBezTo>
                      <a:pt x="137160" y="100013"/>
                      <a:pt x="129540" y="83820"/>
                      <a:pt x="122872" y="72390"/>
                    </a:cubicBezTo>
                    <a:cubicBezTo>
                      <a:pt x="122872" y="72390"/>
                      <a:pt x="122872" y="71438"/>
                      <a:pt x="122872" y="71438"/>
                    </a:cubicBezTo>
                    <a:cubicBezTo>
                      <a:pt x="122872" y="69532"/>
                      <a:pt x="122872" y="67627"/>
                      <a:pt x="123825" y="66675"/>
                    </a:cubicBezTo>
                    <a:close/>
                    <a:moveTo>
                      <a:pt x="245745" y="44767"/>
                    </a:moveTo>
                    <a:cubicBezTo>
                      <a:pt x="245745" y="48577"/>
                      <a:pt x="246697" y="51435"/>
                      <a:pt x="246697" y="55245"/>
                    </a:cubicBezTo>
                    <a:cubicBezTo>
                      <a:pt x="246697" y="56197"/>
                      <a:pt x="245745" y="56197"/>
                      <a:pt x="245745" y="56197"/>
                    </a:cubicBezTo>
                    <a:cubicBezTo>
                      <a:pt x="243840" y="55245"/>
                      <a:pt x="221933" y="51435"/>
                      <a:pt x="216218" y="48577"/>
                    </a:cubicBezTo>
                    <a:cubicBezTo>
                      <a:pt x="219075" y="52388"/>
                      <a:pt x="221933" y="56197"/>
                      <a:pt x="224790" y="60007"/>
                    </a:cubicBezTo>
                    <a:cubicBezTo>
                      <a:pt x="228600" y="65722"/>
                      <a:pt x="233362" y="71438"/>
                      <a:pt x="236220" y="78105"/>
                    </a:cubicBezTo>
                    <a:cubicBezTo>
                      <a:pt x="242887" y="92393"/>
                      <a:pt x="249555" y="106680"/>
                      <a:pt x="254318" y="121920"/>
                    </a:cubicBezTo>
                    <a:cubicBezTo>
                      <a:pt x="260033" y="137160"/>
                      <a:pt x="263843" y="153352"/>
                      <a:pt x="266700" y="169545"/>
                    </a:cubicBezTo>
                    <a:cubicBezTo>
                      <a:pt x="267653" y="175260"/>
                      <a:pt x="269558" y="180975"/>
                      <a:pt x="270510" y="187643"/>
                    </a:cubicBezTo>
                    <a:cubicBezTo>
                      <a:pt x="270510" y="190500"/>
                      <a:pt x="271462" y="192405"/>
                      <a:pt x="271462" y="195263"/>
                    </a:cubicBezTo>
                    <a:cubicBezTo>
                      <a:pt x="273368" y="203835"/>
                      <a:pt x="271462" y="213360"/>
                      <a:pt x="269558" y="220980"/>
                    </a:cubicBezTo>
                    <a:cubicBezTo>
                      <a:pt x="265747" y="232410"/>
                      <a:pt x="253365" y="231458"/>
                      <a:pt x="243840" y="237172"/>
                    </a:cubicBezTo>
                    <a:cubicBezTo>
                      <a:pt x="246697" y="237172"/>
                      <a:pt x="260033" y="238125"/>
                      <a:pt x="262890" y="237172"/>
                    </a:cubicBezTo>
                    <a:cubicBezTo>
                      <a:pt x="267653" y="236220"/>
                      <a:pt x="273368" y="235268"/>
                      <a:pt x="278130" y="234315"/>
                    </a:cubicBezTo>
                    <a:cubicBezTo>
                      <a:pt x="280987" y="233363"/>
                      <a:pt x="292418" y="229552"/>
                      <a:pt x="292418" y="235268"/>
                    </a:cubicBezTo>
                    <a:cubicBezTo>
                      <a:pt x="292418" y="240030"/>
                      <a:pt x="285750" y="242888"/>
                      <a:pt x="282893" y="244793"/>
                    </a:cubicBezTo>
                    <a:cubicBezTo>
                      <a:pt x="278130" y="247650"/>
                      <a:pt x="272415" y="249555"/>
                      <a:pt x="267653" y="251460"/>
                    </a:cubicBezTo>
                    <a:cubicBezTo>
                      <a:pt x="247650" y="258127"/>
                      <a:pt x="226695" y="260985"/>
                      <a:pt x="205740" y="260033"/>
                    </a:cubicBezTo>
                    <a:cubicBezTo>
                      <a:pt x="181928" y="260033"/>
                      <a:pt x="158115" y="257175"/>
                      <a:pt x="135255" y="254318"/>
                    </a:cubicBezTo>
                    <a:cubicBezTo>
                      <a:pt x="123825" y="253365"/>
                      <a:pt x="113347" y="251460"/>
                      <a:pt x="102870" y="247650"/>
                    </a:cubicBezTo>
                    <a:cubicBezTo>
                      <a:pt x="97155" y="245745"/>
                      <a:pt x="92393" y="242888"/>
                      <a:pt x="85725" y="241935"/>
                    </a:cubicBezTo>
                    <a:cubicBezTo>
                      <a:pt x="80962" y="241935"/>
                      <a:pt x="70485" y="250508"/>
                      <a:pt x="70485" y="241935"/>
                    </a:cubicBezTo>
                    <a:cubicBezTo>
                      <a:pt x="70485" y="235268"/>
                      <a:pt x="100965" y="230505"/>
                      <a:pt x="106680" y="228600"/>
                    </a:cubicBezTo>
                    <a:cubicBezTo>
                      <a:pt x="87630" y="227647"/>
                      <a:pt x="80962" y="209550"/>
                      <a:pt x="80962" y="197168"/>
                    </a:cubicBezTo>
                    <a:cubicBezTo>
                      <a:pt x="81915" y="180022"/>
                      <a:pt x="82868" y="163830"/>
                      <a:pt x="83820" y="146685"/>
                    </a:cubicBezTo>
                    <a:cubicBezTo>
                      <a:pt x="84772" y="129540"/>
                      <a:pt x="85725" y="112395"/>
                      <a:pt x="88582" y="95250"/>
                    </a:cubicBezTo>
                    <a:cubicBezTo>
                      <a:pt x="89535" y="90488"/>
                      <a:pt x="90487" y="84772"/>
                      <a:pt x="92393" y="80010"/>
                    </a:cubicBezTo>
                    <a:cubicBezTo>
                      <a:pt x="92393" y="78105"/>
                      <a:pt x="92393" y="71438"/>
                      <a:pt x="91440" y="68580"/>
                    </a:cubicBezTo>
                    <a:cubicBezTo>
                      <a:pt x="90487" y="68580"/>
                      <a:pt x="90487" y="69532"/>
                      <a:pt x="89535" y="69532"/>
                    </a:cubicBezTo>
                    <a:cubicBezTo>
                      <a:pt x="86678" y="73343"/>
                      <a:pt x="83820" y="76200"/>
                      <a:pt x="81915" y="80010"/>
                    </a:cubicBezTo>
                    <a:cubicBezTo>
                      <a:pt x="80010" y="83820"/>
                      <a:pt x="79057" y="88582"/>
                      <a:pt x="77153" y="92393"/>
                    </a:cubicBezTo>
                    <a:cubicBezTo>
                      <a:pt x="77153" y="92393"/>
                      <a:pt x="76200" y="93345"/>
                      <a:pt x="76200" y="92393"/>
                    </a:cubicBezTo>
                    <a:cubicBezTo>
                      <a:pt x="71438" y="89535"/>
                      <a:pt x="70485" y="81915"/>
                      <a:pt x="69532" y="76200"/>
                    </a:cubicBezTo>
                    <a:cubicBezTo>
                      <a:pt x="69532" y="76200"/>
                      <a:pt x="69532" y="76200"/>
                      <a:pt x="69532" y="76200"/>
                    </a:cubicBezTo>
                    <a:cubicBezTo>
                      <a:pt x="67627" y="81915"/>
                      <a:pt x="69532" y="88582"/>
                      <a:pt x="69532" y="94297"/>
                    </a:cubicBezTo>
                    <a:cubicBezTo>
                      <a:pt x="69532" y="97155"/>
                      <a:pt x="70485" y="101918"/>
                      <a:pt x="68580" y="104775"/>
                    </a:cubicBezTo>
                    <a:cubicBezTo>
                      <a:pt x="65722" y="109538"/>
                      <a:pt x="59055" y="112395"/>
                      <a:pt x="53340" y="114300"/>
                    </a:cubicBezTo>
                    <a:cubicBezTo>
                      <a:pt x="50482" y="115252"/>
                      <a:pt x="40957" y="120015"/>
                      <a:pt x="38100" y="116205"/>
                    </a:cubicBezTo>
                    <a:cubicBezTo>
                      <a:pt x="35243" y="112395"/>
                      <a:pt x="35243" y="106680"/>
                      <a:pt x="34290" y="101918"/>
                    </a:cubicBezTo>
                    <a:cubicBezTo>
                      <a:pt x="35243" y="112395"/>
                      <a:pt x="37147" y="124777"/>
                      <a:pt x="29527" y="132397"/>
                    </a:cubicBezTo>
                    <a:cubicBezTo>
                      <a:pt x="29527" y="132397"/>
                      <a:pt x="28575" y="132397"/>
                      <a:pt x="28575" y="132397"/>
                    </a:cubicBezTo>
                    <a:cubicBezTo>
                      <a:pt x="22860" y="113347"/>
                      <a:pt x="33338" y="88582"/>
                      <a:pt x="15240" y="75247"/>
                    </a:cubicBezTo>
                    <a:cubicBezTo>
                      <a:pt x="15240" y="75247"/>
                      <a:pt x="14288" y="75247"/>
                      <a:pt x="14288" y="75247"/>
                    </a:cubicBezTo>
                    <a:cubicBezTo>
                      <a:pt x="13335" y="74295"/>
                      <a:pt x="13335" y="74295"/>
                      <a:pt x="13335" y="73343"/>
                    </a:cubicBezTo>
                    <a:cubicBezTo>
                      <a:pt x="13335" y="73343"/>
                      <a:pt x="13335" y="72390"/>
                      <a:pt x="14288" y="72390"/>
                    </a:cubicBezTo>
                    <a:cubicBezTo>
                      <a:pt x="20002" y="72390"/>
                      <a:pt x="23813" y="77152"/>
                      <a:pt x="27622" y="80963"/>
                    </a:cubicBezTo>
                    <a:cubicBezTo>
                      <a:pt x="28575" y="78105"/>
                      <a:pt x="31432" y="75247"/>
                      <a:pt x="34290" y="74295"/>
                    </a:cubicBezTo>
                    <a:cubicBezTo>
                      <a:pt x="39052" y="71438"/>
                      <a:pt x="44768" y="68580"/>
                      <a:pt x="50482" y="67627"/>
                    </a:cubicBezTo>
                    <a:cubicBezTo>
                      <a:pt x="52388" y="66675"/>
                      <a:pt x="54293" y="66675"/>
                      <a:pt x="56197" y="66675"/>
                    </a:cubicBezTo>
                    <a:cubicBezTo>
                      <a:pt x="59055" y="66675"/>
                      <a:pt x="61913" y="68580"/>
                      <a:pt x="64770" y="70485"/>
                    </a:cubicBezTo>
                    <a:cubicBezTo>
                      <a:pt x="69532" y="72390"/>
                      <a:pt x="75247" y="72390"/>
                      <a:pt x="80010" y="72390"/>
                    </a:cubicBezTo>
                    <a:cubicBezTo>
                      <a:pt x="83820" y="72390"/>
                      <a:pt x="87630" y="71438"/>
                      <a:pt x="91440" y="70485"/>
                    </a:cubicBezTo>
                    <a:cubicBezTo>
                      <a:pt x="92393" y="69532"/>
                      <a:pt x="92393" y="68580"/>
                      <a:pt x="93345" y="68580"/>
                    </a:cubicBezTo>
                    <a:cubicBezTo>
                      <a:pt x="94297" y="67627"/>
                      <a:pt x="94297" y="68580"/>
                      <a:pt x="94297" y="69532"/>
                    </a:cubicBezTo>
                    <a:cubicBezTo>
                      <a:pt x="94297" y="69532"/>
                      <a:pt x="94297" y="69532"/>
                      <a:pt x="95250" y="69532"/>
                    </a:cubicBezTo>
                    <a:cubicBezTo>
                      <a:pt x="99060" y="67627"/>
                      <a:pt x="103822" y="67627"/>
                      <a:pt x="107632" y="68580"/>
                    </a:cubicBezTo>
                    <a:cubicBezTo>
                      <a:pt x="111443" y="68580"/>
                      <a:pt x="115253" y="69532"/>
                      <a:pt x="117157" y="73343"/>
                    </a:cubicBezTo>
                    <a:cubicBezTo>
                      <a:pt x="122872" y="85725"/>
                      <a:pt x="128587" y="100013"/>
                      <a:pt x="141922" y="106680"/>
                    </a:cubicBezTo>
                    <a:cubicBezTo>
                      <a:pt x="155258" y="112395"/>
                      <a:pt x="168593" y="104775"/>
                      <a:pt x="174308" y="91440"/>
                    </a:cubicBezTo>
                    <a:cubicBezTo>
                      <a:pt x="177165" y="83820"/>
                      <a:pt x="178118" y="76200"/>
                      <a:pt x="179070" y="68580"/>
                    </a:cubicBezTo>
                    <a:cubicBezTo>
                      <a:pt x="180022" y="63818"/>
                      <a:pt x="182880" y="57150"/>
                      <a:pt x="180975" y="53340"/>
                    </a:cubicBezTo>
                    <a:cubicBezTo>
                      <a:pt x="180975" y="52388"/>
                      <a:pt x="181928" y="51435"/>
                      <a:pt x="181928" y="52388"/>
                    </a:cubicBezTo>
                    <a:cubicBezTo>
                      <a:pt x="181928" y="52388"/>
                      <a:pt x="181928" y="52388"/>
                      <a:pt x="181928" y="52388"/>
                    </a:cubicBezTo>
                    <a:cubicBezTo>
                      <a:pt x="183833" y="50482"/>
                      <a:pt x="186690" y="49530"/>
                      <a:pt x="188595" y="47625"/>
                    </a:cubicBezTo>
                    <a:cubicBezTo>
                      <a:pt x="192405" y="45720"/>
                      <a:pt x="197168" y="43815"/>
                      <a:pt x="200978" y="41910"/>
                    </a:cubicBezTo>
                    <a:cubicBezTo>
                      <a:pt x="205740" y="40005"/>
                      <a:pt x="209550" y="36195"/>
                      <a:pt x="213360" y="32385"/>
                    </a:cubicBezTo>
                    <a:cubicBezTo>
                      <a:pt x="216218" y="29527"/>
                      <a:pt x="219075" y="26670"/>
                      <a:pt x="223837" y="25717"/>
                    </a:cubicBezTo>
                    <a:cubicBezTo>
                      <a:pt x="229553" y="23813"/>
                      <a:pt x="236220" y="23813"/>
                      <a:pt x="241935" y="22860"/>
                    </a:cubicBezTo>
                    <a:cubicBezTo>
                      <a:pt x="247650" y="21907"/>
                      <a:pt x="252412" y="20002"/>
                      <a:pt x="258128" y="20002"/>
                    </a:cubicBezTo>
                    <a:cubicBezTo>
                      <a:pt x="260985" y="20002"/>
                      <a:pt x="261937" y="21907"/>
                      <a:pt x="262890" y="24765"/>
                    </a:cubicBezTo>
                    <a:cubicBezTo>
                      <a:pt x="263843" y="28575"/>
                      <a:pt x="264795" y="31432"/>
                      <a:pt x="265747" y="35242"/>
                    </a:cubicBezTo>
                    <a:cubicBezTo>
                      <a:pt x="265747" y="28575"/>
                      <a:pt x="265747" y="20955"/>
                      <a:pt x="271462" y="16192"/>
                    </a:cubicBezTo>
                    <a:cubicBezTo>
                      <a:pt x="271462" y="16192"/>
                      <a:pt x="272415" y="16192"/>
                      <a:pt x="272415" y="16192"/>
                    </a:cubicBezTo>
                    <a:cubicBezTo>
                      <a:pt x="276225" y="20955"/>
                      <a:pt x="274320" y="30480"/>
                      <a:pt x="274320" y="36195"/>
                    </a:cubicBezTo>
                    <a:cubicBezTo>
                      <a:pt x="274320" y="46672"/>
                      <a:pt x="280987" y="54292"/>
                      <a:pt x="284797" y="63818"/>
                    </a:cubicBezTo>
                    <a:cubicBezTo>
                      <a:pt x="284797" y="64770"/>
                      <a:pt x="284797" y="64770"/>
                      <a:pt x="283845" y="64770"/>
                    </a:cubicBezTo>
                    <a:cubicBezTo>
                      <a:pt x="279083" y="63818"/>
                      <a:pt x="276225" y="60007"/>
                      <a:pt x="273368" y="56197"/>
                    </a:cubicBezTo>
                    <a:cubicBezTo>
                      <a:pt x="275272" y="59055"/>
                      <a:pt x="276225" y="62865"/>
                      <a:pt x="276225" y="66675"/>
                    </a:cubicBezTo>
                    <a:cubicBezTo>
                      <a:pt x="276225" y="71438"/>
                      <a:pt x="268605" y="69532"/>
                      <a:pt x="264795" y="68580"/>
                    </a:cubicBezTo>
                    <a:cubicBezTo>
                      <a:pt x="260033" y="66675"/>
                      <a:pt x="257175" y="60960"/>
                      <a:pt x="256222" y="56197"/>
                    </a:cubicBezTo>
                    <a:cubicBezTo>
                      <a:pt x="254318" y="49530"/>
                      <a:pt x="254318" y="41910"/>
                      <a:pt x="250508" y="36195"/>
                    </a:cubicBezTo>
                    <a:cubicBezTo>
                      <a:pt x="244793" y="36195"/>
                      <a:pt x="245745" y="40957"/>
                      <a:pt x="245745" y="44767"/>
                    </a:cubicBezTo>
                    <a:close/>
                  </a:path>
                </a:pathLst>
              </a:custGeom>
              <a:solidFill>
                <a:srgbClr val="FFD655"/>
              </a:solidFill>
              <a:ln w="9525" cap="flat">
                <a:noFill/>
                <a:prstDash val="solid"/>
                <a:miter/>
              </a:ln>
            </p:spPr>
            <p:txBody>
              <a:bodyPr rtlCol="0" anchor="ctr"/>
              <a:lstStyle/>
              <a:p>
                <a:endParaRPr lang="en-US"/>
              </a:p>
            </p:txBody>
          </p:sp>
          <p:sp>
            <p:nvSpPr>
              <p:cNvPr id="2508" name="Freeform: Shape 2507">
                <a:extLst>
                  <a:ext uri="{FF2B5EF4-FFF2-40B4-BE49-F238E27FC236}">
                    <a16:creationId xmlns:a16="http://schemas.microsoft.com/office/drawing/2014/main" id="{50627759-0EED-4850-8F65-CDA6B83A559B}"/>
                  </a:ext>
                </a:extLst>
              </p:cNvPr>
              <p:cNvSpPr/>
              <p:nvPr/>
            </p:nvSpPr>
            <p:spPr>
              <a:xfrm>
                <a:off x="959167" y="832610"/>
                <a:ext cx="48972" cy="31241"/>
              </a:xfrm>
              <a:custGeom>
                <a:avLst/>
                <a:gdLst>
                  <a:gd name="connsiteX0" fmla="*/ 47625 w 48972"/>
                  <a:gd name="connsiteY0" fmla="*/ 17337 h 31241"/>
                  <a:gd name="connsiteX1" fmla="*/ 20003 w 48972"/>
                  <a:gd name="connsiteY1" fmla="*/ 28767 h 31241"/>
                  <a:gd name="connsiteX2" fmla="*/ 0 w 48972"/>
                  <a:gd name="connsiteY2" fmla="*/ 192 h 31241"/>
                  <a:gd name="connsiteX3" fmla="*/ 0 w 48972"/>
                  <a:gd name="connsiteY3" fmla="*/ 3049 h 31241"/>
                  <a:gd name="connsiteX4" fmla="*/ 17145 w 48972"/>
                  <a:gd name="connsiteY4" fmla="*/ 28767 h 31241"/>
                  <a:gd name="connsiteX5" fmla="*/ 33338 w 48972"/>
                  <a:gd name="connsiteY5" fmla="*/ 30672 h 31241"/>
                  <a:gd name="connsiteX6" fmla="*/ 48578 w 48972"/>
                  <a:gd name="connsiteY6" fmla="*/ 17337 h 31241"/>
                  <a:gd name="connsiteX7" fmla="*/ 47625 w 48972"/>
                  <a:gd name="connsiteY7" fmla="*/ 1733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72" h="31241">
                    <a:moveTo>
                      <a:pt x="47625" y="17337"/>
                    </a:moveTo>
                    <a:cubicBezTo>
                      <a:pt x="40958" y="26862"/>
                      <a:pt x="32385" y="33529"/>
                      <a:pt x="20003" y="28767"/>
                    </a:cubicBezTo>
                    <a:cubicBezTo>
                      <a:pt x="10478" y="24957"/>
                      <a:pt x="1905" y="10669"/>
                      <a:pt x="0" y="192"/>
                    </a:cubicBezTo>
                    <a:cubicBezTo>
                      <a:pt x="0" y="-761"/>
                      <a:pt x="0" y="2097"/>
                      <a:pt x="0" y="3049"/>
                    </a:cubicBezTo>
                    <a:cubicBezTo>
                      <a:pt x="1905" y="13527"/>
                      <a:pt x="8573" y="24004"/>
                      <a:pt x="17145" y="28767"/>
                    </a:cubicBezTo>
                    <a:cubicBezTo>
                      <a:pt x="21908" y="31624"/>
                      <a:pt x="27623" y="31624"/>
                      <a:pt x="33338" y="30672"/>
                    </a:cubicBezTo>
                    <a:cubicBezTo>
                      <a:pt x="40005" y="28767"/>
                      <a:pt x="43815" y="22099"/>
                      <a:pt x="48578" y="17337"/>
                    </a:cubicBezTo>
                    <a:cubicBezTo>
                      <a:pt x="49530" y="16384"/>
                      <a:pt x="48578" y="16384"/>
                      <a:pt x="47625" y="17337"/>
                    </a:cubicBezTo>
                    <a:close/>
                  </a:path>
                </a:pathLst>
              </a:custGeom>
              <a:solidFill>
                <a:srgbClr val="DB8907"/>
              </a:solidFill>
              <a:ln w="9525" cap="flat">
                <a:noFill/>
                <a:prstDash val="solid"/>
                <a:miter/>
              </a:ln>
            </p:spPr>
            <p:txBody>
              <a:bodyPr rtlCol="0" anchor="ctr"/>
              <a:lstStyle/>
              <a:p>
                <a:endParaRPr lang="en-US"/>
              </a:p>
            </p:txBody>
          </p:sp>
          <p:sp>
            <p:nvSpPr>
              <p:cNvPr id="2509" name="Freeform: Shape 2508">
                <a:extLst>
                  <a:ext uri="{FF2B5EF4-FFF2-40B4-BE49-F238E27FC236}">
                    <a16:creationId xmlns:a16="http://schemas.microsoft.com/office/drawing/2014/main" id="{F0ECDA36-52FE-4D8D-B258-F19DBC7A0EF1}"/>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78105 w 303661"/>
                  <a:gd name="connsiteY35" fmla="*/ 265747 h 266700"/>
                  <a:gd name="connsiteX36" fmla="*/ 64770 w 303661"/>
                  <a:gd name="connsiteY36" fmla="*/ 260985 h 266700"/>
                  <a:gd name="connsiteX37" fmla="*/ 59055 w 303661"/>
                  <a:gd name="connsiteY37" fmla="*/ 246697 h 266700"/>
                  <a:gd name="connsiteX38" fmla="*/ 69532 w 303661"/>
                  <a:gd name="connsiteY38" fmla="*/ 234315 h 266700"/>
                  <a:gd name="connsiteX39" fmla="*/ 69532 w 303661"/>
                  <a:gd name="connsiteY39" fmla="*/ 234315 h 266700"/>
                  <a:gd name="connsiteX40" fmla="*/ 70485 w 303661"/>
                  <a:gd name="connsiteY40" fmla="*/ 233363 h 266700"/>
                  <a:gd name="connsiteX41" fmla="*/ 69532 w 303661"/>
                  <a:gd name="connsiteY41" fmla="*/ 192405 h 266700"/>
                  <a:gd name="connsiteX42" fmla="*/ 71438 w 303661"/>
                  <a:gd name="connsiteY42" fmla="*/ 149543 h 266700"/>
                  <a:gd name="connsiteX43" fmla="*/ 75247 w 303661"/>
                  <a:gd name="connsiteY43" fmla="*/ 113347 h 266700"/>
                  <a:gd name="connsiteX44" fmla="*/ 83820 w 303661"/>
                  <a:gd name="connsiteY44" fmla="*/ 75247 h 266700"/>
                  <a:gd name="connsiteX45" fmla="*/ 81915 w 303661"/>
                  <a:gd name="connsiteY45" fmla="*/ 79057 h 266700"/>
                  <a:gd name="connsiteX46" fmla="*/ 75247 w 303661"/>
                  <a:gd name="connsiteY46" fmla="*/ 107632 h 266700"/>
                  <a:gd name="connsiteX47" fmla="*/ 65722 w 303661"/>
                  <a:gd name="connsiteY47" fmla="*/ 83820 h 266700"/>
                  <a:gd name="connsiteX48" fmla="*/ 64770 w 303661"/>
                  <a:gd name="connsiteY48" fmla="*/ 81915 h 266700"/>
                  <a:gd name="connsiteX49" fmla="*/ 74295 w 303661"/>
                  <a:gd name="connsiteY49" fmla="*/ 109538 h 266700"/>
                  <a:gd name="connsiteX50" fmla="*/ 75247 w 303661"/>
                  <a:gd name="connsiteY50" fmla="*/ 109538 h 266700"/>
                  <a:gd name="connsiteX51" fmla="*/ 75247 w 303661"/>
                  <a:gd name="connsiteY51" fmla="*/ 109538 h 266700"/>
                  <a:gd name="connsiteX52" fmla="*/ 74295 w 303661"/>
                  <a:gd name="connsiteY52" fmla="*/ 118110 h 266700"/>
                  <a:gd name="connsiteX53" fmla="*/ 74295 w 303661"/>
                  <a:gd name="connsiteY53" fmla="*/ 118110 h 266700"/>
                  <a:gd name="connsiteX54" fmla="*/ 30480 w 303661"/>
                  <a:gd name="connsiteY54" fmla="*/ 137160 h 266700"/>
                  <a:gd name="connsiteX55" fmla="*/ 30480 w 303661"/>
                  <a:gd name="connsiteY55" fmla="*/ 126682 h 266700"/>
                  <a:gd name="connsiteX56" fmla="*/ 30480 w 303661"/>
                  <a:gd name="connsiteY56" fmla="*/ 128588 h 266700"/>
                  <a:gd name="connsiteX57" fmla="*/ 25718 w 303661"/>
                  <a:gd name="connsiteY57" fmla="*/ 141922 h 266700"/>
                  <a:gd name="connsiteX58" fmla="*/ 14288 w 303661"/>
                  <a:gd name="connsiteY58" fmla="*/ 140018 h 266700"/>
                  <a:gd name="connsiteX59" fmla="*/ 4763 w 303661"/>
                  <a:gd name="connsiteY59" fmla="*/ 112395 h 266700"/>
                  <a:gd name="connsiteX60" fmla="*/ 2857 w 303661"/>
                  <a:gd name="connsiteY60" fmla="*/ 91440 h 266700"/>
                  <a:gd name="connsiteX61" fmla="*/ 1905 w 303661"/>
                  <a:gd name="connsiteY61" fmla="*/ 78105 h 266700"/>
                  <a:gd name="connsiteX62" fmla="*/ 2857 w 303661"/>
                  <a:gd name="connsiteY62" fmla="*/ 70485 h 266700"/>
                  <a:gd name="connsiteX63" fmla="*/ 3810 w 303661"/>
                  <a:gd name="connsiteY63" fmla="*/ 66675 h 266700"/>
                  <a:gd name="connsiteX64" fmla="*/ 15240 w 303661"/>
                  <a:gd name="connsiteY64" fmla="*/ 69532 h 266700"/>
                  <a:gd name="connsiteX65" fmla="*/ 14288 w 303661"/>
                  <a:gd name="connsiteY65" fmla="*/ 67627 h 266700"/>
                  <a:gd name="connsiteX66" fmla="*/ 14288 w 303661"/>
                  <a:gd name="connsiteY66" fmla="*/ 67627 h 266700"/>
                  <a:gd name="connsiteX67" fmla="*/ 40005 w 303661"/>
                  <a:gd name="connsiteY67" fmla="*/ 56197 h 266700"/>
                  <a:gd name="connsiteX68" fmla="*/ 70485 w 303661"/>
                  <a:gd name="connsiteY68" fmla="*/ 43815 h 266700"/>
                  <a:gd name="connsiteX69" fmla="*/ 101918 w 303661"/>
                  <a:gd name="connsiteY69" fmla="*/ 38100 h 266700"/>
                  <a:gd name="connsiteX70" fmla="*/ 126682 w 303661"/>
                  <a:gd name="connsiteY70" fmla="*/ 34290 h 266700"/>
                  <a:gd name="connsiteX71" fmla="*/ 129540 w 303661"/>
                  <a:gd name="connsiteY71" fmla="*/ 69532 h 266700"/>
                  <a:gd name="connsiteX72" fmla="*/ 150495 w 303661"/>
                  <a:gd name="connsiteY72" fmla="*/ 81915 h 266700"/>
                  <a:gd name="connsiteX73" fmla="*/ 166687 w 303661"/>
                  <a:gd name="connsiteY73" fmla="*/ 62865 h 266700"/>
                  <a:gd name="connsiteX74" fmla="*/ 160972 w 303661"/>
                  <a:gd name="connsiteY74" fmla="*/ 24765 h 266700"/>
                  <a:gd name="connsiteX75" fmla="*/ 211455 w 303661"/>
                  <a:gd name="connsiteY75" fmla="*/ 13335 h 266700"/>
                  <a:gd name="connsiteX76" fmla="*/ 261937 w 303661"/>
                  <a:gd name="connsiteY76" fmla="*/ 9525 h 266700"/>
                  <a:gd name="connsiteX77" fmla="*/ 261937 w 303661"/>
                  <a:gd name="connsiteY77" fmla="*/ 14288 h 266700"/>
                  <a:gd name="connsiteX78" fmla="*/ 263843 w 303661"/>
                  <a:gd name="connsiteY78" fmla="*/ 8572 h 266700"/>
                  <a:gd name="connsiteX79" fmla="*/ 263843 w 303661"/>
                  <a:gd name="connsiteY79" fmla="*/ 7620 h 266700"/>
                  <a:gd name="connsiteX80" fmla="*/ 271462 w 303661"/>
                  <a:gd name="connsiteY80" fmla="*/ 0 h 266700"/>
                  <a:gd name="connsiteX81" fmla="*/ 281940 w 303661"/>
                  <a:gd name="connsiteY81" fmla="*/ 7620 h 266700"/>
                  <a:gd name="connsiteX82" fmla="*/ 292418 w 303661"/>
                  <a:gd name="connsiteY82" fmla="*/ 28575 h 266700"/>
                  <a:gd name="connsiteX83" fmla="*/ 300990 w 303661"/>
                  <a:gd name="connsiteY83" fmla="*/ 55245 h 266700"/>
                  <a:gd name="connsiteX84" fmla="*/ 299085 w 303661"/>
                  <a:gd name="connsiteY84" fmla="*/ 67627 h 266700"/>
                  <a:gd name="connsiteX85" fmla="*/ 279083 w 303661"/>
                  <a:gd name="connsiteY85" fmla="*/ 65722 h 266700"/>
                  <a:gd name="connsiteX86" fmla="*/ 280987 w 303661"/>
                  <a:gd name="connsiteY86" fmla="*/ 68580 h 266700"/>
                  <a:gd name="connsiteX87" fmla="*/ 282893 w 303661"/>
                  <a:gd name="connsiteY87" fmla="*/ 70485 h 266700"/>
                  <a:gd name="connsiteX88" fmla="*/ 253365 w 303661"/>
                  <a:gd name="connsiteY88" fmla="*/ 72390 h 266700"/>
                  <a:gd name="connsiteX89" fmla="*/ 249555 w 303661"/>
                  <a:gd name="connsiteY89" fmla="*/ 49530 h 266700"/>
                  <a:gd name="connsiteX90" fmla="*/ 248603 w 303661"/>
                  <a:gd name="connsiteY90" fmla="*/ 46672 h 266700"/>
                  <a:gd name="connsiteX91" fmla="*/ 251460 w 303661"/>
                  <a:gd name="connsiteY91" fmla="*/ 70485 h 266700"/>
                  <a:gd name="connsiteX92" fmla="*/ 240030 w 303661"/>
                  <a:gd name="connsiteY92" fmla="*/ 51435 h 266700"/>
                  <a:gd name="connsiteX93" fmla="*/ 241935 w 303661"/>
                  <a:gd name="connsiteY93" fmla="*/ 55245 h 266700"/>
                  <a:gd name="connsiteX94" fmla="*/ 260985 w 303661"/>
                  <a:gd name="connsiteY94" fmla="*/ 92393 h 266700"/>
                  <a:gd name="connsiteX95" fmla="*/ 273368 w 303661"/>
                  <a:gd name="connsiteY95" fmla="*/ 133350 h 266700"/>
                  <a:gd name="connsiteX96" fmla="*/ 281940 w 303661"/>
                  <a:gd name="connsiteY96" fmla="*/ 177165 h 266700"/>
                  <a:gd name="connsiteX97" fmla="*/ 285750 w 303661"/>
                  <a:gd name="connsiteY97" fmla="*/ 221933 h 266700"/>
                  <a:gd name="connsiteX98" fmla="*/ 286703 w 303661"/>
                  <a:gd name="connsiteY98" fmla="*/ 222885 h 266700"/>
                  <a:gd name="connsiteX99" fmla="*/ 286703 w 303661"/>
                  <a:gd name="connsiteY99" fmla="*/ 222885 h 266700"/>
                  <a:gd name="connsiteX100" fmla="*/ 296228 w 303661"/>
                  <a:gd name="connsiteY100" fmla="*/ 226695 h 266700"/>
                  <a:gd name="connsiteX101" fmla="*/ 295275 w 303661"/>
                  <a:gd name="connsiteY101" fmla="*/ 234315 h 266700"/>
                  <a:gd name="connsiteX102" fmla="*/ 281940 w 303661"/>
                  <a:gd name="connsiteY102" fmla="*/ 247650 h 266700"/>
                  <a:gd name="connsiteX103" fmla="*/ 274320 w 303661"/>
                  <a:gd name="connsiteY103" fmla="*/ 251460 h 266700"/>
                  <a:gd name="connsiteX104" fmla="*/ 255270 w 303661"/>
                  <a:gd name="connsiteY104" fmla="*/ 257175 h 266700"/>
                  <a:gd name="connsiteX105" fmla="*/ 220028 w 303661"/>
                  <a:gd name="connsiteY105" fmla="*/ 262890 h 266700"/>
                  <a:gd name="connsiteX106" fmla="*/ 152400 w 303661"/>
                  <a:gd name="connsiteY106" fmla="*/ 259080 h 266700"/>
                  <a:gd name="connsiteX107" fmla="*/ 117157 w 303661"/>
                  <a:gd name="connsiteY107" fmla="*/ 255270 h 266700"/>
                  <a:gd name="connsiteX108" fmla="*/ 97155 w 303661"/>
                  <a:gd name="connsiteY108" fmla="*/ 250508 h 266700"/>
                  <a:gd name="connsiteX109" fmla="*/ 87630 w 303661"/>
                  <a:gd name="connsiteY109" fmla="*/ 249555 h 266700"/>
                  <a:gd name="connsiteX110" fmla="*/ 72390 w 303661"/>
                  <a:gd name="connsiteY110" fmla="*/ 254318 h 266700"/>
                  <a:gd name="connsiteX111" fmla="*/ 73343 w 303661"/>
                  <a:gd name="connsiteY111" fmla="*/ 255270 h 266700"/>
                  <a:gd name="connsiteX112" fmla="*/ 87630 w 303661"/>
                  <a:gd name="connsiteY112" fmla="*/ 250508 h 266700"/>
                  <a:gd name="connsiteX113" fmla="*/ 95250 w 303661"/>
                  <a:gd name="connsiteY113" fmla="*/ 251460 h 266700"/>
                  <a:gd name="connsiteX114" fmla="*/ 116205 w 303661"/>
                  <a:gd name="connsiteY114" fmla="*/ 256222 h 266700"/>
                  <a:gd name="connsiteX115" fmla="*/ 151447 w 303661"/>
                  <a:gd name="connsiteY115" fmla="*/ 260033 h 266700"/>
                  <a:gd name="connsiteX116" fmla="*/ 187643 w 303661"/>
                  <a:gd name="connsiteY116" fmla="*/ 263843 h 266700"/>
                  <a:gd name="connsiteX117" fmla="*/ 251460 w 303661"/>
                  <a:gd name="connsiteY117" fmla="*/ 260033 h 266700"/>
                  <a:gd name="connsiteX118" fmla="*/ 272415 w 303661"/>
                  <a:gd name="connsiteY118" fmla="*/ 254318 h 266700"/>
                  <a:gd name="connsiteX119" fmla="*/ 293370 w 303661"/>
                  <a:gd name="connsiteY119" fmla="*/ 240030 h 266700"/>
                  <a:gd name="connsiteX120" fmla="*/ 299085 w 303661"/>
                  <a:gd name="connsiteY120" fmla="*/ 227647 h 266700"/>
                  <a:gd name="connsiteX121" fmla="*/ 287655 w 303661"/>
                  <a:gd name="connsiteY121" fmla="*/ 220980 h 266700"/>
                  <a:gd name="connsiteX122" fmla="*/ 287655 w 303661"/>
                  <a:gd name="connsiteY122" fmla="*/ 220980 h 266700"/>
                  <a:gd name="connsiteX123" fmla="*/ 283845 w 303661"/>
                  <a:gd name="connsiteY123" fmla="*/ 177165 h 266700"/>
                  <a:gd name="connsiteX124" fmla="*/ 275272 w 303661"/>
                  <a:gd name="connsiteY124" fmla="*/ 134302 h 266700"/>
                  <a:gd name="connsiteX125" fmla="*/ 261937 w 303661"/>
                  <a:gd name="connsiteY125" fmla="*/ 92393 h 266700"/>
                  <a:gd name="connsiteX126" fmla="*/ 253365 w 303661"/>
                  <a:gd name="connsiteY126" fmla="*/ 74295 h 266700"/>
                  <a:gd name="connsiteX127" fmla="*/ 253365 w 303661"/>
                  <a:gd name="connsiteY127" fmla="*/ 74295 h 266700"/>
                  <a:gd name="connsiteX128" fmla="*/ 284797 w 303661"/>
                  <a:gd name="connsiteY128"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6200" y="265747"/>
                      <a:pt x="77153" y="265747"/>
                      <a:pt x="78105" y="265747"/>
                    </a:cubicBezTo>
                    <a:cubicBezTo>
                      <a:pt x="73343" y="264795"/>
                      <a:pt x="68580" y="262890"/>
                      <a:pt x="64770" y="260985"/>
                    </a:cubicBezTo>
                    <a:cubicBezTo>
                      <a:pt x="60007" y="258127"/>
                      <a:pt x="56197" y="252413"/>
                      <a:pt x="59055" y="246697"/>
                    </a:cubicBezTo>
                    <a:cubicBezTo>
                      <a:pt x="60960" y="241935"/>
                      <a:pt x="65722" y="238125"/>
                      <a:pt x="69532" y="234315"/>
                    </a:cubicBezTo>
                    <a:cubicBezTo>
                      <a:pt x="69532" y="234315"/>
                      <a:pt x="69532" y="234315"/>
                      <a:pt x="69532" y="234315"/>
                    </a:cubicBezTo>
                    <a:cubicBezTo>
                      <a:pt x="69532" y="234315"/>
                      <a:pt x="70485" y="234315"/>
                      <a:pt x="70485" y="233363"/>
                    </a:cubicBezTo>
                    <a:cubicBezTo>
                      <a:pt x="70485" y="220027"/>
                      <a:pt x="69532" y="205740"/>
                      <a:pt x="69532" y="192405"/>
                    </a:cubicBezTo>
                    <a:cubicBezTo>
                      <a:pt x="69532" y="178118"/>
                      <a:pt x="70485" y="163830"/>
                      <a:pt x="71438" y="149543"/>
                    </a:cubicBezTo>
                    <a:cubicBezTo>
                      <a:pt x="72390" y="137160"/>
                      <a:pt x="74295" y="125730"/>
                      <a:pt x="75247" y="113347"/>
                    </a:cubicBezTo>
                    <a:cubicBezTo>
                      <a:pt x="77153" y="101918"/>
                      <a:pt x="79057" y="85725"/>
                      <a:pt x="83820" y="75247"/>
                    </a:cubicBezTo>
                    <a:cubicBezTo>
                      <a:pt x="83820" y="74295"/>
                      <a:pt x="81915" y="79057"/>
                      <a:pt x="81915" y="79057"/>
                    </a:cubicBezTo>
                    <a:cubicBezTo>
                      <a:pt x="78105" y="87630"/>
                      <a:pt x="76200" y="98107"/>
                      <a:pt x="75247" y="107632"/>
                    </a:cubicBezTo>
                    <a:cubicBezTo>
                      <a:pt x="71438" y="99060"/>
                      <a:pt x="65722" y="93345"/>
                      <a:pt x="65722" y="83820"/>
                    </a:cubicBezTo>
                    <a:cubicBezTo>
                      <a:pt x="65722" y="82868"/>
                      <a:pt x="64770" y="80963"/>
                      <a:pt x="64770" y="81915"/>
                    </a:cubicBezTo>
                    <a:cubicBezTo>
                      <a:pt x="64770" y="92393"/>
                      <a:pt x="69532" y="100965"/>
                      <a:pt x="74295" y="109538"/>
                    </a:cubicBezTo>
                    <a:cubicBezTo>
                      <a:pt x="74295" y="109538"/>
                      <a:pt x="74295" y="109538"/>
                      <a:pt x="75247" y="109538"/>
                    </a:cubicBezTo>
                    <a:cubicBezTo>
                      <a:pt x="75247" y="109538"/>
                      <a:pt x="75247" y="109538"/>
                      <a:pt x="75247" y="109538"/>
                    </a:cubicBezTo>
                    <a:cubicBezTo>
                      <a:pt x="75247" y="112395"/>
                      <a:pt x="74295" y="115252"/>
                      <a:pt x="74295" y="118110"/>
                    </a:cubicBezTo>
                    <a:cubicBezTo>
                      <a:pt x="74295" y="118110"/>
                      <a:pt x="74295" y="118110"/>
                      <a:pt x="74295" y="118110"/>
                    </a:cubicBezTo>
                    <a:cubicBezTo>
                      <a:pt x="60007" y="123825"/>
                      <a:pt x="42863" y="126682"/>
                      <a:pt x="30480" y="137160"/>
                    </a:cubicBezTo>
                    <a:cubicBezTo>
                      <a:pt x="32385" y="131445"/>
                      <a:pt x="30480" y="129540"/>
                      <a:pt x="30480" y="126682"/>
                    </a:cubicBezTo>
                    <a:cubicBezTo>
                      <a:pt x="30480" y="125730"/>
                      <a:pt x="30480" y="127635"/>
                      <a:pt x="30480" y="128588"/>
                    </a:cubicBezTo>
                    <a:cubicBezTo>
                      <a:pt x="30480" y="133350"/>
                      <a:pt x="29527" y="139065"/>
                      <a:pt x="25718" y="141922"/>
                    </a:cubicBezTo>
                    <a:cubicBezTo>
                      <a:pt x="21907" y="145733"/>
                      <a:pt x="17145" y="143827"/>
                      <a:pt x="14288" y="140018"/>
                    </a:cubicBezTo>
                    <a:cubicBezTo>
                      <a:pt x="7620" y="132397"/>
                      <a:pt x="5715" y="120968"/>
                      <a:pt x="4763" y="112395"/>
                    </a:cubicBezTo>
                    <a:cubicBezTo>
                      <a:pt x="3810" y="105727"/>
                      <a:pt x="2857" y="99060"/>
                      <a:pt x="2857" y="91440"/>
                    </a:cubicBezTo>
                    <a:cubicBezTo>
                      <a:pt x="1905" y="86677"/>
                      <a:pt x="1905" y="81915"/>
                      <a:pt x="1905" y="78105"/>
                    </a:cubicBezTo>
                    <a:cubicBezTo>
                      <a:pt x="1905" y="75247"/>
                      <a:pt x="1905" y="73343"/>
                      <a:pt x="2857" y="70485"/>
                    </a:cubicBezTo>
                    <a:cubicBezTo>
                      <a:pt x="2857" y="69532"/>
                      <a:pt x="3810" y="68580"/>
                      <a:pt x="3810" y="66675"/>
                    </a:cubicBezTo>
                    <a:cubicBezTo>
                      <a:pt x="5715" y="62865"/>
                      <a:pt x="11430" y="60007"/>
                      <a:pt x="15240" y="69532"/>
                    </a:cubicBezTo>
                    <a:cubicBezTo>
                      <a:pt x="15240" y="70485"/>
                      <a:pt x="15240" y="67627"/>
                      <a:pt x="14288" y="67627"/>
                    </a:cubicBezTo>
                    <a:cubicBezTo>
                      <a:pt x="14288" y="67627"/>
                      <a:pt x="14288" y="67627"/>
                      <a:pt x="14288" y="67627"/>
                    </a:cubicBezTo>
                    <a:cubicBezTo>
                      <a:pt x="23813" y="65722"/>
                      <a:pt x="31432" y="60960"/>
                      <a:pt x="40005" y="56197"/>
                    </a:cubicBezTo>
                    <a:cubicBezTo>
                      <a:pt x="49530" y="50482"/>
                      <a:pt x="60007" y="46672"/>
                      <a:pt x="70485" y="43815"/>
                    </a:cubicBezTo>
                    <a:cubicBezTo>
                      <a:pt x="80962" y="40957"/>
                      <a:pt x="91440" y="40005"/>
                      <a:pt x="101918" y="38100"/>
                    </a:cubicBezTo>
                    <a:cubicBezTo>
                      <a:pt x="109537" y="37147"/>
                      <a:pt x="118110" y="36195"/>
                      <a:pt x="126682" y="34290"/>
                    </a:cubicBezTo>
                    <a:cubicBezTo>
                      <a:pt x="127635" y="45720"/>
                      <a:pt x="124778" y="58102"/>
                      <a:pt x="129540" y="69532"/>
                    </a:cubicBezTo>
                    <a:cubicBezTo>
                      <a:pt x="133350" y="77152"/>
                      <a:pt x="140970" y="84772"/>
                      <a:pt x="150495" y="81915"/>
                    </a:cubicBezTo>
                    <a:cubicBezTo>
                      <a:pt x="159068" y="79057"/>
                      <a:pt x="163830" y="70485"/>
                      <a:pt x="166687" y="62865"/>
                    </a:cubicBezTo>
                    <a:cubicBezTo>
                      <a:pt x="170497" y="50482"/>
                      <a:pt x="165735" y="37147"/>
                      <a:pt x="160972" y="24765"/>
                    </a:cubicBezTo>
                    <a:cubicBezTo>
                      <a:pt x="174308" y="12382"/>
                      <a:pt x="195262" y="13335"/>
                      <a:pt x="211455" y="13335"/>
                    </a:cubicBezTo>
                    <a:cubicBezTo>
                      <a:pt x="227647" y="13335"/>
                      <a:pt x="246697" y="16192"/>
                      <a:pt x="261937" y="9525"/>
                    </a:cubicBezTo>
                    <a:cubicBezTo>
                      <a:pt x="261937" y="10477"/>
                      <a:pt x="261937" y="15240"/>
                      <a:pt x="261937" y="14288"/>
                    </a:cubicBezTo>
                    <a:cubicBezTo>
                      <a:pt x="261937" y="14288"/>
                      <a:pt x="263843" y="9525"/>
                      <a:pt x="263843" y="8572"/>
                    </a:cubicBezTo>
                    <a:cubicBezTo>
                      <a:pt x="263843" y="8572"/>
                      <a:pt x="263843" y="8572"/>
                      <a:pt x="263843" y="7620"/>
                    </a:cubicBezTo>
                    <a:cubicBezTo>
                      <a:pt x="264795" y="3810"/>
                      <a:pt x="266700" y="0"/>
                      <a:pt x="271462" y="0"/>
                    </a:cubicBezTo>
                    <a:cubicBezTo>
                      <a:pt x="276225" y="0"/>
                      <a:pt x="280035" y="4763"/>
                      <a:pt x="281940" y="7620"/>
                    </a:cubicBezTo>
                    <a:cubicBezTo>
                      <a:pt x="286703" y="13335"/>
                      <a:pt x="289560" y="21907"/>
                      <a:pt x="292418" y="28575"/>
                    </a:cubicBezTo>
                    <a:cubicBezTo>
                      <a:pt x="296228" y="37147"/>
                      <a:pt x="300037" y="46672"/>
                      <a:pt x="300990" y="55245"/>
                    </a:cubicBezTo>
                    <a:cubicBezTo>
                      <a:pt x="300990" y="60007"/>
                      <a:pt x="300990" y="63818"/>
                      <a:pt x="299085" y="67627"/>
                    </a:cubicBezTo>
                    <a:cubicBezTo>
                      <a:pt x="294322" y="74295"/>
                      <a:pt x="283845" y="70485"/>
                      <a:pt x="279083" y="65722"/>
                    </a:cubicBezTo>
                    <a:cubicBezTo>
                      <a:pt x="278130" y="64770"/>
                      <a:pt x="280035" y="67627"/>
                      <a:pt x="280987" y="68580"/>
                    </a:cubicBezTo>
                    <a:cubicBezTo>
                      <a:pt x="280987" y="69532"/>
                      <a:pt x="281940" y="69532"/>
                      <a:pt x="282893" y="70485"/>
                    </a:cubicBezTo>
                    <a:cubicBezTo>
                      <a:pt x="273368" y="70485"/>
                      <a:pt x="262890" y="68580"/>
                      <a:pt x="253365" y="72390"/>
                    </a:cubicBezTo>
                    <a:cubicBezTo>
                      <a:pt x="252412" y="63818"/>
                      <a:pt x="250508" y="58102"/>
                      <a:pt x="249555" y="49530"/>
                    </a:cubicBezTo>
                    <a:cubicBezTo>
                      <a:pt x="249555" y="48577"/>
                      <a:pt x="248603" y="45720"/>
                      <a:pt x="248603" y="46672"/>
                    </a:cubicBezTo>
                    <a:cubicBezTo>
                      <a:pt x="248603" y="55245"/>
                      <a:pt x="250508" y="62865"/>
                      <a:pt x="251460" y="70485"/>
                    </a:cubicBezTo>
                    <a:cubicBezTo>
                      <a:pt x="248603" y="64770"/>
                      <a:pt x="243840" y="57150"/>
                      <a:pt x="240030" y="51435"/>
                    </a:cubicBezTo>
                    <a:cubicBezTo>
                      <a:pt x="239078" y="50482"/>
                      <a:pt x="240983" y="54292"/>
                      <a:pt x="241935" y="55245"/>
                    </a:cubicBezTo>
                    <a:cubicBezTo>
                      <a:pt x="248603" y="67627"/>
                      <a:pt x="255270" y="80010"/>
                      <a:pt x="260985" y="92393"/>
                    </a:cubicBezTo>
                    <a:cubicBezTo>
                      <a:pt x="266700" y="105727"/>
                      <a:pt x="270510" y="120015"/>
                      <a:pt x="273368" y="133350"/>
                    </a:cubicBezTo>
                    <a:cubicBezTo>
                      <a:pt x="277178" y="147638"/>
                      <a:pt x="280035" y="162877"/>
                      <a:pt x="281940" y="177165"/>
                    </a:cubicBezTo>
                    <a:cubicBezTo>
                      <a:pt x="283845" y="191452"/>
                      <a:pt x="286703" y="206693"/>
                      <a:pt x="285750" y="221933"/>
                    </a:cubicBezTo>
                    <a:cubicBezTo>
                      <a:pt x="285750" y="222885"/>
                      <a:pt x="286703" y="222885"/>
                      <a:pt x="286703" y="222885"/>
                    </a:cubicBezTo>
                    <a:cubicBezTo>
                      <a:pt x="286703" y="222885"/>
                      <a:pt x="286703" y="222885"/>
                      <a:pt x="286703" y="222885"/>
                    </a:cubicBezTo>
                    <a:cubicBezTo>
                      <a:pt x="289560" y="222885"/>
                      <a:pt x="294322" y="223838"/>
                      <a:pt x="296228" y="226695"/>
                    </a:cubicBezTo>
                    <a:cubicBezTo>
                      <a:pt x="298133" y="228600"/>
                      <a:pt x="296228" y="232410"/>
                      <a:pt x="295275" y="234315"/>
                    </a:cubicBezTo>
                    <a:cubicBezTo>
                      <a:pt x="292418" y="240030"/>
                      <a:pt x="286703" y="243840"/>
                      <a:pt x="281940" y="247650"/>
                    </a:cubicBezTo>
                    <a:cubicBezTo>
                      <a:pt x="280035" y="248602"/>
                      <a:pt x="277178" y="250508"/>
                      <a:pt x="274320" y="251460"/>
                    </a:cubicBezTo>
                    <a:cubicBezTo>
                      <a:pt x="267653" y="254318"/>
                      <a:pt x="260985" y="256222"/>
                      <a:pt x="255270" y="257175"/>
                    </a:cubicBezTo>
                    <a:cubicBezTo>
                      <a:pt x="243840" y="260033"/>
                      <a:pt x="232410" y="261938"/>
                      <a:pt x="220028" y="262890"/>
                    </a:cubicBezTo>
                    <a:cubicBezTo>
                      <a:pt x="197168" y="264795"/>
                      <a:pt x="175260" y="260985"/>
                      <a:pt x="152400" y="259080"/>
                    </a:cubicBezTo>
                    <a:cubicBezTo>
                      <a:pt x="140970" y="258127"/>
                      <a:pt x="128587" y="257175"/>
                      <a:pt x="117157" y="255270"/>
                    </a:cubicBezTo>
                    <a:cubicBezTo>
                      <a:pt x="110490" y="254318"/>
                      <a:pt x="103822" y="251460"/>
                      <a:pt x="97155" y="250508"/>
                    </a:cubicBezTo>
                    <a:cubicBezTo>
                      <a:pt x="94297" y="249555"/>
                      <a:pt x="91440" y="249555"/>
                      <a:pt x="87630" y="249555"/>
                    </a:cubicBezTo>
                    <a:cubicBezTo>
                      <a:pt x="81915" y="249555"/>
                      <a:pt x="76200" y="250508"/>
                      <a:pt x="72390" y="254318"/>
                    </a:cubicBezTo>
                    <a:cubicBezTo>
                      <a:pt x="71438" y="255270"/>
                      <a:pt x="73343" y="256222"/>
                      <a:pt x="73343" y="255270"/>
                    </a:cubicBezTo>
                    <a:cubicBezTo>
                      <a:pt x="77153" y="250508"/>
                      <a:pt x="82868" y="250508"/>
                      <a:pt x="87630" y="250508"/>
                    </a:cubicBezTo>
                    <a:cubicBezTo>
                      <a:pt x="90487" y="250508"/>
                      <a:pt x="93345" y="251460"/>
                      <a:pt x="95250" y="251460"/>
                    </a:cubicBezTo>
                    <a:cubicBezTo>
                      <a:pt x="101918" y="252413"/>
                      <a:pt x="108585" y="255270"/>
                      <a:pt x="116205" y="256222"/>
                    </a:cubicBezTo>
                    <a:cubicBezTo>
                      <a:pt x="127635" y="259080"/>
                      <a:pt x="139065" y="259080"/>
                      <a:pt x="151447" y="260033"/>
                    </a:cubicBezTo>
                    <a:cubicBezTo>
                      <a:pt x="163830" y="260985"/>
                      <a:pt x="175260" y="262890"/>
                      <a:pt x="187643" y="263843"/>
                    </a:cubicBezTo>
                    <a:cubicBezTo>
                      <a:pt x="208597" y="265747"/>
                      <a:pt x="230505" y="263843"/>
                      <a:pt x="251460" y="260033"/>
                    </a:cubicBezTo>
                    <a:cubicBezTo>
                      <a:pt x="259080" y="258127"/>
                      <a:pt x="265747" y="256222"/>
                      <a:pt x="272415" y="254318"/>
                    </a:cubicBezTo>
                    <a:cubicBezTo>
                      <a:pt x="280035" y="251460"/>
                      <a:pt x="287655" y="246697"/>
                      <a:pt x="293370" y="240030"/>
                    </a:cubicBezTo>
                    <a:cubicBezTo>
                      <a:pt x="296228" y="237172"/>
                      <a:pt x="299085" y="232410"/>
                      <a:pt x="299085" y="227647"/>
                    </a:cubicBezTo>
                    <a:cubicBezTo>
                      <a:pt x="298133" y="221933"/>
                      <a:pt x="291465" y="220980"/>
                      <a:pt x="287655" y="220980"/>
                    </a:cubicBezTo>
                    <a:cubicBezTo>
                      <a:pt x="287655" y="220980"/>
                      <a:pt x="287655" y="220980"/>
                      <a:pt x="287655" y="220980"/>
                    </a:cubicBezTo>
                    <a:cubicBezTo>
                      <a:pt x="288608" y="206693"/>
                      <a:pt x="285750" y="191452"/>
                      <a:pt x="283845" y="177165"/>
                    </a:cubicBezTo>
                    <a:cubicBezTo>
                      <a:pt x="281940" y="162877"/>
                      <a:pt x="279083" y="148590"/>
                      <a:pt x="275272" y="134302"/>
                    </a:cubicBezTo>
                    <a:cubicBezTo>
                      <a:pt x="271462" y="120015"/>
                      <a:pt x="267653" y="105727"/>
                      <a:pt x="261937" y="92393"/>
                    </a:cubicBezTo>
                    <a:cubicBezTo>
                      <a:pt x="259080" y="86677"/>
                      <a:pt x="256222" y="80010"/>
                      <a:pt x="253365" y="74295"/>
                    </a:cubicBezTo>
                    <a:cubicBezTo>
                      <a:pt x="253365" y="74295"/>
                      <a:pt x="253365" y="74295"/>
                      <a:pt x="253365" y="74295"/>
                    </a:cubicBezTo>
                    <a:cubicBezTo>
                      <a:pt x="263843" y="70485"/>
                      <a:pt x="275272" y="72390"/>
                      <a:pt x="284797" y="72390"/>
                    </a:cubicBezTo>
                    <a:close/>
                  </a:path>
                </a:pathLst>
              </a:custGeom>
              <a:solidFill>
                <a:srgbClr val="CE6700"/>
              </a:solidFill>
              <a:ln w="9525" cap="flat">
                <a:noFill/>
                <a:prstDash val="solid"/>
                <a:miter/>
              </a:ln>
            </p:spPr>
            <p:txBody>
              <a:bodyPr rtlCol="0" anchor="ctr"/>
              <a:lstStyle/>
              <a:p>
                <a:endParaRPr lang="en-US"/>
              </a:p>
            </p:txBody>
          </p:sp>
          <p:sp>
            <p:nvSpPr>
              <p:cNvPr id="2510" name="Freeform: Shape 2509">
                <a:extLst>
                  <a:ext uri="{FF2B5EF4-FFF2-40B4-BE49-F238E27FC236}">
                    <a16:creationId xmlns:a16="http://schemas.microsoft.com/office/drawing/2014/main" id="{2B820FFD-7443-4CDB-BCFB-DD6327145038}"/>
                  </a:ext>
                </a:extLst>
              </p:cNvPr>
              <p:cNvSpPr/>
              <p:nvPr/>
            </p:nvSpPr>
            <p:spPr>
              <a:xfrm>
                <a:off x="628914" y="811847"/>
                <a:ext cx="236907" cy="115633"/>
              </a:xfrm>
              <a:custGeom>
                <a:avLst/>
                <a:gdLst>
                  <a:gd name="connsiteX0" fmla="*/ 234050 w 236907"/>
                  <a:gd name="connsiteY0" fmla="*/ 50482 h 115633"/>
                  <a:gd name="connsiteX1" fmla="*/ 230240 w 236907"/>
                  <a:gd name="connsiteY1" fmla="*/ 37148 h 115633"/>
                  <a:gd name="connsiteX2" fmla="*/ 223573 w 236907"/>
                  <a:gd name="connsiteY2" fmla="*/ 29527 h 115633"/>
                  <a:gd name="connsiteX3" fmla="*/ 222620 w 236907"/>
                  <a:gd name="connsiteY3" fmla="*/ 29527 h 115633"/>
                  <a:gd name="connsiteX4" fmla="*/ 204523 w 236907"/>
                  <a:gd name="connsiteY4" fmla="*/ 35243 h 115633"/>
                  <a:gd name="connsiteX5" fmla="*/ 168328 w 236907"/>
                  <a:gd name="connsiteY5" fmla="*/ 42863 h 115633"/>
                  <a:gd name="connsiteX6" fmla="*/ 130228 w 236907"/>
                  <a:gd name="connsiteY6" fmla="*/ 47625 h 115633"/>
                  <a:gd name="connsiteX7" fmla="*/ 94985 w 236907"/>
                  <a:gd name="connsiteY7" fmla="*/ 46673 h 115633"/>
                  <a:gd name="connsiteX8" fmla="*/ 74030 w 236907"/>
                  <a:gd name="connsiteY8" fmla="*/ 20955 h 115633"/>
                  <a:gd name="connsiteX9" fmla="*/ 67363 w 236907"/>
                  <a:gd name="connsiteY9" fmla="*/ 15240 h 115633"/>
                  <a:gd name="connsiteX10" fmla="*/ 62600 w 236907"/>
                  <a:gd name="connsiteY10" fmla="*/ 8572 h 115633"/>
                  <a:gd name="connsiteX11" fmla="*/ 54980 w 236907"/>
                  <a:gd name="connsiteY11" fmla="*/ 0 h 115633"/>
                  <a:gd name="connsiteX12" fmla="*/ 54028 w 236907"/>
                  <a:gd name="connsiteY12" fmla="*/ 953 h 115633"/>
                  <a:gd name="connsiteX13" fmla="*/ 48313 w 236907"/>
                  <a:gd name="connsiteY13" fmla="*/ 18098 h 115633"/>
                  <a:gd name="connsiteX14" fmla="*/ 54980 w 236907"/>
                  <a:gd name="connsiteY14" fmla="*/ 28575 h 115633"/>
                  <a:gd name="connsiteX15" fmla="*/ 59743 w 236907"/>
                  <a:gd name="connsiteY15" fmla="*/ 32385 h 115633"/>
                  <a:gd name="connsiteX16" fmla="*/ 49265 w 236907"/>
                  <a:gd name="connsiteY16" fmla="*/ 28575 h 115633"/>
                  <a:gd name="connsiteX17" fmla="*/ 31168 w 236907"/>
                  <a:gd name="connsiteY17" fmla="*/ 23813 h 115633"/>
                  <a:gd name="connsiteX18" fmla="*/ 15928 w 236907"/>
                  <a:gd name="connsiteY18" fmla="*/ 23813 h 115633"/>
                  <a:gd name="connsiteX19" fmla="*/ 7355 w 236907"/>
                  <a:gd name="connsiteY19" fmla="*/ 26670 h 115633"/>
                  <a:gd name="connsiteX20" fmla="*/ 7355 w 236907"/>
                  <a:gd name="connsiteY20" fmla="*/ 26670 h 115633"/>
                  <a:gd name="connsiteX21" fmla="*/ 3545 w 236907"/>
                  <a:gd name="connsiteY21" fmla="*/ 35243 h 115633"/>
                  <a:gd name="connsiteX22" fmla="*/ 12118 w 236907"/>
                  <a:gd name="connsiteY22" fmla="*/ 40957 h 115633"/>
                  <a:gd name="connsiteX23" fmla="*/ 30215 w 236907"/>
                  <a:gd name="connsiteY23" fmla="*/ 43815 h 115633"/>
                  <a:gd name="connsiteX24" fmla="*/ 46408 w 236907"/>
                  <a:gd name="connsiteY24" fmla="*/ 52388 h 115633"/>
                  <a:gd name="connsiteX25" fmla="*/ 18785 w 236907"/>
                  <a:gd name="connsiteY25" fmla="*/ 51435 h 115633"/>
                  <a:gd name="connsiteX26" fmla="*/ 688 w 236907"/>
                  <a:gd name="connsiteY26" fmla="*/ 63818 h 115633"/>
                  <a:gd name="connsiteX27" fmla="*/ 9260 w 236907"/>
                  <a:gd name="connsiteY27" fmla="*/ 72390 h 115633"/>
                  <a:gd name="connsiteX28" fmla="*/ 44503 w 236907"/>
                  <a:gd name="connsiteY28" fmla="*/ 71438 h 115633"/>
                  <a:gd name="connsiteX29" fmla="*/ 22595 w 236907"/>
                  <a:gd name="connsiteY29" fmla="*/ 84773 h 115633"/>
                  <a:gd name="connsiteX30" fmla="*/ 15928 w 236907"/>
                  <a:gd name="connsiteY30" fmla="*/ 100965 h 115633"/>
                  <a:gd name="connsiteX31" fmla="*/ 31168 w 236907"/>
                  <a:gd name="connsiteY31" fmla="*/ 100965 h 115633"/>
                  <a:gd name="connsiteX32" fmla="*/ 54028 w 236907"/>
                  <a:gd name="connsiteY32" fmla="*/ 88582 h 115633"/>
                  <a:gd name="connsiteX33" fmla="*/ 42598 w 236907"/>
                  <a:gd name="connsiteY33" fmla="*/ 102870 h 115633"/>
                  <a:gd name="connsiteX34" fmla="*/ 45455 w 236907"/>
                  <a:gd name="connsiteY34" fmla="*/ 115252 h 115633"/>
                  <a:gd name="connsiteX35" fmla="*/ 57838 w 236907"/>
                  <a:gd name="connsiteY35" fmla="*/ 108585 h 115633"/>
                  <a:gd name="connsiteX36" fmla="*/ 72125 w 236907"/>
                  <a:gd name="connsiteY36" fmla="*/ 90488 h 115633"/>
                  <a:gd name="connsiteX37" fmla="*/ 72125 w 236907"/>
                  <a:gd name="connsiteY37" fmla="*/ 90488 h 115633"/>
                  <a:gd name="connsiteX38" fmla="*/ 88318 w 236907"/>
                  <a:gd name="connsiteY38" fmla="*/ 94298 h 115633"/>
                  <a:gd name="connsiteX39" fmla="*/ 94033 w 236907"/>
                  <a:gd name="connsiteY39" fmla="*/ 90488 h 115633"/>
                  <a:gd name="connsiteX40" fmla="*/ 94033 w 236907"/>
                  <a:gd name="connsiteY40" fmla="*/ 90488 h 115633"/>
                  <a:gd name="connsiteX41" fmla="*/ 135943 w 236907"/>
                  <a:gd name="connsiteY41" fmla="*/ 93345 h 115633"/>
                  <a:gd name="connsiteX42" fmla="*/ 178805 w 236907"/>
                  <a:gd name="connsiteY42" fmla="*/ 92393 h 115633"/>
                  <a:gd name="connsiteX43" fmla="*/ 236908 w 236907"/>
                  <a:gd name="connsiteY43" fmla="*/ 79057 h 115633"/>
                  <a:gd name="connsiteX44" fmla="*/ 234050 w 236907"/>
                  <a:gd name="connsiteY44" fmla="*/ 50482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6907" h="115633">
                    <a:moveTo>
                      <a:pt x="234050" y="50482"/>
                    </a:moveTo>
                    <a:cubicBezTo>
                      <a:pt x="233098" y="45720"/>
                      <a:pt x="232145" y="41910"/>
                      <a:pt x="230240" y="37148"/>
                    </a:cubicBezTo>
                    <a:cubicBezTo>
                      <a:pt x="229288" y="34290"/>
                      <a:pt x="227383" y="30480"/>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2"/>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6908" y="67627"/>
                      <a:pt x="235955" y="59055"/>
                      <a:pt x="234050" y="50482"/>
                    </a:cubicBezTo>
                    <a:close/>
                  </a:path>
                </a:pathLst>
              </a:custGeom>
              <a:solidFill>
                <a:srgbClr val="FBD0B4"/>
              </a:solidFill>
              <a:ln w="9525" cap="flat">
                <a:noFill/>
                <a:prstDash val="solid"/>
                <a:miter/>
              </a:ln>
            </p:spPr>
            <p:txBody>
              <a:bodyPr rtlCol="0" anchor="ctr"/>
              <a:lstStyle/>
              <a:p>
                <a:endParaRPr lang="en-US"/>
              </a:p>
            </p:txBody>
          </p:sp>
          <p:sp>
            <p:nvSpPr>
              <p:cNvPr id="2511" name="Freeform: Shape 2510">
                <a:extLst>
                  <a:ext uri="{FF2B5EF4-FFF2-40B4-BE49-F238E27FC236}">
                    <a16:creationId xmlns:a16="http://schemas.microsoft.com/office/drawing/2014/main" id="{12F17CC0-55FD-4DEE-B98A-44FF885D9825}"/>
                  </a:ext>
                </a:extLst>
              </p:cNvPr>
              <p:cNvSpPr/>
              <p:nvPr/>
            </p:nvSpPr>
            <p:spPr>
              <a:xfrm>
                <a:off x="628914" y="812799"/>
                <a:ext cx="236907" cy="113728"/>
              </a:xfrm>
              <a:custGeom>
                <a:avLst/>
                <a:gdLst>
                  <a:gd name="connsiteX0" fmla="*/ 234050 w 236907"/>
                  <a:gd name="connsiteY0" fmla="*/ 49530 h 113728"/>
                  <a:gd name="connsiteX1" fmla="*/ 230240 w 236907"/>
                  <a:gd name="connsiteY1" fmla="*/ 36195 h 113728"/>
                  <a:gd name="connsiteX2" fmla="*/ 223573 w 236907"/>
                  <a:gd name="connsiteY2" fmla="*/ 28575 h 113728"/>
                  <a:gd name="connsiteX3" fmla="*/ 222620 w 236907"/>
                  <a:gd name="connsiteY3" fmla="*/ 28575 h 113728"/>
                  <a:gd name="connsiteX4" fmla="*/ 221668 w 236907"/>
                  <a:gd name="connsiteY4" fmla="*/ 28575 h 113728"/>
                  <a:gd name="connsiteX5" fmla="*/ 225478 w 236907"/>
                  <a:gd name="connsiteY5" fmla="*/ 56197 h 113728"/>
                  <a:gd name="connsiteX6" fmla="*/ 127370 w 236907"/>
                  <a:gd name="connsiteY6" fmla="*/ 67628 h 113728"/>
                  <a:gd name="connsiteX7" fmla="*/ 98795 w 236907"/>
                  <a:gd name="connsiteY7" fmla="*/ 61912 h 113728"/>
                  <a:gd name="connsiteX8" fmla="*/ 92128 w 236907"/>
                  <a:gd name="connsiteY8" fmla="*/ 55245 h 113728"/>
                  <a:gd name="connsiteX9" fmla="*/ 87365 w 236907"/>
                  <a:gd name="connsiteY9" fmla="*/ 57150 h 113728"/>
                  <a:gd name="connsiteX10" fmla="*/ 76888 w 236907"/>
                  <a:gd name="connsiteY10" fmla="*/ 58103 h 113728"/>
                  <a:gd name="connsiteX11" fmla="*/ 68315 w 236907"/>
                  <a:gd name="connsiteY11" fmla="*/ 41910 h 113728"/>
                  <a:gd name="connsiteX12" fmla="*/ 70220 w 236907"/>
                  <a:gd name="connsiteY12" fmla="*/ 28575 h 113728"/>
                  <a:gd name="connsiteX13" fmla="*/ 60695 w 236907"/>
                  <a:gd name="connsiteY13" fmla="*/ 20955 h 113728"/>
                  <a:gd name="connsiteX14" fmla="*/ 52123 w 236907"/>
                  <a:gd name="connsiteY14" fmla="*/ 0 h 113728"/>
                  <a:gd name="connsiteX15" fmla="*/ 49265 w 236907"/>
                  <a:gd name="connsiteY15" fmla="*/ 15240 h 113728"/>
                  <a:gd name="connsiteX16" fmla="*/ 55933 w 236907"/>
                  <a:gd name="connsiteY16" fmla="*/ 25717 h 113728"/>
                  <a:gd name="connsiteX17" fmla="*/ 60695 w 236907"/>
                  <a:gd name="connsiteY17" fmla="*/ 29528 h 113728"/>
                  <a:gd name="connsiteX18" fmla="*/ 53075 w 236907"/>
                  <a:gd name="connsiteY18" fmla="*/ 26670 h 113728"/>
                  <a:gd name="connsiteX19" fmla="*/ 55933 w 236907"/>
                  <a:gd name="connsiteY19" fmla="*/ 36195 h 113728"/>
                  <a:gd name="connsiteX20" fmla="*/ 45455 w 236907"/>
                  <a:gd name="connsiteY20" fmla="*/ 36195 h 113728"/>
                  <a:gd name="connsiteX21" fmla="*/ 29263 w 236907"/>
                  <a:gd name="connsiteY21" fmla="*/ 32385 h 113728"/>
                  <a:gd name="connsiteX22" fmla="*/ 15928 w 236907"/>
                  <a:gd name="connsiteY22" fmla="*/ 31433 h 113728"/>
                  <a:gd name="connsiteX23" fmla="*/ 7355 w 236907"/>
                  <a:gd name="connsiteY23" fmla="*/ 29528 h 113728"/>
                  <a:gd name="connsiteX24" fmla="*/ 5450 w 236907"/>
                  <a:gd name="connsiteY24" fmla="*/ 23812 h 113728"/>
                  <a:gd name="connsiteX25" fmla="*/ 2593 w 236907"/>
                  <a:gd name="connsiteY25" fmla="*/ 30480 h 113728"/>
                  <a:gd name="connsiteX26" fmla="*/ 11165 w 236907"/>
                  <a:gd name="connsiteY26" fmla="*/ 36195 h 113728"/>
                  <a:gd name="connsiteX27" fmla="*/ 29263 w 236907"/>
                  <a:gd name="connsiteY27" fmla="*/ 39053 h 113728"/>
                  <a:gd name="connsiteX28" fmla="*/ 45455 w 236907"/>
                  <a:gd name="connsiteY28" fmla="*/ 47625 h 113728"/>
                  <a:gd name="connsiteX29" fmla="*/ 44503 w 236907"/>
                  <a:gd name="connsiteY29" fmla="*/ 47625 h 113728"/>
                  <a:gd name="connsiteX30" fmla="*/ 43550 w 236907"/>
                  <a:gd name="connsiteY30" fmla="*/ 52387 h 113728"/>
                  <a:gd name="connsiteX31" fmla="*/ 20690 w 236907"/>
                  <a:gd name="connsiteY31" fmla="*/ 57150 h 113728"/>
                  <a:gd name="connsiteX32" fmla="*/ 6403 w 236907"/>
                  <a:gd name="connsiteY32" fmla="*/ 61912 h 113728"/>
                  <a:gd name="connsiteX33" fmla="*/ 2593 w 236907"/>
                  <a:gd name="connsiteY33" fmla="*/ 57150 h 113728"/>
                  <a:gd name="connsiteX34" fmla="*/ 688 w 236907"/>
                  <a:gd name="connsiteY34" fmla="*/ 60960 h 113728"/>
                  <a:gd name="connsiteX35" fmla="*/ 9260 w 236907"/>
                  <a:gd name="connsiteY35" fmla="*/ 69533 h 113728"/>
                  <a:gd name="connsiteX36" fmla="*/ 44503 w 236907"/>
                  <a:gd name="connsiteY36" fmla="*/ 68580 h 113728"/>
                  <a:gd name="connsiteX37" fmla="*/ 42598 w 236907"/>
                  <a:gd name="connsiteY37" fmla="*/ 69533 h 113728"/>
                  <a:gd name="connsiteX38" fmla="*/ 44503 w 236907"/>
                  <a:gd name="connsiteY38" fmla="*/ 69533 h 113728"/>
                  <a:gd name="connsiteX39" fmla="*/ 45455 w 236907"/>
                  <a:gd name="connsiteY39" fmla="*/ 70485 h 113728"/>
                  <a:gd name="connsiteX40" fmla="*/ 36883 w 236907"/>
                  <a:gd name="connsiteY40" fmla="*/ 79058 h 113728"/>
                  <a:gd name="connsiteX41" fmla="*/ 24500 w 236907"/>
                  <a:gd name="connsiteY41" fmla="*/ 87630 h 113728"/>
                  <a:gd name="connsiteX42" fmla="*/ 16880 w 236907"/>
                  <a:gd name="connsiteY42" fmla="*/ 93345 h 113728"/>
                  <a:gd name="connsiteX43" fmla="*/ 15928 w 236907"/>
                  <a:gd name="connsiteY43" fmla="*/ 92392 h 113728"/>
                  <a:gd name="connsiteX44" fmla="*/ 15928 w 236907"/>
                  <a:gd name="connsiteY44" fmla="*/ 99060 h 113728"/>
                  <a:gd name="connsiteX45" fmla="*/ 31168 w 236907"/>
                  <a:gd name="connsiteY45" fmla="*/ 99060 h 113728"/>
                  <a:gd name="connsiteX46" fmla="*/ 54028 w 236907"/>
                  <a:gd name="connsiteY46" fmla="*/ 86678 h 113728"/>
                  <a:gd name="connsiteX47" fmla="*/ 52123 w 236907"/>
                  <a:gd name="connsiteY47" fmla="*/ 88583 h 113728"/>
                  <a:gd name="connsiteX48" fmla="*/ 54028 w 236907"/>
                  <a:gd name="connsiteY48" fmla="*/ 87630 h 113728"/>
                  <a:gd name="connsiteX49" fmla="*/ 59743 w 236907"/>
                  <a:gd name="connsiteY49" fmla="*/ 86678 h 113728"/>
                  <a:gd name="connsiteX50" fmla="*/ 56885 w 236907"/>
                  <a:gd name="connsiteY50" fmla="*/ 94298 h 113728"/>
                  <a:gd name="connsiteX51" fmla="*/ 45455 w 236907"/>
                  <a:gd name="connsiteY51" fmla="*/ 107633 h 113728"/>
                  <a:gd name="connsiteX52" fmla="*/ 44503 w 236907"/>
                  <a:gd name="connsiteY52" fmla="*/ 107633 h 113728"/>
                  <a:gd name="connsiteX53" fmla="*/ 41645 w 236907"/>
                  <a:gd name="connsiteY53" fmla="*/ 103823 h 113728"/>
                  <a:gd name="connsiteX54" fmla="*/ 45455 w 236907"/>
                  <a:gd name="connsiteY54" fmla="*/ 113348 h 113728"/>
                  <a:gd name="connsiteX55" fmla="*/ 57838 w 236907"/>
                  <a:gd name="connsiteY55" fmla="*/ 106680 h 113728"/>
                  <a:gd name="connsiteX56" fmla="*/ 72125 w 236907"/>
                  <a:gd name="connsiteY56" fmla="*/ 88583 h 113728"/>
                  <a:gd name="connsiteX57" fmla="*/ 72125 w 236907"/>
                  <a:gd name="connsiteY57" fmla="*/ 88583 h 113728"/>
                  <a:gd name="connsiteX58" fmla="*/ 88318 w 236907"/>
                  <a:gd name="connsiteY58" fmla="*/ 92392 h 113728"/>
                  <a:gd name="connsiteX59" fmla="*/ 94033 w 236907"/>
                  <a:gd name="connsiteY59" fmla="*/ 88583 h 113728"/>
                  <a:gd name="connsiteX60" fmla="*/ 94033 w 236907"/>
                  <a:gd name="connsiteY60" fmla="*/ 88583 h 113728"/>
                  <a:gd name="connsiteX61" fmla="*/ 135943 w 236907"/>
                  <a:gd name="connsiteY61" fmla="*/ 91440 h 113728"/>
                  <a:gd name="connsiteX62" fmla="*/ 178805 w 236907"/>
                  <a:gd name="connsiteY62" fmla="*/ 90487 h 113728"/>
                  <a:gd name="connsiteX63" fmla="*/ 236908 w 236907"/>
                  <a:gd name="connsiteY63" fmla="*/ 77153 h 113728"/>
                  <a:gd name="connsiteX64" fmla="*/ 234050 w 236907"/>
                  <a:gd name="connsiteY64" fmla="*/ 49530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6907" h="113728">
                    <a:moveTo>
                      <a:pt x="234050" y="49530"/>
                    </a:moveTo>
                    <a:cubicBezTo>
                      <a:pt x="233098" y="44767"/>
                      <a:pt x="232145" y="40958"/>
                      <a:pt x="230240" y="36195"/>
                    </a:cubicBezTo>
                    <a:cubicBezTo>
                      <a:pt x="229288" y="33337"/>
                      <a:pt x="227383" y="29528"/>
                      <a:pt x="223573" y="28575"/>
                    </a:cubicBezTo>
                    <a:cubicBezTo>
                      <a:pt x="223573" y="28575"/>
                      <a:pt x="222620" y="28575"/>
                      <a:pt x="222620" y="28575"/>
                    </a:cubicBezTo>
                    <a:cubicBezTo>
                      <a:pt x="222620" y="28575"/>
                      <a:pt x="221668" y="28575"/>
                      <a:pt x="221668" y="28575"/>
                    </a:cubicBezTo>
                    <a:cubicBezTo>
                      <a:pt x="226430" y="34290"/>
                      <a:pt x="233098" y="52387"/>
                      <a:pt x="225478" y="56197"/>
                    </a:cubicBezTo>
                    <a:cubicBezTo>
                      <a:pt x="215953" y="61912"/>
                      <a:pt x="183568" y="68580"/>
                      <a:pt x="127370" y="67628"/>
                    </a:cubicBezTo>
                    <a:cubicBezTo>
                      <a:pt x="118798" y="67628"/>
                      <a:pt x="105463" y="67628"/>
                      <a:pt x="98795" y="61912"/>
                    </a:cubicBezTo>
                    <a:cubicBezTo>
                      <a:pt x="96890" y="60960"/>
                      <a:pt x="94033" y="55245"/>
                      <a:pt x="92128" y="55245"/>
                    </a:cubicBezTo>
                    <a:cubicBezTo>
                      <a:pt x="90223" y="55245"/>
                      <a:pt x="89270" y="56197"/>
                      <a:pt x="87365" y="57150"/>
                    </a:cubicBezTo>
                    <a:cubicBezTo>
                      <a:pt x="84508" y="58103"/>
                      <a:pt x="80698" y="59055"/>
                      <a:pt x="76888" y="58103"/>
                    </a:cubicBezTo>
                    <a:cubicBezTo>
                      <a:pt x="70220" y="56197"/>
                      <a:pt x="66410" y="48578"/>
                      <a:pt x="68315" y="41910"/>
                    </a:cubicBezTo>
                    <a:cubicBezTo>
                      <a:pt x="69268" y="38100"/>
                      <a:pt x="73078" y="32385"/>
                      <a:pt x="70220" y="28575"/>
                    </a:cubicBezTo>
                    <a:cubicBezTo>
                      <a:pt x="67363" y="25717"/>
                      <a:pt x="63553" y="23812"/>
                      <a:pt x="60695" y="20955"/>
                    </a:cubicBezTo>
                    <a:cubicBezTo>
                      <a:pt x="55933" y="17145"/>
                      <a:pt x="49265" y="6667"/>
                      <a:pt x="52123" y="0"/>
                    </a:cubicBezTo>
                    <a:cubicBezTo>
                      <a:pt x="47360" y="3810"/>
                      <a:pt x="47360" y="9525"/>
                      <a:pt x="49265" y="15240"/>
                    </a:cubicBezTo>
                    <a:cubicBezTo>
                      <a:pt x="51170" y="19050"/>
                      <a:pt x="53075" y="21908"/>
                      <a:pt x="55933" y="25717"/>
                    </a:cubicBezTo>
                    <a:cubicBezTo>
                      <a:pt x="56885" y="27622"/>
                      <a:pt x="58790" y="28575"/>
                      <a:pt x="60695" y="29528"/>
                    </a:cubicBezTo>
                    <a:cubicBezTo>
                      <a:pt x="57838" y="28575"/>
                      <a:pt x="55933" y="27622"/>
                      <a:pt x="53075" y="26670"/>
                    </a:cubicBezTo>
                    <a:cubicBezTo>
                      <a:pt x="55933" y="29528"/>
                      <a:pt x="59743" y="33337"/>
                      <a:pt x="55933" y="36195"/>
                    </a:cubicBezTo>
                    <a:cubicBezTo>
                      <a:pt x="53075" y="38100"/>
                      <a:pt x="48313" y="36195"/>
                      <a:pt x="45455" y="36195"/>
                    </a:cubicBezTo>
                    <a:cubicBezTo>
                      <a:pt x="39740" y="35242"/>
                      <a:pt x="34978" y="33337"/>
                      <a:pt x="29263" y="32385"/>
                    </a:cubicBezTo>
                    <a:cubicBezTo>
                      <a:pt x="24500" y="31433"/>
                      <a:pt x="20690" y="32385"/>
                      <a:pt x="15928" y="31433"/>
                    </a:cubicBezTo>
                    <a:cubicBezTo>
                      <a:pt x="13070" y="31433"/>
                      <a:pt x="9260" y="31433"/>
                      <a:pt x="7355" y="29528"/>
                    </a:cubicBezTo>
                    <a:cubicBezTo>
                      <a:pt x="5450" y="27622"/>
                      <a:pt x="4498" y="25717"/>
                      <a:pt x="5450" y="23812"/>
                    </a:cubicBezTo>
                    <a:cubicBezTo>
                      <a:pt x="3545" y="25717"/>
                      <a:pt x="2593" y="27622"/>
                      <a:pt x="2593" y="30480"/>
                    </a:cubicBezTo>
                    <a:cubicBezTo>
                      <a:pt x="3545" y="34290"/>
                      <a:pt x="8308" y="36195"/>
                      <a:pt x="11165" y="36195"/>
                    </a:cubicBezTo>
                    <a:cubicBezTo>
                      <a:pt x="16880" y="37147"/>
                      <a:pt x="23548" y="37147"/>
                      <a:pt x="29263" y="39053"/>
                    </a:cubicBezTo>
                    <a:cubicBezTo>
                      <a:pt x="34978" y="40958"/>
                      <a:pt x="41645" y="43815"/>
                      <a:pt x="45455" y="47625"/>
                    </a:cubicBezTo>
                    <a:cubicBezTo>
                      <a:pt x="45455" y="47625"/>
                      <a:pt x="44503" y="47625"/>
                      <a:pt x="44503" y="47625"/>
                    </a:cubicBezTo>
                    <a:cubicBezTo>
                      <a:pt x="45455" y="48578"/>
                      <a:pt x="45455" y="50483"/>
                      <a:pt x="43550" y="52387"/>
                    </a:cubicBezTo>
                    <a:cubicBezTo>
                      <a:pt x="37835" y="60960"/>
                      <a:pt x="28310" y="56197"/>
                      <a:pt x="20690" y="57150"/>
                    </a:cubicBezTo>
                    <a:cubicBezTo>
                      <a:pt x="15928" y="58103"/>
                      <a:pt x="11165" y="61912"/>
                      <a:pt x="6403" y="61912"/>
                    </a:cubicBezTo>
                    <a:cubicBezTo>
                      <a:pt x="3545" y="61912"/>
                      <a:pt x="2593" y="60008"/>
                      <a:pt x="2593" y="57150"/>
                    </a:cubicBezTo>
                    <a:cubicBezTo>
                      <a:pt x="1640" y="58103"/>
                      <a:pt x="688" y="59055"/>
                      <a:pt x="688" y="60960"/>
                    </a:cubicBezTo>
                    <a:cubicBezTo>
                      <a:pt x="-2170" y="66675"/>
                      <a:pt x="4498" y="69533"/>
                      <a:pt x="9260" y="69533"/>
                    </a:cubicBezTo>
                    <a:cubicBezTo>
                      <a:pt x="20690" y="71437"/>
                      <a:pt x="33073" y="65723"/>
                      <a:pt x="44503" y="68580"/>
                    </a:cubicBezTo>
                    <a:cubicBezTo>
                      <a:pt x="43550" y="68580"/>
                      <a:pt x="43550" y="69533"/>
                      <a:pt x="42598" y="69533"/>
                    </a:cubicBezTo>
                    <a:cubicBezTo>
                      <a:pt x="43550" y="69533"/>
                      <a:pt x="43550" y="69533"/>
                      <a:pt x="44503" y="69533"/>
                    </a:cubicBezTo>
                    <a:cubicBezTo>
                      <a:pt x="45455" y="69533"/>
                      <a:pt x="45455" y="69533"/>
                      <a:pt x="45455" y="70485"/>
                    </a:cubicBezTo>
                    <a:cubicBezTo>
                      <a:pt x="44503" y="75248"/>
                      <a:pt x="40693" y="77153"/>
                      <a:pt x="36883" y="79058"/>
                    </a:cubicBezTo>
                    <a:cubicBezTo>
                      <a:pt x="32120" y="81915"/>
                      <a:pt x="28310" y="82867"/>
                      <a:pt x="24500" y="87630"/>
                    </a:cubicBezTo>
                    <a:cubicBezTo>
                      <a:pt x="22595" y="89535"/>
                      <a:pt x="19738" y="95250"/>
                      <a:pt x="16880" y="93345"/>
                    </a:cubicBezTo>
                    <a:cubicBezTo>
                      <a:pt x="15928" y="93345"/>
                      <a:pt x="15928" y="92392"/>
                      <a:pt x="15928" y="92392"/>
                    </a:cubicBezTo>
                    <a:cubicBezTo>
                      <a:pt x="14975" y="94298"/>
                      <a:pt x="14975" y="97155"/>
                      <a:pt x="15928" y="99060"/>
                    </a:cubicBezTo>
                    <a:cubicBezTo>
                      <a:pt x="19738" y="105728"/>
                      <a:pt x="27358" y="100965"/>
                      <a:pt x="31168" y="99060"/>
                    </a:cubicBezTo>
                    <a:cubicBezTo>
                      <a:pt x="38788" y="94298"/>
                      <a:pt x="45455" y="89535"/>
                      <a:pt x="54028" y="86678"/>
                    </a:cubicBezTo>
                    <a:cubicBezTo>
                      <a:pt x="53075" y="87630"/>
                      <a:pt x="53075" y="87630"/>
                      <a:pt x="52123" y="88583"/>
                    </a:cubicBezTo>
                    <a:cubicBezTo>
                      <a:pt x="53075" y="88583"/>
                      <a:pt x="53075" y="87630"/>
                      <a:pt x="54028" y="87630"/>
                    </a:cubicBezTo>
                    <a:cubicBezTo>
                      <a:pt x="54980" y="86678"/>
                      <a:pt x="58790" y="85725"/>
                      <a:pt x="59743" y="86678"/>
                    </a:cubicBezTo>
                    <a:cubicBezTo>
                      <a:pt x="61648" y="88583"/>
                      <a:pt x="57838" y="92392"/>
                      <a:pt x="56885" y="94298"/>
                    </a:cubicBezTo>
                    <a:cubicBezTo>
                      <a:pt x="53075" y="99060"/>
                      <a:pt x="49265" y="103823"/>
                      <a:pt x="45455" y="107633"/>
                    </a:cubicBezTo>
                    <a:cubicBezTo>
                      <a:pt x="45455" y="107633"/>
                      <a:pt x="44503" y="107633"/>
                      <a:pt x="44503" y="107633"/>
                    </a:cubicBezTo>
                    <a:cubicBezTo>
                      <a:pt x="42598" y="106680"/>
                      <a:pt x="41645" y="104775"/>
                      <a:pt x="41645" y="103823"/>
                    </a:cubicBezTo>
                    <a:cubicBezTo>
                      <a:pt x="40693" y="107633"/>
                      <a:pt x="41645" y="111442"/>
                      <a:pt x="45455" y="113348"/>
                    </a:cubicBezTo>
                    <a:cubicBezTo>
                      <a:pt x="50218" y="115253"/>
                      <a:pt x="54980" y="109537"/>
                      <a:pt x="57838" y="106680"/>
                    </a:cubicBezTo>
                    <a:cubicBezTo>
                      <a:pt x="63553" y="100965"/>
                      <a:pt x="67363" y="94298"/>
                      <a:pt x="72125" y="88583"/>
                    </a:cubicBezTo>
                    <a:cubicBezTo>
                      <a:pt x="72125" y="88583"/>
                      <a:pt x="72125" y="88583"/>
                      <a:pt x="72125" y="88583"/>
                    </a:cubicBezTo>
                    <a:cubicBezTo>
                      <a:pt x="76888" y="90487"/>
                      <a:pt x="82603" y="92392"/>
                      <a:pt x="88318" y="92392"/>
                    </a:cubicBezTo>
                    <a:cubicBezTo>
                      <a:pt x="91175" y="92392"/>
                      <a:pt x="93080" y="90487"/>
                      <a:pt x="94033" y="88583"/>
                    </a:cubicBezTo>
                    <a:cubicBezTo>
                      <a:pt x="94033" y="88583"/>
                      <a:pt x="94033" y="88583"/>
                      <a:pt x="94033" y="88583"/>
                    </a:cubicBezTo>
                    <a:cubicBezTo>
                      <a:pt x="108320" y="88583"/>
                      <a:pt x="121655" y="90487"/>
                      <a:pt x="135943" y="91440"/>
                    </a:cubicBezTo>
                    <a:cubicBezTo>
                      <a:pt x="150230" y="92392"/>
                      <a:pt x="164518" y="92392"/>
                      <a:pt x="178805" y="90487"/>
                    </a:cubicBezTo>
                    <a:cubicBezTo>
                      <a:pt x="197855" y="88583"/>
                      <a:pt x="217858" y="83820"/>
                      <a:pt x="236908" y="77153"/>
                    </a:cubicBezTo>
                    <a:cubicBezTo>
                      <a:pt x="236908" y="66675"/>
                      <a:pt x="235955" y="58103"/>
                      <a:pt x="234050" y="49530"/>
                    </a:cubicBezTo>
                    <a:close/>
                  </a:path>
                </a:pathLst>
              </a:custGeom>
              <a:solidFill>
                <a:srgbClr val="FBD0B4"/>
              </a:solidFill>
              <a:ln w="9525" cap="flat">
                <a:noFill/>
                <a:prstDash val="solid"/>
                <a:miter/>
              </a:ln>
            </p:spPr>
            <p:txBody>
              <a:bodyPr rtlCol="0" anchor="ctr"/>
              <a:lstStyle/>
              <a:p>
                <a:endParaRPr lang="en-US"/>
              </a:p>
            </p:txBody>
          </p:sp>
          <p:sp>
            <p:nvSpPr>
              <p:cNvPr id="2512" name="Freeform: Shape 2511">
                <a:extLst>
                  <a:ext uri="{FF2B5EF4-FFF2-40B4-BE49-F238E27FC236}">
                    <a16:creationId xmlns:a16="http://schemas.microsoft.com/office/drawing/2014/main" id="{7071D94D-06B8-44DB-8019-A119EE2A2793}"/>
                  </a:ext>
                </a:extLst>
              </p:cNvPr>
              <p:cNvSpPr/>
              <p:nvPr/>
            </p:nvSpPr>
            <p:spPr>
              <a:xfrm>
                <a:off x="681989" y="852804"/>
                <a:ext cx="183253" cy="67627"/>
              </a:xfrm>
              <a:custGeom>
                <a:avLst/>
                <a:gdLst>
                  <a:gd name="connsiteX0" fmla="*/ 180975 w 183253"/>
                  <a:gd name="connsiteY0" fmla="*/ 9525 h 67627"/>
                  <a:gd name="connsiteX1" fmla="*/ 180023 w 183253"/>
                  <a:gd name="connsiteY1" fmla="*/ 5715 h 67627"/>
                  <a:gd name="connsiteX2" fmla="*/ 180975 w 183253"/>
                  <a:gd name="connsiteY2" fmla="*/ 13335 h 67627"/>
                  <a:gd name="connsiteX3" fmla="*/ 177165 w 183253"/>
                  <a:gd name="connsiteY3" fmla="*/ 27623 h 67627"/>
                  <a:gd name="connsiteX4" fmla="*/ 170498 w 183253"/>
                  <a:gd name="connsiteY4" fmla="*/ 31432 h 67627"/>
                  <a:gd name="connsiteX5" fmla="*/ 155258 w 183253"/>
                  <a:gd name="connsiteY5" fmla="*/ 35243 h 67627"/>
                  <a:gd name="connsiteX6" fmla="*/ 90488 w 183253"/>
                  <a:gd name="connsiteY6" fmla="*/ 41910 h 67627"/>
                  <a:gd name="connsiteX7" fmla="*/ 56198 w 183253"/>
                  <a:gd name="connsiteY7" fmla="*/ 40957 h 67627"/>
                  <a:gd name="connsiteX8" fmla="*/ 45720 w 183253"/>
                  <a:gd name="connsiteY8" fmla="*/ 37148 h 67627"/>
                  <a:gd name="connsiteX9" fmla="*/ 39053 w 183253"/>
                  <a:gd name="connsiteY9" fmla="*/ 28575 h 67627"/>
                  <a:gd name="connsiteX10" fmla="*/ 31433 w 183253"/>
                  <a:gd name="connsiteY10" fmla="*/ 41910 h 67627"/>
                  <a:gd name="connsiteX11" fmla="*/ 20003 w 183253"/>
                  <a:gd name="connsiteY11" fmla="*/ 36195 h 67627"/>
                  <a:gd name="connsiteX12" fmla="*/ 17145 w 183253"/>
                  <a:gd name="connsiteY12" fmla="*/ 25718 h 67627"/>
                  <a:gd name="connsiteX13" fmla="*/ 10478 w 183253"/>
                  <a:gd name="connsiteY13" fmla="*/ 16193 h 67627"/>
                  <a:gd name="connsiteX14" fmla="*/ 9525 w 183253"/>
                  <a:gd name="connsiteY14" fmla="*/ 0 h 67627"/>
                  <a:gd name="connsiteX15" fmla="*/ 4763 w 183253"/>
                  <a:gd name="connsiteY15" fmla="*/ 26670 h 67627"/>
                  <a:gd name="connsiteX16" fmla="*/ 12383 w 183253"/>
                  <a:gd name="connsiteY16" fmla="*/ 47625 h 67627"/>
                  <a:gd name="connsiteX17" fmla="*/ 0 w 183253"/>
                  <a:gd name="connsiteY17" fmla="*/ 67628 h 67627"/>
                  <a:gd name="connsiteX18" fmla="*/ 3810 w 183253"/>
                  <a:gd name="connsiteY18" fmla="*/ 63818 h 67627"/>
                  <a:gd name="connsiteX19" fmla="*/ 18098 w 183253"/>
                  <a:gd name="connsiteY19" fmla="*/ 45720 h 67627"/>
                  <a:gd name="connsiteX20" fmla="*/ 18098 w 183253"/>
                  <a:gd name="connsiteY20" fmla="*/ 45720 h 67627"/>
                  <a:gd name="connsiteX21" fmla="*/ 34290 w 183253"/>
                  <a:gd name="connsiteY21" fmla="*/ 49530 h 67627"/>
                  <a:gd name="connsiteX22" fmla="*/ 40005 w 183253"/>
                  <a:gd name="connsiteY22" fmla="*/ 45720 h 67627"/>
                  <a:gd name="connsiteX23" fmla="*/ 40005 w 183253"/>
                  <a:gd name="connsiteY23" fmla="*/ 45720 h 67627"/>
                  <a:gd name="connsiteX24" fmla="*/ 81915 w 183253"/>
                  <a:gd name="connsiteY24" fmla="*/ 48578 h 67627"/>
                  <a:gd name="connsiteX25" fmla="*/ 124778 w 183253"/>
                  <a:gd name="connsiteY25" fmla="*/ 47625 h 67627"/>
                  <a:gd name="connsiteX26" fmla="*/ 182880 w 183253"/>
                  <a:gd name="connsiteY26" fmla="*/ 34290 h 67627"/>
                  <a:gd name="connsiteX27" fmla="*/ 180975 w 183253"/>
                  <a:gd name="connsiteY27" fmla="*/ 9525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253" h="67627">
                    <a:moveTo>
                      <a:pt x="180975" y="9525"/>
                    </a:moveTo>
                    <a:cubicBezTo>
                      <a:pt x="180975" y="8573"/>
                      <a:pt x="180023" y="6668"/>
                      <a:pt x="180023" y="5715"/>
                    </a:cubicBezTo>
                    <a:cubicBezTo>
                      <a:pt x="180975" y="8573"/>
                      <a:pt x="180975" y="10478"/>
                      <a:pt x="180975" y="13335"/>
                    </a:cubicBezTo>
                    <a:cubicBezTo>
                      <a:pt x="180975" y="18098"/>
                      <a:pt x="180975" y="23813"/>
                      <a:pt x="177165" y="27623"/>
                    </a:cubicBezTo>
                    <a:cubicBezTo>
                      <a:pt x="175260" y="29528"/>
                      <a:pt x="173355" y="30480"/>
                      <a:pt x="170498" y="31432"/>
                    </a:cubicBezTo>
                    <a:cubicBezTo>
                      <a:pt x="165735" y="33338"/>
                      <a:pt x="160973" y="34290"/>
                      <a:pt x="155258" y="35243"/>
                    </a:cubicBezTo>
                    <a:cubicBezTo>
                      <a:pt x="134303" y="40005"/>
                      <a:pt x="112395" y="41910"/>
                      <a:pt x="90488" y="41910"/>
                    </a:cubicBezTo>
                    <a:cubicBezTo>
                      <a:pt x="79058" y="41910"/>
                      <a:pt x="67628" y="41910"/>
                      <a:pt x="56198" y="40957"/>
                    </a:cubicBezTo>
                    <a:cubicBezTo>
                      <a:pt x="52388" y="40957"/>
                      <a:pt x="48578" y="40005"/>
                      <a:pt x="45720" y="37148"/>
                    </a:cubicBezTo>
                    <a:cubicBezTo>
                      <a:pt x="42863" y="35243"/>
                      <a:pt x="41910" y="31432"/>
                      <a:pt x="39053" y="28575"/>
                    </a:cubicBezTo>
                    <a:cubicBezTo>
                      <a:pt x="37148" y="33338"/>
                      <a:pt x="36195" y="39053"/>
                      <a:pt x="31433" y="41910"/>
                    </a:cubicBezTo>
                    <a:cubicBezTo>
                      <a:pt x="25718" y="43815"/>
                      <a:pt x="21908" y="40957"/>
                      <a:pt x="20003" y="36195"/>
                    </a:cubicBezTo>
                    <a:cubicBezTo>
                      <a:pt x="19050" y="33338"/>
                      <a:pt x="18098" y="29528"/>
                      <a:pt x="17145" y="25718"/>
                    </a:cubicBezTo>
                    <a:cubicBezTo>
                      <a:pt x="16193" y="21907"/>
                      <a:pt x="13335" y="19050"/>
                      <a:pt x="10478" y="16193"/>
                    </a:cubicBezTo>
                    <a:cubicBezTo>
                      <a:pt x="6668" y="10478"/>
                      <a:pt x="7620" y="5715"/>
                      <a:pt x="9525" y="0"/>
                    </a:cubicBezTo>
                    <a:cubicBezTo>
                      <a:pt x="4763" y="8573"/>
                      <a:pt x="953" y="18098"/>
                      <a:pt x="4763" y="26670"/>
                    </a:cubicBezTo>
                    <a:cubicBezTo>
                      <a:pt x="7620" y="33338"/>
                      <a:pt x="16193" y="40005"/>
                      <a:pt x="12383" y="47625"/>
                    </a:cubicBezTo>
                    <a:cubicBezTo>
                      <a:pt x="8573" y="54293"/>
                      <a:pt x="4763" y="61913"/>
                      <a:pt x="0" y="67628"/>
                    </a:cubicBezTo>
                    <a:cubicBezTo>
                      <a:pt x="953" y="66675"/>
                      <a:pt x="2858" y="64770"/>
                      <a:pt x="3810" y="63818"/>
                    </a:cubicBezTo>
                    <a:cubicBezTo>
                      <a:pt x="9525" y="58103"/>
                      <a:pt x="13335" y="51435"/>
                      <a:pt x="18098" y="45720"/>
                    </a:cubicBezTo>
                    <a:cubicBezTo>
                      <a:pt x="18098" y="45720"/>
                      <a:pt x="18098" y="45720"/>
                      <a:pt x="18098" y="45720"/>
                    </a:cubicBezTo>
                    <a:cubicBezTo>
                      <a:pt x="22860" y="47625"/>
                      <a:pt x="28575" y="49530"/>
                      <a:pt x="34290" y="49530"/>
                    </a:cubicBezTo>
                    <a:cubicBezTo>
                      <a:pt x="37148" y="49530"/>
                      <a:pt x="39053" y="47625"/>
                      <a:pt x="40005" y="45720"/>
                    </a:cubicBezTo>
                    <a:cubicBezTo>
                      <a:pt x="40005" y="45720"/>
                      <a:pt x="40005" y="45720"/>
                      <a:pt x="40005" y="45720"/>
                    </a:cubicBezTo>
                    <a:cubicBezTo>
                      <a:pt x="54293" y="45720"/>
                      <a:pt x="67628" y="47625"/>
                      <a:pt x="81915" y="48578"/>
                    </a:cubicBezTo>
                    <a:cubicBezTo>
                      <a:pt x="96203" y="49530"/>
                      <a:pt x="110490" y="49530"/>
                      <a:pt x="124778" y="47625"/>
                    </a:cubicBezTo>
                    <a:cubicBezTo>
                      <a:pt x="143828" y="45720"/>
                      <a:pt x="163830" y="40957"/>
                      <a:pt x="182880" y="34290"/>
                    </a:cubicBezTo>
                    <a:cubicBezTo>
                      <a:pt x="183833" y="26670"/>
                      <a:pt x="182880" y="18098"/>
                      <a:pt x="180975" y="9525"/>
                    </a:cubicBezTo>
                    <a:close/>
                  </a:path>
                </a:pathLst>
              </a:custGeom>
              <a:solidFill>
                <a:srgbClr val="FBD0B4"/>
              </a:solidFill>
              <a:ln w="9525" cap="flat">
                <a:noFill/>
                <a:prstDash val="solid"/>
                <a:miter/>
              </a:ln>
            </p:spPr>
            <p:txBody>
              <a:bodyPr rtlCol="0" anchor="ctr"/>
              <a:lstStyle/>
              <a:p>
                <a:endParaRPr lang="en-US"/>
              </a:p>
            </p:txBody>
          </p:sp>
          <p:sp>
            <p:nvSpPr>
              <p:cNvPr id="2513" name="Freeform: Shape 2512">
                <a:extLst>
                  <a:ext uri="{FF2B5EF4-FFF2-40B4-BE49-F238E27FC236}">
                    <a16:creationId xmlns:a16="http://schemas.microsoft.com/office/drawing/2014/main" id="{6CD4EC12-28E7-4B13-A1DF-5E61AA7AFECB}"/>
                  </a:ext>
                </a:extLst>
              </p:cNvPr>
              <p:cNvSpPr/>
              <p:nvPr/>
            </p:nvSpPr>
            <p:spPr>
              <a:xfrm>
                <a:off x="627962" y="816609"/>
                <a:ext cx="237860" cy="115633"/>
              </a:xfrm>
              <a:custGeom>
                <a:avLst/>
                <a:gdLst>
                  <a:gd name="connsiteX0" fmla="*/ 237860 w 237860"/>
                  <a:gd name="connsiteY0" fmla="*/ 70485 h 115633"/>
                  <a:gd name="connsiteX1" fmla="*/ 177853 w 237860"/>
                  <a:gd name="connsiteY1" fmla="*/ 84773 h 115633"/>
                  <a:gd name="connsiteX2" fmla="*/ 137848 w 237860"/>
                  <a:gd name="connsiteY2" fmla="*/ 85725 h 115633"/>
                  <a:gd name="connsiteX3" fmla="*/ 94985 w 237860"/>
                  <a:gd name="connsiteY3" fmla="*/ 82868 h 115633"/>
                  <a:gd name="connsiteX4" fmla="*/ 94985 w 237860"/>
                  <a:gd name="connsiteY4" fmla="*/ 77152 h 115633"/>
                  <a:gd name="connsiteX5" fmla="*/ 94033 w 237860"/>
                  <a:gd name="connsiteY5" fmla="*/ 76200 h 115633"/>
                  <a:gd name="connsiteX6" fmla="*/ 92128 w 237860"/>
                  <a:gd name="connsiteY6" fmla="*/ 85725 h 115633"/>
                  <a:gd name="connsiteX7" fmla="*/ 84508 w 237860"/>
                  <a:gd name="connsiteY7" fmla="*/ 87630 h 115633"/>
                  <a:gd name="connsiteX8" fmla="*/ 73078 w 237860"/>
                  <a:gd name="connsiteY8" fmla="*/ 83820 h 115633"/>
                  <a:gd name="connsiteX9" fmla="*/ 73078 w 237860"/>
                  <a:gd name="connsiteY9" fmla="*/ 83820 h 115633"/>
                  <a:gd name="connsiteX10" fmla="*/ 72125 w 237860"/>
                  <a:gd name="connsiteY10" fmla="*/ 83820 h 115633"/>
                  <a:gd name="connsiteX11" fmla="*/ 49265 w 237860"/>
                  <a:gd name="connsiteY11" fmla="*/ 108585 h 115633"/>
                  <a:gd name="connsiteX12" fmla="*/ 43550 w 237860"/>
                  <a:gd name="connsiteY12" fmla="*/ 103823 h 115633"/>
                  <a:gd name="connsiteX13" fmla="*/ 46408 w 237860"/>
                  <a:gd name="connsiteY13" fmla="*/ 94298 h 115633"/>
                  <a:gd name="connsiteX14" fmla="*/ 57838 w 237860"/>
                  <a:gd name="connsiteY14" fmla="*/ 81915 h 115633"/>
                  <a:gd name="connsiteX15" fmla="*/ 56885 w 237860"/>
                  <a:gd name="connsiteY15" fmla="*/ 80963 h 115633"/>
                  <a:gd name="connsiteX16" fmla="*/ 37835 w 237860"/>
                  <a:gd name="connsiteY16" fmla="*/ 90488 h 115633"/>
                  <a:gd name="connsiteX17" fmla="*/ 18785 w 237860"/>
                  <a:gd name="connsiteY17" fmla="*/ 97155 h 115633"/>
                  <a:gd name="connsiteX18" fmla="*/ 19738 w 237860"/>
                  <a:gd name="connsiteY18" fmla="*/ 85725 h 115633"/>
                  <a:gd name="connsiteX19" fmla="*/ 27358 w 237860"/>
                  <a:gd name="connsiteY19" fmla="*/ 78105 h 115633"/>
                  <a:gd name="connsiteX20" fmla="*/ 46408 w 237860"/>
                  <a:gd name="connsiteY20" fmla="*/ 66675 h 115633"/>
                  <a:gd name="connsiteX21" fmla="*/ 46408 w 237860"/>
                  <a:gd name="connsiteY21" fmla="*/ 66675 h 115633"/>
                  <a:gd name="connsiteX22" fmla="*/ 46408 w 237860"/>
                  <a:gd name="connsiteY22" fmla="*/ 65723 h 115633"/>
                  <a:gd name="connsiteX23" fmla="*/ 25453 w 237860"/>
                  <a:gd name="connsiteY23" fmla="*/ 65723 h 115633"/>
                  <a:gd name="connsiteX24" fmla="*/ 1640 w 237860"/>
                  <a:gd name="connsiteY24" fmla="*/ 61913 h 115633"/>
                  <a:gd name="connsiteX25" fmla="*/ 9260 w 237860"/>
                  <a:gd name="connsiteY25" fmla="*/ 52388 h 115633"/>
                  <a:gd name="connsiteX26" fmla="*/ 20690 w 237860"/>
                  <a:gd name="connsiteY26" fmla="*/ 48577 h 115633"/>
                  <a:gd name="connsiteX27" fmla="*/ 47360 w 237860"/>
                  <a:gd name="connsiteY27" fmla="*/ 50482 h 115633"/>
                  <a:gd name="connsiteX28" fmla="*/ 48313 w 237860"/>
                  <a:gd name="connsiteY28" fmla="*/ 49530 h 115633"/>
                  <a:gd name="connsiteX29" fmla="*/ 48313 w 237860"/>
                  <a:gd name="connsiteY29" fmla="*/ 48577 h 115633"/>
                  <a:gd name="connsiteX30" fmla="*/ 26405 w 237860"/>
                  <a:gd name="connsiteY30" fmla="*/ 37148 h 115633"/>
                  <a:gd name="connsiteX31" fmla="*/ 6403 w 237860"/>
                  <a:gd name="connsiteY31" fmla="*/ 25718 h 115633"/>
                  <a:gd name="connsiteX32" fmla="*/ 6403 w 237860"/>
                  <a:gd name="connsiteY32" fmla="*/ 25718 h 115633"/>
                  <a:gd name="connsiteX33" fmla="*/ 19738 w 237860"/>
                  <a:gd name="connsiteY33" fmla="*/ 21907 h 115633"/>
                  <a:gd name="connsiteX34" fmla="*/ 32120 w 237860"/>
                  <a:gd name="connsiteY34" fmla="*/ 22860 h 115633"/>
                  <a:gd name="connsiteX35" fmla="*/ 49265 w 237860"/>
                  <a:gd name="connsiteY35" fmla="*/ 27623 h 115633"/>
                  <a:gd name="connsiteX36" fmla="*/ 65458 w 237860"/>
                  <a:gd name="connsiteY36" fmla="*/ 34290 h 115633"/>
                  <a:gd name="connsiteX37" fmla="*/ 66410 w 237860"/>
                  <a:gd name="connsiteY37" fmla="*/ 35243 h 115633"/>
                  <a:gd name="connsiteX38" fmla="*/ 67363 w 237860"/>
                  <a:gd name="connsiteY38" fmla="*/ 35243 h 115633"/>
                  <a:gd name="connsiteX39" fmla="*/ 67363 w 237860"/>
                  <a:gd name="connsiteY39" fmla="*/ 34290 h 115633"/>
                  <a:gd name="connsiteX40" fmla="*/ 66410 w 237860"/>
                  <a:gd name="connsiteY40" fmla="*/ 33338 h 115633"/>
                  <a:gd name="connsiteX41" fmla="*/ 58790 w 237860"/>
                  <a:gd name="connsiteY41" fmla="*/ 27623 h 115633"/>
                  <a:gd name="connsiteX42" fmla="*/ 52123 w 237860"/>
                  <a:gd name="connsiteY42" fmla="*/ 18098 h 115633"/>
                  <a:gd name="connsiteX43" fmla="*/ 56885 w 237860"/>
                  <a:gd name="connsiteY43" fmla="*/ 953 h 115633"/>
                  <a:gd name="connsiteX44" fmla="*/ 56885 w 237860"/>
                  <a:gd name="connsiteY44" fmla="*/ 953 h 115633"/>
                  <a:gd name="connsiteX45" fmla="*/ 63553 w 237860"/>
                  <a:gd name="connsiteY45" fmla="*/ 10477 h 115633"/>
                  <a:gd name="connsiteX46" fmla="*/ 71173 w 237860"/>
                  <a:gd name="connsiteY46" fmla="*/ 19050 h 115633"/>
                  <a:gd name="connsiteX47" fmla="*/ 94033 w 237860"/>
                  <a:gd name="connsiteY47" fmla="*/ 50482 h 115633"/>
                  <a:gd name="connsiteX48" fmla="*/ 94985 w 237860"/>
                  <a:gd name="connsiteY48" fmla="*/ 54293 h 115633"/>
                  <a:gd name="connsiteX49" fmla="*/ 95938 w 237860"/>
                  <a:gd name="connsiteY49" fmla="*/ 47625 h 115633"/>
                  <a:gd name="connsiteX50" fmla="*/ 130228 w 237860"/>
                  <a:gd name="connsiteY50" fmla="*/ 48577 h 115633"/>
                  <a:gd name="connsiteX51" fmla="*/ 165470 w 237860"/>
                  <a:gd name="connsiteY51" fmla="*/ 44768 h 115633"/>
                  <a:gd name="connsiteX52" fmla="*/ 201665 w 237860"/>
                  <a:gd name="connsiteY52" fmla="*/ 37148 h 115633"/>
                  <a:gd name="connsiteX53" fmla="*/ 224525 w 237860"/>
                  <a:gd name="connsiteY53" fmla="*/ 29527 h 115633"/>
                  <a:gd name="connsiteX54" fmla="*/ 223573 w 237860"/>
                  <a:gd name="connsiteY54" fmla="*/ 29527 h 115633"/>
                  <a:gd name="connsiteX55" fmla="*/ 222620 w 237860"/>
                  <a:gd name="connsiteY55" fmla="*/ 29527 h 115633"/>
                  <a:gd name="connsiteX56" fmla="*/ 204523 w 237860"/>
                  <a:gd name="connsiteY56" fmla="*/ 35243 h 115633"/>
                  <a:gd name="connsiteX57" fmla="*/ 168328 w 237860"/>
                  <a:gd name="connsiteY57" fmla="*/ 42863 h 115633"/>
                  <a:gd name="connsiteX58" fmla="*/ 130228 w 237860"/>
                  <a:gd name="connsiteY58" fmla="*/ 47625 h 115633"/>
                  <a:gd name="connsiteX59" fmla="*/ 94985 w 237860"/>
                  <a:gd name="connsiteY59" fmla="*/ 46673 h 115633"/>
                  <a:gd name="connsiteX60" fmla="*/ 74030 w 237860"/>
                  <a:gd name="connsiteY60" fmla="*/ 20955 h 115633"/>
                  <a:gd name="connsiteX61" fmla="*/ 67363 w 237860"/>
                  <a:gd name="connsiteY61" fmla="*/ 15240 h 115633"/>
                  <a:gd name="connsiteX62" fmla="*/ 62600 w 237860"/>
                  <a:gd name="connsiteY62" fmla="*/ 8573 h 115633"/>
                  <a:gd name="connsiteX63" fmla="*/ 54980 w 237860"/>
                  <a:gd name="connsiteY63" fmla="*/ 0 h 115633"/>
                  <a:gd name="connsiteX64" fmla="*/ 54028 w 237860"/>
                  <a:gd name="connsiteY64" fmla="*/ 953 h 115633"/>
                  <a:gd name="connsiteX65" fmla="*/ 48313 w 237860"/>
                  <a:gd name="connsiteY65" fmla="*/ 18098 h 115633"/>
                  <a:gd name="connsiteX66" fmla="*/ 54980 w 237860"/>
                  <a:gd name="connsiteY66" fmla="*/ 28575 h 115633"/>
                  <a:gd name="connsiteX67" fmla="*/ 59743 w 237860"/>
                  <a:gd name="connsiteY67" fmla="*/ 32385 h 115633"/>
                  <a:gd name="connsiteX68" fmla="*/ 49265 w 237860"/>
                  <a:gd name="connsiteY68" fmla="*/ 28575 h 115633"/>
                  <a:gd name="connsiteX69" fmla="*/ 31168 w 237860"/>
                  <a:gd name="connsiteY69" fmla="*/ 23813 h 115633"/>
                  <a:gd name="connsiteX70" fmla="*/ 15928 w 237860"/>
                  <a:gd name="connsiteY70" fmla="*/ 23813 h 115633"/>
                  <a:gd name="connsiteX71" fmla="*/ 7355 w 237860"/>
                  <a:gd name="connsiteY71" fmla="*/ 26670 h 115633"/>
                  <a:gd name="connsiteX72" fmla="*/ 7355 w 237860"/>
                  <a:gd name="connsiteY72" fmla="*/ 26670 h 115633"/>
                  <a:gd name="connsiteX73" fmla="*/ 3545 w 237860"/>
                  <a:gd name="connsiteY73" fmla="*/ 35243 h 115633"/>
                  <a:gd name="connsiteX74" fmla="*/ 12118 w 237860"/>
                  <a:gd name="connsiteY74" fmla="*/ 40957 h 115633"/>
                  <a:gd name="connsiteX75" fmla="*/ 30215 w 237860"/>
                  <a:gd name="connsiteY75" fmla="*/ 43815 h 115633"/>
                  <a:gd name="connsiteX76" fmla="*/ 46408 w 237860"/>
                  <a:gd name="connsiteY76" fmla="*/ 52388 h 115633"/>
                  <a:gd name="connsiteX77" fmla="*/ 18785 w 237860"/>
                  <a:gd name="connsiteY77" fmla="*/ 51435 h 115633"/>
                  <a:gd name="connsiteX78" fmla="*/ 688 w 237860"/>
                  <a:gd name="connsiteY78" fmla="*/ 63818 h 115633"/>
                  <a:gd name="connsiteX79" fmla="*/ 9260 w 237860"/>
                  <a:gd name="connsiteY79" fmla="*/ 72390 h 115633"/>
                  <a:gd name="connsiteX80" fmla="*/ 44503 w 237860"/>
                  <a:gd name="connsiteY80" fmla="*/ 71438 h 115633"/>
                  <a:gd name="connsiteX81" fmla="*/ 22595 w 237860"/>
                  <a:gd name="connsiteY81" fmla="*/ 84773 h 115633"/>
                  <a:gd name="connsiteX82" fmla="*/ 15928 w 237860"/>
                  <a:gd name="connsiteY82" fmla="*/ 100965 h 115633"/>
                  <a:gd name="connsiteX83" fmla="*/ 31168 w 237860"/>
                  <a:gd name="connsiteY83" fmla="*/ 100965 h 115633"/>
                  <a:gd name="connsiteX84" fmla="*/ 54028 w 237860"/>
                  <a:gd name="connsiteY84" fmla="*/ 88582 h 115633"/>
                  <a:gd name="connsiteX85" fmla="*/ 42598 w 237860"/>
                  <a:gd name="connsiteY85" fmla="*/ 102870 h 115633"/>
                  <a:gd name="connsiteX86" fmla="*/ 45455 w 237860"/>
                  <a:gd name="connsiteY86" fmla="*/ 115252 h 115633"/>
                  <a:gd name="connsiteX87" fmla="*/ 57838 w 237860"/>
                  <a:gd name="connsiteY87" fmla="*/ 108585 h 115633"/>
                  <a:gd name="connsiteX88" fmla="*/ 72125 w 237860"/>
                  <a:gd name="connsiteY88" fmla="*/ 90488 h 115633"/>
                  <a:gd name="connsiteX89" fmla="*/ 72125 w 237860"/>
                  <a:gd name="connsiteY89" fmla="*/ 90488 h 115633"/>
                  <a:gd name="connsiteX90" fmla="*/ 88318 w 237860"/>
                  <a:gd name="connsiteY90" fmla="*/ 94298 h 115633"/>
                  <a:gd name="connsiteX91" fmla="*/ 94033 w 237860"/>
                  <a:gd name="connsiteY91" fmla="*/ 90488 h 115633"/>
                  <a:gd name="connsiteX92" fmla="*/ 94033 w 237860"/>
                  <a:gd name="connsiteY92" fmla="*/ 90488 h 115633"/>
                  <a:gd name="connsiteX93" fmla="*/ 135943 w 237860"/>
                  <a:gd name="connsiteY93" fmla="*/ 93345 h 115633"/>
                  <a:gd name="connsiteX94" fmla="*/ 178805 w 237860"/>
                  <a:gd name="connsiteY94" fmla="*/ 92393 h 115633"/>
                  <a:gd name="connsiteX95" fmla="*/ 236908 w 237860"/>
                  <a:gd name="connsiteY95" fmla="*/ 79057 h 115633"/>
                  <a:gd name="connsiteX96" fmla="*/ 237860 w 237860"/>
                  <a:gd name="connsiteY96" fmla="*/ 70485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37860" h="115633">
                    <a:moveTo>
                      <a:pt x="237860" y="70485"/>
                    </a:moveTo>
                    <a:cubicBezTo>
                      <a:pt x="218810" y="78105"/>
                      <a:pt x="197855" y="81915"/>
                      <a:pt x="177853" y="84773"/>
                    </a:cubicBezTo>
                    <a:cubicBezTo>
                      <a:pt x="164518" y="86677"/>
                      <a:pt x="151183" y="86677"/>
                      <a:pt x="137848" y="85725"/>
                    </a:cubicBezTo>
                    <a:cubicBezTo>
                      <a:pt x="123560" y="84773"/>
                      <a:pt x="109273" y="82868"/>
                      <a:pt x="94985" y="82868"/>
                    </a:cubicBezTo>
                    <a:cubicBezTo>
                      <a:pt x="95938" y="80963"/>
                      <a:pt x="94985" y="79057"/>
                      <a:pt x="94985" y="77152"/>
                    </a:cubicBezTo>
                    <a:cubicBezTo>
                      <a:pt x="94985" y="74295"/>
                      <a:pt x="94033" y="73343"/>
                      <a:pt x="94033" y="76200"/>
                    </a:cubicBezTo>
                    <a:cubicBezTo>
                      <a:pt x="94033" y="79057"/>
                      <a:pt x="94033" y="82868"/>
                      <a:pt x="92128" y="85725"/>
                    </a:cubicBezTo>
                    <a:cubicBezTo>
                      <a:pt x="90223" y="87630"/>
                      <a:pt x="87365" y="87630"/>
                      <a:pt x="84508" y="87630"/>
                    </a:cubicBezTo>
                    <a:cubicBezTo>
                      <a:pt x="80698" y="87630"/>
                      <a:pt x="76888" y="85725"/>
                      <a:pt x="73078" y="83820"/>
                    </a:cubicBezTo>
                    <a:cubicBezTo>
                      <a:pt x="73078" y="83820"/>
                      <a:pt x="73078" y="83820"/>
                      <a:pt x="73078" y="83820"/>
                    </a:cubicBezTo>
                    <a:cubicBezTo>
                      <a:pt x="73078" y="82868"/>
                      <a:pt x="72125" y="82868"/>
                      <a:pt x="72125" y="83820"/>
                    </a:cubicBezTo>
                    <a:cubicBezTo>
                      <a:pt x="66410" y="92393"/>
                      <a:pt x="59743" y="104775"/>
                      <a:pt x="49265" y="108585"/>
                    </a:cubicBezTo>
                    <a:cubicBezTo>
                      <a:pt x="45455" y="109538"/>
                      <a:pt x="43550" y="107632"/>
                      <a:pt x="43550" y="103823"/>
                    </a:cubicBezTo>
                    <a:cubicBezTo>
                      <a:pt x="42598" y="100013"/>
                      <a:pt x="45455" y="97155"/>
                      <a:pt x="46408" y="94298"/>
                    </a:cubicBezTo>
                    <a:cubicBezTo>
                      <a:pt x="49265" y="89535"/>
                      <a:pt x="54028" y="85725"/>
                      <a:pt x="57838" y="81915"/>
                    </a:cubicBezTo>
                    <a:cubicBezTo>
                      <a:pt x="58790" y="80963"/>
                      <a:pt x="57838" y="80010"/>
                      <a:pt x="56885" y="80963"/>
                    </a:cubicBezTo>
                    <a:cubicBezTo>
                      <a:pt x="50218" y="82868"/>
                      <a:pt x="43550" y="86677"/>
                      <a:pt x="37835" y="90488"/>
                    </a:cubicBezTo>
                    <a:cubicBezTo>
                      <a:pt x="33073" y="93345"/>
                      <a:pt x="24500" y="100965"/>
                      <a:pt x="18785" y="97155"/>
                    </a:cubicBezTo>
                    <a:cubicBezTo>
                      <a:pt x="14975" y="94298"/>
                      <a:pt x="17833" y="88582"/>
                      <a:pt x="19738" y="85725"/>
                    </a:cubicBezTo>
                    <a:cubicBezTo>
                      <a:pt x="21643" y="82868"/>
                      <a:pt x="24500" y="80010"/>
                      <a:pt x="27358" y="78105"/>
                    </a:cubicBezTo>
                    <a:cubicBezTo>
                      <a:pt x="33073" y="74295"/>
                      <a:pt x="40693" y="71438"/>
                      <a:pt x="46408" y="66675"/>
                    </a:cubicBezTo>
                    <a:cubicBezTo>
                      <a:pt x="46408" y="66675"/>
                      <a:pt x="46408" y="66675"/>
                      <a:pt x="46408" y="66675"/>
                    </a:cubicBezTo>
                    <a:cubicBezTo>
                      <a:pt x="47360" y="66675"/>
                      <a:pt x="47360" y="65723"/>
                      <a:pt x="46408" y="65723"/>
                    </a:cubicBezTo>
                    <a:cubicBezTo>
                      <a:pt x="39740" y="63818"/>
                      <a:pt x="32120" y="64770"/>
                      <a:pt x="25453" y="65723"/>
                    </a:cubicBezTo>
                    <a:cubicBezTo>
                      <a:pt x="20690" y="66675"/>
                      <a:pt x="2593" y="69532"/>
                      <a:pt x="1640" y="61913"/>
                    </a:cubicBezTo>
                    <a:cubicBezTo>
                      <a:pt x="1640" y="58102"/>
                      <a:pt x="6403" y="54293"/>
                      <a:pt x="9260" y="52388"/>
                    </a:cubicBezTo>
                    <a:cubicBezTo>
                      <a:pt x="13070" y="50482"/>
                      <a:pt x="16880" y="49530"/>
                      <a:pt x="20690" y="48577"/>
                    </a:cubicBezTo>
                    <a:cubicBezTo>
                      <a:pt x="29263" y="47625"/>
                      <a:pt x="38788" y="48577"/>
                      <a:pt x="47360" y="50482"/>
                    </a:cubicBezTo>
                    <a:cubicBezTo>
                      <a:pt x="48313" y="50482"/>
                      <a:pt x="48313" y="50482"/>
                      <a:pt x="48313" y="49530"/>
                    </a:cubicBezTo>
                    <a:cubicBezTo>
                      <a:pt x="48313" y="49530"/>
                      <a:pt x="48313" y="48577"/>
                      <a:pt x="48313" y="48577"/>
                    </a:cubicBezTo>
                    <a:cubicBezTo>
                      <a:pt x="42598" y="41910"/>
                      <a:pt x="34025" y="39052"/>
                      <a:pt x="26405" y="37148"/>
                    </a:cubicBezTo>
                    <a:cubicBezTo>
                      <a:pt x="19738" y="36195"/>
                      <a:pt x="-2170" y="36195"/>
                      <a:pt x="6403" y="25718"/>
                    </a:cubicBezTo>
                    <a:cubicBezTo>
                      <a:pt x="6403" y="25718"/>
                      <a:pt x="6403" y="25718"/>
                      <a:pt x="6403" y="25718"/>
                    </a:cubicBezTo>
                    <a:cubicBezTo>
                      <a:pt x="9260" y="21907"/>
                      <a:pt x="14975" y="21907"/>
                      <a:pt x="19738" y="21907"/>
                    </a:cubicBezTo>
                    <a:cubicBezTo>
                      <a:pt x="24500" y="21907"/>
                      <a:pt x="28310" y="21907"/>
                      <a:pt x="32120" y="22860"/>
                    </a:cubicBezTo>
                    <a:cubicBezTo>
                      <a:pt x="37835" y="23813"/>
                      <a:pt x="43550" y="25718"/>
                      <a:pt x="49265" y="27623"/>
                    </a:cubicBezTo>
                    <a:cubicBezTo>
                      <a:pt x="54980" y="29527"/>
                      <a:pt x="59743" y="31432"/>
                      <a:pt x="65458" y="34290"/>
                    </a:cubicBezTo>
                    <a:cubicBezTo>
                      <a:pt x="65458" y="34290"/>
                      <a:pt x="66410" y="35243"/>
                      <a:pt x="66410" y="35243"/>
                    </a:cubicBezTo>
                    <a:cubicBezTo>
                      <a:pt x="67363" y="36195"/>
                      <a:pt x="67363" y="35243"/>
                      <a:pt x="67363" y="35243"/>
                    </a:cubicBezTo>
                    <a:cubicBezTo>
                      <a:pt x="67363" y="35243"/>
                      <a:pt x="67363" y="34290"/>
                      <a:pt x="67363" y="34290"/>
                    </a:cubicBezTo>
                    <a:cubicBezTo>
                      <a:pt x="67363" y="34290"/>
                      <a:pt x="66410" y="34290"/>
                      <a:pt x="66410" y="33338"/>
                    </a:cubicBezTo>
                    <a:cubicBezTo>
                      <a:pt x="64505" y="31432"/>
                      <a:pt x="61648" y="29527"/>
                      <a:pt x="58790" y="27623"/>
                    </a:cubicBezTo>
                    <a:cubicBezTo>
                      <a:pt x="55933" y="24765"/>
                      <a:pt x="53075" y="21907"/>
                      <a:pt x="52123" y="18098"/>
                    </a:cubicBezTo>
                    <a:cubicBezTo>
                      <a:pt x="48313" y="11430"/>
                      <a:pt x="49265" y="3810"/>
                      <a:pt x="56885" y="953"/>
                    </a:cubicBezTo>
                    <a:cubicBezTo>
                      <a:pt x="56885" y="953"/>
                      <a:pt x="56885" y="953"/>
                      <a:pt x="56885" y="953"/>
                    </a:cubicBezTo>
                    <a:cubicBezTo>
                      <a:pt x="59743" y="1905"/>
                      <a:pt x="62600" y="7620"/>
                      <a:pt x="63553" y="10477"/>
                    </a:cubicBezTo>
                    <a:cubicBezTo>
                      <a:pt x="65458" y="14288"/>
                      <a:pt x="68315" y="17145"/>
                      <a:pt x="71173" y="19050"/>
                    </a:cubicBezTo>
                    <a:cubicBezTo>
                      <a:pt x="81650" y="27623"/>
                      <a:pt x="94033" y="35243"/>
                      <a:pt x="94033" y="50482"/>
                    </a:cubicBezTo>
                    <a:cubicBezTo>
                      <a:pt x="94033" y="51435"/>
                      <a:pt x="94985" y="55245"/>
                      <a:pt x="94985" y="54293"/>
                    </a:cubicBezTo>
                    <a:cubicBezTo>
                      <a:pt x="94985" y="53340"/>
                      <a:pt x="95938" y="48577"/>
                      <a:pt x="95938" y="47625"/>
                    </a:cubicBezTo>
                    <a:cubicBezTo>
                      <a:pt x="107368" y="49530"/>
                      <a:pt x="118798" y="49530"/>
                      <a:pt x="130228" y="48577"/>
                    </a:cubicBezTo>
                    <a:cubicBezTo>
                      <a:pt x="142610" y="47625"/>
                      <a:pt x="154040" y="46673"/>
                      <a:pt x="165470" y="44768"/>
                    </a:cubicBezTo>
                    <a:cubicBezTo>
                      <a:pt x="177853" y="42863"/>
                      <a:pt x="189283" y="40005"/>
                      <a:pt x="201665" y="37148"/>
                    </a:cubicBezTo>
                    <a:cubicBezTo>
                      <a:pt x="209285" y="35243"/>
                      <a:pt x="216905" y="33338"/>
                      <a:pt x="224525" y="29527"/>
                    </a:cubicBezTo>
                    <a:cubicBezTo>
                      <a:pt x="224525" y="29527"/>
                      <a:pt x="223573" y="29527"/>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3"/>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7860" y="71438"/>
                      <a:pt x="237860" y="70485"/>
                      <a:pt x="237860" y="70485"/>
                    </a:cubicBezTo>
                    <a:close/>
                  </a:path>
                </a:pathLst>
              </a:custGeom>
              <a:solidFill>
                <a:srgbClr val="B56A4D"/>
              </a:solidFill>
              <a:ln w="9525" cap="flat">
                <a:noFill/>
                <a:prstDash val="solid"/>
                <a:miter/>
              </a:ln>
            </p:spPr>
            <p:txBody>
              <a:bodyPr rtlCol="0" anchor="ctr"/>
              <a:lstStyle/>
              <a:p>
                <a:endParaRPr lang="en-US"/>
              </a:p>
            </p:txBody>
          </p:sp>
          <p:sp>
            <p:nvSpPr>
              <p:cNvPr id="2514" name="Freeform: Shape 2513">
                <a:extLst>
                  <a:ext uri="{FF2B5EF4-FFF2-40B4-BE49-F238E27FC236}">
                    <a16:creationId xmlns:a16="http://schemas.microsoft.com/office/drawing/2014/main" id="{37BCA7F1-AB69-4049-A464-0B3BB354654C}"/>
                  </a:ext>
                </a:extLst>
              </p:cNvPr>
              <p:cNvSpPr/>
              <p:nvPr/>
            </p:nvSpPr>
            <p:spPr>
              <a:xfrm>
                <a:off x="689956" y="847647"/>
                <a:ext cx="9602" cy="34876"/>
              </a:xfrm>
              <a:custGeom>
                <a:avLst/>
                <a:gdLst>
                  <a:gd name="connsiteX0" fmla="*/ 9179 w 9602"/>
                  <a:gd name="connsiteY0" fmla="*/ 31827 h 34876"/>
                  <a:gd name="connsiteX1" fmla="*/ 2511 w 9602"/>
                  <a:gd name="connsiteY1" fmla="*/ 21350 h 34876"/>
                  <a:gd name="connsiteX2" fmla="*/ 6321 w 9602"/>
                  <a:gd name="connsiteY2" fmla="*/ 1347 h 34876"/>
                  <a:gd name="connsiteX3" fmla="*/ 5369 w 9602"/>
                  <a:gd name="connsiteY3" fmla="*/ 395 h 34876"/>
                  <a:gd name="connsiteX4" fmla="*/ 606 w 9602"/>
                  <a:gd name="connsiteY4" fmla="*/ 19445 h 34876"/>
                  <a:gd name="connsiteX5" fmla="*/ 9179 w 9602"/>
                  <a:gd name="connsiteY5" fmla="*/ 34685 h 34876"/>
                  <a:gd name="connsiteX6" fmla="*/ 9179 w 9602"/>
                  <a:gd name="connsiteY6" fmla="*/ 31827 h 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2" h="34876">
                    <a:moveTo>
                      <a:pt x="9179" y="31827"/>
                    </a:moveTo>
                    <a:cubicBezTo>
                      <a:pt x="7274" y="27065"/>
                      <a:pt x="5369" y="26112"/>
                      <a:pt x="2511" y="21350"/>
                    </a:cubicBezTo>
                    <a:cubicBezTo>
                      <a:pt x="-346" y="14682"/>
                      <a:pt x="2511" y="7062"/>
                      <a:pt x="6321" y="1347"/>
                    </a:cubicBezTo>
                    <a:cubicBezTo>
                      <a:pt x="7274" y="395"/>
                      <a:pt x="5369" y="-558"/>
                      <a:pt x="5369" y="395"/>
                    </a:cubicBezTo>
                    <a:cubicBezTo>
                      <a:pt x="1559" y="6110"/>
                      <a:pt x="-1299" y="12777"/>
                      <a:pt x="606" y="19445"/>
                    </a:cubicBezTo>
                    <a:cubicBezTo>
                      <a:pt x="1559" y="25160"/>
                      <a:pt x="7274" y="29922"/>
                      <a:pt x="9179" y="34685"/>
                    </a:cubicBezTo>
                    <a:cubicBezTo>
                      <a:pt x="10131" y="35637"/>
                      <a:pt x="9179" y="32780"/>
                      <a:pt x="9179" y="31827"/>
                    </a:cubicBezTo>
                    <a:close/>
                  </a:path>
                </a:pathLst>
              </a:custGeom>
              <a:solidFill>
                <a:srgbClr val="BC5318"/>
              </a:solidFill>
              <a:ln w="9525" cap="flat">
                <a:noFill/>
                <a:prstDash val="solid"/>
                <a:miter/>
              </a:ln>
            </p:spPr>
            <p:txBody>
              <a:bodyPr rtlCol="0" anchor="ctr"/>
              <a:lstStyle/>
              <a:p>
                <a:endParaRPr lang="en-US"/>
              </a:p>
            </p:txBody>
          </p:sp>
          <p:sp>
            <p:nvSpPr>
              <p:cNvPr id="2515" name="Freeform: Shape 2514">
                <a:extLst>
                  <a:ext uri="{FF2B5EF4-FFF2-40B4-BE49-F238E27FC236}">
                    <a16:creationId xmlns:a16="http://schemas.microsoft.com/office/drawing/2014/main" id="{7BA9CE89-E812-4A06-8390-2A47BBFB79EB}"/>
                  </a:ext>
                </a:extLst>
              </p:cNvPr>
              <p:cNvSpPr/>
              <p:nvPr/>
            </p:nvSpPr>
            <p:spPr>
              <a:xfrm>
                <a:off x="1113098" y="621955"/>
                <a:ext cx="223632" cy="207988"/>
              </a:xfrm>
              <a:custGeom>
                <a:avLst/>
                <a:gdLst>
                  <a:gd name="connsiteX0" fmla="*/ 213734 w 223632"/>
                  <a:gd name="connsiteY0" fmla="*/ 62256 h 207988"/>
                  <a:gd name="connsiteX1" fmla="*/ 223259 w 223632"/>
                  <a:gd name="connsiteY1" fmla="*/ 49874 h 207988"/>
                  <a:gd name="connsiteX2" fmla="*/ 206114 w 223632"/>
                  <a:gd name="connsiteY2" fmla="*/ 45111 h 207988"/>
                  <a:gd name="connsiteX3" fmla="*/ 180396 w 223632"/>
                  <a:gd name="connsiteY3" fmla="*/ 54636 h 207988"/>
                  <a:gd name="connsiteX4" fmla="*/ 189921 w 223632"/>
                  <a:gd name="connsiteY4" fmla="*/ 40349 h 207988"/>
                  <a:gd name="connsiteX5" fmla="*/ 198494 w 223632"/>
                  <a:gd name="connsiteY5" fmla="*/ 30824 h 207988"/>
                  <a:gd name="connsiteX6" fmla="*/ 202304 w 223632"/>
                  <a:gd name="connsiteY6" fmla="*/ 12726 h 207988"/>
                  <a:gd name="connsiteX7" fmla="*/ 183254 w 223632"/>
                  <a:gd name="connsiteY7" fmla="*/ 18441 h 207988"/>
                  <a:gd name="connsiteX8" fmla="*/ 170871 w 223632"/>
                  <a:gd name="connsiteY8" fmla="*/ 30824 h 207988"/>
                  <a:gd name="connsiteX9" fmla="*/ 160394 w 223632"/>
                  <a:gd name="connsiteY9" fmla="*/ 45111 h 207988"/>
                  <a:gd name="connsiteX10" fmla="*/ 159441 w 223632"/>
                  <a:gd name="connsiteY10" fmla="*/ 45111 h 207988"/>
                  <a:gd name="connsiteX11" fmla="*/ 164204 w 223632"/>
                  <a:gd name="connsiteY11" fmla="*/ 27014 h 207988"/>
                  <a:gd name="connsiteX12" fmla="*/ 173729 w 223632"/>
                  <a:gd name="connsiteY12" fmla="*/ 14631 h 207988"/>
                  <a:gd name="connsiteX13" fmla="*/ 177539 w 223632"/>
                  <a:gd name="connsiteY13" fmla="*/ 4154 h 207988"/>
                  <a:gd name="connsiteX14" fmla="*/ 170871 w 223632"/>
                  <a:gd name="connsiteY14" fmla="*/ 344 h 207988"/>
                  <a:gd name="connsiteX15" fmla="*/ 159441 w 223632"/>
                  <a:gd name="connsiteY15" fmla="*/ 6059 h 207988"/>
                  <a:gd name="connsiteX16" fmla="*/ 148964 w 223632"/>
                  <a:gd name="connsiteY16" fmla="*/ 16536 h 207988"/>
                  <a:gd name="connsiteX17" fmla="*/ 137534 w 223632"/>
                  <a:gd name="connsiteY17" fmla="*/ 46064 h 207988"/>
                  <a:gd name="connsiteX18" fmla="*/ 131819 w 223632"/>
                  <a:gd name="connsiteY18" fmla="*/ 28919 h 207988"/>
                  <a:gd name="connsiteX19" fmla="*/ 109911 w 223632"/>
                  <a:gd name="connsiteY19" fmla="*/ 27014 h 207988"/>
                  <a:gd name="connsiteX20" fmla="*/ 109911 w 223632"/>
                  <a:gd name="connsiteY20" fmla="*/ 27966 h 207988"/>
                  <a:gd name="connsiteX21" fmla="*/ 111816 w 223632"/>
                  <a:gd name="connsiteY21" fmla="*/ 36539 h 207988"/>
                  <a:gd name="connsiteX22" fmla="*/ 116579 w 223632"/>
                  <a:gd name="connsiteY22" fmla="*/ 43206 h 207988"/>
                  <a:gd name="connsiteX23" fmla="*/ 119436 w 223632"/>
                  <a:gd name="connsiteY23" fmla="*/ 52731 h 207988"/>
                  <a:gd name="connsiteX24" fmla="*/ 119436 w 223632"/>
                  <a:gd name="connsiteY24" fmla="*/ 79401 h 207988"/>
                  <a:gd name="connsiteX25" fmla="*/ 120389 w 223632"/>
                  <a:gd name="connsiteY25" fmla="*/ 81306 h 207988"/>
                  <a:gd name="connsiteX26" fmla="*/ 106101 w 223632"/>
                  <a:gd name="connsiteY26" fmla="*/ 92736 h 207988"/>
                  <a:gd name="connsiteX27" fmla="*/ 90861 w 223632"/>
                  <a:gd name="connsiteY27" fmla="*/ 104166 h 207988"/>
                  <a:gd name="connsiteX28" fmla="*/ 55619 w 223632"/>
                  <a:gd name="connsiteY28" fmla="*/ 127026 h 207988"/>
                  <a:gd name="connsiteX29" fmla="*/ 18471 w 223632"/>
                  <a:gd name="connsiteY29" fmla="*/ 147981 h 207988"/>
                  <a:gd name="connsiteX30" fmla="*/ 2279 w 223632"/>
                  <a:gd name="connsiteY30" fmla="*/ 154649 h 207988"/>
                  <a:gd name="connsiteX31" fmla="*/ 374 w 223632"/>
                  <a:gd name="connsiteY31" fmla="*/ 167031 h 207988"/>
                  <a:gd name="connsiteX32" fmla="*/ 2279 w 223632"/>
                  <a:gd name="connsiteY32" fmla="*/ 185129 h 207988"/>
                  <a:gd name="connsiteX33" fmla="*/ 13709 w 223632"/>
                  <a:gd name="connsiteY33" fmla="*/ 207989 h 207988"/>
                  <a:gd name="connsiteX34" fmla="*/ 80384 w 223632"/>
                  <a:gd name="connsiteY34" fmla="*/ 165126 h 207988"/>
                  <a:gd name="connsiteX35" fmla="*/ 113721 w 223632"/>
                  <a:gd name="connsiteY35" fmla="*/ 136551 h 207988"/>
                  <a:gd name="connsiteX36" fmla="*/ 128961 w 223632"/>
                  <a:gd name="connsiteY36" fmla="*/ 120359 h 207988"/>
                  <a:gd name="connsiteX37" fmla="*/ 144201 w 223632"/>
                  <a:gd name="connsiteY37" fmla="*/ 102261 h 207988"/>
                  <a:gd name="connsiteX38" fmla="*/ 160394 w 223632"/>
                  <a:gd name="connsiteY38" fmla="*/ 105119 h 207988"/>
                  <a:gd name="connsiteX39" fmla="*/ 177539 w 223632"/>
                  <a:gd name="connsiteY39" fmla="*/ 92736 h 207988"/>
                  <a:gd name="connsiteX40" fmla="*/ 202304 w 223632"/>
                  <a:gd name="connsiteY40" fmla="*/ 91784 h 207988"/>
                  <a:gd name="connsiteX41" fmla="*/ 217544 w 223632"/>
                  <a:gd name="connsiteY41" fmla="*/ 89879 h 207988"/>
                  <a:gd name="connsiteX42" fmla="*/ 218496 w 223632"/>
                  <a:gd name="connsiteY42" fmla="*/ 89879 h 207988"/>
                  <a:gd name="connsiteX43" fmla="*/ 218496 w 223632"/>
                  <a:gd name="connsiteY43" fmla="*/ 87974 h 207988"/>
                  <a:gd name="connsiteX44" fmla="*/ 218496 w 223632"/>
                  <a:gd name="connsiteY44" fmla="*/ 87021 h 207988"/>
                  <a:gd name="connsiteX45" fmla="*/ 218496 w 223632"/>
                  <a:gd name="connsiteY45" fmla="*/ 86069 h 207988"/>
                  <a:gd name="connsiteX46" fmla="*/ 188969 w 223632"/>
                  <a:gd name="connsiteY46" fmla="*/ 71781 h 207988"/>
                  <a:gd name="connsiteX47" fmla="*/ 201351 w 223632"/>
                  <a:gd name="connsiteY47" fmla="*/ 67019 h 207988"/>
                  <a:gd name="connsiteX48" fmla="*/ 213734 w 223632"/>
                  <a:gd name="connsiteY48" fmla="*/ 62256 h 2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3632" h="207988">
                    <a:moveTo>
                      <a:pt x="213734" y="62256"/>
                    </a:moveTo>
                    <a:cubicBezTo>
                      <a:pt x="219449" y="60351"/>
                      <a:pt x="225164" y="55589"/>
                      <a:pt x="223259" y="49874"/>
                    </a:cubicBezTo>
                    <a:cubicBezTo>
                      <a:pt x="221354" y="44159"/>
                      <a:pt x="210876" y="44159"/>
                      <a:pt x="206114" y="45111"/>
                    </a:cubicBezTo>
                    <a:cubicBezTo>
                      <a:pt x="197541" y="47969"/>
                      <a:pt x="188969" y="53684"/>
                      <a:pt x="180396" y="54636"/>
                    </a:cubicBezTo>
                    <a:cubicBezTo>
                      <a:pt x="181349" y="48921"/>
                      <a:pt x="186111" y="44159"/>
                      <a:pt x="189921" y="40349"/>
                    </a:cubicBezTo>
                    <a:cubicBezTo>
                      <a:pt x="192779" y="37491"/>
                      <a:pt x="195636" y="33681"/>
                      <a:pt x="198494" y="30824"/>
                    </a:cubicBezTo>
                    <a:cubicBezTo>
                      <a:pt x="202304" y="26061"/>
                      <a:pt x="208019" y="18441"/>
                      <a:pt x="202304" y="12726"/>
                    </a:cubicBezTo>
                    <a:cubicBezTo>
                      <a:pt x="197541" y="7964"/>
                      <a:pt x="187064" y="15584"/>
                      <a:pt x="183254" y="18441"/>
                    </a:cubicBezTo>
                    <a:cubicBezTo>
                      <a:pt x="178491" y="22251"/>
                      <a:pt x="174681" y="26061"/>
                      <a:pt x="170871" y="30824"/>
                    </a:cubicBezTo>
                    <a:cubicBezTo>
                      <a:pt x="167061" y="35586"/>
                      <a:pt x="165156" y="41301"/>
                      <a:pt x="160394" y="45111"/>
                    </a:cubicBezTo>
                    <a:cubicBezTo>
                      <a:pt x="160394" y="45111"/>
                      <a:pt x="160394" y="45111"/>
                      <a:pt x="159441" y="45111"/>
                    </a:cubicBezTo>
                    <a:cubicBezTo>
                      <a:pt x="158489" y="38444"/>
                      <a:pt x="160394" y="32729"/>
                      <a:pt x="164204" y="27014"/>
                    </a:cubicBezTo>
                    <a:cubicBezTo>
                      <a:pt x="167061" y="22251"/>
                      <a:pt x="170871" y="19394"/>
                      <a:pt x="173729" y="14631"/>
                    </a:cubicBezTo>
                    <a:cubicBezTo>
                      <a:pt x="175634" y="11774"/>
                      <a:pt x="177539" y="7964"/>
                      <a:pt x="177539" y="4154"/>
                    </a:cubicBezTo>
                    <a:cubicBezTo>
                      <a:pt x="176586" y="344"/>
                      <a:pt x="173729" y="-609"/>
                      <a:pt x="170871" y="344"/>
                    </a:cubicBezTo>
                    <a:cubicBezTo>
                      <a:pt x="167061" y="1296"/>
                      <a:pt x="163251" y="4154"/>
                      <a:pt x="159441" y="6059"/>
                    </a:cubicBezTo>
                    <a:cubicBezTo>
                      <a:pt x="155631" y="8916"/>
                      <a:pt x="151821" y="12726"/>
                      <a:pt x="148964" y="16536"/>
                    </a:cubicBezTo>
                    <a:cubicBezTo>
                      <a:pt x="142296" y="25109"/>
                      <a:pt x="140391" y="35586"/>
                      <a:pt x="137534" y="46064"/>
                    </a:cubicBezTo>
                    <a:cubicBezTo>
                      <a:pt x="137534" y="40349"/>
                      <a:pt x="136581" y="33681"/>
                      <a:pt x="131819" y="28919"/>
                    </a:cubicBezTo>
                    <a:cubicBezTo>
                      <a:pt x="127056" y="24156"/>
                      <a:pt x="115626" y="21299"/>
                      <a:pt x="109911" y="27014"/>
                    </a:cubicBezTo>
                    <a:cubicBezTo>
                      <a:pt x="109911" y="27014"/>
                      <a:pt x="109911" y="27014"/>
                      <a:pt x="109911" y="27966"/>
                    </a:cubicBezTo>
                    <a:cubicBezTo>
                      <a:pt x="108006" y="30824"/>
                      <a:pt x="110864" y="33681"/>
                      <a:pt x="111816" y="36539"/>
                    </a:cubicBezTo>
                    <a:cubicBezTo>
                      <a:pt x="113721" y="38444"/>
                      <a:pt x="114674" y="41301"/>
                      <a:pt x="116579" y="43206"/>
                    </a:cubicBezTo>
                    <a:cubicBezTo>
                      <a:pt x="118484" y="46064"/>
                      <a:pt x="119436" y="48921"/>
                      <a:pt x="119436" y="52731"/>
                    </a:cubicBezTo>
                    <a:cubicBezTo>
                      <a:pt x="119436" y="61304"/>
                      <a:pt x="116579" y="69876"/>
                      <a:pt x="119436" y="79401"/>
                    </a:cubicBezTo>
                    <a:cubicBezTo>
                      <a:pt x="119436" y="80354"/>
                      <a:pt x="120389" y="81306"/>
                      <a:pt x="120389" y="81306"/>
                    </a:cubicBezTo>
                    <a:cubicBezTo>
                      <a:pt x="116579" y="86069"/>
                      <a:pt x="110864" y="88926"/>
                      <a:pt x="106101" y="92736"/>
                    </a:cubicBezTo>
                    <a:cubicBezTo>
                      <a:pt x="100386" y="96546"/>
                      <a:pt x="95624" y="100356"/>
                      <a:pt x="90861" y="104166"/>
                    </a:cubicBezTo>
                    <a:cubicBezTo>
                      <a:pt x="79431" y="112739"/>
                      <a:pt x="68001" y="119406"/>
                      <a:pt x="55619" y="127026"/>
                    </a:cubicBezTo>
                    <a:cubicBezTo>
                      <a:pt x="43236" y="134646"/>
                      <a:pt x="30854" y="142266"/>
                      <a:pt x="18471" y="147981"/>
                    </a:cubicBezTo>
                    <a:cubicBezTo>
                      <a:pt x="13709" y="150839"/>
                      <a:pt x="7041" y="151791"/>
                      <a:pt x="2279" y="154649"/>
                    </a:cubicBezTo>
                    <a:cubicBezTo>
                      <a:pt x="2279" y="158459"/>
                      <a:pt x="374" y="162269"/>
                      <a:pt x="374" y="167031"/>
                    </a:cubicBezTo>
                    <a:cubicBezTo>
                      <a:pt x="-579" y="173699"/>
                      <a:pt x="374" y="179414"/>
                      <a:pt x="2279" y="185129"/>
                    </a:cubicBezTo>
                    <a:cubicBezTo>
                      <a:pt x="5136" y="193701"/>
                      <a:pt x="7994" y="201321"/>
                      <a:pt x="13709" y="207989"/>
                    </a:cubicBezTo>
                    <a:cubicBezTo>
                      <a:pt x="38474" y="197511"/>
                      <a:pt x="59429" y="181319"/>
                      <a:pt x="80384" y="165126"/>
                    </a:cubicBezTo>
                    <a:cubicBezTo>
                      <a:pt x="92766" y="156554"/>
                      <a:pt x="103244" y="147029"/>
                      <a:pt x="113721" y="136551"/>
                    </a:cubicBezTo>
                    <a:cubicBezTo>
                      <a:pt x="118484" y="130836"/>
                      <a:pt x="124199" y="126074"/>
                      <a:pt x="128961" y="120359"/>
                    </a:cubicBezTo>
                    <a:cubicBezTo>
                      <a:pt x="134676" y="114644"/>
                      <a:pt x="139439" y="108929"/>
                      <a:pt x="144201" y="102261"/>
                    </a:cubicBezTo>
                    <a:cubicBezTo>
                      <a:pt x="148964" y="105119"/>
                      <a:pt x="154679" y="106071"/>
                      <a:pt x="160394" y="105119"/>
                    </a:cubicBezTo>
                    <a:cubicBezTo>
                      <a:pt x="168014" y="103214"/>
                      <a:pt x="171824" y="97499"/>
                      <a:pt x="177539" y="92736"/>
                    </a:cubicBezTo>
                    <a:cubicBezTo>
                      <a:pt x="184206" y="87021"/>
                      <a:pt x="193731" y="89879"/>
                      <a:pt x="202304" y="91784"/>
                    </a:cubicBezTo>
                    <a:cubicBezTo>
                      <a:pt x="207066" y="92736"/>
                      <a:pt x="213734" y="93689"/>
                      <a:pt x="217544" y="89879"/>
                    </a:cubicBezTo>
                    <a:cubicBezTo>
                      <a:pt x="217544" y="89879"/>
                      <a:pt x="218496" y="89879"/>
                      <a:pt x="218496" y="89879"/>
                    </a:cubicBezTo>
                    <a:cubicBezTo>
                      <a:pt x="218496" y="88926"/>
                      <a:pt x="218496" y="88926"/>
                      <a:pt x="218496" y="87974"/>
                    </a:cubicBezTo>
                    <a:cubicBezTo>
                      <a:pt x="218496" y="87974"/>
                      <a:pt x="218496" y="87021"/>
                      <a:pt x="218496" y="87021"/>
                    </a:cubicBezTo>
                    <a:cubicBezTo>
                      <a:pt x="218496" y="87021"/>
                      <a:pt x="218496" y="86069"/>
                      <a:pt x="218496" y="86069"/>
                    </a:cubicBezTo>
                    <a:cubicBezTo>
                      <a:pt x="219449" y="74639"/>
                      <a:pt x="199446" y="71781"/>
                      <a:pt x="188969" y="71781"/>
                    </a:cubicBezTo>
                    <a:cubicBezTo>
                      <a:pt x="192779" y="69876"/>
                      <a:pt x="196589" y="67971"/>
                      <a:pt x="201351" y="67019"/>
                    </a:cubicBezTo>
                    <a:cubicBezTo>
                      <a:pt x="206114" y="64161"/>
                      <a:pt x="209924" y="63209"/>
                      <a:pt x="213734" y="62256"/>
                    </a:cubicBezTo>
                    <a:close/>
                  </a:path>
                </a:pathLst>
              </a:custGeom>
              <a:solidFill>
                <a:srgbClr val="FBD0B4"/>
              </a:solidFill>
              <a:ln w="9525" cap="flat">
                <a:noFill/>
                <a:prstDash val="solid"/>
                <a:miter/>
              </a:ln>
            </p:spPr>
            <p:txBody>
              <a:bodyPr rtlCol="0" anchor="ctr"/>
              <a:lstStyle/>
              <a:p>
                <a:endParaRPr lang="en-US"/>
              </a:p>
            </p:txBody>
          </p:sp>
          <p:sp>
            <p:nvSpPr>
              <p:cNvPr id="2516" name="Freeform: Shape 2515">
                <a:extLst>
                  <a:ext uri="{FF2B5EF4-FFF2-40B4-BE49-F238E27FC236}">
                    <a16:creationId xmlns:a16="http://schemas.microsoft.com/office/drawing/2014/main" id="{BE1DE60C-B4FE-4FBD-A5AD-1D3DA9D08F84}"/>
                  </a:ext>
                </a:extLst>
              </p:cNvPr>
              <p:cNvSpPr/>
              <p:nvPr/>
            </p:nvSpPr>
            <p:spPr>
              <a:xfrm>
                <a:off x="1113098" y="695641"/>
                <a:ext cx="218678" cy="133350"/>
              </a:xfrm>
              <a:custGeom>
                <a:avLst/>
                <a:gdLst>
                  <a:gd name="connsiteX0" fmla="*/ 211829 w 218678"/>
                  <a:gd name="connsiteY0" fmla="*/ 0 h 133350"/>
                  <a:gd name="connsiteX1" fmla="*/ 214686 w 218678"/>
                  <a:gd name="connsiteY1" fmla="*/ 8573 h 133350"/>
                  <a:gd name="connsiteX2" fmla="*/ 185159 w 218678"/>
                  <a:gd name="connsiteY2" fmla="*/ 5715 h 133350"/>
                  <a:gd name="connsiteX3" fmla="*/ 157536 w 218678"/>
                  <a:gd name="connsiteY3" fmla="*/ 20955 h 133350"/>
                  <a:gd name="connsiteX4" fmla="*/ 144201 w 218678"/>
                  <a:gd name="connsiteY4" fmla="*/ 20955 h 133350"/>
                  <a:gd name="connsiteX5" fmla="*/ 139439 w 218678"/>
                  <a:gd name="connsiteY5" fmla="*/ 19050 h 133350"/>
                  <a:gd name="connsiteX6" fmla="*/ 133724 w 218678"/>
                  <a:gd name="connsiteY6" fmla="*/ 13335 h 133350"/>
                  <a:gd name="connsiteX7" fmla="*/ 125151 w 218678"/>
                  <a:gd name="connsiteY7" fmla="*/ 11430 h 133350"/>
                  <a:gd name="connsiteX8" fmla="*/ 129914 w 218678"/>
                  <a:gd name="connsiteY8" fmla="*/ 29528 h 133350"/>
                  <a:gd name="connsiteX9" fmla="*/ 109911 w 218678"/>
                  <a:gd name="connsiteY9" fmla="*/ 48578 h 133350"/>
                  <a:gd name="connsiteX10" fmla="*/ 62286 w 218678"/>
                  <a:gd name="connsiteY10" fmla="*/ 84773 h 133350"/>
                  <a:gd name="connsiteX11" fmla="*/ 37521 w 218678"/>
                  <a:gd name="connsiteY11" fmla="*/ 97155 h 133350"/>
                  <a:gd name="connsiteX12" fmla="*/ 25139 w 218678"/>
                  <a:gd name="connsiteY12" fmla="*/ 100013 h 133350"/>
                  <a:gd name="connsiteX13" fmla="*/ 14661 w 218678"/>
                  <a:gd name="connsiteY13" fmla="*/ 100965 h 133350"/>
                  <a:gd name="connsiteX14" fmla="*/ 6089 w 218678"/>
                  <a:gd name="connsiteY14" fmla="*/ 88583 h 133350"/>
                  <a:gd name="connsiteX15" fmla="*/ 10851 w 218678"/>
                  <a:gd name="connsiteY15" fmla="*/ 76200 h 133350"/>
                  <a:gd name="connsiteX16" fmla="*/ 2279 w 218678"/>
                  <a:gd name="connsiteY16" fmla="*/ 80010 h 133350"/>
                  <a:gd name="connsiteX17" fmla="*/ 374 w 218678"/>
                  <a:gd name="connsiteY17" fmla="*/ 92393 h 133350"/>
                  <a:gd name="connsiteX18" fmla="*/ 2279 w 218678"/>
                  <a:gd name="connsiteY18" fmla="*/ 110490 h 133350"/>
                  <a:gd name="connsiteX19" fmla="*/ 13709 w 218678"/>
                  <a:gd name="connsiteY19" fmla="*/ 133350 h 133350"/>
                  <a:gd name="connsiteX20" fmla="*/ 80384 w 218678"/>
                  <a:gd name="connsiteY20" fmla="*/ 90488 h 133350"/>
                  <a:gd name="connsiteX21" fmla="*/ 113721 w 218678"/>
                  <a:gd name="connsiteY21" fmla="*/ 61913 h 133350"/>
                  <a:gd name="connsiteX22" fmla="*/ 128961 w 218678"/>
                  <a:gd name="connsiteY22" fmla="*/ 45720 h 133350"/>
                  <a:gd name="connsiteX23" fmla="*/ 144201 w 218678"/>
                  <a:gd name="connsiteY23" fmla="*/ 27623 h 133350"/>
                  <a:gd name="connsiteX24" fmla="*/ 160394 w 218678"/>
                  <a:gd name="connsiteY24" fmla="*/ 30480 h 133350"/>
                  <a:gd name="connsiteX25" fmla="*/ 177539 w 218678"/>
                  <a:gd name="connsiteY25" fmla="*/ 18098 h 133350"/>
                  <a:gd name="connsiteX26" fmla="*/ 202304 w 218678"/>
                  <a:gd name="connsiteY26" fmla="*/ 17145 h 133350"/>
                  <a:gd name="connsiteX27" fmla="*/ 217544 w 218678"/>
                  <a:gd name="connsiteY27" fmla="*/ 15240 h 133350"/>
                  <a:gd name="connsiteX28" fmla="*/ 218496 w 218678"/>
                  <a:gd name="connsiteY28" fmla="*/ 15240 h 133350"/>
                  <a:gd name="connsiteX29" fmla="*/ 218496 w 218678"/>
                  <a:gd name="connsiteY29" fmla="*/ 13335 h 133350"/>
                  <a:gd name="connsiteX30" fmla="*/ 218496 w 218678"/>
                  <a:gd name="connsiteY30" fmla="*/ 12383 h 133350"/>
                  <a:gd name="connsiteX31" fmla="*/ 218496 w 218678"/>
                  <a:gd name="connsiteY31" fmla="*/ 11430 h 133350"/>
                  <a:gd name="connsiteX32" fmla="*/ 211829 w 218678"/>
                  <a:gd name="connsiteY32"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678" h="133350">
                    <a:moveTo>
                      <a:pt x="211829" y="0"/>
                    </a:moveTo>
                    <a:cubicBezTo>
                      <a:pt x="213734" y="2858"/>
                      <a:pt x="219449" y="6668"/>
                      <a:pt x="214686" y="8573"/>
                    </a:cubicBezTo>
                    <a:cubicBezTo>
                      <a:pt x="207066" y="12383"/>
                      <a:pt x="192779" y="6668"/>
                      <a:pt x="185159" y="5715"/>
                    </a:cubicBezTo>
                    <a:cubicBezTo>
                      <a:pt x="173729" y="3810"/>
                      <a:pt x="168014" y="18098"/>
                      <a:pt x="157536" y="20955"/>
                    </a:cubicBezTo>
                    <a:cubicBezTo>
                      <a:pt x="153726" y="21908"/>
                      <a:pt x="148964" y="21908"/>
                      <a:pt x="144201" y="20955"/>
                    </a:cubicBezTo>
                    <a:cubicBezTo>
                      <a:pt x="142296" y="20955"/>
                      <a:pt x="140391" y="20003"/>
                      <a:pt x="139439" y="19050"/>
                    </a:cubicBezTo>
                    <a:cubicBezTo>
                      <a:pt x="139439" y="19050"/>
                      <a:pt x="134676" y="12383"/>
                      <a:pt x="133724" y="13335"/>
                    </a:cubicBezTo>
                    <a:cubicBezTo>
                      <a:pt x="133724" y="13335"/>
                      <a:pt x="125151" y="11430"/>
                      <a:pt x="125151" y="11430"/>
                    </a:cubicBezTo>
                    <a:cubicBezTo>
                      <a:pt x="132771" y="18098"/>
                      <a:pt x="133724" y="24765"/>
                      <a:pt x="129914" y="29528"/>
                    </a:cubicBezTo>
                    <a:cubicBezTo>
                      <a:pt x="124199" y="36195"/>
                      <a:pt x="116579" y="42863"/>
                      <a:pt x="109911" y="48578"/>
                    </a:cubicBezTo>
                    <a:cubicBezTo>
                      <a:pt x="94671" y="60960"/>
                      <a:pt x="78479" y="74295"/>
                      <a:pt x="62286" y="84773"/>
                    </a:cubicBezTo>
                    <a:cubicBezTo>
                      <a:pt x="54666" y="89535"/>
                      <a:pt x="47046" y="94298"/>
                      <a:pt x="37521" y="97155"/>
                    </a:cubicBezTo>
                    <a:cubicBezTo>
                      <a:pt x="33711" y="98108"/>
                      <a:pt x="28949" y="99060"/>
                      <a:pt x="25139" y="100013"/>
                    </a:cubicBezTo>
                    <a:cubicBezTo>
                      <a:pt x="21329" y="100013"/>
                      <a:pt x="18471" y="100965"/>
                      <a:pt x="14661" y="100965"/>
                    </a:cubicBezTo>
                    <a:cubicBezTo>
                      <a:pt x="8946" y="100013"/>
                      <a:pt x="6089" y="95250"/>
                      <a:pt x="6089" y="88583"/>
                    </a:cubicBezTo>
                    <a:cubicBezTo>
                      <a:pt x="6089" y="83820"/>
                      <a:pt x="7994" y="80010"/>
                      <a:pt x="10851" y="76200"/>
                    </a:cubicBezTo>
                    <a:cubicBezTo>
                      <a:pt x="7994" y="77153"/>
                      <a:pt x="5136" y="78105"/>
                      <a:pt x="2279" y="80010"/>
                    </a:cubicBezTo>
                    <a:cubicBezTo>
                      <a:pt x="2279" y="83820"/>
                      <a:pt x="374" y="87630"/>
                      <a:pt x="374" y="92393"/>
                    </a:cubicBezTo>
                    <a:cubicBezTo>
                      <a:pt x="-579" y="99060"/>
                      <a:pt x="374" y="104775"/>
                      <a:pt x="2279" y="110490"/>
                    </a:cubicBezTo>
                    <a:cubicBezTo>
                      <a:pt x="5136" y="119063"/>
                      <a:pt x="7994" y="126682"/>
                      <a:pt x="13709" y="133350"/>
                    </a:cubicBezTo>
                    <a:cubicBezTo>
                      <a:pt x="38474" y="122873"/>
                      <a:pt x="59429" y="106680"/>
                      <a:pt x="80384" y="90488"/>
                    </a:cubicBezTo>
                    <a:cubicBezTo>
                      <a:pt x="92766" y="81915"/>
                      <a:pt x="103244" y="72390"/>
                      <a:pt x="113721" y="61913"/>
                    </a:cubicBezTo>
                    <a:cubicBezTo>
                      <a:pt x="118484" y="56198"/>
                      <a:pt x="124199" y="51435"/>
                      <a:pt x="128961" y="45720"/>
                    </a:cubicBezTo>
                    <a:cubicBezTo>
                      <a:pt x="134676" y="40005"/>
                      <a:pt x="139439" y="34290"/>
                      <a:pt x="144201" y="27623"/>
                    </a:cubicBezTo>
                    <a:cubicBezTo>
                      <a:pt x="148964" y="30480"/>
                      <a:pt x="154679" y="31433"/>
                      <a:pt x="160394" y="30480"/>
                    </a:cubicBezTo>
                    <a:cubicBezTo>
                      <a:pt x="168014" y="28575"/>
                      <a:pt x="171824" y="22860"/>
                      <a:pt x="177539" y="18098"/>
                    </a:cubicBezTo>
                    <a:cubicBezTo>
                      <a:pt x="184206" y="12383"/>
                      <a:pt x="193731" y="15240"/>
                      <a:pt x="202304" y="17145"/>
                    </a:cubicBezTo>
                    <a:cubicBezTo>
                      <a:pt x="207066" y="18098"/>
                      <a:pt x="213734" y="19050"/>
                      <a:pt x="217544" y="15240"/>
                    </a:cubicBezTo>
                    <a:cubicBezTo>
                      <a:pt x="217544" y="15240"/>
                      <a:pt x="218496" y="15240"/>
                      <a:pt x="218496" y="15240"/>
                    </a:cubicBezTo>
                    <a:cubicBezTo>
                      <a:pt x="218496" y="14288"/>
                      <a:pt x="218496" y="14288"/>
                      <a:pt x="218496" y="13335"/>
                    </a:cubicBezTo>
                    <a:cubicBezTo>
                      <a:pt x="218496" y="13335"/>
                      <a:pt x="218496" y="12383"/>
                      <a:pt x="218496" y="12383"/>
                    </a:cubicBezTo>
                    <a:cubicBezTo>
                      <a:pt x="218496" y="12383"/>
                      <a:pt x="218496" y="11430"/>
                      <a:pt x="218496" y="11430"/>
                    </a:cubicBezTo>
                    <a:cubicBezTo>
                      <a:pt x="219449" y="4763"/>
                      <a:pt x="216591" y="1905"/>
                      <a:pt x="211829" y="0"/>
                    </a:cubicBezTo>
                    <a:close/>
                  </a:path>
                </a:pathLst>
              </a:custGeom>
              <a:solidFill>
                <a:srgbClr val="FBD0B4"/>
              </a:solidFill>
              <a:ln w="9525" cap="flat">
                <a:noFill/>
                <a:prstDash val="solid"/>
                <a:miter/>
              </a:ln>
            </p:spPr>
            <p:txBody>
              <a:bodyPr rtlCol="0" anchor="ctr"/>
              <a:lstStyle/>
              <a:p>
                <a:endParaRPr lang="en-US"/>
              </a:p>
            </p:txBody>
          </p:sp>
          <p:sp>
            <p:nvSpPr>
              <p:cNvPr id="2517" name="Freeform: Shape 2516">
                <a:extLst>
                  <a:ext uri="{FF2B5EF4-FFF2-40B4-BE49-F238E27FC236}">
                    <a16:creationId xmlns:a16="http://schemas.microsoft.com/office/drawing/2014/main" id="{78A76EB8-BCB8-4011-98D7-B49CBA771F10}"/>
                  </a:ext>
                </a:extLst>
              </p:cNvPr>
              <p:cNvSpPr/>
              <p:nvPr/>
            </p:nvSpPr>
            <p:spPr>
              <a:xfrm>
                <a:off x="1114051" y="714691"/>
                <a:ext cx="152773" cy="113347"/>
              </a:xfrm>
              <a:custGeom>
                <a:avLst/>
                <a:gdLst>
                  <a:gd name="connsiteX0" fmla="*/ 144201 w 152773"/>
                  <a:gd name="connsiteY0" fmla="*/ 6668 h 113347"/>
                  <a:gd name="connsiteX1" fmla="*/ 137534 w 152773"/>
                  <a:gd name="connsiteY1" fmla="*/ 0 h 113347"/>
                  <a:gd name="connsiteX2" fmla="*/ 138486 w 152773"/>
                  <a:gd name="connsiteY2" fmla="*/ 6668 h 113347"/>
                  <a:gd name="connsiteX3" fmla="*/ 131819 w 152773"/>
                  <a:gd name="connsiteY3" fmla="*/ 18098 h 113347"/>
                  <a:gd name="connsiteX4" fmla="*/ 109911 w 152773"/>
                  <a:gd name="connsiteY4" fmla="*/ 40958 h 113347"/>
                  <a:gd name="connsiteX5" fmla="*/ 59429 w 152773"/>
                  <a:gd name="connsiteY5" fmla="*/ 80010 h 113347"/>
                  <a:gd name="connsiteX6" fmla="*/ 36569 w 152773"/>
                  <a:gd name="connsiteY6" fmla="*/ 92393 h 113347"/>
                  <a:gd name="connsiteX7" fmla="*/ 15614 w 152773"/>
                  <a:gd name="connsiteY7" fmla="*/ 98108 h 113347"/>
                  <a:gd name="connsiteX8" fmla="*/ 4184 w 152773"/>
                  <a:gd name="connsiteY8" fmla="*/ 84773 h 113347"/>
                  <a:gd name="connsiteX9" fmla="*/ 374 w 152773"/>
                  <a:gd name="connsiteY9" fmla="*/ 72390 h 113347"/>
                  <a:gd name="connsiteX10" fmla="*/ 374 w 152773"/>
                  <a:gd name="connsiteY10" fmla="*/ 71438 h 113347"/>
                  <a:gd name="connsiteX11" fmla="*/ 374 w 152773"/>
                  <a:gd name="connsiteY11" fmla="*/ 72390 h 113347"/>
                  <a:gd name="connsiteX12" fmla="*/ 2279 w 152773"/>
                  <a:gd name="connsiteY12" fmla="*/ 90488 h 113347"/>
                  <a:gd name="connsiteX13" fmla="*/ 13709 w 152773"/>
                  <a:gd name="connsiteY13" fmla="*/ 113348 h 113347"/>
                  <a:gd name="connsiteX14" fmla="*/ 80384 w 152773"/>
                  <a:gd name="connsiteY14" fmla="*/ 70485 h 113347"/>
                  <a:gd name="connsiteX15" fmla="*/ 113721 w 152773"/>
                  <a:gd name="connsiteY15" fmla="*/ 41910 h 113347"/>
                  <a:gd name="connsiteX16" fmla="*/ 128961 w 152773"/>
                  <a:gd name="connsiteY16" fmla="*/ 25718 h 113347"/>
                  <a:gd name="connsiteX17" fmla="*/ 144201 w 152773"/>
                  <a:gd name="connsiteY17" fmla="*/ 6668 h 113347"/>
                  <a:gd name="connsiteX18" fmla="*/ 152774 w 152773"/>
                  <a:gd name="connsiteY18" fmla="*/ 9525 h 113347"/>
                  <a:gd name="connsiteX19" fmla="*/ 144201 w 152773"/>
                  <a:gd name="connsiteY19" fmla="*/ 6668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773" h="113347">
                    <a:moveTo>
                      <a:pt x="144201" y="6668"/>
                    </a:moveTo>
                    <a:cubicBezTo>
                      <a:pt x="141344" y="4763"/>
                      <a:pt x="139439" y="2858"/>
                      <a:pt x="137534" y="0"/>
                    </a:cubicBezTo>
                    <a:cubicBezTo>
                      <a:pt x="138486" y="1905"/>
                      <a:pt x="138486" y="3810"/>
                      <a:pt x="138486" y="6668"/>
                    </a:cubicBezTo>
                    <a:cubicBezTo>
                      <a:pt x="137534" y="10478"/>
                      <a:pt x="134676" y="14288"/>
                      <a:pt x="131819" y="18098"/>
                    </a:cubicBezTo>
                    <a:cubicBezTo>
                      <a:pt x="124199" y="25718"/>
                      <a:pt x="117531" y="33338"/>
                      <a:pt x="109911" y="40958"/>
                    </a:cubicBezTo>
                    <a:cubicBezTo>
                      <a:pt x="93719" y="55245"/>
                      <a:pt x="77526" y="69533"/>
                      <a:pt x="59429" y="80010"/>
                    </a:cubicBezTo>
                    <a:cubicBezTo>
                      <a:pt x="51809" y="84773"/>
                      <a:pt x="44189" y="88583"/>
                      <a:pt x="36569" y="92393"/>
                    </a:cubicBezTo>
                    <a:cubicBezTo>
                      <a:pt x="30854" y="95250"/>
                      <a:pt x="23234" y="99060"/>
                      <a:pt x="15614" y="98108"/>
                    </a:cubicBezTo>
                    <a:cubicBezTo>
                      <a:pt x="8946" y="97155"/>
                      <a:pt x="6089" y="90488"/>
                      <a:pt x="4184" y="84773"/>
                    </a:cubicBezTo>
                    <a:cubicBezTo>
                      <a:pt x="2279" y="80963"/>
                      <a:pt x="1326" y="76200"/>
                      <a:pt x="374" y="72390"/>
                    </a:cubicBezTo>
                    <a:cubicBezTo>
                      <a:pt x="374" y="72390"/>
                      <a:pt x="374" y="71438"/>
                      <a:pt x="374" y="71438"/>
                    </a:cubicBezTo>
                    <a:cubicBezTo>
                      <a:pt x="374" y="71438"/>
                      <a:pt x="374" y="72390"/>
                      <a:pt x="374" y="72390"/>
                    </a:cubicBezTo>
                    <a:cubicBezTo>
                      <a:pt x="-579" y="79058"/>
                      <a:pt x="374" y="84773"/>
                      <a:pt x="2279" y="90488"/>
                    </a:cubicBezTo>
                    <a:cubicBezTo>
                      <a:pt x="5136" y="99060"/>
                      <a:pt x="7994" y="106680"/>
                      <a:pt x="13709" y="113348"/>
                    </a:cubicBezTo>
                    <a:cubicBezTo>
                      <a:pt x="38474" y="102870"/>
                      <a:pt x="59429" y="86678"/>
                      <a:pt x="80384" y="70485"/>
                    </a:cubicBezTo>
                    <a:cubicBezTo>
                      <a:pt x="92766" y="61913"/>
                      <a:pt x="103244" y="52388"/>
                      <a:pt x="113721" y="41910"/>
                    </a:cubicBezTo>
                    <a:cubicBezTo>
                      <a:pt x="118484" y="36195"/>
                      <a:pt x="124199" y="31433"/>
                      <a:pt x="128961" y="25718"/>
                    </a:cubicBezTo>
                    <a:cubicBezTo>
                      <a:pt x="133724" y="19050"/>
                      <a:pt x="139439" y="13335"/>
                      <a:pt x="144201" y="6668"/>
                    </a:cubicBezTo>
                    <a:cubicBezTo>
                      <a:pt x="146106" y="8573"/>
                      <a:pt x="149916" y="9525"/>
                      <a:pt x="152774" y="9525"/>
                    </a:cubicBezTo>
                    <a:cubicBezTo>
                      <a:pt x="149916" y="9525"/>
                      <a:pt x="147059" y="8573"/>
                      <a:pt x="144201" y="6668"/>
                    </a:cubicBezTo>
                    <a:close/>
                  </a:path>
                </a:pathLst>
              </a:custGeom>
              <a:solidFill>
                <a:srgbClr val="FBD0B4"/>
              </a:solidFill>
              <a:ln w="9525" cap="flat">
                <a:noFill/>
                <a:prstDash val="solid"/>
                <a:miter/>
              </a:ln>
            </p:spPr>
            <p:txBody>
              <a:bodyPr rtlCol="0" anchor="ctr"/>
              <a:lstStyle/>
              <a:p>
                <a:endParaRPr lang="en-US"/>
              </a:p>
            </p:txBody>
          </p:sp>
          <p:sp>
            <p:nvSpPr>
              <p:cNvPr id="2518" name="Freeform: Shape 2517">
                <a:extLst>
                  <a:ext uri="{FF2B5EF4-FFF2-40B4-BE49-F238E27FC236}">
                    <a16:creationId xmlns:a16="http://schemas.microsoft.com/office/drawing/2014/main" id="{A0630B82-64D5-4239-BA2F-1E2C3A7659D4}"/>
                  </a:ext>
                </a:extLst>
              </p:cNvPr>
              <p:cNvSpPr/>
              <p:nvPr/>
            </p:nvSpPr>
            <p:spPr>
              <a:xfrm>
                <a:off x="1223321" y="624204"/>
                <a:ext cx="53980" cy="80010"/>
              </a:xfrm>
              <a:custGeom>
                <a:avLst/>
                <a:gdLst>
                  <a:gd name="connsiteX0" fmla="*/ 6356 w 53980"/>
                  <a:gd name="connsiteY0" fmla="*/ 39052 h 80010"/>
                  <a:gd name="connsiteX1" fmla="*/ 9213 w 53980"/>
                  <a:gd name="connsiteY1" fmla="*/ 48577 h 80010"/>
                  <a:gd name="connsiteX2" fmla="*/ 9213 w 53980"/>
                  <a:gd name="connsiteY2" fmla="*/ 75248 h 80010"/>
                  <a:gd name="connsiteX3" fmla="*/ 10166 w 53980"/>
                  <a:gd name="connsiteY3" fmla="*/ 77152 h 80010"/>
                  <a:gd name="connsiteX4" fmla="*/ 10166 w 53980"/>
                  <a:gd name="connsiteY4" fmla="*/ 77152 h 80010"/>
                  <a:gd name="connsiteX5" fmla="*/ 14928 w 53980"/>
                  <a:gd name="connsiteY5" fmla="*/ 80010 h 80010"/>
                  <a:gd name="connsiteX6" fmla="*/ 22548 w 53980"/>
                  <a:gd name="connsiteY6" fmla="*/ 56198 h 80010"/>
                  <a:gd name="connsiteX7" fmla="*/ 48266 w 53980"/>
                  <a:gd name="connsiteY7" fmla="*/ 64770 h 80010"/>
                  <a:gd name="connsiteX8" fmla="*/ 40646 w 53980"/>
                  <a:gd name="connsiteY8" fmla="*/ 52387 h 80010"/>
                  <a:gd name="connsiteX9" fmla="*/ 33978 w 53980"/>
                  <a:gd name="connsiteY9" fmla="*/ 43815 h 80010"/>
                  <a:gd name="connsiteX10" fmla="*/ 36836 w 53980"/>
                  <a:gd name="connsiteY10" fmla="*/ 30480 h 80010"/>
                  <a:gd name="connsiteX11" fmla="*/ 40646 w 53980"/>
                  <a:gd name="connsiteY11" fmla="*/ 18097 h 80010"/>
                  <a:gd name="connsiteX12" fmla="*/ 53981 w 53980"/>
                  <a:gd name="connsiteY12" fmla="*/ 0 h 80010"/>
                  <a:gd name="connsiteX13" fmla="*/ 49218 w 53980"/>
                  <a:gd name="connsiteY13" fmla="*/ 3810 h 80010"/>
                  <a:gd name="connsiteX14" fmla="*/ 38741 w 53980"/>
                  <a:gd name="connsiteY14" fmla="*/ 14288 h 80010"/>
                  <a:gd name="connsiteX15" fmla="*/ 27311 w 53980"/>
                  <a:gd name="connsiteY15" fmla="*/ 43815 h 80010"/>
                  <a:gd name="connsiteX16" fmla="*/ 26358 w 53980"/>
                  <a:gd name="connsiteY16" fmla="*/ 38100 h 80010"/>
                  <a:gd name="connsiteX17" fmla="*/ 26358 w 53980"/>
                  <a:gd name="connsiteY17" fmla="*/ 40005 h 80010"/>
                  <a:gd name="connsiteX18" fmla="*/ 18738 w 53980"/>
                  <a:gd name="connsiteY18" fmla="*/ 44768 h 80010"/>
                  <a:gd name="connsiteX19" fmla="*/ 10166 w 53980"/>
                  <a:gd name="connsiteY19" fmla="*/ 36195 h 80010"/>
                  <a:gd name="connsiteX20" fmla="*/ 2546 w 53980"/>
                  <a:gd name="connsiteY20" fmla="*/ 29527 h 80010"/>
                  <a:gd name="connsiteX21" fmla="*/ 641 w 53980"/>
                  <a:gd name="connsiteY21" fmla="*/ 24765 h 80010"/>
                  <a:gd name="connsiteX22" fmla="*/ 641 w 53980"/>
                  <a:gd name="connsiteY22" fmla="*/ 24765 h 80010"/>
                  <a:gd name="connsiteX23" fmla="*/ 2546 w 53980"/>
                  <a:gd name="connsiteY23" fmla="*/ 33338 h 80010"/>
                  <a:gd name="connsiteX24" fmla="*/ 6356 w 53980"/>
                  <a:gd name="connsiteY24" fmla="*/ 39052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80" h="80010">
                    <a:moveTo>
                      <a:pt x="6356" y="39052"/>
                    </a:moveTo>
                    <a:cubicBezTo>
                      <a:pt x="8261" y="41910"/>
                      <a:pt x="9213" y="44768"/>
                      <a:pt x="9213" y="48577"/>
                    </a:cubicBezTo>
                    <a:cubicBezTo>
                      <a:pt x="9213" y="57150"/>
                      <a:pt x="6356" y="65723"/>
                      <a:pt x="9213" y="75248"/>
                    </a:cubicBezTo>
                    <a:cubicBezTo>
                      <a:pt x="9213" y="76200"/>
                      <a:pt x="10166" y="77152"/>
                      <a:pt x="10166" y="77152"/>
                    </a:cubicBezTo>
                    <a:cubicBezTo>
                      <a:pt x="10166" y="77152"/>
                      <a:pt x="10166" y="77152"/>
                      <a:pt x="10166" y="77152"/>
                    </a:cubicBezTo>
                    <a:cubicBezTo>
                      <a:pt x="11118" y="79058"/>
                      <a:pt x="13023" y="79058"/>
                      <a:pt x="14928" y="80010"/>
                    </a:cubicBezTo>
                    <a:cubicBezTo>
                      <a:pt x="9213" y="71437"/>
                      <a:pt x="13023" y="60960"/>
                      <a:pt x="22548" y="56198"/>
                    </a:cubicBezTo>
                    <a:cubicBezTo>
                      <a:pt x="33026" y="50483"/>
                      <a:pt x="43503" y="55245"/>
                      <a:pt x="48266" y="64770"/>
                    </a:cubicBezTo>
                    <a:cubicBezTo>
                      <a:pt x="48266" y="59055"/>
                      <a:pt x="44456" y="56198"/>
                      <a:pt x="40646" y="52387"/>
                    </a:cubicBezTo>
                    <a:cubicBezTo>
                      <a:pt x="37788" y="50483"/>
                      <a:pt x="33978" y="47625"/>
                      <a:pt x="33978" y="43815"/>
                    </a:cubicBezTo>
                    <a:cubicBezTo>
                      <a:pt x="33978" y="39052"/>
                      <a:pt x="35883" y="34290"/>
                      <a:pt x="36836" y="30480"/>
                    </a:cubicBezTo>
                    <a:cubicBezTo>
                      <a:pt x="37788" y="26670"/>
                      <a:pt x="39693" y="21908"/>
                      <a:pt x="40646" y="18097"/>
                    </a:cubicBezTo>
                    <a:cubicBezTo>
                      <a:pt x="43503" y="11430"/>
                      <a:pt x="48266" y="4763"/>
                      <a:pt x="53981" y="0"/>
                    </a:cubicBezTo>
                    <a:cubicBezTo>
                      <a:pt x="52076" y="952"/>
                      <a:pt x="50171" y="1905"/>
                      <a:pt x="49218" y="3810"/>
                    </a:cubicBezTo>
                    <a:cubicBezTo>
                      <a:pt x="45408" y="6667"/>
                      <a:pt x="41598" y="10477"/>
                      <a:pt x="38741" y="14288"/>
                    </a:cubicBezTo>
                    <a:cubicBezTo>
                      <a:pt x="32073" y="22860"/>
                      <a:pt x="30168" y="33338"/>
                      <a:pt x="27311" y="43815"/>
                    </a:cubicBezTo>
                    <a:cubicBezTo>
                      <a:pt x="27311" y="41910"/>
                      <a:pt x="27311" y="40005"/>
                      <a:pt x="26358" y="38100"/>
                    </a:cubicBezTo>
                    <a:cubicBezTo>
                      <a:pt x="26358" y="39052"/>
                      <a:pt x="26358" y="39052"/>
                      <a:pt x="26358" y="40005"/>
                    </a:cubicBezTo>
                    <a:cubicBezTo>
                      <a:pt x="25406" y="43815"/>
                      <a:pt x="22548" y="47625"/>
                      <a:pt x="18738" y="44768"/>
                    </a:cubicBezTo>
                    <a:cubicBezTo>
                      <a:pt x="14928" y="42863"/>
                      <a:pt x="13023" y="39052"/>
                      <a:pt x="10166" y="36195"/>
                    </a:cubicBezTo>
                    <a:cubicBezTo>
                      <a:pt x="7308" y="34290"/>
                      <a:pt x="4451" y="32385"/>
                      <a:pt x="2546" y="29527"/>
                    </a:cubicBezTo>
                    <a:cubicBezTo>
                      <a:pt x="1593" y="27622"/>
                      <a:pt x="641" y="26670"/>
                      <a:pt x="641" y="24765"/>
                    </a:cubicBezTo>
                    <a:cubicBezTo>
                      <a:pt x="641" y="24765"/>
                      <a:pt x="641" y="24765"/>
                      <a:pt x="641" y="24765"/>
                    </a:cubicBezTo>
                    <a:cubicBezTo>
                      <a:pt x="-1264" y="27622"/>
                      <a:pt x="1593" y="30480"/>
                      <a:pt x="2546" y="33338"/>
                    </a:cubicBezTo>
                    <a:cubicBezTo>
                      <a:pt x="3498" y="35243"/>
                      <a:pt x="5403" y="37147"/>
                      <a:pt x="6356" y="39052"/>
                    </a:cubicBezTo>
                    <a:close/>
                  </a:path>
                </a:pathLst>
              </a:custGeom>
              <a:solidFill>
                <a:srgbClr val="FBD0B4"/>
              </a:solidFill>
              <a:ln w="9525" cap="flat">
                <a:noFill/>
                <a:prstDash val="solid"/>
                <a:miter/>
              </a:ln>
            </p:spPr>
            <p:txBody>
              <a:bodyPr rtlCol="0" anchor="ctr"/>
              <a:lstStyle/>
              <a:p>
                <a:endParaRPr lang="en-US"/>
              </a:p>
            </p:txBody>
          </p:sp>
          <p:sp>
            <p:nvSpPr>
              <p:cNvPr id="2519" name="Freeform: Shape 2518">
                <a:extLst>
                  <a:ext uri="{FF2B5EF4-FFF2-40B4-BE49-F238E27FC236}">
                    <a16:creationId xmlns:a16="http://schemas.microsoft.com/office/drawing/2014/main" id="{E70FA07F-B55D-415B-B7B4-2888DE9FCACB}"/>
                  </a:ext>
                </a:extLst>
              </p:cNvPr>
              <p:cNvSpPr/>
              <p:nvPr/>
            </p:nvSpPr>
            <p:spPr>
              <a:xfrm>
                <a:off x="1290009" y="638492"/>
                <a:ext cx="27298" cy="39052"/>
              </a:xfrm>
              <a:custGeom>
                <a:avLst/>
                <a:gdLst>
                  <a:gd name="connsiteX0" fmla="*/ 27298 w 27298"/>
                  <a:gd name="connsiteY0" fmla="*/ 0 h 39052"/>
                  <a:gd name="connsiteX1" fmla="*/ 19678 w 27298"/>
                  <a:gd name="connsiteY1" fmla="*/ 8572 h 39052"/>
                  <a:gd name="connsiteX2" fmla="*/ 3486 w 27298"/>
                  <a:gd name="connsiteY2" fmla="*/ 27622 h 39052"/>
                  <a:gd name="connsiteX3" fmla="*/ 628 w 27298"/>
                  <a:gd name="connsiteY3" fmla="*/ 38100 h 39052"/>
                  <a:gd name="connsiteX4" fmla="*/ 628 w 27298"/>
                  <a:gd name="connsiteY4" fmla="*/ 39052 h 39052"/>
                  <a:gd name="connsiteX5" fmla="*/ 628 w 27298"/>
                  <a:gd name="connsiteY5" fmla="*/ 37148 h 39052"/>
                  <a:gd name="connsiteX6" fmla="*/ 7296 w 27298"/>
                  <a:gd name="connsiteY6" fmla="*/ 26670 h 39052"/>
                  <a:gd name="connsiteX7" fmla="*/ 8248 w 27298"/>
                  <a:gd name="connsiteY7" fmla="*/ 26670 h 39052"/>
                  <a:gd name="connsiteX8" fmla="*/ 12058 w 27298"/>
                  <a:gd name="connsiteY8" fmla="*/ 22860 h 39052"/>
                  <a:gd name="connsiteX9" fmla="*/ 20631 w 27298"/>
                  <a:gd name="connsiteY9" fmla="*/ 13335 h 39052"/>
                  <a:gd name="connsiteX10" fmla="*/ 27298 w 27298"/>
                  <a:gd name="connsiteY10" fmla="*/ 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8" h="39052">
                    <a:moveTo>
                      <a:pt x="27298" y="0"/>
                    </a:moveTo>
                    <a:cubicBezTo>
                      <a:pt x="25393" y="5715"/>
                      <a:pt x="23488" y="5715"/>
                      <a:pt x="19678" y="8572"/>
                    </a:cubicBezTo>
                    <a:cubicBezTo>
                      <a:pt x="14916" y="13335"/>
                      <a:pt x="6343" y="21908"/>
                      <a:pt x="3486" y="27622"/>
                    </a:cubicBezTo>
                    <a:cubicBezTo>
                      <a:pt x="1581" y="30480"/>
                      <a:pt x="-1277" y="35243"/>
                      <a:pt x="628" y="38100"/>
                    </a:cubicBezTo>
                    <a:cubicBezTo>
                      <a:pt x="628" y="38100"/>
                      <a:pt x="628" y="39052"/>
                      <a:pt x="628" y="39052"/>
                    </a:cubicBezTo>
                    <a:cubicBezTo>
                      <a:pt x="628" y="38100"/>
                      <a:pt x="628" y="38100"/>
                      <a:pt x="628" y="37148"/>
                    </a:cubicBezTo>
                    <a:cubicBezTo>
                      <a:pt x="2533" y="33337"/>
                      <a:pt x="5391" y="30480"/>
                      <a:pt x="7296" y="26670"/>
                    </a:cubicBezTo>
                    <a:cubicBezTo>
                      <a:pt x="7296" y="25717"/>
                      <a:pt x="8248" y="25717"/>
                      <a:pt x="8248" y="26670"/>
                    </a:cubicBezTo>
                    <a:cubicBezTo>
                      <a:pt x="9201" y="25717"/>
                      <a:pt x="11106" y="23813"/>
                      <a:pt x="12058" y="22860"/>
                    </a:cubicBezTo>
                    <a:cubicBezTo>
                      <a:pt x="14916" y="20002"/>
                      <a:pt x="17773" y="16192"/>
                      <a:pt x="20631" y="13335"/>
                    </a:cubicBezTo>
                    <a:cubicBezTo>
                      <a:pt x="23488" y="10477"/>
                      <a:pt x="27298" y="5715"/>
                      <a:pt x="27298" y="0"/>
                    </a:cubicBezTo>
                    <a:close/>
                  </a:path>
                </a:pathLst>
              </a:custGeom>
              <a:solidFill>
                <a:srgbClr val="EC9148"/>
              </a:solidFill>
              <a:ln w="9525" cap="flat">
                <a:noFill/>
                <a:prstDash val="solid"/>
                <a:miter/>
              </a:ln>
            </p:spPr>
            <p:txBody>
              <a:bodyPr rtlCol="0" anchor="ctr"/>
              <a:lstStyle/>
              <a:p>
                <a:endParaRPr lang="en-US"/>
              </a:p>
            </p:txBody>
          </p:sp>
          <p:sp>
            <p:nvSpPr>
              <p:cNvPr id="2520" name="Freeform: Shape 2519">
                <a:extLst>
                  <a:ext uri="{FF2B5EF4-FFF2-40B4-BE49-F238E27FC236}">
                    <a16:creationId xmlns:a16="http://schemas.microsoft.com/office/drawing/2014/main" id="{0F484606-8742-4EB6-9957-908195158874}"/>
                  </a:ext>
                </a:extLst>
              </p:cNvPr>
              <p:cNvSpPr/>
              <p:nvPr/>
            </p:nvSpPr>
            <p:spPr>
              <a:xfrm>
                <a:off x="1295400" y="666114"/>
                <a:ext cx="40759" cy="26821"/>
              </a:xfrm>
              <a:custGeom>
                <a:avLst/>
                <a:gdLst>
                  <a:gd name="connsiteX0" fmla="*/ 40005 w 40759"/>
                  <a:gd name="connsiteY0" fmla="*/ 4763 h 26821"/>
                  <a:gd name="connsiteX1" fmla="*/ 33338 w 40759"/>
                  <a:gd name="connsiteY1" fmla="*/ 0 h 26821"/>
                  <a:gd name="connsiteX2" fmla="*/ 38100 w 40759"/>
                  <a:gd name="connsiteY2" fmla="*/ 4763 h 26821"/>
                  <a:gd name="connsiteX3" fmla="*/ 29527 w 40759"/>
                  <a:gd name="connsiteY3" fmla="*/ 12383 h 26821"/>
                  <a:gd name="connsiteX4" fmla="*/ 0 w 40759"/>
                  <a:gd name="connsiteY4" fmla="*/ 26670 h 26821"/>
                  <a:gd name="connsiteX5" fmla="*/ 7620 w 40759"/>
                  <a:gd name="connsiteY5" fmla="*/ 22860 h 26821"/>
                  <a:gd name="connsiteX6" fmla="*/ 8573 w 40759"/>
                  <a:gd name="connsiteY6" fmla="*/ 23813 h 26821"/>
                  <a:gd name="connsiteX7" fmla="*/ 19050 w 40759"/>
                  <a:gd name="connsiteY7" fmla="*/ 20002 h 26821"/>
                  <a:gd name="connsiteX8" fmla="*/ 30480 w 40759"/>
                  <a:gd name="connsiteY8" fmla="*/ 17145 h 26821"/>
                  <a:gd name="connsiteX9" fmla="*/ 40005 w 40759"/>
                  <a:gd name="connsiteY9" fmla="*/ 4763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59" h="26821">
                    <a:moveTo>
                      <a:pt x="40005" y="4763"/>
                    </a:moveTo>
                    <a:cubicBezTo>
                      <a:pt x="39052" y="1905"/>
                      <a:pt x="36195" y="953"/>
                      <a:pt x="33338" y="0"/>
                    </a:cubicBezTo>
                    <a:cubicBezTo>
                      <a:pt x="35242" y="953"/>
                      <a:pt x="37148" y="2858"/>
                      <a:pt x="38100" y="4763"/>
                    </a:cubicBezTo>
                    <a:cubicBezTo>
                      <a:pt x="40005" y="10477"/>
                      <a:pt x="32385" y="12383"/>
                      <a:pt x="29527" y="12383"/>
                    </a:cubicBezTo>
                    <a:cubicBezTo>
                      <a:pt x="20955" y="15240"/>
                      <a:pt x="4763" y="17145"/>
                      <a:pt x="0" y="26670"/>
                    </a:cubicBezTo>
                    <a:cubicBezTo>
                      <a:pt x="2858" y="27623"/>
                      <a:pt x="4763" y="23813"/>
                      <a:pt x="7620" y="22860"/>
                    </a:cubicBezTo>
                    <a:cubicBezTo>
                      <a:pt x="8573" y="22860"/>
                      <a:pt x="8573" y="23813"/>
                      <a:pt x="8573" y="23813"/>
                    </a:cubicBezTo>
                    <a:cubicBezTo>
                      <a:pt x="11430" y="21908"/>
                      <a:pt x="15240" y="20955"/>
                      <a:pt x="19050" y="20002"/>
                    </a:cubicBezTo>
                    <a:cubicBezTo>
                      <a:pt x="22860" y="19050"/>
                      <a:pt x="26670" y="18098"/>
                      <a:pt x="30480" y="17145"/>
                    </a:cubicBezTo>
                    <a:cubicBezTo>
                      <a:pt x="37148" y="16192"/>
                      <a:pt x="42863" y="11430"/>
                      <a:pt x="40005" y="4763"/>
                    </a:cubicBezTo>
                    <a:close/>
                  </a:path>
                </a:pathLst>
              </a:custGeom>
              <a:solidFill>
                <a:srgbClr val="EC9148"/>
              </a:solidFill>
              <a:ln w="9525" cap="flat">
                <a:noFill/>
                <a:prstDash val="solid"/>
                <a:miter/>
              </a:ln>
            </p:spPr>
            <p:txBody>
              <a:bodyPr rtlCol="0" anchor="ctr"/>
              <a:lstStyle/>
              <a:p>
                <a:endParaRPr lang="en-US"/>
              </a:p>
            </p:txBody>
          </p:sp>
          <p:sp>
            <p:nvSpPr>
              <p:cNvPr id="2521" name="Freeform: Shape 2520">
                <a:extLst>
                  <a:ext uri="{FF2B5EF4-FFF2-40B4-BE49-F238E27FC236}">
                    <a16:creationId xmlns:a16="http://schemas.microsoft.com/office/drawing/2014/main" id="{02194B16-ED93-499E-B0D8-D65B29E974B8}"/>
                  </a:ext>
                </a:extLst>
              </p:cNvPr>
              <p:cNvSpPr/>
              <p:nvPr/>
            </p:nvSpPr>
            <p:spPr>
              <a:xfrm>
                <a:off x="1115377" y="621955"/>
                <a:ext cx="221353" cy="209893"/>
              </a:xfrm>
              <a:custGeom>
                <a:avLst/>
                <a:gdLst>
                  <a:gd name="connsiteX0" fmla="*/ 211455 w 221353"/>
                  <a:gd name="connsiteY0" fmla="*/ 62256 h 209893"/>
                  <a:gd name="connsiteX1" fmla="*/ 220980 w 221353"/>
                  <a:gd name="connsiteY1" fmla="*/ 49874 h 209893"/>
                  <a:gd name="connsiteX2" fmla="*/ 203835 w 221353"/>
                  <a:gd name="connsiteY2" fmla="*/ 45111 h 209893"/>
                  <a:gd name="connsiteX3" fmla="*/ 178118 w 221353"/>
                  <a:gd name="connsiteY3" fmla="*/ 54636 h 209893"/>
                  <a:gd name="connsiteX4" fmla="*/ 187643 w 221353"/>
                  <a:gd name="connsiteY4" fmla="*/ 40349 h 209893"/>
                  <a:gd name="connsiteX5" fmla="*/ 196215 w 221353"/>
                  <a:gd name="connsiteY5" fmla="*/ 30824 h 209893"/>
                  <a:gd name="connsiteX6" fmla="*/ 200025 w 221353"/>
                  <a:gd name="connsiteY6" fmla="*/ 12726 h 209893"/>
                  <a:gd name="connsiteX7" fmla="*/ 180975 w 221353"/>
                  <a:gd name="connsiteY7" fmla="*/ 18441 h 209893"/>
                  <a:gd name="connsiteX8" fmla="*/ 168593 w 221353"/>
                  <a:gd name="connsiteY8" fmla="*/ 30824 h 209893"/>
                  <a:gd name="connsiteX9" fmla="*/ 158115 w 221353"/>
                  <a:gd name="connsiteY9" fmla="*/ 45111 h 209893"/>
                  <a:gd name="connsiteX10" fmla="*/ 157163 w 221353"/>
                  <a:gd name="connsiteY10" fmla="*/ 45111 h 209893"/>
                  <a:gd name="connsiteX11" fmla="*/ 161925 w 221353"/>
                  <a:gd name="connsiteY11" fmla="*/ 27014 h 209893"/>
                  <a:gd name="connsiteX12" fmla="*/ 171450 w 221353"/>
                  <a:gd name="connsiteY12" fmla="*/ 14631 h 209893"/>
                  <a:gd name="connsiteX13" fmla="*/ 175260 w 221353"/>
                  <a:gd name="connsiteY13" fmla="*/ 4154 h 209893"/>
                  <a:gd name="connsiteX14" fmla="*/ 168593 w 221353"/>
                  <a:gd name="connsiteY14" fmla="*/ 344 h 209893"/>
                  <a:gd name="connsiteX15" fmla="*/ 157163 w 221353"/>
                  <a:gd name="connsiteY15" fmla="*/ 6059 h 209893"/>
                  <a:gd name="connsiteX16" fmla="*/ 146685 w 221353"/>
                  <a:gd name="connsiteY16" fmla="*/ 16536 h 209893"/>
                  <a:gd name="connsiteX17" fmla="*/ 135255 w 221353"/>
                  <a:gd name="connsiteY17" fmla="*/ 46064 h 209893"/>
                  <a:gd name="connsiteX18" fmla="*/ 129540 w 221353"/>
                  <a:gd name="connsiteY18" fmla="*/ 28919 h 209893"/>
                  <a:gd name="connsiteX19" fmla="*/ 107633 w 221353"/>
                  <a:gd name="connsiteY19" fmla="*/ 27014 h 209893"/>
                  <a:gd name="connsiteX20" fmla="*/ 107633 w 221353"/>
                  <a:gd name="connsiteY20" fmla="*/ 27966 h 209893"/>
                  <a:gd name="connsiteX21" fmla="*/ 109538 w 221353"/>
                  <a:gd name="connsiteY21" fmla="*/ 36539 h 209893"/>
                  <a:gd name="connsiteX22" fmla="*/ 114300 w 221353"/>
                  <a:gd name="connsiteY22" fmla="*/ 43206 h 209893"/>
                  <a:gd name="connsiteX23" fmla="*/ 117158 w 221353"/>
                  <a:gd name="connsiteY23" fmla="*/ 52731 h 209893"/>
                  <a:gd name="connsiteX24" fmla="*/ 117158 w 221353"/>
                  <a:gd name="connsiteY24" fmla="*/ 79401 h 209893"/>
                  <a:gd name="connsiteX25" fmla="*/ 118110 w 221353"/>
                  <a:gd name="connsiteY25" fmla="*/ 81306 h 209893"/>
                  <a:gd name="connsiteX26" fmla="*/ 103823 w 221353"/>
                  <a:gd name="connsiteY26" fmla="*/ 92736 h 209893"/>
                  <a:gd name="connsiteX27" fmla="*/ 88583 w 221353"/>
                  <a:gd name="connsiteY27" fmla="*/ 104166 h 209893"/>
                  <a:gd name="connsiteX28" fmla="*/ 53340 w 221353"/>
                  <a:gd name="connsiteY28" fmla="*/ 127026 h 209893"/>
                  <a:gd name="connsiteX29" fmla="*/ 16193 w 221353"/>
                  <a:gd name="connsiteY29" fmla="*/ 147981 h 209893"/>
                  <a:gd name="connsiteX30" fmla="*/ 0 w 221353"/>
                  <a:gd name="connsiteY30" fmla="*/ 154649 h 209893"/>
                  <a:gd name="connsiteX31" fmla="*/ 0 w 221353"/>
                  <a:gd name="connsiteY31" fmla="*/ 156554 h 209893"/>
                  <a:gd name="connsiteX32" fmla="*/ 4763 w 221353"/>
                  <a:gd name="connsiteY32" fmla="*/ 154649 h 209893"/>
                  <a:gd name="connsiteX33" fmla="*/ 20002 w 221353"/>
                  <a:gd name="connsiteY33" fmla="*/ 147981 h 209893"/>
                  <a:gd name="connsiteX34" fmla="*/ 58102 w 221353"/>
                  <a:gd name="connsiteY34" fmla="*/ 126074 h 209893"/>
                  <a:gd name="connsiteX35" fmla="*/ 93345 w 221353"/>
                  <a:gd name="connsiteY35" fmla="*/ 103214 h 209893"/>
                  <a:gd name="connsiteX36" fmla="*/ 108585 w 221353"/>
                  <a:gd name="connsiteY36" fmla="*/ 92736 h 209893"/>
                  <a:gd name="connsiteX37" fmla="*/ 120015 w 221353"/>
                  <a:gd name="connsiteY37" fmla="*/ 83211 h 209893"/>
                  <a:gd name="connsiteX38" fmla="*/ 128588 w 221353"/>
                  <a:gd name="connsiteY38" fmla="*/ 88926 h 209893"/>
                  <a:gd name="connsiteX39" fmla="*/ 130493 w 221353"/>
                  <a:gd name="connsiteY39" fmla="*/ 88926 h 209893"/>
                  <a:gd name="connsiteX40" fmla="*/ 118110 w 221353"/>
                  <a:gd name="connsiteY40" fmla="*/ 71781 h 209893"/>
                  <a:gd name="connsiteX41" fmla="*/ 119063 w 221353"/>
                  <a:gd name="connsiteY41" fmla="*/ 50826 h 209893"/>
                  <a:gd name="connsiteX42" fmla="*/ 115252 w 221353"/>
                  <a:gd name="connsiteY42" fmla="*/ 40349 h 209893"/>
                  <a:gd name="connsiteX43" fmla="*/ 111443 w 221353"/>
                  <a:gd name="connsiteY43" fmla="*/ 27966 h 209893"/>
                  <a:gd name="connsiteX44" fmla="*/ 111443 w 221353"/>
                  <a:gd name="connsiteY44" fmla="*/ 27014 h 209893"/>
                  <a:gd name="connsiteX45" fmla="*/ 131445 w 221353"/>
                  <a:gd name="connsiteY45" fmla="*/ 32729 h 209893"/>
                  <a:gd name="connsiteX46" fmla="*/ 135255 w 221353"/>
                  <a:gd name="connsiteY46" fmla="*/ 50826 h 209893"/>
                  <a:gd name="connsiteX47" fmla="*/ 135255 w 221353"/>
                  <a:gd name="connsiteY47" fmla="*/ 50826 h 209893"/>
                  <a:gd name="connsiteX48" fmla="*/ 135255 w 221353"/>
                  <a:gd name="connsiteY48" fmla="*/ 51779 h 209893"/>
                  <a:gd name="connsiteX49" fmla="*/ 135255 w 221353"/>
                  <a:gd name="connsiteY49" fmla="*/ 56541 h 209893"/>
                  <a:gd name="connsiteX50" fmla="*/ 137160 w 221353"/>
                  <a:gd name="connsiteY50" fmla="*/ 56541 h 209893"/>
                  <a:gd name="connsiteX51" fmla="*/ 158115 w 221353"/>
                  <a:gd name="connsiteY51" fmla="*/ 71781 h 209893"/>
                  <a:gd name="connsiteX52" fmla="*/ 159068 w 221353"/>
                  <a:gd name="connsiteY52" fmla="*/ 72734 h 209893"/>
                  <a:gd name="connsiteX53" fmla="*/ 137160 w 221353"/>
                  <a:gd name="connsiteY53" fmla="*/ 54636 h 209893"/>
                  <a:gd name="connsiteX54" fmla="*/ 137160 w 221353"/>
                  <a:gd name="connsiteY54" fmla="*/ 50826 h 209893"/>
                  <a:gd name="connsiteX55" fmla="*/ 146685 w 221353"/>
                  <a:gd name="connsiteY55" fmla="*/ 22251 h 209893"/>
                  <a:gd name="connsiteX56" fmla="*/ 169545 w 221353"/>
                  <a:gd name="connsiteY56" fmla="*/ 2249 h 209893"/>
                  <a:gd name="connsiteX57" fmla="*/ 174308 w 221353"/>
                  <a:gd name="connsiteY57" fmla="*/ 10821 h 209893"/>
                  <a:gd name="connsiteX58" fmla="*/ 165735 w 221353"/>
                  <a:gd name="connsiteY58" fmla="*/ 23204 h 209893"/>
                  <a:gd name="connsiteX59" fmla="*/ 157163 w 221353"/>
                  <a:gd name="connsiteY59" fmla="*/ 48921 h 209893"/>
                  <a:gd name="connsiteX60" fmla="*/ 158115 w 221353"/>
                  <a:gd name="connsiteY60" fmla="*/ 49874 h 209893"/>
                  <a:gd name="connsiteX61" fmla="*/ 158115 w 221353"/>
                  <a:gd name="connsiteY61" fmla="*/ 49874 h 209893"/>
                  <a:gd name="connsiteX62" fmla="*/ 158115 w 221353"/>
                  <a:gd name="connsiteY62" fmla="*/ 49874 h 209893"/>
                  <a:gd name="connsiteX63" fmla="*/ 165735 w 221353"/>
                  <a:gd name="connsiteY63" fmla="*/ 39396 h 209893"/>
                  <a:gd name="connsiteX64" fmla="*/ 176213 w 221353"/>
                  <a:gd name="connsiteY64" fmla="*/ 26061 h 209893"/>
                  <a:gd name="connsiteX65" fmla="*/ 199073 w 221353"/>
                  <a:gd name="connsiteY65" fmla="*/ 17489 h 209893"/>
                  <a:gd name="connsiteX66" fmla="*/ 187643 w 221353"/>
                  <a:gd name="connsiteY66" fmla="*/ 39396 h 209893"/>
                  <a:gd name="connsiteX67" fmla="*/ 175260 w 221353"/>
                  <a:gd name="connsiteY67" fmla="*/ 58446 h 209893"/>
                  <a:gd name="connsiteX68" fmla="*/ 177165 w 221353"/>
                  <a:gd name="connsiteY68" fmla="*/ 58446 h 209893"/>
                  <a:gd name="connsiteX69" fmla="*/ 177165 w 221353"/>
                  <a:gd name="connsiteY69" fmla="*/ 58446 h 209893"/>
                  <a:gd name="connsiteX70" fmla="*/ 194310 w 221353"/>
                  <a:gd name="connsiteY70" fmla="*/ 51779 h 209893"/>
                  <a:gd name="connsiteX71" fmla="*/ 218123 w 221353"/>
                  <a:gd name="connsiteY71" fmla="*/ 51779 h 209893"/>
                  <a:gd name="connsiteX72" fmla="*/ 212408 w 221353"/>
                  <a:gd name="connsiteY72" fmla="*/ 62256 h 209893"/>
                  <a:gd name="connsiteX73" fmla="*/ 202883 w 221353"/>
                  <a:gd name="connsiteY73" fmla="*/ 65114 h 209893"/>
                  <a:gd name="connsiteX74" fmla="*/ 183833 w 221353"/>
                  <a:gd name="connsiteY74" fmla="*/ 72734 h 209893"/>
                  <a:gd name="connsiteX75" fmla="*/ 182880 w 221353"/>
                  <a:gd name="connsiteY75" fmla="*/ 73686 h 209893"/>
                  <a:gd name="connsiteX76" fmla="*/ 187643 w 221353"/>
                  <a:gd name="connsiteY76" fmla="*/ 73686 h 209893"/>
                  <a:gd name="connsiteX77" fmla="*/ 215265 w 221353"/>
                  <a:gd name="connsiteY77" fmla="*/ 87974 h 209893"/>
                  <a:gd name="connsiteX78" fmla="*/ 189548 w 221353"/>
                  <a:gd name="connsiteY78" fmla="*/ 88926 h 209893"/>
                  <a:gd name="connsiteX79" fmla="*/ 175260 w 221353"/>
                  <a:gd name="connsiteY79" fmla="*/ 91784 h 209893"/>
                  <a:gd name="connsiteX80" fmla="*/ 175260 w 221353"/>
                  <a:gd name="connsiteY80" fmla="*/ 91784 h 209893"/>
                  <a:gd name="connsiteX81" fmla="*/ 174308 w 221353"/>
                  <a:gd name="connsiteY81" fmla="*/ 92736 h 209893"/>
                  <a:gd name="connsiteX82" fmla="*/ 171450 w 221353"/>
                  <a:gd name="connsiteY82" fmla="*/ 94641 h 209893"/>
                  <a:gd name="connsiteX83" fmla="*/ 171450 w 221353"/>
                  <a:gd name="connsiteY83" fmla="*/ 94641 h 209893"/>
                  <a:gd name="connsiteX84" fmla="*/ 158115 w 221353"/>
                  <a:gd name="connsiteY84" fmla="*/ 104166 h 209893"/>
                  <a:gd name="connsiteX85" fmla="*/ 140018 w 221353"/>
                  <a:gd name="connsiteY85" fmla="*/ 101309 h 209893"/>
                  <a:gd name="connsiteX86" fmla="*/ 138113 w 221353"/>
                  <a:gd name="connsiteY86" fmla="*/ 101309 h 209893"/>
                  <a:gd name="connsiteX87" fmla="*/ 140970 w 221353"/>
                  <a:gd name="connsiteY87" fmla="*/ 103214 h 209893"/>
                  <a:gd name="connsiteX88" fmla="*/ 126683 w 221353"/>
                  <a:gd name="connsiteY88" fmla="*/ 120359 h 209893"/>
                  <a:gd name="connsiteX89" fmla="*/ 110490 w 221353"/>
                  <a:gd name="connsiteY89" fmla="*/ 137504 h 209893"/>
                  <a:gd name="connsiteX90" fmla="*/ 77152 w 221353"/>
                  <a:gd name="connsiteY90" fmla="*/ 166079 h 209893"/>
                  <a:gd name="connsiteX91" fmla="*/ 10477 w 221353"/>
                  <a:gd name="connsiteY91" fmla="*/ 208941 h 209893"/>
                  <a:gd name="connsiteX92" fmla="*/ 11430 w 221353"/>
                  <a:gd name="connsiteY92" fmla="*/ 209894 h 209893"/>
                  <a:gd name="connsiteX93" fmla="*/ 78105 w 221353"/>
                  <a:gd name="connsiteY93" fmla="*/ 167031 h 209893"/>
                  <a:gd name="connsiteX94" fmla="*/ 111443 w 221353"/>
                  <a:gd name="connsiteY94" fmla="*/ 138456 h 209893"/>
                  <a:gd name="connsiteX95" fmla="*/ 126683 w 221353"/>
                  <a:gd name="connsiteY95" fmla="*/ 122264 h 209893"/>
                  <a:gd name="connsiteX96" fmla="*/ 141923 w 221353"/>
                  <a:gd name="connsiteY96" fmla="*/ 104166 h 209893"/>
                  <a:gd name="connsiteX97" fmla="*/ 158115 w 221353"/>
                  <a:gd name="connsiteY97" fmla="*/ 107024 h 209893"/>
                  <a:gd name="connsiteX98" fmla="*/ 175260 w 221353"/>
                  <a:gd name="connsiteY98" fmla="*/ 94641 h 209893"/>
                  <a:gd name="connsiteX99" fmla="*/ 200025 w 221353"/>
                  <a:gd name="connsiteY99" fmla="*/ 93689 h 209893"/>
                  <a:gd name="connsiteX100" fmla="*/ 215265 w 221353"/>
                  <a:gd name="connsiteY100" fmla="*/ 91784 h 209893"/>
                  <a:gd name="connsiteX101" fmla="*/ 216218 w 221353"/>
                  <a:gd name="connsiteY101" fmla="*/ 91784 h 209893"/>
                  <a:gd name="connsiteX102" fmla="*/ 216218 w 221353"/>
                  <a:gd name="connsiteY102" fmla="*/ 89879 h 209893"/>
                  <a:gd name="connsiteX103" fmla="*/ 216218 w 221353"/>
                  <a:gd name="connsiteY103" fmla="*/ 88926 h 209893"/>
                  <a:gd name="connsiteX104" fmla="*/ 216218 w 221353"/>
                  <a:gd name="connsiteY104" fmla="*/ 87974 h 209893"/>
                  <a:gd name="connsiteX105" fmla="*/ 186690 w 221353"/>
                  <a:gd name="connsiteY105" fmla="*/ 73686 h 209893"/>
                  <a:gd name="connsiteX106" fmla="*/ 199073 w 221353"/>
                  <a:gd name="connsiteY106" fmla="*/ 68924 h 209893"/>
                  <a:gd name="connsiteX107" fmla="*/ 211455 w 221353"/>
                  <a:gd name="connsiteY107" fmla="*/ 62256 h 2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21353" h="209893">
                    <a:moveTo>
                      <a:pt x="211455" y="62256"/>
                    </a:moveTo>
                    <a:cubicBezTo>
                      <a:pt x="217170" y="60351"/>
                      <a:pt x="222885" y="55589"/>
                      <a:pt x="220980" y="49874"/>
                    </a:cubicBezTo>
                    <a:cubicBezTo>
                      <a:pt x="219075" y="44159"/>
                      <a:pt x="208598" y="44159"/>
                      <a:pt x="203835" y="45111"/>
                    </a:cubicBezTo>
                    <a:cubicBezTo>
                      <a:pt x="195263" y="47969"/>
                      <a:pt x="186690" y="53684"/>
                      <a:pt x="178118" y="54636"/>
                    </a:cubicBezTo>
                    <a:cubicBezTo>
                      <a:pt x="179070" y="48921"/>
                      <a:pt x="183833" y="44159"/>
                      <a:pt x="187643" y="40349"/>
                    </a:cubicBezTo>
                    <a:cubicBezTo>
                      <a:pt x="190500" y="37491"/>
                      <a:pt x="193358" y="33681"/>
                      <a:pt x="196215" y="30824"/>
                    </a:cubicBezTo>
                    <a:cubicBezTo>
                      <a:pt x="200025" y="26061"/>
                      <a:pt x="205740" y="18441"/>
                      <a:pt x="200025" y="12726"/>
                    </a:cubicBezTo>
                    <a:cubicBezTo>
                      <a:pt x="195263" y="7964"/>
                      <a:pt x="184785" y="15584"/>
                      <a:pt x="180975" y="18441"/>
                    </a:cubicBezTo>
                    <a:cubicBezTo>
                      <a:pt x="176213" y="22251"/>
                      <a:pt x="172402" y="26061"/>
                      <a:pt x="168593" y="30824"/>
                    </a:cubicBezTo>
                    <a:cubicBezTo>
                      <a:pt x="164783" y="35586"/>
                      <a:pt x="162877" y="41301"/>
                      <a:pt x="158115" y="45111"/>
                    </a:cubicBezTo>
                    <a:cubicBezTo>
                      <a:pt x="158115" y="45111"/>
                      <a:pt x="158115" y="45111"/>
                      <a:pt x="157163" y="45111"/>
                    </a:cubicBezTo>
                    <a:cubicBezTo>
                      <a:pt x="156210" y="38444"/>
                      <a:pt x="158115" y="32729"/>
                      <a:pt x="161925" y="27014"/>
                    </a:cubicBezTo>
                    <a:cubicBezTo>
                      <a:pt x="164783" y="22251"/>
                      <a:pt x="168593" y="19394"/>
                      <a:pt x="171450" y="14631"/>
                    </a:cubicBezTo>
                    <a:cubicBezTo>
                      <a:pt x="173355" y="11774"/>
                      <a:pt x="175260" y="7964"/>
                      <a:pt x="175260" y="4154"/>
                    </a:cubicBezTo>
                    <a:cubicBezTo>
                      <a:pt x="174308" y="344"/>
                      <a:pt x="171450" y="-609"/>
                      <a:pt x="168593" y="344"/>
                    </a:cubicBezTo>
                    <a:cubicBezTo>
                      <a:pt x="164783" y="1296"/>
                      <a:pt x="160973" y="4154"/>
                      <a:pt x="157163" y="6059"/>
                    </a:cubicBezTo>
                    <a:cubicBezTo>
                      <a:pt x="153352" y="8916"/>
                      <a:pt x="149543" y="12726"/>
                      <a:pt x="146685" y="16536"/>
                    </a:cubicBezTo>
                    <a:cubicBezTo>
                      <a:pt x="140018" y="25109"/>
                      <a:pt x="138113" y="35586"/>
                      <a:pt x="135255" y="46064"/>
                    </a:cubicBezTo>
                    <a:cubicBezTo>
                      <a:pt x="135255" y="40349"/>
                      <a:pt x="134302" y="33681"/>
                      <a:pt x="129540" y="28919"/>
                    </a:cubicBezTo>
                    <a:cubicBezTo>
                      <a:pt x="124777" y="24156"/>
                      <a:pt x="113348" y="21299"/>
                      <a:pt x="107633" y="27014"/>
                    </a:cubicBezTo>
                    <a:cubicBezTo>
                      <a:pt x="107633" y="27014"/>
                      <a:pt x="107633" y="27014"/>
                      <a:pt x="107633" y="27966"/>
                    </a:cubicBezTo>
                    <a:cubicBezTo>
                      <a:pt x="105727" y="30824"/>
                      <a:pt x="108585" y="33681"/>
                      <a:pt x="109538" y="36539"/>
                    </a:cubicBezTo>
                    <a:cubicBezTo>
                      <a:pt x="111443" y="38444"/>
                      <a:pt x="112395" y="41301"/>
                      <a:pt x="114300" y="43206"/>
                    </a:cubicBezTo>
                    <a:cubicBezTo>
                      <a:pt x="116205" y="46064"/>
                      <a:pt x="117158" y="48921"/>
                      <a:pt x="117158" y="52731"/>
                    </a:cubicBezTo>
                    <a:cubicBezTo>
                      <a:pt x="117158" y="61304"/>
                      <a:pt x="114300" y="69876"/>
                      <a:pt x="117158" y="79401"/>
                    </a:cubicBezTo>
                    <a:cubicBezTo>
                      <a:pt x="117158" y="80354"/>
                      <a:pt x="118110" y="81306"/>
                      <a:pt x="118110" y="81306"/>
                    </a:cubicBezTo>
                    <a:cubicBezTo>
                      <a:pt x="114300" y="86069"/>
                      <a:pt x="108585" y="88926"/>
                      <a:pt x="103823" y="92736"/>
                    </a:cubicBezTo>
                    <a:cubicBezTo>
                      <a:pt x="98108" y="96546"/>
                      <a:pt x="93345" y="100356"/>
                      <a:pt x="88583" y="104166"/>
                    </a:cubicBezTo>
                    <a:cubicBezTo>
                      <a:pt x="77152" y="112739"/>
                      <a:pt x="65723" y="119406"/>
                      <a:pt x="53340" y="127026"/>
                    </a:cubicBezTo>
                    <a:cubicBezTo>
                      <a:pt x="40958" y="134646"/>
                      <a:pt x="28575" y="142266"/>
                      <a:pt x="16193" y="147981"/>
                    </a:cubicBezTo>
                    <a:cubicBezTo>
                      <a:pt x="11430" y="150839"/>
                      <a:pt x="4763" y="151791"/>
                      <a:pt x="0" y="154649"/>
                    </a:cubicBezTo>
                    <a:cubicBezTo>
                      <a:pt x="0" y="155601"/>
                      <a:pt x="0" y="155601"/>
                      <a:pt x="0" y="156554"/>
                    </a:cubicBezTo>
                    <a:cubicBezTo>
                      <a:pt x="1905" y="155601"/>
                      <a:pt x="2858" y="154649"/>
                      <a:pt x="4763" y="154649"/>
                    </a:cubicBezTo>
                    <a:cubicBezTo>
                      <a:pt x="9525" y="152744"/>
                      <a:pt x="15240" y="150839"/>
                      <a:pt x="20002" y="147981"/>
                    </a:cubicBezTo>
                    <a:cubicBezTo>
                      <a:pt x="33338" y="141314"/>
                      <a:pt x="45720" y="133694"/>
                      <a:pt x="58102" y="126074"/>
                    </a:cubicBezTo>
                    <a:cubicBezTo>
                      <a:pt x="70485" y="118454"/>
                      <a:pt x="81915" y="111786"/>
                      <a:pt x="93345" y="103214"/>
                    </a:cubicBezTo>
                    <a:cubicBezTo>
                      <a:pt x="98108" y="99404"/>
                      <a:pt x="102870" y="95594"/>
                      <a:pt x="108585" y="92736"/>
                    </a:cubicBezTo>
                    <a:cubicBezTo>
                      <a:pt x="112395" y="89879"/>
                      <a:pt x="116205" y="87021"/>
                      <a:pt x="120015" y="83211"/>
                    </a:cubicBezTo>
                    <a:cubicBezTo>
                      <a:pt x="121920" y="87021"/>
                      <a:pt x="124777" y="87021"/>
                      <a:pt x="128588" y="88926"/>
                    </a:cubicBezTo>
                    <a:cubicBezTo>
                      <a:pt x="129540" y="88926"/>
                      <a:pt x="131445" y="88926"/>
                      <a:pt x="130493" y="88926"/>
                    </a:cubicBezTo>
                    <a:cubicBezTo>
                      <a:pt x="122873" y="86069"/>
                      <a:pt x="119063" y="79401"/>
                      <a:pt x="118110" y="71781"/>
                    </a:cubicBezTo>
                    <a:cubicBezTo>
                      <a:pt x="117158" y="65114"/>
                      <a:pt x="120015" y="57494"/>
                      <a:pt x="119063" y="50826"/>
                    </a:cubicBezTo>
                    <a:cubicBezTo>
                      <a:pt x="119063" y="47016"/>
                      <a:pt x="117158" y="44159"/>
                      <a:pt x="115252" y="40349"/>
                    </a:cubicBezTo>
                    <a:cubicBezTo>
                      <a:pt x="113348" y="38444"/>
                      <a:pt x="106680" y="30824"/>
                      <a:pt x="111443" y="27966"/>
                    </a:cubicBezTo>
                    <a:cubicBezTo>
                      <a:pt x="111443" y="27966"/>
                      <a:pt x="111443" y="27966"/>
                      <a:pt x="111443" y="27014"/>
                    </a:cubicBezTo>
                    <a:cubicBezTo>
                      <a:pt x="117158" y="23204"/>
                      <a:pt x="127635" y="27014"/>
                      <a:pt x="131445" y="32729"/>
                    </a:cubicBezTo>
                    <a:cubicBezTo>
                      <a:pt x="135255" y="37491"/>
                      <a:pt x="135255" y="45111"/>
                      <a:pt x="135255" y="50826"/>
                    </a:cubicBezTo>
                    <a:cubicBezTo>
                      <a:pt x="135255" y="50826"/>
                      <a:pt x="135255" y="50826"/>
                      <a:pt x="135255" y="50826"/>
                    </a:cubicBezTo>
                    <a:cubicBezTo>
                      <a:pt x="135255" y="50826"/>
                      <a:pt x="135255" y="50826"/>
                      <a:pt x="135255" y="51779"/>
                    </a:cubicBezTo>
                    <a:cubicBezTo>
                      <a:pt x="135255" y="53684"/>
                      <a:pt x="135255" y="54636"/>
                      <a:pt x="135255" y="56541"/>
                    </a:cubicBezTo>
                    <a:cubicBezTo>
                      <a:pt x="135255" y="57494"/>
                      <a:pt x="136208" y="57494"/>
                      <a:pt x="137160" y="56541"/>
                    </a:cubicBezTo>
                    <a:cubicBezTo>
                      <a:pt x="147638" y="57494"/>
                      <a:pt x="155258" y="62256"/>
                      <a:pt x="158115" y="71781"/>
                    </a:cubicBezTo>
                    <a:cubicBezTo>
                      <a:pt x="158115" y="72734"/>
                      <a:pt x="159068" y="74639"/>
                      <a:pt x="159068" y="72734"/>
                    </a:cubicBezTo>
                    <a:cubicBezTo>
                      <a:pt x="158115" y="60351"/>
                      <a:pt x="148590" y="55589"/>
                      <a:pt x="137160" y="54636"/>
                    </a:cubicBezTo>
                    <a:cubicBezTo>
                      <a:pt x="137160" y="53684"/>
                      <a:pt x="137160" y="51779"/>
                      <a:pt x="137160" y="50826"/>
                    </a:cubicBezTo>
                    <a:cubicBezTo>
                      <a:pt x="140018" y="41301"/>
                      <a:pt x="141923" y="30824"/>
                      <a:pt x="146685" y="22251"/>
                    </a:cubicBezTo>
                    <a:cubicBezTo>
                      <a:pt x="151448" y="13679"/>
                      <a:pt x="160020" y="5106"/>
                      <a:pt x="169545" y="2249"/>
                    </a:cubicBezTo>
                    <a:cubicBezTo>
                      <a:pt x="175260" y="344"/>
                      <a:pt x="177165" y="6059"/>
                      <a:pt x="174308" y="10821"/>
                    </a:cubicBezTo>
                    <a:cubicBezTo>
                      <a:pt x="172402" y="15584"/>
                      <a:pt x="168593" y="19394"/>
                      <a:pt x="165735" y="23204"/>
                    </a:cubicBezTo>
                    <a:cubicBezTo>
                      <a:pt x="160020" y="30824"/>
                      <a:pt x="156210" y="38444"/>
                      <a:pt x="157163" y="48921"/>
                    </a:cubicBezTo>
                    <a:cubicBezTo>
                      <a:pt x="157163" y="49874"/>
                      <a:pt x="158115" y="49874"/>
                      <a:pt x="158115" y="49874"/>
                    </a:cubicBezTo>
                    <a:cubicBezTo>
                      <a:pt x="158115" y="49874"/>
                      <a:pt x="158115" y="49874"/>
                      <a:pt x="158115" y="49874"/>
                    </a:cubicBezTo>
                    <a:cubicBezTo>
                      <a:pt x="158115" y="49874"/>
                      <a:pt x="158115" y="49874"/>
                      <a:pt x="158115" y="49874"/>
                    </a:cubicBezTo>
                    <a:cubicBezTo>
                      <a:pt x="161925" y="47016"/>
                      <a:pt x="163830" y="43206"/>
                      <a:pt x="165735" y="39396"/>
                    </a:cubicBezTo>
                    <a:cubicBezTo>
                      <a:pt x="168593" y="34634"/>
                      <a:pt x="172402" y="29871"/>
                      <a:pt x="176213" y="26061"/>
                    </a:cubicBezTo>
                    <a:cubicBezTo>
                      <a:pt x="180023" y="22251"/>
                      <a:pt x="194310" y="9869"/>
                      <a:pt x="199073" y="17489"/>
                    </a:cubicBezTo>
                    <a:cubicBezTo>
                      <a:pt x="202883" y="24156"/>
                      <a:pt x="191452" y="34634"/>
                      <a:pt x="187643" y="39396"/>
                    </a:cubicBezTo>
                    <a:cubicBezTo>
                      <a:pt x="182880" y="45111"/>
                      <a:pt x="176213" y="50826"/>
                      <a:pt x="175260" y="58446"/>
                    </a:cubicBezTo>
                    <a:cubicBezTo>
                      <a:pt x="175260" y="59399"/>
                      <a:pt x="177165" y="59399"/>
                      <a:pt x="177165" y="58446"/>
                    </a:cubicBezTo>
                    <a:cubicBezTo>
                      <a:pt x="177165" y="58446"/>
                      <a:pt x="177165" y="58446"/>
                      <a:pt x="177165" y="58446"/>
                    </a:cubicBezTo>
                    <a:cubicBezTo>
                      <a:pt x="183833" y="57494"/>
                      <a:pt x="189548" y="54636"/>
                      <a:pt x="194310" y="51779"/>
                    </a:cubicBezTo>
                    <a:cubicBezTo>
                      <a:pt x="200977" y="48921"/>
                      <a:pt x="213360" y="44159"/>
                      <a:pt x="218123" y="51779"/>
                    </a:cubicBezTo>
                    <a:cubicBezTo>
                      <a:pt x="220980" y="56541"/>
                      <a:pt x="215265" y="61304"/>
                      <a:pt x="212408" y="62256"/>
                    </a:cubicBezTo>
                    <a:cubicBezTo>
                      <a:pt x="209550" y="63209"/>
                      <a:pt x="206693" y="64161"/>
                      <a:pt x="202883" y="65114"/>
                    </a:cubicBezTo>
                    <a:cubicBezTo>
                      <a:pt x="196215" y="66066"/>
                      <a:pt x="189548" y="68924"/>
                      <a:pt x="183833" y="72734"/>
                    </a:cubicBezTo>
                    <a:cubicBezTo>
                      <a:pt x="182880" y="72734"/>
                      <a:pt x="181927" y="73686"/>
                      <a:pt x="182880" y="73686"/>
                    </a:cubicBezTo>
                    <a:cubicBezTo>
                      <a:pt x="180975" y="73686"/>
                      <a:pt x="187643" y="73686"/>
                      <a:pt x="187643" y="73686"/>
                    </a:cubicBezTo>
                    <a:cubicBezTo>
                      <a:pt x="196215" y="72734"/>
                      <a:pt x="217170" y="74639"/>
                      <a:pt x="215265" y="87974"/>
                    </a:cubicBezTo>
                    <a:cubicBezTo>
                      <a:pt x="211455" y="94641"/>
                      <a:pt x="195263" y="88926"/>
                      <a:pt x="189548" y="88926"/>
                    </a:cubicBezTo>
                    <a:cubicBezTo>
                      <a:pt x="184785" y="87974"/>
                      <a:pt x="180023" y="88926"/>
                      <a:pt x="175260" y="91784"/>
                    </a:cubicBezTo>
                    <a:cubicBezTo>
                      <a:pt x="175260" y="91784"/>
                      <a:pt x="175260" y="91784"/>
                      <a:pt x="175260" y="91784"/>
                    </a:cubicBezTo>
                    <a:cubicBezTo>
                      <a:pt x="175260" y="91784"/>
                      <a:pt x="175260" y="91784"/>
                      <a:pt x="174308" y="92736"/>
                    </a:cubicBezTo>
                    <a:cubicBezTo>
                      <a:pt x="173355" y="93689"/>
                      <a:pt x="172402" y="93689"/>
                      <a:pt x="171450" y="94641"/>
                    </a:cubicBezTo>
                    <a:cubicBezTo>
                      <a:pt x="171450" y="94641"/>
                      <a:pt x="171450" y="94641"/>
                      <a:pt x="171450" y="94641"/>
                    </a:cubicBezTo>
                    <a:cubicBezTo>
                      <a:pt x="167640" y="98451"/>
                      <a:pt x="163830" y="102261"/>
                      <a:pt x="158115" y="104166"/>
                    </a:cubicBezTo>
                    <a:cubicBezTo>
                      <a:pt x="151448" y="106071"/>
                      <a:pt x="145733" y="105119"/>
                      <a:pt x="140018" y="101309"/>
                    </a:cubicBezTo>
                    <a:cubicBezTo>
                      <a:pt x="139065" y="100356"/>
                      <a:pt x="138113" y="100356"/>
                      <a:pt x="138113" y="101309"/>
                    </a:cubicBezTo>
                    <a:cubicBezTo>
                      <a:pt x="139065" y="102261"/>
                      <a:pt x="140018" y="102261"/>
                      <a:pt x="140970" y="103214"/>
                    </a:cubicBezTo>
                    <a:cubicBezTo>
                      <a:pt x="136208" y="108929"/>
                      <a:pt x="131445" y="114644"/>
                      <a:pt x="126683" y="120359"/>
                    </a:cubicBezTo>
                    <a:cubicBezTo>
                      <a:pt x="121920" y="126074"/>
                      <a:pt x="116205" y="131789"/>
                      <a:pt x="110490" y="137504"/>
                    </a:cubicBezTo>
                    <a:cubicBezTo>
                      <a:pt x="100013" y="147981"/>
                      <a:pt x="88583" y="157506"/>
                      <a:pt x="77152" y="166079"/>
                    </a:cubicBezTo>
                    <a:cubicBezTo>
                      <a:pt x="56198" y="181319"/>
                      <a:pt x="34290" y="198464"/>
                      <a:pt x="10477" y="208941"/>
                    </a:cubicBezTo>
                    <a:cubicBezTo>
                      <a:pt x="10477" y="208941"/>
                      <a:pt x="11430" y="209894"/>
                      <a:pt x="11430" y="209894"/>
                    </a:cubicBezTo>
                    <a:cubicBezTo>
                      <a:pt x="36195" y="199416"/>
                      <a:pt x="57150" y="183224"/>
                      <a:pt x="78105" y="167031"/>
                    </a:cubicBezTo>
                    <a:cubicBezTo>
                      <a:pt x="90488" y="158459"/>
                      <a:pt x="100965" y="148934"/>
                      <a:pt x="111443" y="138456"/>
                    </a:cubicBezTo>
                    <a:cubicBezTo>
                      <a:pt x="116205" y="132741"/>
                      <a:pt x="121920" y="127979"/>
                      <a:pt x="126683" y="122264"/>
                    </a:cubicBezTo>
                    <a:cubicBezTo>
                      <a:pt x="132398" y="116549"/>
                      <a:pt x="137160" y="110834"/>
                      <a:pt x="141923" y="104166"/>
                    </a:cubicBezTo>
                    <a:cubicBezTo>
                      <a:pt x="146685" y="107024"/>
                      <a:pt x="152400" y="107976"/>
                      <a:pt x="158115" y="107024"/>
                    </a:cubicBezTo>
                    <a:cubicBezTo>
                      <a:pt x="165735" y="105119"/>
                      <a:pt x="169545" y="99404"/>
                      <a:pt x="175260" y="94641"/>
                    </a:cubicBezTo>
                    <a:cubicBezTo>
                      <a:pt x="181927" y="88926"/>
                      <a:pt x="191452" y="91784"/>
                      <a:pt x="200025" y="93689"/>
                    </a:cubicBezTo>
                    <a:cubicBezTo>
                      <a:pt x="204788" y="94641"/>
                      <a:pt x="211455" y="95594"/>
                      <a:pt x="215265" y="91784"/>
                    </a:cubicBezTo>
                    <a:cubicBezTo>
                      <a:pt x="215265" y="91784"/>
                      <a:pt x="216218" y="91784"/>
                      <a:pt x="216218" y="91784"/>
                    </a:cubicBezTo>
                    <a:cubicBezTo>
                      <a:pt x="216218" y="90831"/>
                      <a:pt x="216218" y="90831"/>
                      <a:pt x="216218" y="89879"/>
                    </a:cubicBezTo>
                    <a:cubicBezTo>
                      <a:pt x="216218" y="89879"/>
                      <a:pt x="216218" y="88926"/>
                      <a:pt x="216218" y="88926"/>
                    </a:cubicBezTo>
                    <a:cubicBezTo>
                      <a:pt x="216218" y="88926"/>
                      <a:pt x="216218" y="87974"/>
                      <a:pt x="216218" y="87974"/>
                    </a:cubicBezTo>
                    <a:cubicBezTo>
                      <a:pt x="217170" y="76544"/>
                      <a:pt x="197168" y="73686"/>
                      <a:pt x="186690" y="73686"/>
                    </a:cubicBezTo>
                    <a:cubicBezTo>
                      <a:pt x="190500" y="71781"/>
                      <a:pt x="194310" y="69876"/>
                      <a:pt x="199073" y="68924"/>
                    </a:cubicBezTo>
                    <a:cubicBezTo>
                      <a:pt x="203835" y="64161"/>
                      <a:pt x="207645" y="63209"/>
                      <a:pt x="211455" y="62256"/>
                    </a:cubicBezTo>
                    <a:close/>
                  </a:path>
                </a:pathLst>
              </a:custGeom>
              <a:solidFill>
                <a:srgbClr val="B56A4D"/>
              </a:solidFill>
              <a:ln w="9525" cap="flat">
                <a:noFill/>
                <a:prstDash val="solid"/>
                <a:miter/>
              </a:ln>
            </p:spPr>
            <p:txBody>
              <a:bodyPr rtlCol="0" anchor="ctr"/>
              <a:lstStyle/>
              <a:p>
                <a:endParaRPr lang="en-US"/>
              </a:p>
            </p:txBody>
          </p:sp>
          <p:sp>
            <p:nvSpPr>
              <p:cNvPr id="2522" name="Freeform: Shape 2521">
                <a:extLst>
                  <a:ext uri="{FF2B5EF4-FFF2-40B4-BE49-F238E27FC236}">
                    <a16:creationId xmlns:a16="http://schemas.microsoft.com/office/drawing/2014/main" id="{38B6E2C6-6634-4B46-B2B9-3B75BF2679E8}"/>
                  </a:ext>
                </a:extLst>
              </p:cNvPr>
              <p:cNvSpPr/>
              <p:nvPr/>
            </p:nvSpPr>
            <p:spPr>
              <a:xfrm>
                <a:off x="847330" y="841374"/>
                <a:ext cx="18492" cy="63192"/>
              </a:xfrm>
              <a:custGeom>
                <a:avLst/>
                <a:gdLst>
                  <a:gd name="connsiteX0" fmla="*/ 18492 w 18492"/>
                  <a:gd name="connsiteY0" fmla="*/ 40005 h 63192"/>
                  <a:gd name="connsiteX1" fmla="*/ 16587 w 18492"/>
                  <a:gd name="connsiteY1" fmla="*/ 22860 h 63192"/>
                  <a:gd name="connsiteX2" fmla="*/ 1347 w 18492"/>
                  <a:gd name="connsiteY2" fmla="*/ 0 h 63192"/>
                  <a:gd name="connsiteX3" fmla="*/ 395 w 18492"/>
                  <a:gd name="connsiteY3" fmla="*/ 953 h 63192"/>
                  <a:gd name="connsiteX4" fmla="*/ 15635 w 18492"/>
                  <a:gd name="connsiteY4" fmla="*/ 25718 h 63192"/>
                  <a:gd name="connsiteX5" fmla="*/ 16587 w 18492"/>
                  <a:gd name="connsiteY5" fmla="*/ 40005 h 63192"/>
                  <a:gd name="connsiteX6" fmla="*/ 11825 w 18492"/>
                  <a:gd name="connsiteY6" fmla="*/ 60008 h 63192"/>
                  <a:gd name="connsiteX7" fmla="*/ 16587 w 18492"/>
                  <a:gd name="connsiteY7" fmla="*/ 60008 h 63192"/>
                  <a:gd name="connsiteX8" fmla="*/ 18492 w 18492"/>
                  <a:gd name="connsiteY8" fmla="*/ 40005 h 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2" h="63192">
                    <a:moveTo>
                      <a:pt x="18492" y="40005"/>
                    </a:moveTo>
                    <a:cubicBezTo>
                      <a:pt x="18492" y="34290"/>
                      <a:pt x="17540" y="28575"/>
                      <a:pt x="16587" y="22860"/>
                    </a:cubicBezTo>
                    <a:cubicBezTo>
                      <a:pt x="15635" y="14288"/>
                      <a:pt x="12777" y="0"/>
                      <a:pt x="1347" y="0"/>
                    </a:cubicBezTo>
                    <a:cubicBezTo>
                      <a:pt x="395" y="0"/>
                      <a:pt x="-558" y="953"/>
                      <a:pt x="395" y="953"/>
                    </a:cubicBezTo>
                    <a:cubicBezTo>
                      <a:pt x="11825" y="953"/>
                      <a:pt x="13730" y="17145"/>
                      <a:pt x="15635" y="25718"/>
                    </a:cubicBezTo>
                    <a:cubicBezTo>
                      <a:pt x="16587" y="30480"/>
                      <a:pt x="16587" y="35243"/>
                      <a:pt x="16587" y="40005"/>
                    </a:cubicBezTo>
                    <a:cubicBezTo>
                      <a:pt x="16587" y="46673"/>
                      <a:pt x="17540" y="66675"/>
                      <a:pt x="11825" y="60008"/>
                    </a:cubicBezTo>
                    <a:cubicBezTo>
                      <a:pt x="10872" y="59055"/>
                      <a:pt x="14682" y="67628"/>
                      <a:pt x="16587" y="60008"/>
                    </a:cubicBezTo>
                    <a:cubicBezTo>
                      <a:pt x="18492" y="52388"/>
                      <a:pt x="18492" y="46673"/>
                      <a:pt x="18492" y="40005"/>
                    </a:cubicBezTo>
                    <a:close/>
                  </a:path>
                </a:pathLst>
              </a:custGeom>
              <a:solidFill>
                <a:srgbClr val="DB8907"/>
              </a:solidFill>
              <a:ln w="9525" cap="flat">
                <a:noFill/>
                <a:prstDash val="solid"/>
                <a:miter/>
              </a:ln>
            </p:spPr>
            <p:txBody>
              <a:bodyPr rtlCol="0" anchor="ctr"/>
              <a:lstStyle/>
              <a:p>
                <a:endParaRPr lang="en-US"/>
              </a:p>
            </p:txBody>
          </p:sp>
          <p:sp>
            <p:nvSpPr>
              <p:cNvPr id="2523" name="Freeform: Shape 2522">
                <a:extLst>
                  <a:ext uri="{FF2B5EF4-FFF2-40B4-BE49-F238E27FC236}">
                    <a16:creationId xmlns:a16="http://schemas.microsoft.com/office/drawing/2014/main" id="{989DC094-8EE8-4196-86A5-5485169A603F}"/>
                  </a:ext>
                </a:extLst>
              </p:cNvPr>
              <p:cNvSpPr/>
              <p:nvPr/>
            </p:nvSpPr>
            <p:spPr>
              <a:xfrm>
                <a:off x="1112495" y="770175"/>
                <a:ext cx="20979" cy="64791"/>
              </a:xfrm>
              <a:custGeom>
                <a:avLst/>
                <a:gdLst>
                  <a:gd name="connsiteX0" fmla="*/ 20979 w 20979"/>
                  <a:gd name="connsiteY0" fmla="*/ 64532 h 64791"/>
                  <a:gd name="connsiteX1" fmla="*/ 4787 w 20979"/>
                  <a:gd name="connsiteY1" fmla="*/ 714 h 64791"/>
                  <a:gd name="connsiteX2" fmla="*/ 3834 w 20979"/>
                  <a:gd name="connsiteY2" fmla="*/ 714 h 64791"/>
                  <a:gd name="connsiteX3" fmla="*/ 18122 w 20979"/>
                  <a:gd name="connsiteY3" fmla="*/ 62627 h 64791"/>
                  <a:gd name="connsiteX4" fmla="*/ 20979 w 20979"/>
                  <a:gd name="connsiteY4" fmla="*/ 64532 h 6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9" h="64791">
                    <a:moveTo>
                      <a:pt x="20979" y="64532"/>
                    </a:moveTo>
                    <a:cubicBezTo>
                      <a:pt x="7644" y="48339"/>
                      <a:pt x="-3786" y="21669"/>
                      <a:pt x="4787" y="714"/>
                    </a:cubicBezTo>
                    <a:cubicBezTo>
                      <a:pt x="4787" y="-238"/>
                      <a:pt x="4787" y="-238"/>
                      <a:pt x="3834" y="714"/>
                    </a:cubicBezTo>
                    <a:cubicBezTo>
                      <a:pt x="-5691" y="21669"/>
                      <a:pt x="3834" y="45482"/>
                      <a:pt x="18122" y="62627"/>
                    </a:cubicBezTo>
                    <a:cubicBezTo>
                      <a:pt x="19074" y="63579"/>
                      <a:pt x="20979" y="65484"/>
                      <a:pt x="20979" y="64532"/>
                    </a:cubicBezTo>
                    <a:close/>
                  </a:path>
                </a:pathLst>
              </a:custGeom>
              <a:solidFill>
                <a:srgbClr val="DB8907"/>
              </a:solidFill>
              <a:ln w="9525" cap="flat">
                <a:noFill/>
                <a:prstDash val="solid"/>
                <a:miter/>
              </a:ln>
            </p:spPr>
            <p:txBody>
              <a:bodyPr rtlCol="0" anchor="ctr"/>
              <a:lstStyle/>
              <a:p>
                <a:endParaRPr lang="en-US"/>
              </a:p>
            </p:txBody>
          </p:sp>
          <p:sp>
            <p:nvSpPr>
              <p:cNvPr id="2524" name="Freeform: Shape 2523">
                <a:extLst>
                  <a:ext uri="{FF2B5EF4-FFF2-40B4-BE49-F238E27FC236}">
                    <a16:creationId xmlns:a16="http://schemas.microsoft.com/office/drawing/2014/main" id="{4157861A-EA6D-4392-91DB-A2630D94B899}"/>
                  </a:ext>
                </a:extLst>
              </p:cNvPr>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path>
                </a:pathLst>
              </a:custGeom>
              <a:solidFill>
                <a:srgbClr val="F9C700"/>
              </a:solidFill>
              <a:ln w="9525" cap="flat">
                <a:noFill/>
                <a:prstDash val="solid"/>
                <a:miter/>
              </a:ln>
            </p:spPr>
            <p:txBody>
              <a:bodyPr rtlCol="0" anchor="ctr"/>
              <a:lstStyle/>
              <a:p>
                <a:endParaRPr lang="en-US"/>
              </a:p>
            </p:txBody>
          </p:sp>
          <p:sp>
            <p:nvSpPr>
              <p:cNvPr id="2525" name="Freeform: Shape 2524">
                <a:extLst>
                  <a:ext uri="{FF2B5EF4-FFF2-40B4-BE49-F238E27FC236}">
                    <a16:creationId xmlns:a16="http://schemas.microsoft.com/office/drawing/2014/main" id="{E2344823-00B0-4700-BB1B-0C4B7F37B380}"/>
                  </a:ext>
                </a:extLst>
              </p:cNvPr>
              <p:cNvSpPr/>
              <p:nvPr/>
            </p:nvSpPr>
            <p:spPr>
              <a:xfrm>
                <a:off x="648463" y="1173262"/>
                <a:ext cx="113088" cy="128169"/>
              </a:xfrm>
              <a:custGeom>
                <a:avLst/>
                <a:gdLst>
                  <a:gd name="connsiteX0" fmla="*/ 110679 w 113088"/>
                  <a:gd name="connsiteY0" fmla="*/ 82450 h 128169"/>
                  <a:gd name="connsiteX1" fmla="*/ 106869 w 113088"/>
                  <a:gd name="connsiteY1" fmla="*/ 71972 h 128169"/>
                  <a:gd name="connsiteX2" fmla="*/ 103059 w 113088"/>
                  <a:gd name="connsiteY2" fmla="*/ 65305 h 128169"/>
                  <a:gd name="connsiteX3" fmla="*/ 99249 w 113088"/>
                  <a:gd name="connsiteY3" fmla="*/ 60542 h 128169"/>
                  <a:gd name="connsiteX4" fmla="*/ 104964 w 113088"/>
                  <a:gd name="connsiteY4" fmla="*/ 71972 h 128169"/>
                  <a:gd name="connsiteX5" fmla="*/ 105917 w 113088"/>
                  <a:gd name="connsiteY5" fmla="*/ 86260 h 128169"/>
                  <a:gd name="connsiteX6" fmla="*/ 99249 w 113088"/>
                  <a:gd name="connsiteY6" fmla="*/ 91022 h 128169"/>
                  <a:gd name="connsiteX7" fmla="*/ 89724 w 113088"/>
                  <a:gd name="connsiteY7" fmla="*/ 94832 h 128169"/>
                  <a:gd name="connsiteX8" fmla="*/ 75437 w 113088"/>
                  <a:gd name="connsiteY8" fmla="*/ 83402 h 128169"/>
                  <a:gd name="connsiteX9" fmla="*/ 58292 w 113088"/>
                  <a:gd name="connsiteY9" fmla="*/ 53875 h 128169"/>
                  <a:gd name="connsiteX10" fmla="*/ 50672 w 113088"/>
                  <a:gd name="connsiteY10" fmla="*/ 38635 h 128169"/>
                  <a:gd name="connsiteX11" fmla="*/ 44957 w 113088"/>
                  <a:gd name="connsiteY11" fmla="*/ 25300 h 128169"/>
                  <a:gd name="connsiteX12" fmla="*/ 3999 w 113088"/>
                  <a:gd name="connsiteY12" fmla="*/ 1487 h 128169"/>
                  <a:gd name="connsiteX13" fmla="*/ 189 w 113088"/>
                  <a:gd name="connsiteY13" fmla="*/ 7202 h 128169"/>
                  <a:gd name="connsiteX14" fmla="*/ 189 w 113088"/>
                  <a:gd name="connsiteY14" fmla="*/ 8155 h 128169"/>
                  <a:gd name="connsiteX15" fmla="*/ 3999 w 113088"/>
                  <a:gd name="connsiteY15" fmla="*/ 18632 h 128169"/>
                  <a:gd name="connsiteX16" fmla="*/ 11619 w 113088"/>
                  <a:gd name="connsiteY16" fmla="*/ 30062 h 128169"/>
                  <a:gd name="connsiteX17" fmla="*/ 38289 w 113088"/>
                  <a:gd name="connsiteY17" fmla="*/ 65305 h 128169"/>
                  <a:gd name="connsiteX18" fmla="*/ 64959 w 113088"/>
                  <a:gd name="connsiteY18" fmla="*/ 108167 h 128169"/>
                  <a:gd name="connsiteX19" fmla="*/ 73532 w 113088"/>
                  <a:gd name="connsiteY19" fmla="*/ 123407 h 128169"/>
                  <a:gd name="connsiteX20" fmla="*/ 80199 w 113088"/>
                  <a:gd name="connsiteY20" fmla="*/ 128170 h 128169"/>
                  <a:gd name="connsiteX21" fmla="*/ 81152 w 113088"/>
                  <a:gd name="connsiteY21" fmla="*/ 128170 h 128169"/>
                  <a:gd name="connsiteX22" fmla="*/ 111632 w 113088"/>
                  <a:gd name="connsiteY22" fmla="*/ 103405 h 128169"/>
                  <a:gd name="connsiteX23" fmla="*/ 110679 w 113088"/>
                  <a:gd name="connsiteY23" fmla="*/ 82450 h 1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088" h="128169">
                    <a:moveTo>
                      <a:pt x="110679" y="82450"/>
                    </a:moveTo>
                    <a:cubicBezTo>
                      <a:pt x="109727" y="78640"/>
                      <a:pt x="107822" y="74830"/>
                      <a:pt x="106869" y="71972"/>
                    </a:cubicBezTo>
                    <a:cubicBezTo>
                      <a:pt x="105917" y="69115"/>
                      <a:pt x="104012" y="67210"/>
                      <a:pt x="103059" y="65305"/>
                    </a:cubicBezTo>
                    <a:cubicBezTo>
                      <a:pt x="102107" y="63400"/>
                      <a:pt x="101154" y="62447"/>
                      <a:pt x="99249" y="60542"/>
                    </a:cubicBezTo>
                    <a:cubicBezTo>
                      <a:pt x="101154" y="64352"/>
                      <a:pt x="104012" y="68162"/>
                      <a:pt x="104964" y="71972"/>
                    </a:cubicBezTo>
                    <a:cubicBezTo>
                      <a:pt x="106869" y="75782"/>
                      <a:pt x="108774" y="82450"/>
                      <a:pt x="105917" y="86260"/>
                    </a:cubicBezTo>
                    <a:cubicBezTo>
                      <a:pt x="104012" y="88165"/>
                      <a:pt x="101154" y="90070"/>
                      <a:pt x="99249" y="91022"/>
                    </a:cubicBezTo>
                    <a:cubicBezTo>
                      <a:pt x="96392" y="91975"/>
                      <a:pt x="93534" y="93880"/>
                      <a:pt x="89724" y="94832"/>
                    </a:cubicBezTo>
                    <a:cubicBezTo>
                      <a:pt x="83057" y="96737"/>
                      <a:pt x="78294" y="89117"/>
                      <a:pt x="75437" y="83402"/>
                    </a:cubicBezTo>
                    <a:cubicBezTo>
                      <a:pt x="69722" y="73877"/>
                      <a:pt x="64007" y="64352"/>
                      <a:pt x="58292" y="53875"/>
                    </a:cubicBezTo>
                    <a:cubicBezTo>
                      <a:pt x="55434" y="49112"/>
                      <a:pt x="53529" y="44350"/>
                      <a:pt x="50672" y="38635"/>
                    </a:cubicBezTo>
                    <a:cubicBezTo>
                      <a:pt x="48767" y="33872"/>
                      <a:pt x="46862" y="30062"/>
                      <a:pt x="44957" y="25300"/>
                    </a:cubicBezTo>
                    <a:cubicBezTo>
                      <a:pt x="37337" y="11965"/>
                      <a:pt x="21144" y="-5180"/>
                      <a:pt x="3999" y="1487"/>
                    </a:cubicBezTo>
                    <a:cubicBezTo>
                      <a:pt x="2094" y="3392"/>
                      <a:pt x="1142" y="5297"/>
                      <a:pt x="189" y="7202"/>
                    </a:cubicBezTo>
                    <a:cubicBezTo>
                      <a:pt x="189" y="7202"/>
                      <a:pt x="189" y="8155"/>
                      <a:pt x="189" y="8155"/>
                    </a:cubicBezTo>
                    <a:cubicBezTo>
                      <a:pt x="-763" y="11965"/>
                      <a:pt x="2094" y="15775"/>
                      <a:pt x="3999" y="18632"/>
                    </a:cubicBezTo>
                    <a:cubicBezTo>
                      <a:pt x="6857" y="22442"/>
                      <a:pt x="8762" y="26252"/>
                      <a:pt x="11619" y="30062"/>
                    </a:cubicBezTo>
                    <a:cubicBezTo>
                      <a:pt x="20192" y="42445"/>
                      <a:pt x="29717" y="52922"/>
                      <a:pt x="38289" y="65305"/>
                    </a:cubicBezTo>
                    <a:cubicBezTo>
                      <a:pt x="47814" y="79592"/>
                      <a:pt x="56387" y="93880"/>
                      <a:pt x="64959" y="108167"/>
                    </a:cubicBezTo>
                    <a:cubicBezTo>
                      <a:pt x="67817" y="112930"/>
                      <a:pt x="70674" y="118645"/>
                      <a:pt x="73532" y="123407"/>
                    </a:cubicBezTo>
                    <a:cubicBezTo>
                      <a:pt x="75437" y="126265"/>
                      <a:pt x="77342" y="128170"/>
                      <a:pt x="80199" y="128170"/>
                    </a:cubicBezTo>
                    <a:cubicBezTo>
                      <a:pt x="80199" y="128170"/>
                      <a:pt x="80199" y="128170"/>
                      <a:pt x="81152" y="128170"/>
                    </a:cubicBezTo>
                    <a:cubicBezTo>
                      <a:pt x="93534" y="125312"/>
                      <a:pt x="108774" y="116740"/>
                      <a:pt x="111632" y="103405"/>
                    </a:cubicBezTo>
                    <a:cubicBezTo>
                      <a:pt x="114489" y="96737"/>
                      <a:pt x="112584" y="89117"/>
                      <a:pt x="110679" y="82450"/>
                    </a:cubicBezTo>
                    <a:close/>
                  </a:path>
                </a:pathLst>
              </a:custGeom>
              <a:solidFill>
                <a:srgbClr val="F9C700"/>
              </a:solidFill>
              <a:ln w="9525" cap="flat">
                <a:noFill/>
                <a:prstDash val="solid"/>
                <a:miter/>
              </a:ln>
            </p:spPr>
            <p:txBody>
              <a:bodyPr rtlCol="0" anchor="ctr"/>
              <a:lstStyle/>
              <a:p>
                <a:endParaRPr lang="en-US"/>
              </a:p>
            </p:txBody>
          </p:sp>
          <p:sp>
            <p:nvSpPr>
              <p:cNvPr id="2526" name="Freeform: Shape 2525">
                <a:extLst>
                  <a:ext uri="{FF2B5EF4-FFF2-40B4-BE49-F238E27FC236}">
                    <a16:creationId xmlns:a16="http://schemas.microsoft.com/office/drawing/2014/main" id="{104AD97C-69F0-46D8-9A9D-27FDBB60AF9B}"/>
                  </a:ext>
                </a:extLst>
              </p:cNvPr>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 name="connsiteX21" fmla="*/ 109727 w 111885"/>
                  <a:gd name="connsiteY21" fmla="*/ 107356 h 132120"/>
                  <a:gd name="connsiteX22" fmla="*/ 82104 w 111885"/>
                  <a:gd name="connsiteY22" fmla="*/ 130216 h 132120"/>
                  <a:gd name="connsiteX23" fmla="*/ 82104 w 111885"/>
                  <a:gd name="connsiteY23" fmla="*/ 130216 h 132120"/>
                  <a:gd name="connsiteX24" fmla="*/ 71627 w 111885"/>
                  <a:gd name="connsiteY24" fmla="*/ 120691 h 132120"/>
                  <a:gd name="connsiteX25" fmla="*/ 61149 w 111885"/>
                  <a:gd name="connsiteY25" fmla="*/ 103546 h 132120"/>
                  <a:gd name="connsiteX26" fmla="*/ 38289 w 111885"/>
                  <a:gd name="connsiteY26" fmla="*/ 67351 h 132120"/>
                  <a:gd name="connsiteX27" fmla="*/ 12572 w 111885"/>
                  <a:gd name="connsiteY27" fmla="*/ 33061 h 132120"/>
                  <a:gd name="connsiteX28" fmla="*/ 4952 w 111885"/>
                  <a:gd name="connsiteY28" fmla="*/ 22583 h 132120"/>
                  <a:gd name="connsiteX29" fmla="*/ 1142 w 111885"/>
                  <a:gd name="connsiteY29" fmla="*/ 12106 h 132120"/>
                  <a:gd name="connsiteX30" fmla="*/ 1142 w 111885"/>
                  <a:gd name="connsiteY30" fmla="*/ 11153 h 132120"/>
                  <a:gd name="connsiteX31" fmla="*/ 23049 w 111885"/>
                  <a:gd name="connsiteY31" fmla="*/ 1628 h 132120"/>
                  <a:gd name="connsiteX32" fmla="*/ 46862 w 111885"/>
                  <a:gd name="connsiteY32" fmla="*/ 14011 h 132120"/>
                  <a:gd name="connsiteX33" fmla="*/ 59244 w 111885"/>
                  <a:gd name="connsiteY33" fmla="*/ 28298 h 132120"/>
                  <a:gd name="connsiteX34" fmla="*/ 72579 w 111885"/>
                  <a:gd name="connsiteY34" fmla="*/ 38776 h 132120"/>
                  <a:gd name="connsiteX35" fmla="*/ 96392 w 111885"/>
                  <a:gd name="connsiteY35" fmla="*/ 63541 h 132120"/>
                  <a:gd name="connsiteX36" fmla="*/ 106869 w 111885"/>
                  <a:gd name="connsiteY36" fmla="*/ 83543 h 132120"/>
                  <a:gd name="connsiteX37" fmla="*/ 109727 w 111885"/>
                  <a:gd name="connsiteY37" fmla="*/ 107356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moveTo>
                      <a:pt x="109727" y="107356"/>
                    </a:moveTo>
                    <a:cubicBezTo>
                      <a:pt x="107822" y="119738"/>
                      <a:pt x="93534" y="127358"/>
                      <a:pt x="82104" y="130216"/>
                    </a:cubicBezTo>
                    <a:cubicBezTo>
                      <a:pt x="82104" y="130216"/>
                      <a:pt x="82104" y="130216"/>
                      <a:pt x="82104" y="130216"/>
                    </a:cubicBezTo>
                    <a:cubicBezTo>
                      <a:pt x="76389" y="131168"/>
                      <a:pt x="73532" y="124501"/>
                      <a:pt x="71627" y="120691"/>
                    </a:cubicBezTo>
                    <a:cubicBezTo>
                      <a:pt x="68769" y="114976"/>
                      <a:pt x="64959" y="109261"/>
                      <a:pt x="61149" y="103546"/>
                    </a:cubicBezTo>
                    <a:cubicBezTo>
                      <a:pt x="53529" y="91163"/>
                      <a:pt x="45909" y="78781"/>
                      <a:pt x="38289" y="67351"/>
                    </a:cubicBezTo>
                    <a:cubicBezTo>
                      <a:pt x="30669" y="54968"/>
                      <a:pt x="21144" y="44491"/>
                      <a:pt x="12572" y="33061"/>
                    </a:cubicBezTo>
                    <a:cubicBezTo>
                      <a:pt x="9714" y="29251"/>
                      <a:pt x="7809" y="26393"/>
                      <a:pt x="4952" y="22583"/>
                    </a:cubicBezTo>
                    <a:cubicBezTo>
                      <a:pt x="3047" y="19726"/>
                      <a:pt x="189" y="15916"/>
                      <a:pt x="1142" y="12106"/>
                    </a:cubicBezTo>
                    <a:cubicBezTo>
                      <a:pt x="1142" y="12106"/>
                      <a:pt x="1142" y="12106"/>
                      <a:pt x="1142" y="11153"/>
                    </a:cubicBezTo>
                    <a:cubicBezTo>
                      <a:pt x="4952" y="1628"/>
                      <a:pt x="14477" y="-277"/>
                      <a:pt x="23049" y="1628"/>
                    </a:cubicBezTo>
                    <a:cubicBezTo>
                      <a:pt x="31622" y="3533"/>
                      <a:pt x="40194" y="8296"/>
                      <a:pt x="46862" y="14011"/>
                    </a:cubicBezTo>
                    <a:cubicBezTo>
                      <a:pt x="51624" y="18773"/>
                      <a:pt x="55434" y="23536"/>
                      <a:pt x="59244" y="28298"/>
                    </a:cubicBezTo>
                    <a:cubicBezTo>
                      <a:pt x="63054" y="33061"/>
                      <a:pt x="67817" y="35918"/>
                      <a:pt x="72579" y="38776"/>
                    </a:cubicBezTo>
                    <a:cubicBezTo>
                      <a:pt x="82104" y="45443"/>
                      <a:pt x="89724" y="54016"/>
                      <a:pt x="96392" y="63541"/>
                    </a:cubicBezTo>
                    <a:cubicBezTo>
                      <a:pt x="101154" y="70208"/>
                      <a:pt x="104964" y="75923"/>
                      <a:pt x="106869" y="83543"/>
                    </a:cubicBezTo>
                    <a:cubicBezTo>
                      <a:pt x="108774" y="92116"/>
                      <a:pt x="110679" y="99736"/>
                      <a:pt x="109727" y="107356"/>
                    </a:cubicBezTo>
                    <a:close/>
                  </a:path>
                </a:pathLst>
              </a:custGeom>
              <a:solidFill>
                <a:srgbClr val="F47700"/>
              </a:solidFill>
              <a:ln w="9525" cap="flat">
                <a:noFill/>
                <a:prstDash val="solid"/>
                <a:miter/>
              </a:ln>
            </p:spPr>
            <p:txBody>
              <a:bodyPr rtlCol="0" anchor="ctr"/>
              <a:lstStyle/>
              <a:p>
                <a:endParaRPr lang="en-US"/>
              </a:p>
            </p:txBody>
          </p:sp>
          <p:grpSp>
            <p:nvGrpSpPr>
              <p:cNvPr id="2527" name="Graphic 4">
                <a:extLst>
                  <a:ext uri="{FF2B5EF4-FFF2-40B4-BE49-F238E27FC236}">
                    <a16:creationId xmlns:a16="http://schemas.microsoft.com/office/drawing/2014/main" id="{1FFBE0E8-6F56-4945-A258-BC7260887CFE}"/>
                  </a:ext>
                </a:extLst>
              </p:cNvPr>
              <p:cNvGrpSpPr/>
              <p:nvPr/>
            </p:nvGrpSpPr>
            <p:grpSpPr>
              <a:xfrm>
                <a:off x="651510" y="1171892"/>
                <a:ext cx="89136" cy="130492"/>
                <a:chOff x="651510" y="1171892"/>
                <a:chExt cx="89136" cy="130492"/>
              </a:xfrm>
            </p:grpSpPr>
            <p:sp>
              <p:nvSpPr>
                <p:cNvPr id="2528" name="Freeform: Shape 2527">
                  <a:extLst>
                    <a:ext uri="{FF2B5EF4-FFF2-40B4-BE49-F238E27FC236}">
                      <a16:creationId xmlns:a16="http://schemas.microsoft.com/office/drawing/2014/main" id="{A426B545-7758-47F5-AF66-E8415E0F8C99}"/>
                    </a:ext>
                  </a:extLst>
                </p:cNvPr>
                <p:cNvSpPr/>
                <p:nvPr/>
              </p:nvSpPr>
              <p:spPr>
                <a:xfrm>
                  <a:off x="653414" y="1174483"/>
                  <a:ext cx="87231" cy="126948"/>
                </a:xfrm>
                <a:custGeom>
                  <a:avLst/>
                  <a:gdLst>
                    <a:gd name="connsiteX0" fmla="*/ 76200 w 87231"/>
                    <a:gd name="connsiteY0" fmla="*/ 94564 h 126948"/>
                    <a:gd name="connsiteX1" fmla="*/ 35243 w 87231"/>
                    <a:gd name="connsiteY1" fmla="*/ 24079 h 126948"/>
                    <a:gd name="connsiteX2" fmla="*/ 0 w 87231"/>
                    <a:gd name="connsiteY2" fmla="*/ 1219 h 126948"/>
                    <a:gd name="connsiteX3" fmla="*/ 18098 w 87231"/>
                    <a:gd name="connsiteY3" fmla="*/ 10744 h 126948"/>
                    <a:gd name="connsiteX4" fmla="*/ 30480 w 87231"/>
                    <a:gd name="connsiteY4" fmla="*/ 28841 h 126948"/>
                    <a:gd name="connsiteX5" fmla="*/ 70485 w 87231"/>
                    <a:gd name="connsiteY5" fmla="*/ 100279 h 126948"/>
                    <a:gd name="connsiteX6" fmla="*/ 76200 w 87231"/>
                    <a:gd name="connsiteY6" fmla="*/ 126949 h 126948"/>
                    <a:gd name="connsiteX7" fmla="*/ 81915 w 87231"/>
                    <a:gd name="connsiteY7" fmla="*/ 125044 h 126948"/>
                    <a:gd name="connsiteX8" fmla="*/ 76200 w 87231"/>
                    <a:gd name="connsiteY8" fmla="*/ 94564 h 1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31" h="126948">
                      <a:moveTo>
                        <a:pt x="76200" y="94564"/>
                      </a:moveTo>
                      <a:cubicBezTo>
                        <a:pt x="66675" y="83134"/>
                        <a:pt x="47625" y="46939"/>
                        <a:pt x="35243" y="24079"/>
                      </a:cubicBezTo>
                      <a:cubicBezTo>
                        <a:pt x="25718" y="5981"/>
                        <a:pt x="8573" y="-3544"/>
                        <a:pt x="0" y="1219"/>
                      </a:cubicBezTo>
                      <a:cubicBezTo>
                        <a:pt x="3810" y="-686"/>
                        <a:pt x="9525" y="3124"/>
                        <a:pt x="18098" y="10744"/>
                      </a:cubicBezTo>
                      <a:cubicBezTo>
                        <a:pt x="21908" y="14554"/>
                        <a:pt x="27623" y="23126"/>
                        <a:pt x="30480" y="28841"/>
                      </a:cubicBezTo>
                      <a:cubicBezTo>
                        <a:pt x="45720" y="58369"/>
                        <a:pt x="60960" y="88849"/>
                        <a:pt x="70485" y="100279"/>
                      </a:cubicBezTo>
                      <a:cubicBezTo>
                        <a:pt x="80010" y="112661"/>
                        <a:pt x="85725" y="121234"/>
                        <a:pt x="76200" y="126949"/>
                      </a:cubicBezTo>
                      <a:cubicBezTo>
                        <a:pt x="78105" y="126949"/>
                        <a:pt x="80010" y="125996"/>
                        <a:pt x="81915" y="125044"/>
                      </a:cubicBezTo>
                      <a:cubicBezTo>
                        <a:pt x="92393" y="120281"/>
                        <a:pt x="85725" y="105994"/>
                        <a:pt x="76200" y="94564"/>
                      </a:cubicBezTo>
                      <a:close/>
                    </a:path>
                  </a:pathLst>
                </a:custGeom>
                <a:solidFill>
                  <a:srgbClr val="EBEBEB"/>
                </a:solidFill>
                <a:ln w="9525" cap="flat">
                  <a:noFill/>
                  <a:prstDash val="solid"/>
                  <a:miter/>
                </a:ln>
              </p:spPr>
              <p:txBody>
                <a:bodyPr rtlCol="0" anchor="ctr"/>
                <a:lstStyle/>
                <a:p>
                  <a:endParaRPr lang="en-US"/>
                </a:p>
              </p:txBody>
            </p:sp>
            <p:sp>
              <p:nvSpPr>
                <p:cNvPr id="2529" name="Freeform: Shape 2528">
                  <a:extLst>
                    <a:ext uri="{FF2B5EF4-FFF2-40B4-BE49-F238E27FC236}">
                      <a16:creationId xmlns:a16="http://schemas.microsoft.com/office/drawing/2014/main" id="{D4918E8D-AF58-49B7-8E8A-0F51A4D64ED6}"/>
                    </a:ext>
                  </a:extLst>
                </p:cNvPr>
                <p:cNvSpPr/>
                <p:nvPr/>
              </p:nvSpPr>
              <p:spPr>
                <a:xfrm>
                  <a:off x="653414" y="1174663"/>
                  <a:ext cx="87231" cy="126768"/>
                </a:xfrm>
                <a:custGeom>
                  <a:avLst/>
                  <a:gdLst>
                    <a:gd name="connsiteX0" fmla="*/ 76200 w 87231"/>
                    <a:gd name="connsiteY0" fmla="*/ 94383 h 126768"/>
                    <a:gd name="connsiteX1" fmla="*/ 71438 w 87231"/>
                    <a:gd name="connsiteY1" fmla="*/ 88668 h 126768"/>
                    <a:gd name="connsiteX2" fmla="*/ 72390 w 87231"/>
                    <a:gd name="connsiteY2" fmla="*/ 96288 h 126768"/>
                    <a:gd name="connsiteX3" fmla="*/ 71438 w 87231"/>
                    <a:gd name="connsiteY3" fmla="*/ 97241 h 126768"/>
                    <a:gd name="connsiteX4" fmla="*/ 58103 w 87231"/>
                    <a:gd name="connsiteY4" fmla="*/ 81048 h 126768"/>
                    <a:gd name="connsiteX5" fmla="*/ 44768 w 87231"/>
                    <a:gd name="connsiteY5" fmla="*/ 58188 h 126768"/>
                    <a:gd name="connsiteX6" fmla="*/ 29528 w 87231"/>
                    <a:gd name="connsiteY6" fmla="*/ 27708 h 126768"/>
                    <a:gd name="connsiteX7" fmla="*/ 20003 w 87231"/>
                    <a:gd name="connsiteY7" fmla="*/ 13421 h 126768"/>
                    <a:gd name="connsiteX8" fmla="*/ 11430 w 87231"/>
                    <a:gd name="connsiteY8" fmla="*/ 2943 h 126768"/>
                    <a:gd name="connsiteX9" fmla="*/ 12383 w 87231"/>
                    <a:gd name="connsiteY9" fmla="*/ 1991 h 126768"/>
                    <a:gd name="connsiteX10" fmla="*/ 13335 w 87231"/>
                    <a:gd name="connsiteY10" fmla="*/ 1991 h 126768"/>
                    <a:gd name="connsiteX11" fmla="*/ 0 w 87231"/>
                    <a:gd name="connsiteY11" fmla="*/ 1038 h 126768"/>
                    <a:gd name="connsiteX12" fmla="*/ 18098 w 87231"/>
                    <a:gd name="connsiteY12" fmla="*/ 10563 h 126768"/>
                    <a:gd name="connsiteX13" fmla="*/ 30480 w 87231"/>
                    <a:gd name="connsiteY13" fmla="*/ 28661 h 126768"/>
                    <a:gd name="connsiteX14" fmla="*/ 70485 w 87231"/>
                    <a:gd name="connsiteY14" fmla="*/ 100098 h 126768"/>
                    <a:gd name="connsiteX15" fmla="*/ 76200 w 87231"/>
                    <a:gd name="connsiteY15" fmla="*/ 126768 h 126768"/>
                    <a:gd name="connsiteX16" fmla="*/ 81915 w 87231"/>
                    <a:gd name="connsiteY16" fmla="*/ 124863 h 126768"/>
                    <a:gd name="connsiteX17" fmla="*/ 76200 w 87231"/>
                    <a:gd name="connsiteY17" fmla="*/ 94383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31" h="126768">
                      <a:moveTo>
                        <a:pt x="76200" y="94383"/>
                      </a:moveTo>
                      <a:cubicBezTo>
                        <a:pt x="75248" y="92478"/>
                        <a:pt x="73343" y="90573"/>
                        <a:pt x="71438" y="88668"/>
                      </a:cubicBezTo>
                      <a:cubicBezTo>
                        <a:pt x="72390" y="91526"/>
                        <a:pt x="72390" y="93431"/>
                        <a:pt x="72390" y="96288"/>
                      </a:cubicBezTo>
                      <a:cubicBezTo>
                        <a:pt x="72390" y="97241"/>
                        <a:pt x="71438" y="97241"/>
                        <a:pt x="71438" y="97241"/>
                      </a:cubicBezTo>
                      <a:cubicBezTo>
                        <a:pt x="64770" y="94383"/>
                        <a:pt x="60960" y="86763"/>
                        <a:pt x="58103" y="81048"/>
                      </a:cubicBezTo>
                      <a:cubicBezTo>
                        <a:pt x="54293" y="73428"/>
                        <a:pt x="48578" y="65808"/>
                        <a:pt x="44768" y="58188"/>
                      </a:cubicBezTo>
                      <a:cubicBezTo>
                        <a:pt x="39053" y="48663"/>
                        <a:pt x="35243" y="37233"/>
                        <a:pt x="29528" y="27708"/>
                      </a:cubicBezTo>
                      <a:cubicBezTo>
                        <a:pt x="26670" y="22946"/>
                        <a:pt x="23813" y="18183"/>
                        <a:pt x="20003" y="13421"/>
                      </a:cubicBezTo>
                      <a:cubicBezTo>
                        <a:pt x="17145" y="10563"/>
                        <a:pt x="13335" y="6753"/>
                        <a:pt x="11430" y="2943"/>
                      </a:cubicBezTo>
                      <a:cubicBezTo>
                        <a:pt x="11430" y="2943"/>
                        <a:pt x="11430" y="1991"/>
                        <a:pt x="12383" y="1991"/>
                      </a:cubicBezTo>
                      <a:cubicBezTo>
                        <a:pt x="12383" y="1991"/>
                        <a:pt x="13335" y="1991"/>
                        <a:pt x="13335" y="1991"/>
                      </a:cubicBezTo>
                      <a:cubicBezTo>
                        <a:pt x="8573" y="86"/>
                        <a:pt x="2858" y="-867"/>
                        <a:pt x="0" y="1038"/>
                      </a:cubicBezTo>
                      <a:cubicBezTo>
                        <a:pt x="3810" y="-867"/>
                        <a:pt x="9525" y="2943"/>
                        <a:pt x="18098" y="10563"/>
                      </a:cubicBezTo>
                      <a:cubicBezTo>
                        <a:pt x="21908" y="14373"/>
                        <a:pt x="27623" y="22946"/>
                        <a:pt x="30480" y="28661"/>
                      </a:cubicBezTo>
                      <a:cubicBezTo>
                        <a:pt x="45720" y="58188"/>
                        <a:pt x="60960" y="88668"/>
                        <a:pt x="70485" y="100098"/>
                      </a:cubicBezTo>
                      <a:cubicBezTo>
                        <a:pt x="80010" y="112481"/>
                        <a:pt x="85725" y="121053"/>
                        <a:pt x="76200" y="126768"/>
                      </a:cubicBezTo>
                      <a:cubicBezTo>
                        <a:pt x="78105" y="126768"/>
                        <a:pt x="80010" y="125816"/>
                        <a:pt x="81915" y="124863"/>
                      </a:cubicBezTo>
                      <a:cubicBezTo>
                        <a:pt x="92393" y="120101"/>
                        <a:pt x="85725" y="105813"/>
                        <a:pt x="76200" y="94383"/>
                      </a:cubicBezTo>
                      <a:close/>
                    </a:path>
                  </a:pathLst>
                </a:custGeom>
                <a:solidFill>
                  <a:srgbClr val="EBEBEB"/>
                </a:solidFill>
                <a:ln w="9525" cap="flat">
                  <a:noFill/>
                  <a:prstDash val="solid"/>
                  <a:miter/>
                </a:ln>
              </p:spPr>
              <p:txBody>
                <a:bodyPr rtlCol="0" anchor="ctr"/>
                <a:lstStyle/>
                <a:p>
                  <a:endParaRPr lang="en-US"/>
                </a:p>
              </p:txBody>
            </p:sp>
            <p:sp>
              <p:nvSpPr>
                <p:cNvPr id="2530" name="Freeform: Shape 2529">
                  <a:extLst>
                    <a:ext uri="{FF2B5EF4-FFF2-40B4-BE49-F238E27FC236}">
                      <a16:creationId xmlns:a16="http://schemas.microsoft.com/office/drawing/2014/main" id="{FD8BFD8E-B326-422F-B4E4-AFD9ACBE2B4F}"/>
                    </a:ext>
                  </a:extLst>
                </p:cNvPr>
                <p:cNvSpPr/>
                <p:nvPr/>
              </p:nvSpPr>
              <p:spPr>
                <a:xfrm>
                  <a:off x="651510" y="1171892"/>
                  <a:ext cx="87961" cy="130492"/>
                </a:xfrm>
                <a:custGeom>
                  <a:avLst/>
                  <a:gdLst>
                    <a:gd name="connsiteX0" fmla="*/ 77152 w 87961"/>
                    <a:gd name="connsiteY0" fmla="*/ 130492 h 130492"/>
                    <a:gd name="connsiteX1" fmla="*/ 77152 w 87961"/>
                    <a:gd name="connsiteY1" fmla="*/ 130492 h 130492"/>
                    <a:gd name="connsiteX2" fmla="*/ 77152 w 87961"/>
                    <a:gd name="connsiteY2" fmla="*/ 129540 h 130492"/>
                    <a:gd name="connsiteX3" fmla="*/ 81915 w 87961"/>
                    <a:gd name="connsiteY3" fmla="*/ 123825 h 130492"/>
                    <a:gd name="connsiteX4" fmla="*/ 71438 w 87961"/>
                    <a:gd name="connsiteY4" fmla="*/ 102870 h 130492"/>
                    <a:gd name="connsiteX5" fmla="*/ 31432 w 87961"/>
                    <a:gd name="connsiteY5" fmla="*/ 30480 h 130492"/>
                    <a:gd name="connsiteX6" fmla="*/ 19050 w 87961"/>
                    <a:gd name="connsiteY6" fmla="*/ 12382 h 130492"/>
                    <a:gd name="connsiteX7" fmla="*/ 2857 w 87961"/>
                    <a:gd name="connsiteY7" fmla="*/ 1905 h 130492"/>
                    <a:gd name="connsiteX8" fmla="*/ 952 w 87961"/>
                    <a:gd name="connsiteY8" fmla="*/ 1905 h 130492"/>
                    <a:gd name="connsiteX9" fmla="*/ 0 w 87961"/>
                    <a:gd name="connsiteY9" fmla="*/ 1905 h 130492"/>
                    <a:gd name="connsiteX10" fmla="*/ 0 w 87961"/>
                    <a:gd name="connsiteY10" fmla="*/ 952 h 130492"/>
                    <a:gd name="connsiteX11" fmla="*/ 5715 w 87961"/>
                    <a:gd name="connsiteY11" fmla="*/ 0 h 130492"/>
                    <a:gd name="connsiteX12" fmla="*/ 36195 w 87961"/>
                    <a:gd name="connsiteY12" fmla="*/ 24765 h 130492"/>
                    <a:gd name="connsiteX13" fmla="*/ 77152 w 87961"/>
                    <a:gd name="connsiteY13" fmla="*/ 95250 h 130492"/>
                    <a:gd name="connsiteX14" fmla="*/ 87630 w 87961"/>
                    <a:gd name="connsiteY14" fmla="*/ 120015 h 130492"/>
                    <a:gd name="connsiteX15" fmla="*/ 81915 w 87961"/>
                    <a:gd name="connsiteY15" fmla="*/ 127635 h 130492"/>
                    <a:gd name="connsiteX16" fmla="*/ 77152 w 87961"/>
                    <a:gd name="connsiteY16" fmla="*/ 130492 h 130492"/>
                    <a:gd name="connsiteX17" fmla="*/ 77152 w 87961"/>
                    <a:gd name="connsiteY17" fmla="*/ 130492 h 130492"/>
                    <a:gd name="connsiteX18" fmla="*/ 5715 w 87961"/>
                    <a:gd name="connsiteY18" fmla="*/ 2857 h 130492"/>
                    <a:gd name="connsiteX19" fmla="*/ 20002 w 87961"/>
                    <a:gd name="connsiteY19" fmla="*/ 13335 h 130492"/>
                    <a:gd name="connsiteX20" fmla="*/ 32385 w 87961"/>
                    <a:gd name="connsiteY20" fmla="*/ 31432 h 130492"/>
                    <a:gd name="connsiteX21" fmla="*/ 72390 w 87961"/>
                    <a:gd name="connsiteY21" fmla="*/ 102870 h 130492"/>
                    <a:gd name="connsiteX22" fmla="*/ 82867 w 87961"/>
                    <a:gd name="connsiteY22" fmla="*/ 123825 h 130492"/>
                    <a:gd name="connsiteX23" fmla="*/ 80010 w 87961"/>
                    <a:gd name="connsiteY23" fmla="*/ 128588 h 130492"/>
                    <a:gd name="connsiteX24" fmla="*/ 82867 w 87961"/>
                    <a:gd name="connsiteY24" fmla="*/ 127635 h 130492"/>
                    <a:gd name="connsiteX25" fmla="*/ 87630 w 87961"/>
                    <a:gd name="connsiteY25" fmla="*/ 120967 h 130492"/>
                    <a:gd name="connsiteX26" fmla="*/ 77152 w 87961"/>
                    <a:gd name="connsiteY26" fmla="*/ 97155 h 130492"/>
                    <a:gd name="connsiteX27" fmla="*/ 36195 w 87961"/>
                    <a:gd name="connsiteY27" fmla="*/ 26670 h 130492"/>
                    <a:gd name="connsiteX28" fmla="*/ 6667 w 87961"/>
                    <a:gd name="connsiteY28" fmla="*/ 2857 h 130492"/>
                    <a:gd name="connsiteX29" fmla="*/ 5715 w 87961"/>
                    <a:gd name="connsiteY29" fmla="*/ 2857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961" h="130492">
                      <a:moveTo>
                        <a:pt x="77152" y="130492"/>
                      </a:moveTo>
                      <a:cubicBezTo>
                        <a:pt x="77152" y="130492"/>
                        <a:pt x="77152" y="130492"/>
                        <a:pt x="77152" y="130492"/>
                      </a:cubicBezTo>
                      <a:cubicBezTo>
                        <a:pt x="76200" y="129540"/>
                        <a:pt x="76200" y="129540"/>
                        <a:pt x="77152" y="129540"/>
                      </a:cubicBezTo>
                      <a:cubicBezTo>
                        <a:pt x="80010" y="127635"/>
                        <a:pt x="81915" y="125730"/>
                        <a:pt x="81915" y="123825"/>
                      </a:cubicBezTo>
                      <a:cubicBezTo>
                        <a:pt x="82867" y="119063"/>
                        <a:pt x="78105" y="112395"/>
                        <a:pt x="71438" y="102870"/>
                      </a:cubicBezTo>
                      <a:cubicBezTo>
                        <a:pt x="61913" y="90488"/>
                        <a:pt x="45720" y="60007"/>
                        <a:pt x="31432" y="30480"/>
                      </a:cubicBezTo>
                      <a:cubicBezTo>
                        <a:pt x="28575" y="24765"/>
                        <a:pt x="22860" y="16192"/>
                        <a:pt x="19050" y="12382"/>
                      </a:cubicBezTo>
                      <a:cubicBezTo>
                        <a:pt x="11430" y="5715"/>
                        <a:pt x="6667" y="1905"/>
                        <a:pt x="2857" y="1905"/>
                      </a:cubicBezTo>
                      <a:cubicBezTo>
                        <a:pt x="1905" y="1905"/>
                        <a:pt x="1905" y="1905"/>
                        <a:pt x="952" y="1905"/>
                      </a:cubicBezTo>
                      <a:cubicBezTo>
                        <a:pt x="952" y="1905"/>
                        <a:pt x="0" y="1905"/>
                        <a:pt x="0" y="1905"/>
                      </a:cubicBezTo>
                      <a:cubicBezTo>
                        <a:pt x="0" y="1905"/>
                        <a:pt x="0" y="952"/>
                        <a:pt x="0" y="952"/>
                      </a:cubicBezTo>
                      <a:cubicBezTo>
                        <a:pt x="1905" y="0"/>
                        <a:pt x="3810" y="0"/>
                        <a:pt x="5715" y="0"/>
                      </a:cubicBezTo>
                      <a:cubicBezTo>
                        <a:pt x="16192" y="0"/>
                        <a:pt x="28575" y="10477"/>
                        <a:pt x="36195" y="24765"/>
                      </a:cubicBezTo>
                      <a:cubicBezTo>
                        <a:pt x="56197" y="62865"/>
                        <a:pt x="70485" y="86677"/>
                        <a:pt x="77152" y="95250"/>
                      </a:cubicBezTo>
                      <a:cubicBezTo>
                        <a:pt x="82867" y="102870"/>
                        <a:pt x="89535" y="112395"/>
                        <a:pt x="87630" y="120015"/>
                      </a:cubicBezTo>
                      <a:cubicBezTo>
                        <a:pt x="86677" y="122872"/>
                        <a:pt x="84772" y="125730"/>
                        <a:pt x="81915" y="127635"/>
                      </a:cubicBezTo>
                      <a:cubicBezTo>
                        <a:pt x="81915" y="129540"/>
                        <a:pt x="80010" y="130492"/>
                        <a:pt x="77152" y="130492"/>
                      </a:cubicBezTo>
                      <a:cubicBezTo>
                        <a:pt x="78105" y="130492"/>
                        <a:pt x="78105" y="130492"/>
                        <a:pt x="77152" y="130492"/>
                      </a:cubicBezTo>
                      <a:close/>
                      <a:moveTo>
                        <a:pt x="5715" y="2857"/>
                      </a:moveTo>
                      <a:cubicBezTo>
                        <a:pt x="9525" y="3810"/>
                        <a:pt x="13335" y="6667"/>
                        <a:pt x="20002" y="13335"/>
                      </a:cubicBezTo>
                      <a:cubicBezTo>
                        <a:pt x="23813" y="17145"/>
                        <a:pt x="29527" y="25717"/>
                        <a:pt x="32385" y="31432"/>
                      </a:cubicBezTo>
                      <a:cubicBezTo>
                        <a:pt x="46672" y="60007"/>
                        <a:pt x="62865" y="91440"/>
                        <a:pt x="72390" y="102870"/>
                      </a:cubicBezTo>
                      <a:cubicBezTo>
                        <a:pt x="79057" y="111442"/>
                        <a:pt x="83820" y="119063"/>
                        <a:pt x="82867" y="123825"/>
                      </a:cubicBezTo>
                      <a:cubicBezTo>
                        <a:pt x="82867" y="125730"/>
                        <a:pt x="81915" y="127635"/>
                        <a:pt x="80010" y="128588"/>
                      </a:cubicBezTo>
                      <a:cubicBezTo>
                        <a:pt x="80963" y="128588"/>
                        <a:pt x="81915" y="127635"/>
                        <a:pt x="82867" y="127635"/>
                      </a:cubicBezTo>
                      <a:cubicBezTo>
                        <a:pt x="85725" y="125730"/>
                        <a:pt x="87630" y="123825"/>
                        <a:pt x="87630" y="120967"/>
                      </a:cubicBezTo>
                      <a:cubicBezTo>
                        <a:pt x="88582" y="115252"/>
                        <a:pt x="84772" y="106680"/>
                        <a:pt x="77152" y="97155"/>
                      </a:cubicBezTo>
                      <a:cubicBezTo>
                        <a:pt x="69532" y="88582"/>
                        <a:pt x="56197" y="64770"/>
                        <a:pt x="36195" y="26670"/>
                      </a:cubicBezTo>
                      <a:cubicBezTo>
                        <a:pt x="27622" y="10477"/>
                        <a:pt x="15240" y="2857"/>
                        <a:pt x="6667" y="2857"/>
                      </a:cubicBezTo>
                      <a:cubicBezTo>
                        <a:pt x="6667" y="2857"/>
                        <a:pt x="6667" y="2857"/>
                        <a:pt x="5715" y="2857"/>
                      </a:cubicBezTo>
                      <a:close/>
                    </a:path>
                  </a:pathLst>
                </a:custGeom>
                <a:solidFill>
                  <a:srgbClr val="808080"/>
                </a:solidFill>
                <a:ln w="9525" cap="flat">
                  <a:noFill/>
                  <a:prstDash val="solid"/>
                  <a:miter/>
                </a:ln>
              </p:spPr>
              <p:txBody>
                <a:bodyPr rtlCol="0" anchor="ctr"/>
                <a:lstStyle/>
                <a:p>
                  <a:endParaRPr lang="en-US"/>
                </a:p>
              </p:txBody>
            </p:sp>
          </p:grpSp>
          <p:grpSp>
            <p:nvGrpSpPr>
              <p:cNvPr id="2531" name="Graphic 4">
                <a:extLst>
                  <a:ext uri="{FF2B5EF4-FFF2-40B4-BE49-F238E27FC236}">
                    <a16:creationId xmlns:a16="http://schemas.microsoft.com/office/drawing/2014/main" id="{B410A957-7E76-43D5-8CCC-98788B3C3E82}"/>
                  </a:ext>
                </a:extLst>
              </p:cNvPr>
              <p:cNvGrpSpPr/>
              <p:nvPr/>
            </p:nvGrpSpPr>
            <p:grpSpPr>
              <a:xfrm>
                <a:off x="646177" y="1172844"/>
                <a:ext cx="88332" cy="130492"/>
                <a:chOff x="646177" y="1172844"/>
                <a:chExt cx="88332" cy="130492"/>
              </a:xfrm>
            </p:grpSpPr>
            <p:sp>
              <p:nvSpPr>
                <p:cNvPr id="2532" name="Freeform: Shape 2531">
                  <a:extLst>
                    <a:ext uri="{FF2B5EF4-FFF2-40B4-BE49-F238E27FC236}">
                      <a16:creationId xmlns:a16="http://schemas.microsoft.com/office/drawing/2014/main" id="{816A3839-7516-4089-BF36-7404BC81FD91}"/>
                    </a:ext>
                  </a:extLst>
                </p:cNvPr>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3" name="Freeform: Shape 2532">
                  <a:extLst>
                    <a:ext uri="{FF2B5EF4-FFF2-40B4-BE49-F238E27FC236}">
                      <a16:creationId xmlns:a16="http://schemas.microsoft.com/office/drawing/2014/main" id="{C50088C0-3125-434F-B356-583A9BC7965D}"/>
                    </a:ext>
                  </a:extLst>
                </p:cNvPr>
                <p:cNvSpPr/>
                <p:nvPr/>
              </p:nvSpPr>
              <p:spPr>
                <a:xfrm>
                  <a:off x="646177" y="1172844"/>
                  <a:ext cx="88321" cy="129539"/>
                </a:xfrm>
                <a:custGeom>
                  <a:avLst/>
                  <a:gdLst>
                    <a:gd name="connsiteX0" fmla="*/ 81533 w 88321"/>
                    <a:gd name="connsiteY0" fmla="*/ 129540 h 129539"/>
                    <a:gd name="connsiteX1" fmla="*/ 81533 w 88321"/>
                    <a:gd name="connsiteY1" fmla="*/ 129540 h 129539"/>
                    <a:gd name="connsiteX2" fmla="*/ 50100 w 88321"/>
                    <a:gd name="connsiteY2" fmla="*/ 101917 h 129539"/>
                    <a:gd name="connsiteX3" fmla="*/ 42480 w 88321"/>
                    <a:gd name="connsiteY3" fmla="*/ 91440 h 129539"/>
                    <a:gd name="connsiteX4" fmla="*/ 1523 w 88321"/>
                    <a:gd name="connsiteY4" fmla="*/ 6667 h 129539"/>
                    <a:gd name="connsiteX5" fmla="*/ 6285 w 88321"/>
                    <a:gd name="connsiteY5" fmla="*/ 952 h 129539"/>
                    <a:gd name="connsiteX6" fmla="*/ 9143 w 88321"/>
                    <a:gd name="connsiteY6" fmla="*/ 0 h 129539"/>
                    <a:gd name="connsiteX7" fmla="*/ 25335 w 88321"/>
                    <a:gd name="connsiteY7" fmla="*/ 10477 h 129539"/>
                    <a:gd name="connsiteX8" fmla="*/ 37718 w 88321"/>
                    <a:gd name="connsiteY8" fmla="*/ 28575 h 129539"/>
                    <a:gd name="connsiteX9" fmla="*/ 77723 w 88321"/>
                    <a:gd name="connsiteY9" fmla="*/ 100013 h 129539"/>
                    <a:gd name="connsiteX10" fmla="*/ 88200 w 88321"/>
                    <a:gd name="connsiteY10" fmla="*/ 120967 h 129539"/>
                    <a:gd name="connsiteX11" fmla="*/ 82485 w 88321"/>
                    <a:gd name="connsiteY11" fmla="*/ 127635 h 129539"/>
                    <a:gd name="connsiteX12" fmla="*/ 82485 w 88321"/>
                    <a:gd name="connsiteY12" fmla="*/ 127635 h 129539"/>
                    <a:gd name="connsiteX13" fmla="*/ 81533 w 88321"/>
                    <a:gd name="connsiteY13" fmla="*/ 129540 h 129539"/>
                    <a:gd name="connsiteX14" fmla="*/ 9143 w 88321"/>
                    <a:gd name="connsiteY14" fmla="*/ 2857 h 129539"/>
                    <a:gd name="connsiteX15" fmla="*/ 7238 w 88321"/>
                    <a:gd name="connsiteY15" fmla="*/ 2857 h 129539"/>
                    <a:gd name="connsiteX16" fmla="*/ 2475 w 88321"/>
                    <a:gd name="connsiteY16" fmla="*/ 8573 h 129539"/>
                    <a:gd name="connsiteX17" fmla="*/ 43433 w 88321"/>
                    <a:gd name="connsiteY17" fmla="*/ 92392 h 129539"/>
                    <a:gd name="connsiteX18" fmla="*/ 51053 w 88321"/>
                    <a:gd name="connsiteY18" fmla="*/ 102870 h 129539"/>
                    <a:gd name="connsiteX19" fmla="*/ 81533 w 88321"/>
                    <a:gd name="connsiteY19" fmla="*/ 129540 h 129539"/>
                    <a:gd name="connsiteX20" fmla="*/ 81533 w 88321"/>
                    <a:gd name="connsiteY20" fmla="*/ 129540 h 129539"/>
                    <a:gd name="connsiteX21" fmla="*/ 82485 w 88321"/>
                    <a:gd name="connsiteY21" fmla="*/ 129540 h 129539"/>
                    <a:gd name="connsiteX22" fmla="*/ 87248 w 88321"/>
                    <a:gd name="connsiteY22" fmla="*/ 123825 h 129539"/>
                    <a:gd name="connsiteX23" fmla="*/ 76770 w 88321"/>
                    <a:gd name="connsiteY23" fmla="*/ 102870 h 129539"/>
                    <a:gd name="connsiteX24" fmla="*/ 36765 w 88321"/>
                    <a:gd name="connsiteY24" fmla="*/ 30480 h 129539"/>
                    <a:gd name="connsiteX25" fmla="*/ 24383 w 88321"/>
                    <a:gd name="connsiteY25" fmla="*/ 12382 h 129539"/>
                    <a:gd name="connsiteX26" fmla="*/ 9143 w 88321"/>
                    <a:gd name="connsiteY26" fmla="*/ 2857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21" h="129539">
                      <a:moveTo>
                        <a:pt x="81533" y="129540"/>
                      </a:moveTo>
                      <a:lnTo>
                        <a:pt x="81533" y="129540"/>
                      </a:lnTo>
                      <a:cubicBezTo>
                        <a:pt x="72960" y="129540"/>
                        <a:pt x="65340" y="121920"/>
                        <a:pt x="50100" y="101917"/>
                      </a:cubicBezTo>
                      <a:cubicBezTo>
                        <a:pt x="48195" y="99060"/>
                        <a:pt x="45338" y="95250"/>
                        <a:pt x="42480" y="91440"/>
                      </a:cubicBezTo>
                      <a:cubicBezTo>
                        <a:pt x="22478" y="65723"/>
                        <a:pt x="-7050" y="25717"/>
                        <a:pt x="1523" y="6667"/>
                      </a:cubicBezTo>
                      <a:cubicBezTo>
                        <a:pt x="2475" y="3810"/>
                        <a:pt x="4380" y="1905"/>
                        <a:pt x="6285" y="952"/>
                      </a:cubicBezTo>
                      <a:cubicBezTo>
                        <a:pt x="7238" y="952"/>
                        <a:pt x="8190" y="0"/>
                        <a:pt x="9143" y="0"/>
                      </a:cubicBezTo>
                      <a:cubicBezTo>
                        <a:pt x="12953" y="0"/>
                        <a:pt x="17715" y="2857"/>
                        <a:pt x="25335" y="10477"/>
                      </a:cubicBezTo>
                      <a:cubicBezTo>
                        <a:pt x="29145" y="14288"/>
                        <a:pt x="34860" y="22860"/>
                        <a:pt x="37718" y="28575"/>
                      </a:cubicBezTo>
                      <a:cubicBezTo>
                        <a:pt x="52005" y="57150"/>
                        <a:pt x="68198" y="88582"/>
                        <a:pt x="77723" y="100013"/>
                      </a:cubicBezTo>
                      <a:cubicBezTo>
                        <a:pt x="84390" y="108585"/>
                        <a:pt x="89153" y="116205"/>
                        <a:pt x="88200" y="120967"/>
                      </a:cubicBezTo>
                      <a:cubicBezTo>
                        <a:pt x="87248" y="123825"/>
                        <a:pt x="86295" y="125730"/>
                        <a:pt x="82485" y="127635"/>
                      </a:cubicBezTo>
                      <a:cubicBezTo>
                        <a:pt x="82485" y="127635"/>
                        <a:pt x="82485" y="127635"/>
                        <a:pt x="82485" y="127635"/>
                      </a:cubicBezTo>
                      <a:cubicBezTo>
                        <a:pt x="82485" y="129540"/>
                        <a:pt x="82485" y="129540"/>
                        <a:pt x="81533" y="129540"/>
                      </a:cubicBezTo>
                      <a:close/>
                      <a:moveTo>
                        <a:pt x="9143" y="2857"/>
                      </a:moveTo>
                      <a:cubicBezTo>
                        <a:pt x="8190" y="2857"/>
                        <a:pt x="8190" y="2857"/>
                        <a:pt x="7238" y="2857"/>
                      </a:cubicBezTo>
                      <a:cubicBezTo>
                        <a:pt x="5333" y="3810"/>
                        <a:pt x="3428" y="5715"/>
                        <a:pt x="2475" y="8573"/>
                      </a:cubicBezTo>
                      <a:cubicBezTo>
                        <a:pt x="-5145" y="26670"/>
                        <a:pt x="24383" y="66675"/>
                        <a:pt x="43433" y="92392"/>
                      </a:cubicBezTo>
                      <a:cubicBezTo>
                        <a:pt x="46290" y="96202"/>
                        <a:pt x="49148" y="99060"/>
                        <a:pt x="51053" y="102870"/>
                      </a:cubicBezTo>
                      <a:cubicBezTo>
                        <a:pt x="65340" y="122873"/>
                        <a:pt x="73913" y="129540"/>
                        <a:pt x="81533" y="129540"/>
                      </a:cubicBezTo>
                      <a:lnTo>
                        <a:pt x="81533" y="129540"/>
                      </a:lnTo>
                      <a:cubicBezTo>
                        <a:pt x="81533" y="129540"/>
                        <a:pt x="82485" y="129540"/>
                        <a:pt x="82485" y="129540"/>
                      </a:cubicBezTo>
                      <a:cubicBezTo>
                        <a:pt x="85343" y="127635"/>
                        <a:pt x="87248" y="125730"/>
                        <a:pt x="87248" y="123825"/>
                      </a:cubicBezTo>
                      <a:cubicBezTo>
                        <a:pt x="88200" y="119063"/>
                        <a:pt x="83438" y="112395"/>
                        <a:pt x="76770" y="102870"/>
                      </a:cubicBezTo>
                      <a:cubicBezTo>
                        <a:pt x="67245" y="90488"/>
                        <a:pt x="51053" y="60007"/>
                        <a:pt x="36765" y="30480"/>
                      </a:cubicBezTo>
                      <a:cubicBezTo>
                        <a:pt x="33908" y="24765"/>
                        <a:pt x="28193" y="16192"/>
                        <a:pt x="24383" y="12382"/>
                      </a:cubicBezTo>
                      <a:cubicBezTo>
                        <a:pt x="17715" y="5715"/>
                        <a:pt x="12953" y="2857"/>
                        <a:pt x="9143" y="2857"/>
                      </a:cubicBezTo>
                      <a:close/>
                    </a:path>
                  </a:pathLst>
                </a:custGeom>
                <a:solidFill>
                  <a:srgbClr val="808080"/>
                </a:solidFill>
                <a:ln w="9525" cap="flat">
                  <a:noFill/>
                  <a:prstDash val="solid"/>
                  <a:miter/>
                </a:ln>
              </p:spPr>
              <p:txBody>
                <a:bodyPr rtlCol="0" anchor="ctr"/>
                <a:lstStyle/>
                <a:p>
                  <a:endParaRPr lang="en-US"/>
                </a:p>
              </p:txBody>
            </p:sp>
          </p:grpSp>
          <p:sp>
            <p:nvSpPr>
              <p:cNvPr id="2534" name="Freeform: Shape 2533">
                <a:extLst>
                  <a:ext uri="{FF2B5EF4-FFF2-40B4-BE49-F238E27FC236}">
                    <a16:creationId xmlns:a16="http://schemas.microsoft.com/office/drawing/2014/main" id="{1F6ED4AA-6ACE-4C09-8521-3C31365B0289}"/>
                  </a:ext>
                </a:extLst>
              </p:cNvPr>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5" name="Freeform: Shape 2534">
                <a:extLst>
                  <a:ext uri="{FF2B5EF4-FFF2-40B4-BE49-F238E27FC236}">
                    <a16:creationId xmlns:a16="http://schemas.microsoft.com/office/drawing/2014/main" id="{C69E36F5-FF28-4E9C-B246-683A34B0333E}"/>
                  </a:ext>
                </a:extLst>
              </p:cNvPr>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path>
                </a:pathLst>
              </a:custGeom>
              <a:solidFill>
                <a:srgbClr val="F9C700"/>
              </a:solidFill>
              <a:ln w="9525" cap="flat">
                <a:noFill/>
                <a:prstDash val="solid"/>
                <a:miter/>
              </a:ln>
            </p:spPr>
            <p:txBody>
              <a:bodyPr rtlCol="0" anchor="ctr"/>
              <a:lstStyle/>
              <a:p>
                <a:endParaRPr lang="en-US"/>
              </a:p>
            </p:txBody>
          </p:sp>
          <p:sp>
            <p:nvSpPr>
              <p:cNvPr id="2536" name="Freeform: Shape 2535">
                <a:extLst>
                  <a:ext uri="{FF2B5EF4-FFF2-40B4-BE49-F238E27FC236}">
                    <a16:creationId xmlns:a16="http://schemas.microsoft.com/office/drawing/2014/main" id="{1BF268F1-817A-4F18-850B-2176713AF14E}"/>
                  </a:ext>
                </a:extLst>
              </p:cNvPr>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 name="connsiteX23" fmla="*/ 125730 w 128587"/>
                  <a:gd name="connsiteY23" fmla="*/ 30277 h 118523"/>
                  <a:gd name="connsiteX24" fmla="*/ 118110 w 128587"/>
                  <a:gd name="connsiteY24" fmla="*/ 40754 h 118523"/>
                  <a:gd name="connsiteX25" fmla="*/ 107632 w 128587"/>
                  <a:gd name="connsiteY25" fmla="*/ 50279 h 118523"/>
                  <a:gd name="connsiteX26" fmla="*/ 85725 w 128587"/>
                  <a:gd name="connsiteY26" fmla="*/ 71234 h 118523"/>
                  <a:gd name="connsiteX27" fmla="*/ 64770 w 128587"/>
                  <a:gd name="connsiteY27" fmla="*/ 93142 h 118523"/>
                  <a:gd name="connsiteX28" fmla="*/ 48577 w 128587"/>
                  <a:gd name="connsiteY28" fmla="*/ 112192 h 118523"/>
                  <a:gd name="connsiteX29" fmla="*/ 29527 w 128587"/>
                  <a:gd name="connsiteY29" fmla="*/ 115049 h 118523"/>
                  <a:gd name="connsiteX30" fmla="*/ 16192 w 128587"/>
                  <a:gd name="connsiteY30" fmla="*/ 106477 h 118523"/>
                  <a:gd name="connsiteX31" fmla="*/ 952 w 128587"/>
                  <a:gd name="connsiteY31" fmla="*/ 82664 h 118523"/>
                  <a:gd name="connsiteX32" fmla="*/ 14288 w 128587"/>
                  <a:gd name="connsiteY32" fmla="*/ 58852 h 118523"/>
                  <a:gd name="connsiteX33" fmla="*/ 35242 w 128587"/>
                  <a:gd name="connsiteY33" fmla="*/ 44564 h 118523"/>
                  <a:gd name="connsiteX34" fmla="*/ 34290 w 128587"/>
                  <a:gd name="connsiteY34" fmla="*/ 44564 h 118523"/>
                  <a:gd name="connsiteX35" fmla="*/ 35242 w 128587"/>
                  <a:gd name="connsiteY35" fmla="*/ 45517 h 118523"/>
                  <a:gd name="connsiteX36" fmla="*/ 86677 w 128587"/>
                  <a:gd name="connsiteY36" fmla="*/ 7417 h 118523"/>
                  <a:gd name="connsiteX37" fmla="*/ 114300 w 128587"/>
                  <a:gd name="connsiteY37" fmla="*/ 2654 h 118523"/>
                  <a:gd name="connsiteX38" fmla="*/ 125730 w 128587"/>
                  <a:gd name="connsiteY38" fmla="*/ 30277 h 118523"/>
                  <a:gd name="connsiteX39" fmla="*/ 125730 w 128587"/>
                  <a:gd name="connsiteY39" fmla="*/ 3027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moveTo>
                      <a:pt x="125730" y="30277"/>
                    </a:moveTo>
                    <a:cubicBezTo>
                      <a:pt x="125730" y="34087"/>
                      <a:pt x="120967" y="37897"/>
                      <a:pt x="118110" y="40754"/>
                    </a:cubicBezTo>
                    <a:cubicBezTo>
                      <a:pt x="114300" y="44564"/>
                      <a:pt x="111442" y="47422"/>
                      <a:pt x="107632" y="50279"/>
                    </a:cubicBezTo>
                    <a:cubicBezTo>
                      <a:pt x="100013" y="56947"/>
                      <a:pt x="92392" y="63614"/>
                      <a:pt x="85725" y="71234"/>
                    </a:cubicBezTo>
                    <a:cubicBezTo>
                      <a:pt x="79057" y="78854"/>
                      <a:pt x="71438" y="85522"/>
                      <a:pt x="64770" y="93142"/>
                    </a:cubicBezTo>
                    <a:cubicBezTo>
                      <a:pt x="59055" y="98857"/>
                      <a:pt x="52388" y="104572"/>
                      <a:pt x="48577" y="112192"/>
                    </a:cubicBezTo>
                    <a:cubicBezTo>
                      <a:pt x="41910" y="115049"/>
                      <a:pt x="36195" y="116954"/>
                      <a:pt x="29527" y="115049"/>
                    </a:cubicBezTo>
                    <a:cubicBezTo>
                      <a:pt x="24765" y="113144"/>
                      <a:pt x="20002" y="110287"/>
                      <a:pt x="16192" y="106477"/>
                    </a:cubicBezTo>
                    <a:cubicBezTo>
                      <a:pt x="9525" y="100762"/>
                      <a:pt x="2857" y="92189"/>
                      <a:pt x="952" y="82664"/>
                    </a:cubicBezTo>
                    <a:cubicBezTo>
                      <a:pt x="952" y="73139"/>
                      <a:pt x="7620" y="64567"/>
                      <a:pt x="14288" y="58852"/>
                    </a:cubicBezTo>
                    <a:cubicBezTo>
                      <a:pt x="20955" y="53137"/>
                      <a:pt x="27623" y="48374"/>
                      <a:pt x="35242" y="44564"/>
                    </a:cubicBezTo>
                    <a:cubicBezTo>
                      <a:pt x="35242" y="44564"/>
                      <a:pt x="35242" y="44564"/>
                      <a:pt x="34290" y="44564"/>
                    </a:cubicBezTo>
                    <a:cubicBezTo>
                      <a:pt x="33338" y="45517"/>
                      <a:pt x="34290" y="46469"/>
                      <a:pt x="35242" y="45517"/>
                    </a:cubicBezTo>
                    <a:cubicBezTo>
                      <a:pt x="52388" y="33134"/>
                      <a:pt x="68580" y="17894"/>
                      <a:pt x="86677" y="7417"/>
                    </a:cubicBezTo>
                    <a:cubicBezTo>
                      <a:pt x="95250" y="2654"/>
                      <a:pt x="104775" y="-2108"/>
                      <a:pt x="114300" y="2654"/>
                    </a:cubicBezTo>
                    <a:cubicBezTo>
                      <a:pt x="124777" y="7417"/>
                      <a:pt x="126682" y="19799"/>
                      <a:pt x="125730" y="30277"/>
                    </a:cubicBezTo>
                    <a:cubicBezTo>
                      <a:pt x="126682" y="29324"/>
                      <a:pt x="125730" y="29324"/>
                      <a:pt x="125730" y="30277"/>
                    </a:cubicBezTo>
                    <a:close/>
                  </a:path>
                </a:pathLst>
              </a:custGeom>
              <a:solidFill>
                <a:srgbClr val="F47700"/>
              </a:solidFill>
              <a:ln w="9525" cap="flat">
                <a:noFill/>
                <a:prstDash val="solid"/>
                <a:miter/>
              </a:ln>
            </p:spPr>
            <p:txBody>
              <a:bodyPr rtlCol="0" anchor="ctr"/>
              <a:lstStyle/>
              <a:p>
                <a:endParaRPr lang="en-US"/>
              </a:p>
            </p:txBody>
          </p:sp>
          <p:sp>
            <p:nvSpPr>
              <p:cNvPr id="2537" name="Freeform: Shape 2536">
                <a:extLst>
                  <a:ext uri="{FF2B5EF4-FFF2-40B4-BE49-F238E27FC236}">
                    <a16:creationId xmlns:a16="http://schemas.microsoft.com/office/drawing/2014/main" id="{B7ABA1DA-0BE8-41AC-A902-EB256C9AAE33}"/>
                  </a:ext>
                </a:extLst>
              </p:cNvPr>
              <p:cNvSpPr/>
              <p:nvPr/>
            </p:nvSpPr>
            <p:spPr>
              <a:xfrm>
                <a:off x="1261110" y="1190525"/>
                <a:ext cx="128587" cy="101998"/>
              </a:xfrm>
              <a:custGeom>
                <a:avLst/>
                <a:gdLst>
                  <a:gd name="connsiteX0" fmla="*/ 125730 w 128587"/>
                  <a:gd name="connsiteY0" fmla="*/ 1369 h 101998"/>
                  <a:gd name="connsiteX1" fmla="*/ 96202 w 128587"/>
                  <a:gd name="connsiteY1" fmla="*/ 8037 h 101998"/>
                  <a:gd name="connsiteX2" fmla="*/ 71438 w 128587"/>
                  <a:gd name="connsiteY2" fmla="*/ 29944 h 101998"/>
                  <a:gd name="connsiteX3" fmla="*/ 52388 w 128587"/>
                  <a:gd name="connsiteY3" fmla="*/ 51852 h 101998"/>
                  <a:gd name="connsiteX4" fmla="*/ 41910 w 128587"/>
                  <a:gd name="connsiteY4" fmla="*/ 60424 h 101998"/>
                  <a:gd name="connsiteX5" fmla="*/ 32385 w 128587"/>
                  <a:gd name="connsiteY5" fmla="*/ 65187 h 101998"/>
                  <a:gd name="connsiteX6" fmla="*/ 24765 w 128587"/>
                  <a:gd name="connsiteY6" fmla="*/ 61377 h 101998"/>
                  <a:gd name="connsiteX7" fmla="*/ 18098 w 128587"/>
                  <a:gd name="connsiteY7" fmla="*/ 55662 h 101998"/>
                  <a:gd name="connsiteX8" fmla="*/ 14288 w 128587"/>
                  <a:gd name="connsiteY8" fmla="*/ 46137 h 101998"/>
                  <a:gd name="connsiteX9" fmla="*/ 26670 w 128587"/>
                  <a:gd name="connsiteY9" fmla="*/ 32802 h 101998"/>
                  <a:gd name="connsiteX10" fmla="*/ 28575 w 128587"/>
                  <a:gd name="connsiteY10" fmla="*/ 30897 h 101998"/>
                  <a:gd name="connsiteX11" fmla="*/ 22860 w 128587"/>
                  <a:gd name="connsiteY11" fmla="*/ 34707 h 101998"/>
                  <a:gd name="connsiteX12" fmla="*/ 11430 w 128587"/>
                  <a:gd name="connsiteY12" fmla="*/ 45184 h 101998"/>
                  <a:gd name="connsiteX13" fmla="*/ 0 w 128587"/>
                  <a:gd name="connsiteY13" fmla="*/ 65187 h 101998"/>
                  <a:gd name="connsiteX14" fmla="*/ 0 w 128587"/>
                  <a:gd name="connsiteY14" fmla="*/ 66139 h 101998"/>
                  <a:gd name="connsiteX15" fmla="*/ 0 w 128587"/>
                  <a:gd name="connsiteY15" fmla="*/ 68997 h 101998"/>
                  <a:gd name="connsiteX16" fmla="*/ 0 w 128587"/>
                  <a:gd name="connsiteY16" fmla="*/ 68997 h 101998"/>
                  <a:gd name="connsiteX17" fmla="*/ 0 w 128587"/>
                  <a:gd name="connsiteY17" fmla="*/ 68997 h 101998"/>
                  <a:gd name="connsiteX18" fmla="*/ 17145 w 128587"/>
                  <a:gd name="connsiteY18" fmla="*/ 93762 h 101998"/>
                  <a:gd name="connsiteX19" fmla="*/ 30480 w 128587"/>
                  <a:gd name="connsiteY19" fmla="*/ 101382 h 101998"/>
                  <a:gd name="connsiteX20" fmla="*/ 50482 w 128587"/>
                  <a:gd name="connsiteY20" fmla="*/ 97572 h 101998"/>
                  <a:gd name="connsiteX21" fmla="*/ 50482 w 128587"/>
                  <a:gd name="connsiteY21" fmla="*/ 96619 h 101998"/>
                  <a:gd name="connsiteX22" fmla="*/ 70485 w 128587"/>
                  <a:gd name="connsiteY22" fmla="*/ 73759 h 101998"/>
                  <a:gd name="connsiteX23" fmla="*/ 91440 w 128587"/>
                  <a:gd name="connsiteY23" fmla="*/ 51852 h 101998"/>
                  <a:gd name="connsiteX24" fmla="*/ 113348 w 128587"/>
                  <a:gd name="connsiteY24" fmla="*/ 31849 h 101998"/>
                  <a:gd name="connsiteX25" fmla="*/ 122873 w 128587"/>
                  <a:gd name="connsiteY25" fmla="*/ 22324 h 101998"/>
                  <a:gd name="connsiteX26" fmla="*/ 127635 w 128587"/>
                  <a:gd name="connsiteY26" fmla="*/ 15657 h 101998"/>
                  <a:gd name="connsiteX27" fmla="*/ 128588 w 128587"/>
                  <a:gd name="connsiteY27" fmla="*/ 14704 h 101998"/>
                  <a:gd name="connsiteX28" fmla="*/ 126682 w 128587"/>
                  <a:gd name="connsiteY28" fmla="*/ 2322 h 101998"/>
                  <a:gd name="connsiteX29" fmla="*/ 125730 w 128587"/>
                  <a:gd name="connsiteY29" fmla="*/ 1369 h 10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587" h="101998">
                    <a:moveTo>
                      <a:pt x="125730" y="1369"/>
                    </a:moveTo>
                    <a:cubicBezTo>
                      <a:pt x="115252" y="-2441"/>
                      <a:pt x="104775" y="2322"/>
                      <a:pt x="96202" y="8037"/>
                    </a:cubicBezTo>
                    <a:cubicBezTo>
                      <a:pt x="87630" y="13752"/>
                      <a:pt x="79057" y="21372"/>
                      <a:pt x="71438" y="29944"/>
                    </a:cubicBezTo>
                    <a:cubicBezTo>
                      <a:pt x="64770" y="37564"/>
                      <a:pt x="59055" y="45184"/>
                      <a:pt x="52388" y="51852"/>
                    </a:cubicBezTo>
                    <a:cubicBezTo>
                      <a:pt x="48577" y="54709"/>
                      <a:pt x="45720" y="58519"/>
                      <a:pt x="41910" y="60424"/>
                    </a:cubicBezTo>
                    <a:cubicBezTo>
                      <a:pt x="39052" y="62329"/>
                      <a:pt x="35242" y="65187"/>
                      <a:pt x="32385" y="65187"/>
                    </a:cubicBezTo>
                    <a:cubicBezTo>
                      <a:pt x="29527" y="65187"/>
                      <a:pt x="26670" y="63282"/>
                      <a:pt x="24765" y="61377"/>
                    </a:cubicBezTo>
                    <a:cubicBezTo>
                      <a:pt x="22860" y="59472"/>
                      <a:pt x="20955" y="57567"/>
                      <a:pt x="18098" y="55662"/>
                    </a:cubicBezTo>
                    <a:cubicBezTo>
                      <a:pt x="14288" y="52804"/>
                      <a:pt x="12382" y="50899"/>
                      <a:pt x="14288" y="46137"/>
                    </a:cubicBezTo>
                    <a:cubicBezTo>
                      <a:pt x="17145" y="40422"/>
                      <a:pt x="21907" y="36612"/>
                      <a:pt x="26670" y="32802"/>
                    </a:cubicBezTo>
                    <a:cubicBezTo>
                      <a:pt x="27623" y="31849"/>
                      <a:pt x="28575" y="31849"/>
                      <a:pt x="28575" y="30897"/>
                    </a:cubicBezTo>
                    <a:cubicBezTo>
                      <a:pt x="26670" y="31849"/>
                      <a:pt x="24765" y="33754"/>
                      <a:pt x="22860" y="34707"/>
                    </a:cubicBezTo>
                    <a:cubicBezTo>
                      <a:pt x="19050" y="37564"/>
                      <a:pt x="14288" y="41374"/>
                      <a:pt x="11430" y="45184"/>
                    </a:cubicBezTo>
                    <a:cubicBezTo>
                      <a:pt x="6667" y="50899"/>
                      <a:pt x="952" y="57567"/>
                      <a:pt x="0" y="65187"/>
                    </a:cubicBezTo>
                    <a:cubicBezTo>
                      <a:pt x="0" y="65187"/>
                      <a:pt x="0" y="65187"/>
                      <a:pt x="0" y="66139"/>
                    </a:cubicBezTo>
                    <a:cubicBezTo>
                      <a:pt x="0" y="67092"/>
                      <a:pt x="0" y="68044"/>
                      <a:pt x="0" y="68997"/>
                    </a:cubicBezTo>
                    <a:cubicBezTo>
                      <a:pt x="0" y="68997"/>
                      <a:pt x="0" y="68997"/>
                      <a:pt x="0" y="68997"/>
                    </a:cubicBezTo>
                    <a:cubicBezTo>
                      <a:pt x="0" y="68997"/>
                      <a:pt x="0" y="68997"/>
                      <a:pt x="0" y="68997"/>
                    </a:cubicBezTo>
                    <a:cubicBezTo>
                      <a:pt x="1905" y="78522"/>
                      <a:pt x="9525" y="88047"/>
                      <a:pt x="17145" y="93762"/>
                    </a:cubicBezTo>
                    <a:cubicBezTo>
                      <a:pt x="20955" y="97572"/>
                      <a:pt x="25717" y="100429"/>
                      <a:pt x="30480" y="101382"/>
                    </a:cubicBezTo>
                    <a:cubicBezTo>
                      <a:pt x="37148" y="103287"/>
                      <a:pt x="44767" y="100429"/>
                      <a:pt x="50482" y="97572"/>
                    </a:cubicBezTo>
                    <a:cubicBezTo>
                      <a:pt x="50482" y="97572"/>
                      <a:pt x="51435" y="96619"/>
                      <a:pt x="50482" y="96619"/>
                    </a:cubicBezTo>
                    <a:cubicBezTo>
                      <a:pt x="55245" y="88047"/>
                      <a:pt x="63817" y="81379"/>
                      <a:pt x="70485" y="73759"/>
                    </a:cubicBezTo>
                    <a:cubicBezTo>
                      <a:pt x="77152" y="66139"/>
                      <a:pt x="84773" y="58519"/>
                      <a:pt x="91440" y="51852"/>
                    </a:cubicBezTo>
                    <a:cubicBezTo>
                      <a:pt x="98107" y="45184"/>
                      <a:pt x="105727" y="38517"/>
                      <a:pt x="113348" y="31849"/>
                    </a:cubicBezTo>
                    <a:cubicBezTo>
                      <a:pt x="117157" y="28992"/>
                      <a:pt x="120015" y="26134"/>
                      <a:pt x="122873" y="22324"/>
                    </a:cubicBezTo>
                    <a:cubicBezTo>
                      <a:pt x="124777" y="20419"/>
                      <a:pt x="126682" y="18514"/>
                      <a:pt x="127635" y="15657"/>
                    </a:cubicBezTo>
                    <a:cubicBezTo>
                      <a:pt x="127635" y="15657"/>
                      <a:pt x="128588" y="15657"/>
                      <a:pt x="128588" y="14704"/>
                    </a:cubicBezTo>
                    <a:cubicBezTo>
                      <a:pt x="128588" y="10894"/>
                      <a:pt x="127635" y="6132"/>
                      <a:pt x="126682" y="2322"/>
                    </a:cubicBezTo>
                    <a:cubicBezTo>
                      <a:pt x="126682" y="1369"/>
                      <a:pt x="125730" y="1369"/>
                      <a:pt x="125730" y="1369"/>
                    </a:cubicBezTo>
                    <a:close/>
                  </a:path>
                </a:pathLst>
              </a:custGeom>
              <a:solidFill>
                <a:srgbClr val="F9C700"/>
              </a:solidFill>
              <a:ln w="9525" cap="flat">
                <a:noFill/>
                <a:prstDash val="solid"/>
                <a:miter/>
              </a:ln>
            </p:spPr>
            <p:txBody>
              <a:bodyPr rtlCol="0" anchor="ctr"/>
              <a:lstStyle/>
              <a:p>
                <a:endParaRPr lang="en-US"/>
              </a:p>
            </p:txBody>
          </p:sp>
          <p:grpSp>
            <p:nvGrpSpPr>
              <p:cNvPr id="2538" name="Graphic 4">
                <a:extLst>
                  <a:ext uri="{FF2B5EF4-FFF2-40B4-BE49-F238E27FC236}">
                    <a16:creationId xmlns:a16="http://schemas.microsoft.com/office/drawing/2014/main" id="{5C17853F-D86C-4ACE-ABD7-DB8D65E75418}"/>
                  </a:ext>
                </a:extLst>
              </p:cNvPr>
              <p:cNvGrpSpPr/>
              <p:nvPr/>
            </p:nvGrpSpPr>
            <p:grpSpPr>
              <a:xfrm>
                <a:off x="1283017" y="1188616"/>
                <a:ext cx="109075" cy="103290"/>
                <a:chOff x="1283017" y="1188616"/>
                <a:chExt cx="109075" cy="103290"/>
              </a:xfrm>
            </p:grpSpPr>
            <p:sp>
              <p:nvSpPr>
                <p:cNvPr id="2539" name="Freeform: Shape 2538">
                  <a:extLst>
                    <a:ext uri="{FF2B5EF4-FFF2-40B4-BE49-F238E27FC236}">
                      <a16:creationId xmlns:a16="http://schemas.microsoft.com/office/drawing/2014/main" id="{58C97971-75CB-4F17-8AA6-AC05AC0EBAAB}"/>
                    </a:ext>
                  </a:extLst>
                </p:cNvPr>
                <p:cNvSpPr/>
                <p:nvPr/>
              </p:nvSpPr>
              <p:spPr>
                <a:xfrm>
                  <a:off x="1283026" y="1188616"/>
                  <a:ext cx="107916" cy="102873"/>
                </a:xfrm>
                <a:custGeom>
                  <a:avLst/>
                  <a:gdLst>
                    <a:gd name="connsiteX0" fmla="*/ 103814 w 107916"/>
                    <a:gd name="connsiteY0" fmla="*/ 2325 h 102873"/>
                    <a:gd name="connsiteX1" fmla="*/ 99051 w 107916"/>
                    <a:gd name="connsiteY1" fmla="*/ 35663 h 102873"/>
                    <a:gd name="connsiteX2" fmla="*/ 40949 w 107916"/>
                    <a:gd name="connsiteY2" fmla="*/ 89955 h 102873"/>
                    <a:gd name="connsiteX3" fmla="*/ 2849 w 107916"/>
                    <a:gd name="connsiteY3" fmla="*/ 98528 h 102873"/>
                    <a:gd name="connsiteX4" fmla="*/ 24756 w 107916"/>
                    <a:gd name="connsiteY4" fmla="*/ 62333 h 102873"/>
                    <a:gd name="connsiteX5" fmla="*/ 67619 w 107916"/>
                    <a:gd name="connsiteY5" fmla="*/ 16613 h 102873"/>
                    <a:gd name="connsiteX6" fmla="*/ 103814 w 107916"/>
                    <a:gd name="connsiteY6" fmla="*/ 2325 h 10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6" h="102873">
                      <a:moveTo>
                        <a:pt x="103814" y="2325"/>
                      </a:moveTo>
                      <a:cubicBezTo>
                        <a:pt x="111434" y="6135"/>
                        <a:pt x="107624" y="23280"/>
                        <a:pt x="99051" y="35663"/>
                      </a:cubicBezTo>
                      <a:cubicBezTo>
                        <a:pt x="89526" y="48045"/>
                        <a:pt x="58094" y="76620"/>
                        <a:pt x="40949" y="89955"/>
                      </a:cubicBezTo>
                      <a:cubicBezTo>
                        <a:pt x="23804" y="102338"/>
                        <a:pt x="13326" y="107100"/>
                        <a:pt x="2849" y="98528"/>
                      </a:cubicBezTo>
                      <a:cubicBezTo>
                        <a:pt x="-7629" y="89003"/>
                        <a:pt x="13326" y="73763"/>
                        <a:pt x="24756" y="62333"/>
                      </a:cubicBezTo>
                      <a:cubicBezTo>
                        <a:pt x="36186" y="50903"/>
                        <a:pt x="55236" y="27090"/>
                        <a:pt x="67619" y="16613"/>
                      </a:cubicBezTo>
                      <a:cubicBezTo>
                        <a:pt x="80001" y="4230"/>
                        <a:pt x="93336" y="-4342"/>
                        <a:pt x="103814" y="2325"/>
                      </a:cubicBezTo>
                      <a:close/>
                    </a:path>
                  </a:pathLst>
                </a:custGeom>
                <a:solidFill>
                  <a:srgbClr val="EBEBEB"/>
                </a:solidFill>
                <a:ln w="9525" cap="flat">
                  <a:noFill/>
                  <a:prstDash val="solid"/>
                  <a:miter/>
                </a:ln>
              </p:spPr>
              <p:txBody>
                <a:bodyPr rtlCol="0" anchor="ctr"/>
                <a:lstStyle/>
                <a:p>
                  <a:endParaRPr lang="en-US"/>
                </a:p>
              </p:txBody>
            </p:sp>
            <p:sp>
              <p:nvSpPr>
                <p:cNvPr id="2540" name="Freeform: Shape 2539">
                  <a:extLst>
                    <a:ext uri="{FF2B5EF4-FFF2-40B4-BE49-F238E27FC236}">
                      <a16:creationId xmlns:a16="http://schemas.microsoft.com/office/drawing/2014/main" id="{B4CB514A-E6CC-42FA-803D-AF920CDD3B98}"/>
                    </a:ext>
                  </a:extLst>
                </p:cNvPr>
                <p:cNvSpPr/>
                <p:nvPr/>
              </p:nvSpPr>
              <p:spPr>
                <a:xfrm>
                  <a:off x="1283017" y="1189036"/>
                  <a:ext cx="109075" cy="102870"/>
                </a:xfrm>
                <a:custGeom>
                  <a:avLst/>
                  <a:gdLst>
                    <a:gd name="connsiteX0" fmla="*/ 14288 w 109075"/>
                    <a:gd name="connsiteY0" fmla="*/ 102870 h 102870"/>
                    <a:gd name="connsiteX1" fmla="*/ 2858 w 109075"/>
                    <a:gd name="connsiteY1" fmla="*/ 98108 h 102870"/>
                    <a:gd name="connsiteX2" fmla="*/ 0 w 109075"/>
                    <a:gd name="connsiteY2" fmla="*/ 92393 h 102870"/>
                    <a:gd name="connsiteX3" fmla="*/ 19050 w 109075"/>
                    <a:gd name="connsiteY3" fmla="*/ 66675 h 102870"/>
                    <a:gd name="connsiteX4" fmla="*/ 23813 w 109075"/>
                    <a:gd name="connsiteY4" fmla="*/ 61913 h 102870"/>
                    <a:gd name="connsiteX5" fmla="*/ 41910 w 109075"/>
                    <a:gd name="connsiteY5" fmla="*/ 41910 h 102870"/>
                    <a:gd name="connsiteX6" fmla="*/ 66675 w 109075"/>
                    <a:gd name="connsiteY6" fmla="*/ 15240 h 102870"/>
                    <a:gd name="connsiteX7" fmla="*/ 96203 w 109075"/>
                    <a:gd name="connsiteY7" fmla="*/ 0 h 102870"/>
                    <a:gd name="connsiteX8" fmla="*/ 104775 w 109075"/>
                    <a:gd name="connsiteY8" fmla="*/ 1905 h 102870"/>
                    <a:gd name="connsiteX9" fmla="*/ 108585 w 109075"/>
                    <a:gd name="connsiteY9" fmla="*/ 7620 h 102870"/>
                    <a:gd name="connsiteX10" fmla="*/ 100013 w 109075"/>
                    <a:gd name="connsiteY10" fmla="*/ 36195 h 102870"/>
                    <a:gd name="connsiteX11" fmla="*/ 40958 w 109075"/>
                    <a:gd name="connsiteY11" fmla="*/ 90488 h 102870"/>
                    <a:gd name="connsiteX12" fmla="*/ 14288 w 109075"/>
                    <a:gd name="connsiteY12" fmla="*/ 102870 h 102870"/>
                    <a:gd name="connsiteX13" fmla="*/ 96203 w 109075"/>
                    <a:gd name="connsiteY13" fmla="*/ 0 h 102870"/>
                    <a:gd name="connsiteX14" fmla="*/ 67628 w 109075"/>
                    <a:gd name="connsiteY14" fmla="*/ 15240 h 102870"/>
                    <a:gd name="connsiteX15" fmla="*/ 42863 w 109075"/>
                    <a:gd name="connsiteY15" fmla="*/ 41910 h 102870"/>
                    <a:gd name="connsiteX16" fmla="*/ 24765 w 109075"/>
                    <a:gd name="connsiteY16" fmla="*/ 61913 h 102870"/>
                    <a:gd name="connsiteX17" fmla="*/ 20003 w 109075"/>
                    <a:gd name="connsiteY17" fmla="*/ 66675 h 102870"/>
                    <a:gd name="connsiteX18" fmla="*/ 953 w 109075"/>
                    <a:gd name="connsiteY18" fmla="*/ 91440 h 102870"/>
                    <a:gd name="connsiteX19" fmla="*/ 3810 w 109075"/>
                    <a:gd name="connsiteY19" fmla="*/ 97155 h 102870"/>
                    <a:gd name="connsiteX20" fmla="*/ 15240 w 109075"/>
                    <a:gd name="connsiteY20" fmla="*/ 101918 h 102870"/>
                    <a:gd name="connsiteX21" fmla="*/ 41910 w 109075"/>
                    <a:gd name="connsiteY21" fmla="*/ 89535 h 102870"/>
                    <a:gd name="connsiteX22" fmla="*/ 100013 w 109075"/>
                    <a:gd name="connsiteY22" fmla="*/ 36195 h 102870"/>
                    <a:gd name="connsiteX23" fmla="*/ 108585 w 109075"/>
                    <a:gd name="connsiteY23" fmla="*/ 8573 h 102870"/>
                    <a:gd name="connsiteX24" fmla="*/ 104775 w 109075"/>
                    <a:gd name="connsiteY24" fmla="*/ 2858 h 102870"/>
                    <a:gd name="connsiteX25" fmla="*/ 96203 w 109075"/>
                    <a:gd name="connsiteY25"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075" h="102870">
                      <a:moveTo>
                        <a:pt x="14288" y="102870"/>
                      </a:moveTo>
                      <a:cubicBezTo>
                        <a:pt x="10478" y="102870"/>
                        <a:pt x="6668" y="100965"/>
                        <a:pt x="2858" y="98108"/>
                      </a:cubicBezTo>
                      <a:cubicBezTo>
                        <a:pt x="953" y="96202"/>
                        <a:pt x="0" y="94298"/>
                        <a:pt x="0" y="92393"/>
                      </a:cubicBezTo>
                      <a:cubicBezTo>
                        <a:pt x="0" y="84773"/>
                        <a:pt x="10478" y="75248"/>
                        <a:pt x="19050" y="66675"/>
                      </a:cubicBezTo>
                      <a:cubicBezTo>
                        <a:pt x="20955" y="64770"/>
                        <a:pt x="22860" y="63818"/>
                        <a:pt x="23813" y="61913"/>
                      </a:cubicBezTo>
                      <a:cubicBezTo>
                        <a:pt x="28575" y="57150"/>
                        <a:pt x="35243" y="49530"/>
                        <a:pt x="41910" y="41910"/>
                      </a:cubicBezTo>
                      <a:cubicBezTo>
                        <a:pt x="50483" y="32385"/>
                        <a:pt x="60008" y="21908"/>
                        <a:pt x="66675" y="15240"/>
                      </a:cubicBezTo>
                      <a:cubicBezTo>
                        <a:pt x="79058" y="4763"/>
                        <a:pt x="87630" y="0"/>
                        <a:pt x="96203" y="0"/>
                      </a:cubicBezTo>
                      <a:cubicBezTo>
                        <a:pt x="99060" y="0"/>
                        <a:pt x="101918" y="952"/>
                        <a:pt x="104775" y="1905"/>
                      </a:cubicBezTo>
                      <a:cubicBezTo>
                        <a:pt x="106680" y="2858"/>
                        <a:pt x="108585" y="4763"/>
                        <a:pt x="108585" y="7620"/>
                      </a:cubicBezTo>
                      <a:cubicBezTo>
                        <a:pt x="110490" y="15240"/>
                        <a:pt x="106680" y="26670"/>
                        <a:pt x="100013" y="36195"/>
                      </a:cubicBezTo>
                      <a:cubicBezTo>
                        <a:pt x="90488" y="48577"/>
                        <a:pt x="58103" y="78105"/>
                        <a:pt x="40958" y="90488"/>
                      </a:cubicBezTo>
                      <a:cubicBezTo>
                        <a:pt x="28575" y="99060"/>
                        <a:pt x="20955" y="102870"/>
                        <a:pt x="14288" y="102870"/>
                      </a:cubicBezTo>
                      <a:close/>
                      <a:moveTo>
                        <a:pt x="96203" y="0"/>
                      </a:moveTo>
                      <a:cubicBezTo>
                        <a:pt x="88583" y="0"/>
                        <a:pt x="79058" y="4763"/>
                        <a:pt x="67628" y="15240"/>
                      </a:cubicBezTo>
                      <a:cubicBezTo>
                        <a:pt x="60960" y="21908"/>
                        <a:pt x="51435" y="31433"/>
                        <a:pt x="42863" y="41910"/>
                      </a:cubicBezTo>
                      <a:cubicBezTo>
                        <a:pt x="36195" y="49530"/>
                        <a:pt x="29528" y="57150"/>
                        <a:pt x="24765" y="61913"/>
                      </a:cubicBezTo>
                      <a:cubicBezTo>
                        <a:pt x="22860" y="63818"/>
                        <a:pt x="21908" y="64770"/>
                        <a:pt x="20003" y="66675"/>
                      </a:cubicBezTo>
                      <a:cubicBezTo>
                        <a:pt x="11430" y="74295"/>
                        <a:pt x="953" y="83820"/>
                        <a:pt x="953" y="91440"/>
                      </a:cubicBezTo>
                      <a:cubicBezTo>
                        <a:pt x="953" y="93345"/>
                        <a:pt x="1905" y="95250"/>
                        <a:pt x="3810" y="97155"/>
                      </a:cubicBezTo>
                      <a:cubicBezTo>
                        <a:pt x="7620" y="100013"/>
                        <a:pt x="10478" y="101918"/>
                        <a:pt x="15240" y="101918"/>
                      </a:cubicBezTo>
                      <a:cubicBezTo>
                        <a:pt x="21908" y="101918"/>
                        <a:pt x="29528" y="98108"/>
                        <a:pt x="41910" y="89535"/>
                      </a:cubicBezTo>
                      <a:cubicBezTo>
                        <a:pt x="58103" y="77152"/>
                        <a:pt x="91440" y="48577"/>
                        <a:pt x="100013" y="36195"/>
                      </a:cubicBezTo>
                      <a:cubicBezTo>
                        <a:pt x="106680" y="27623"/>
                        <a:pt x="110490" y="16193"/>
                        <a:pt x="108585" y="8573"/>
                      </a:cubicBezTo>
                      <a:cubicBezTo>
                        <a:pt x="107633" y="5715"/>
                        <a:pt x="106680" y="3810"/>
                        <a:pt x="104775" y="2858"/>
                      </a:cubicBezTo>
                      <a:cubicBezTo>
                        <a:pt x="100965" y="952"/>
                        <a:pt x="99060" y="0"/>
                        <a:pt x="96203" y="0"/>
                      </a:cubicBezTo>
                      <a:close/>
                    </a:path>
                  </a:pathLst>
                </a:custGeom>
                <a:solidFill>
                  <a:srgbClr val="808080"/>
                </a:solidFill>
                <a:ln w="9525" cap="flat">
                  <a:noFill/>
                  <a:prstDash val="solid"/>
                  <a:miter/>
                </a:ln>
              </p:spPr>
              <p:txBody>
                <a:bodyPr rtlCol="0" anchor="ctr"/>
                <a:lstStyle/>
                <a:p>
                  <a:endParaRPr lang="en-US"/>
                </a:p>
              </p:txBody>
            </p:sp>
          </p:grpSp>
          <p:grpSp>
            <p:nvGrpSpPr>
              <p:cNvPr id="2541" name="Graphic 4">
                <a:extLst>
                  <a:ext uri="{FF2B5EF4-FFF2-40B4-BE49-F238E27FC236}">
                    <a16:creationId xmlns:a16="http://schemas.microsoft.com/office/drawing/2014/main" id="{8F4AC6CD-EC57-41AA-A4AF-C37C63A3261B}"/>
                  </a:ext>
                </a:extLst>
              </p:cNvPr>
              <p:cNvGrpSpPr/>
              <p:nvPr/>
            </p:nvGrpSpPr>
            <p:grpSpPr>
              <a:xfrm>
                <a:off x="1282064" y="1187504"/>
                <a:ext cx="109537" cy="102497"/>
                <a:chOff x="1282064" y="1187504"/>
                <a:chExt cx="109537" cy="102497"/>
              </a:xfrm>
            </p:grpSpPr>
            <p:sp>
              <p:nvSpPr>
                <p:cNvPr id="2542" name="Freeform: Shape 2541">
                  <a:extLst>
                    <a:ext uri="{FF2B5EF4-FFF2-40B4-BE49-F238E27FC236}">
                      <a16:creationId xmlns:a16="http://schemas.microsoft.com/office/drawing/2014/main" id="{FD1CCA4B-B9FC-413B-87D7-C2702936C861}"/>
                    </a:ext>
                  </a:extLst>
                </p:cNvPr>
                <p:cNvSpPr/>
                <p:nvPr/>
              </p:nvSpPr>
              <p:spPr>
                <a:xfrm>
                  <a:off x="1282426" y="1188160"/>
                  <a:ext cx="108223" cy="100889"/>
                </a:xfrm>
                <a:custGeom>
                  <a:avLst/>
                  <a:gdLst>
                    <a:gd name="connsiteX0" fmla="*/ 27261 w 108223"/>
                    <a:gd name="connsiteY0" fmla="*/ 67552 h 100889"/>
                    <a:gd name="connsiteX1" fmla="*/ 67266 w 108223"/>
                    <a:gd name="connsiteY1" fmla="*/ 24689 h 100889"/>
                    <a:gd name="connsiteX2" fmla="*/ 107271 w 108223"/>
                    <a:gd name="connsiteY2" fmla="*/ 6592 h 100889"/>
                    <a:gd name="connsiteX3" fmla="*/ 108224 w 108223"/>
                    <a:gd name="connsiteY3" fmla="*/ 7544 h 100889"/>
                    <a:gd name="connsiteX4" fmla="*/ 104414 w 108223"/>
                    <a:gd name="connsiteY4" fmla="*/ 1829 h 100889"/>
                    <a:gd name="connsiteX5" fmla="*/ 67266 w 108223"/>
                    <a:gd name="connsiteY5" fmla="*/ 15164 h 100889"/>
                    <a:gd name="connsiteX6" fmla="*/ 24404 w 108223"/>
                    <a:gd name="connsiteY6" fmla="*/ 60884 h 100889"/>
                    <a:gd name="connsiteX7" fmla="*/ 2496 w 108223"/>
                    <a:gd name="connsiteY7" fmla="*/ 97079 h 100889"/>
                    <a:gd name="connsiteX8" fmla="*/ 8211 w 108223"/>
                    <a:gd name="connsiteY8" fmla="*/ 100889 h 100889"/>
                    <a:gd name="connsiteX9" fmla="*/ 7259 w 108223"/>
                    <a:gd name="connsiteY9" fmla="*/ 99937 h 100889"/>
                    <a:gd name="connsiteX10" fmla="*/ 27261 w 108223"/>
                    <a:gd name="connsiteY10" fmla="*/ 67552 h 10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3" h="100889">
                      <a:moveTo>
                        <a:pt x="27261" y="67552"/>
                      </a:moveTo>
                      <a:cubicBezTo>
                        <a:pt x="37739" y="57074"/>
                        <a:pt x="55836" y="35167"/>
                        <a:pt x="67266" y="24689"/>
                      </a:cubicBezTo>
                      <a:cubicBezTo>
                        <a:pt x="78696" y="14212"/>
                        <a:pt x="96794" y="877"/>
                        <a:pt x="107271" y="6592"/>
                      </a:cubicBezTo>
                      <a:cubicBezTo>
                        <a:pt x="107271" y="6592"/>
                        <a:pt x="108224" y="6592"/>
                        <a:pt x="108224" y="7544"/>
                      </a:cubicBezTo>
                      <a:cubicBezTo>
                        <a:pt x="107271" y="4687"/>
                        <a:pt x="106319" y="2782"/>
                        <a:pt x="104414" y="1829"/>
                      </a:cubicBezTo>
                      <a:cubicBezTo>
                        <a:pt x="92984" y="-3886"/>
                        <a:pt x="79649" y="4687"/>
                        <a:pt x="67266" y="15164"/>
                      </a:cubicBezTo>
                      <a:cubicBezTo>
                        <a:pt x="54884" y="26594"/>
                        <a:pt x="35834" y="50407"/>
                        <a:pt x="24404" y="60884"/>
                      </a:cubicBezTo>
                      <a:cubicBezTo>
                        <a:pt x="12974" y="72314"/>
                        <a:pt x="-7029" y="87554"/>
                        <a:pt x="2496" y="97079"/>
                      </a:cubicBezTo>
                      <a:cubicBezTo>
                        <a:pt x="4401" y="98984"/>
                        <a:pt x="6306" y="99937"/>
                        <a:pt x="8211" y="100889"/>
                      </a:cubicBezTo>
                      <a:cubicBezTo>
                        <a:pt x="8211" y="100889"/>
                        <a:pt x="7259" y="100889"/>
                        <a:pt x="7259" y="99937"/>
                      </a:cubicBezTo>
                      <a:cubicBezTo>
                        <a:pt x="-1314" y="92317"/>
                        <a:pt x="16784" y="78029"/>
                        <a:pt x="27261" y="67552"/>
                      </a:cubicBezTo>
                      <a:close/>
                    </a:path>
                  </a:pathLst>
                </a:custGeom>
                <a:solidFill>
                  <a:srgbClr val="EBEBEB"/>
                </a:solidFill>
                <a:ln w="9525" cap="flat">
                  <a:noFill/>
                  <a:prstDash val="solid"/>
                  <a:miter/>
                </a:ln>
              </p:spPr>
              <p:txBody>
                <a:bodyPr rtlCol="0" anchor="ctr"/>
                <a:lstStyle/>
                <a:p>
                  <a:endParaRPr lang="en-US"/>
                </a:p>
              </p:txBody>
            </p:sp>
            <p:sp>
              <p:nvSpPr>
                <p:cNvPr id="2543" name="Freeform: Shape 2542">
                  <a:extLst>
                    <a:ext uri="{FF2B5EF4-FFF2-40B4-BE49-F238E27FC236}">
                      <a16:creationId xmlns:a16="http://schemas.microsoft.com/office/drawing/2014/main" id="{3B4FC67A-E396-42AA-AA83-59AE2840EFA9}"/>
                    </a:ext>
                  </a:extLst>
                </p:cNvPr>
                <p:cNvSpPr/>
                <p:nvPr/>
              </p:nvSpPr>
              <p:spPr>
                <a:xfrm>
                  <a:off x="1282064" y="1187504"/>
                  <a:ext cx="109537" cy="102497"/>
                </a:xfrm>
                <a:custGeom>
                  <a:avLst/>
                  <a:gdLst>
                    <a:gd name="connsiteX0" fmla="*/ 8573 w 109537"/>
                    <a:gd name="connsiteY0" fmla="*/ 102498 h 102497"/>
                    <a:gd name="connsiteX1" fmla="*/ 8573 w 109537"/>
                    <a:gd name="connsiteY1" fmla="*/ 102498 h 102497"/>
                    <a:gd name="connsiteX2" fmla="*/ 2858 w 109537"/>
                    <a:gd name="connsiteY2" fmla="*/ 98688 h 102497"/>
                    <a:gd name="connsiteX3" fmla="*/ 0 w 109537"/>
                    <a:gd name="connsiteY3" fmla="*/ 92973 h 102497"/>
                    <a:gd name="connsiteX4" fmla="*/ 19050 w 109537"/>
                    <a:gd name="connsiteY4" fmla="*/ 67255 h 102497"/>
                    <a:gd name="connsiteX5" fmla="*/ 23813 w 109537"/>
                    <a:gd name="connsiteY5" fmla="*/ 62493 h 102497"/>
                    <a:gd name="connsiteX6" fmla="*/ 41910 w 109537"/>
                    <a:gd name="connsiteY6" fmla="*/ 42490 h 102497"/>
                    <a:gd name="connsiteX7" fmla="*/ 66675 w 109537"/>
                    <a:gd name="connsiteY7" fmla="*/ 15820 h 102497"/>
                    <a:gd name="connsiteX8" fmla="*/ 103823 w 109537"/>
                    <a:gd name="connsiteY8" fmla="*/ 2485 h 102497"/>
                    <a:gd name="connsiteX9" fmla="*/ 107633 w 109537"/>
                    <a:gd name="connsiteY9" fmla="*/ 8200 h 102497"/>
                    <a:gd name="connsiteX10" fmla="*/ 107633 w 109537"/>
                    <a:gd name="connsiteY10" fmla="*/ 8200 h 102497"/>
                    <a:gd name="connsiteX11" fmla="*/ 107633 w 109537"/>
                    <a:gd name="connsiteY11" fmla="*/ 8200 h 102497"/>
                    <a:gd name="connsiteX12" fmla="*/ 106680 w 109537"/>
                    <a:gd name="connsiteY12" fmla="*/ 7248 h 102497"/>
                    <a:gd name="connsiteX13" fmla="*/ 66675 w 109537"/>
                    <a:gd name="connsiteY13" fmla="*/ 25345 h 102497"/>
                    <a:gd name="connsiteX14" fmla="*/ 43815 w 109537"/>
                    <a:gd name="connsiteY14" fmla="*/ 50110 h 102497"/>
                    <a:gd name="connsiteX15" fmla="*/ 26670 w 109537"/>
                    <a:gd name="connsiteY15" fmla="*/ 68208 h 102497"/>
                    <a:gd name="connsiteX16" fmla="*/ 26670 w 109537"/>
                    <a:gd name="connsiteY16" fmla="*/ 68208 h 102497"/>
                    <a:gd name="connsiteX17" fmla="*/ 21908 w 109537"/>
                    <a:gd name="connsiteY17" fmla="*/ 72970 h 102497"/>
                    <a:gd name="connsiteX18" fmla="*/ 4763 w 109537"/>
                    <a:gd name="connsiteY18" fmla="*/ 95830 h 102497"/>
                    <a:gd name="connsiteX19" fmla="*/ 7620 w 109537"/>
                    <a:gd name="connsiteY19" fmla="*/ 100593 h 102497"/>
                    <a:gd name="connsiteX20" fmla="*/ 8573 w 109537"/>
                    <a:gd name="connsiteY20" fmla="*/ 102498 h 102497"/>
                    <a:gd name="connsiteX21" fmla="*/ 8573 w 109537"/>
                    <a:gd name="connsiteY21" fmla="*/ 102498 h 102497"/>
                    <a:gd name="connsiteX22" fmla="*/ 8573 w 109537"/>
                    <a:gd name="connsiteY22" fmla="*/ 102498 h 102497"/>
                    <a:gd name="connsiteX23" fmla="*/ 97155 w 109537"/>
                    <a:gd name="connsiteY23" fmla="*/ 1533 h 102497"/>
                    <a:gd name="connsiteX24" fmla="*/ 68580 w 109537"/>
                    <a:gd name="connsiteY24" fmla="*/ 16773 h 102497"/>
                    <a:gd name="connsiteX25" fmla="*/ 43815 w 109537"/>
                    <a:gd name="connsiteY25" fmla="*/ 43443 h 102497"/>
                    <a:gd name="connsiteX26" fmla="*/ 25718 w 109537"/>
                    <a:gd name="connsiteY26" fmla="*/ 63445 h 102497"/>
                    <a:gd name="connsiteX27" fmla="*/ 20955 w 109537"/>
                    <a:gd name="connsiteY27" fmla="*/ 68208 h 102497"/>
                    <a:gd name="connsiteX28" fmla="*/ 1905 w 109537"/>
                    <a:gd name="connsiteY28" fmla="*/ 92973 h 102497"/>
                    <a:gd name="connsiteX29" fmla="*/ 4763 w 109537"/>
                    <a:gd name="connsiteY29" fmla="*/ 98688 h 102497"/>
                    <a:gd name="connsiteX30" fmla="*/ 8573 w 109537"/>
                    <a:gd name="connsiteY30" fmla="*/ 101545 h 102497"/>
                    <a:gd name="connsiteX31" fmla="*/ 6668 w 109537"/>
                    <a:gd name="connsiteY31" fmla="*/ 96783 h 102497"/>
                    <a:gd name="connsiteX32" fmla="*/ 24765 w 109537"/>
                    <a:gd name="connsiteY32" fmla="*/ 72970 h 102497"/>
                    <a:gd name="connsiteX33" fmla="*/ 29527 w 109537"/>
                    <a:gd name="connsiteY33" fmla="*/ 68208 h 102497"/>
                    <a:gd name="connsiteX34" fmla="*/ 46673 w 109537"/>
                    <a:gd name="connsiteY34" fmla="*/ 50110 h 102497"/>
                    <a:gd name="connsiteX35" fmla="*/ 69533 w 109537"/>
                    <a:gd name="connsiteY35" fmla="*/ 25345 h 102497"/>
                    <a:gd name="connsiteX36" fmla="*/ 109538 w 109537"/>
                    <a:gd name="connsiteY36" fmla="*/ 7248 h 102497"/>
                    <a:gd name="connsiteX37" fmla="*/ 109538 w 109537"/>
                    <a:gd name="connsiteY37" fmla="*/ 7248 h 102497"/>
                    <a:gd name="connsiteX38" fmla="*/ 105727 w 109537"/>
                    <a:gd name="connsiteY38" fmla="*/ 2485 h 102497"/>
                    <a:gd name="connsiteX39" fmla="*/ 97155 w 109537"/>
                    <a:gd name="connsiteY39" fmla="*/ 1533 h 102497"/>
                    <a:gd name="connsiteX40" fmla="*/ 27623 w 109537"/>
                    <a:gd name="connsiteY40" fmla="*/ 68208 h 102497"/>
                    <a:gd name="connsiteX41" fmla="*/ 27623 w 109537"/>
                    <a:gd name="connsiteY41" fmla="*/ 68208 h 102497"/>
                    <a:gd name="connsiteX42" fmla="*/ 27623 w 109537"/>
                    <a:gd name="connsiteY42" fmla="*/ 68208 h 10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537" h="102497">
                      <a:moveTo>
                        <a:pt x="8573" y="102498"/>
                      </a:moveTo>
                      <a:cubicBezTo>
                        <a:pt x="8573" y="102498"/>
                        <a:pt x="8573" y="102498"/>
                        <a:pt x="8573" y="102498"/>
                      </a:cubicBezTo>
                      <a:cubicBezTo>
                        <a:pt x="6668" y="101545"/>
                        <a:pt x="4763" y="100593"/>
                        <a:pt x="2858" y="98688"/>
                      </a:cubicBezTo>
                      <a:cubicBezTo>
                        <a:pt x="952" y="96783"/>
                        <a:pt x="0" y="94878"/>
                        <a:pt x="0" y="92973"/>
                      </a:cubicBezTo>
                      <a:cubicBezTo>
                        <a:pt x="0" y="85353"/>
                        <a:pt x="10477" y="75828"/>
                        <a:pt x="19050" y="67255"/>
                      </a:cubicBezTo>
                      <a:cubicBezTo>
                        <a:pt x="20955" y="65350"/>
                        <a:pt x="22860" y="64398"/>
                        <a:pt x="23813" y="62493"/>
                      </a:cubicBezTo>
                      <a:cubicBezTo>
                        <a:pt x="28575" y="57730"/>
                        <a:pt x="35243" y="50110"/>
                        <a:pt x="41910" y="42490"/>
                      </a:cubicBezTo>
                      <a:cubicBezTo>
                        <a:pt x="50483" y="32965"/>
                        <a:pt x="60008" y="22488"/>
                        <a:pt x="66675" y="15820"/>
                      </a:cubicBezTo>
                      <a:cubicBezTo>
                        <a:pt x="87630" y="-3230"/>
                        <a:pt x="98108" y="-1325"/>
                        <a:pt x="103823" y="2485"/>
                      </a:cubicBezTo>
                      <a:cubicBezTo>
                        <a:pt x="105727" y="3438"/>
                        <a:pt x="106680" y="5343"/>
                        <a:pt x="107633" y="8200"/>
                      </a:cubicBezTo>
                      <a:cubicBezTo>
                        <a:pt x="107633" y="8200"/>
                        <a:pt x="107633" y="8200"/>
                        <a:pt x="107633" y="8200"/>
                      </a:cubicBezTo>
                      <a:cubicBezTo>
                        <a:pt x="107633" y="8200"/>
                        <a:pt x="107633" y="8200"/>
                        <a:pt x="107633" y="8200"/>
                      </a:cubicBezTo>
                      <a:cubicBezTo>
                        <a:pt x="107633" y="8200"/>
                        <a:pt x="106680" y="8200"/>
                        <a:pt x="106680" y="7248"/>
                      </a:cubicBezTo>
                      <a:cubicBezTo>
                        <a:pt x="95250" y="580"/>
                        <a:pt x="73343" y="19630"/>
                        <a:pt x="66675" y="25345"/>
                      </a:cubicBezTo>
                      <a:cubicBezTo>
                        <a:pt x="60008" y="31060"/>
                        <a:pt x="51435" y="40585"/>
                        <a:pt x="43815" y="50110"/>
                      </a:cubicBezTo>
                      <a:cubicBezTo>
                        <a:pt x="37148" y="56778"/>
                        <a:pt x="31433" y="63445"/>
                        <a:pt x="26670" y="68208"/>
                      </a:cubicBezTo>
                      <a:lnTo>
                        <a:pt x="26670" y="68208"/>
                      </a:lnTo>
                      <a:cubicBezTo>
                        <a:pt x="24765" y="69160"/>
                        <a:pt x="23813" y="71065"/>
                        <a:pt x="21908" y="72970"/>
                      </a:cubicBezTo>
                      <a:cubicBezTo>
                        <a:pt x="13335" y="80590"/>
                        <a:pt x="4763" y="89163"/>
                        <a:pt x="4763" y="95830"/>
                      </a:cubicBezTo>
                      <a:cubicBezTo>
                        <a:pt x="4763" y="97735"/>
                        <a:pt x="5715" y="99640"/>
                        <a:pt x="7620" y="100593"/>
                      </a:cubicBezTo>
                      <a:cubicBezTo>
                        <a:pt x="8573" y="101545"/>
                        <a:pt x="8573" y="101545"/>
                        <a:pt x="8573" y="102498"/>
                      </a:cubicBezTo>
                      <a:cubicBezTo>
                        <a:pt x="9525" y="102498"/>
                        <a:pt x="9525" y="102498"/>
                        <a:pt x="8573" y="102498"/>
                      </a:cubicBezTo>
                      <a:cubicBezTo>
                        <a:pt x="9525" y="102498"/>
                        <a:pt x="9525" y="102498"/>
                        <a:pt x="8573" y="102498"/>
                      </a:cubicBezTo>
                      <a:close/>
                      <a:moveTo>
                        <a:pt x="97155" y="1533"/>
                      </a:moveTo>
                      <a:cubicBezTo>
                        <a:pt x="86677" y="1533"/>
                        <a:pt x="76200" y="10105"/>
                        <a:pt x="68580" y="16773"/>
                      </a:cubicBezTo>
                      <a:cubicBezTo>
                        <a:pt x="61913" y="22488"/>
                        <a:pt x="52388" y="32965"/>
                        <a:pt x="43815" y="43443"/>
                      </a:cubicBezTo>
                      <a:cubicBezTo>
                        <a:pt x="37148" y="51063"/>
                        <a:pt x="30480" y="58683"/>
                        <a:pt x="25718" y="63445"/>
                      </a:cubicBezTo>
                      <a:cubicBezTo>
                        <a:pt x="23813" y="65350"/>
                        <a:pt x="22860" y="66303"/>
                        <a:pt x="20955" y="68208"/>
                      </a:cubicBezTo>
                      <a:cubicBezTo>
                        <a:pt x="12383" y="76780"/>
                        <a:pt x="1905" y="86305"/>
                        <a:pt x="1905" y="92973"/>
                      </a:cubicBezTo>
                      <a:cubicBezTo>
                        <a:pt x="1905" y="94878"/>
                        <a:pt x="2858" y="96783"/>
                        <a:pt x="4763" y="98688"/>
                      </a:cubicBezTo>
                      <a:cubicBezTo>
                        <a:pt x="5715" y="99640"/>
                        <a:pt x="7620" y="100593"/>
                        <a:pt x="8573" y="101545"/>
                      </a:cubicBezTo>
                      <a:cubicBezTo>
                        <a:pt x="6668" y="99640"/>
                        <a:pt x="6668" y="98688"/>
                        <a:pt x="6668" y="96783"/>
                      </a:cubicBezTo>
                      <a:cubicBezTo>
                        <a:pt x="6668" y="90115"/>
                        <a:pt x="16193" y="80590"/>
                        <a:pt x="24765" y="72970"/>
                      </a:cubicBezTo>
                      <a:cubicBezTo>
                        <a:pt x="26670" y="71065"/>
                        <a:pt x="27623" y="70113"/>
                        <a:pt x="29527" y="68208"/>
                      </a:cubicBezTo>
                      <a:cubicBezTo>
                        <a:pt x="34290" y="63445"/>
                        <a:pt x="40005" y="56778"/>
                        <a:pt x="46673" y="50110"/>
                      </a:cubicBezTo>
                      <a:cubicBezTo>
                        <a:pt x="55245" y="40585"/>
                        <a:pt x="62865" y="31060"/>
                        <a:pt x="69533" y="25345"/>
                      </a:cubicBezTo>
                      <a:cubicBezTo>
                        <a:pt x="76200" y="19630"/>
                        <a:pt x="98108" y="1533"/>
                        <a:pt x="109538" y="7248"/>
                      </a:cubicBezTo>
                      <a:cubicBezTo>
                        <a:pt x="109538" y="7248"/>
                        <a:pt x="109538" y="7248"/>
                        <a:pt x="109538" y="7248"/>
                      </a:cubicBezTo>
                      <a:cubicBezTo>
                        <a:pt x="108585" y="5343"/>
                        <a:pt x="107633" y="3438"/>
                        <a:pt x="105727" y="2485"/>
                      </a:cubicBezTo>
                      <a:cubicBezTo>
                        <a:pt x="101918" y="2485"/>
                        <a:pt x="100013" y="1533"/>
                        <a:pt x="97155" y="1533"/>
                      </a:cubicBezTo>
                      <a:close/>
                      <a:moveTo>
                        <a:pt x="27623" y="68208"/>
                      </a:moveTo>
                      <a:lnTo>
                        <a:pt x="27623" y="68208"/>
                      </a:lnTo>
                      <a:lnTo>
                        <a:pt x="27623" y="68208"/>
                      </a:lnTo>
                      <a:close/>
                    </a:path>
                  </a:pathLst>
                </a:custGeom>
                <a:solidFill>
                  <a:srgbClr val="808080"/>
                </a:solidFill>
                <a:ln w="9525" cap="flat">
                  <a:noFill/>
                  <a:prstDash val="solid"/>
                  <a:miter/>
                </a:ln>
              </p:spPr>
              <p:txBody>
                <a:bodyPr rtlCol="0" anchor="ctr"/>
                <a:lstStyle/>
                <a:p>
                  <a:endParaRPr lang="en-US"/>
                </a:p>
              </p:txBody>
            </p:sp>
          </p:grpSp>
          <p:sp>
            <p:nvSpPr>
              <p:cNvPr id="2544" name="Freeform: Shape 2543">
                <a:extLst>
                  <a:ext uri="{FF2B5EF4-FFF2-40B4-BE49-F238E27FC236}">
                    <a16:creationId xmlns:a16="http://schemas.microsoft.com/office/drawing/2014/main" id="{ECF04AF3-2B30-46B5-B4DF-FBDD6C66FF96}"/>
                  </a:ext>
                </a:extLst>
              </p:cNvPr>
              <p:cNvSpPr/>
              <p:nvPr/>
            </p:nvSpPr>
            <p:spPr>
              <a:xfrm>
                <a:off x="1282426" y="1235709"/>
                <a:ext cx="44406" cy="53339"/>
              </a:xfrm>
              <a:custGeom>
                <a:avLst/>
                <a:gdLst>
                  <a:gd name="connsiteX0" fmla="*/ 36786 w 44406"/>
                  <a:gd name="connsiteY0" fmla="*/ 8573 h 53339"/>
                  <a:gd name="connsiteX1" fmla="*/ 24404 w 44406"/>
                  <a:gd name="connsiteY1" fmla="*/ 18098 h 53339"/>
                  <a:gd name="connsiteX2" fmla="*/ 23451 w 44406"/>
                  <a:gd name="connsiteY2" fmla="*/ 17145 h 53339"/>
                  <a:gd name="connsiteX3" fmla="*/ 24404 w 44406"/>
                  <a:gd name="connsiteY3" fmla="*/ 13335 h 53339"/>
                  <a:gd name="connsiteX4" fmla="*/ 24404 w 44406"/>
                  <a:gd name="connsiteY4" fmla="*/ 13335 h 53339"/>
                  <a:gd name="connsiteX5" fmla="*/ 2496 w 44406"/>
                  <a:gd name="connsiteY5" fmla="*/ 49530 h 53339"/>
                  <a:gd name="connsiteX6" fmla="*/ 8211 w 44406"/>
                  <a:gd name="connsiteY6" fmla="*/ 53340 h 53339"/>
                  <a:gd name="connsiteX7" fmla="*/ 7259 w 44406"/>
                  <a:gd name="connsiteY7" fmla="*/ 52388 h 53339"/>
                  <a:gd name="connsiteX8" fmla="*/ 27261 w 44406"/>
                  <a:gd name="connsiteY8" fmla="*/ 19050 h 53339"/>
                  <a:gd name="connsiteX9" fmla="*/ 44406 w 44406"/>
                  <a:gd name="connsiteY9" fmla="*/ 0 h 53339"/>
                  <a:gd name="connsiteX10" fmla="*/ 36786 w 44406"/>
                  <a:gd name="connsiteY10" fmla="*/ 8573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6" h="53339">
                    <a:moveTo>
                      <a:pt x="36786" y="8573"/>
                    </a:moveTo>
                    <a:cubicBezTo>
                      <a:pt x="32976" y="11430"/>
                      <a:pt x="29166" y="16192"/>
                      <a:pt x="24404" y="18098"/>
                    </a:cubicBezTo>
                    <a:cubicBezTo>
                      <a:pt x="24404" y="18098"/>
                      <a:pt x="23451" y="18098"/>
                      <a:pt x="23451" y="17145"/>
                    </a:cubicBezTo>
                    <a:cubicBezTo>
                      <a:pt x="23451" y="16192"/>
                      <a:pt x="24404" y="15240"/>
                      <a:pt x="24404" y="13335"/>
                    </a:cubicBezTo>
                    <a:cubicBezTo>
                      <a:pt x="24404" y="13335"/>
                      <a:pt x="24404" y="13335"/>
                      <a:pt x="24404" y="13335"/>
                    </a:cubicBezTo>
                    <a:cubicBezTo>
                      <a:pt x="12974" y="24765"/>
                      <a:pt x="-7029" y="40005"/>
                      <a:pt x="2496" y="49530"/>
                    </a:cubicBezTo>
                    <a:cubicBezTo>
                      <a:pt x="4401" y="51435"/>
                      <a:pt x="6306" y="52388"/>
                      <a:pt x="8211" y="53340"/>
                    </a:cubicBezTo>
                    <a:cubicBezTo>
                      <a:pt x="8211" y="53340"/>
                      <a:pt x="7259" y="53340"/>
                      <a:pt x="7259" y="52388"/>
                    </a:cubicBezTo>
                    <a:cubicBezTo>
                      <a:pt x="-2266" y="43815"/>
                      <a:pt x="16784" y="29527"/>
                      <a:pt x="27261" y="19050"/>
                    </a:cubicBezTo>
                    <a:cubicBezTo>
                      <a:pt x="32024" y="14288"/>
                      <a:pt x="37739" y="7620"/>
                      <a:pt x="44406" y="0"/>
                    </a:cubicBezTo>
                    <a:cubicBezTo>
                      <a:pt x="42501" y="3810"/>
                      <a:pt x="39644" y="6667"/>
                      <a:pt x="36786" y="8573"/>
                    </a:cubicBezTo>
                    <a:close/>
                  </a:path>
                </a:pathLst>
              </a:custGeom>
              <a:solidFill>
                <a:srgbClr val="EBEBEB"/>
              </a:solidFill>
              <a:ln w="9525" cap="flat">
                <a:noFill/>
                <a:prstDash val="solid"/>
                <a:miter/>
              </a:ln>
            </p:spPr>
            <p:txBody>
              <a:bodyPr rtlCol="0" anchor="ctr"/>
              <a:lstStyle/>
              <a:p>
                <a:endParaRPr lang="en-US"/>
              </a:p>
            </p:txBody>
          </p:sp>
          <p:grpSp>
            <p:nvGrpSpPr>
              <p:cNvPr id="2545" name="Graphic 4">
                <a:extLst>
                  <a:ext uri="{FF2B5EF4-FFF2-40B4-BE49-F238E27FC236}">
                    <a16:creationId xmlns:a16="http://schemas.microsoft.com/office/drawing/2014/main" id="{AC7EE39C-8D22-45B4-A8A4-3881D3EDE7A1}"/>
                  </a:ext>
                </a:extLst>
              </p:cNvPr>
              <p:cNvGrpSpPr/>
              <p:nvPr/>
            </p:nvGrpSpPr>
            <p:grpSpPr>
              <a:xfrm>
                <a:off x="1287095" y="1193799"/>
                <a:ext cx="105949" cy="98107"/>
                <a:chOff x="1287095" y="1193799"/>
                <a:chExt cx="105949" cy="98107"/>
              </a:xfrm>
            </p:grpSpPr>
            <p:sp>
              <p:nvSpPr>
                <p:cNvPr id="2546" name="Freeform: Shape 2545">
                  <a:extLst>
                    <a:ext uri="{FF2B5EF4-FFF2-40B4-BE49-F238E27FC236}">
                      <a16:creationId xmlns:a16="http://schemas.microsoft.com/office/drawing/2014/main" id="{FA7407D2-32D5-4A28-A6F7-D203C084E7D0}"/>
                    </a:ext>
                  </a:extLst>
                </p:cNvPr>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7" name="Freeform: Shape 2546">
                  <a:extLst>
                    <a:ext uri="{FF2B5EF4-FFF2-40B4-BE49-F238E27FC236}">
                      <a16:creationId xmlns:a16="http://schemas.microsoft.com/office/drawing/2014/main" id="{3FB2D323-64FE-4703-87C4-2D8E90FBCCDC}"/>
                    </a:ext>
                  </a:extLst>
                </p:cNvPr>
                <p:cNvSpPr/>
                <p:nvPr/>
              </p:nvSpPr>
              <p:spPr>
                <a:xfrm>
                  <a:off x="1287779" y="1193799"/>
                  <a:ext cx="105265" cy="98107"/>
                </a:xfrm>
                <a:custGeom>
                  <a:avLst/>
                  <a:gdLst>
                    <a:gd name="connsiteX0" fmla="*/ 9525 w 105265"/>
                    <a:gd name="connsiteY0" fmla="*/ 98108 h 98107"/>
                    <a:gd name="connsiteX1" fmla="*/ 9525 w 105265"/>
                    <a:gd name="connsiteY1" fmla="*/ 98108 h 98107"/>
                    <a:gd name="connsiteX2" fmla="*/ 3810 w 105265"/>
                    <a:gd name="connsiteY2" fmla="*/ 97155 h 98107"/>
                    <a:gd name="connsiteX3" fmla="*/ 3810 w 105265"/>
                    <a:gd name="connsiteY3" fmla="*/ 97155 h 98107"/>
                    <a:gd name="connsiteX4" fmla="*/ 2858 w 105265"/>
                    <a:gd name="connsiteY4" fmla="*/ 96202 h 98107"/>
                    <a:gd name="connsiteX5" fmla="*/ 0 w 105265"/>
                    <a:gd name="connsiteY5" fmla="*/ 90488 h 98107"/>
                    <a:gd name="connsiteX6" fmla="*/ 18098 w 105265"/>
                    <a:gd name="connsiteY6" fmla="*/ 66675 h 98107"/>
                    <a:gd name="connsiteX7" fmla="*/ 22860 w 105265"/>
                    <a:gd name="connsiteY7" fmla="*/ 61913 h 98107"/>
                    <a:gd name="connsiteX8" fmla="*/ 40005 w 105265"/>
                    <a:gd name="connsiteY8" fmla="*/ 43815 h 98107"/>
                    <a:gd name="connsiteX9" fmla="*/ 62865 w 105265"/>
                    <a:gd name="connsiteY9" fmla="*/ 19050 h 98107"/>
                    <a:gd name="connsiteX10" fmla="*/ 98108 w 105265"/>
                    <a:gd name="connsiteY10" fmla="*/ 0 h 98107"/>
                    <a:gd name="connsiteX11" fmla="*/ 103823 w 105265"/>
                    <a:gd name="connsiteY11" fmla="*/ 952 h 98107"/>
                    <a:gd name="connsiteX12" fmla="*/ 104775 w 105265"/>
                    <a:gd name="connsiteY12" fmla="*/ 1905 h 98107"/>
                    <a:gd name="connsiteX13" fmla="*/ 104775 w 105265"/>
                    <a:gd name="connsiteY13" fmla="*/ 1905 h 98107"/>
                    <a:gd name="connsiteX14" fmla="*/ 96203 w 105265"/>
                    <a:gd name="connsiteY14" fmla="*/ 30480 h 98107"/>
                    <a:gd name="connsiteX15" fmla="*/ 37148 w 105265"/>
                    <a:gd name="connsiteY15" fmla="*/ 84773 h 98107"/>
                    <a:gd name="connsiteX16" fmla="*/ 9525 w 105265"/>
                    <a:gd name="connsiteY16" fmla="*/ 98108 h 98107"/>
                    <a:gd name="connsiteX17" fmla="*/ 3810 w 105265"/>
                    <a:gd name="connsiteY17" fmla="*/ 95250 h 98107"/>
                    <a:gd name="connsiteX18" fmla="*/ 9525 w 105265"/>
                    <a:gd name="connsiteY18" fmla="*/ 96202 h 98107"/>
                    <a:gd name="connsiteX19" fmla="*/ 9525 w 105265"/>
                    <a:gd name="connsiteY19" fmla="*/ 96202 h 98107"/>
                    <a:gd name="connsiteX20" fmla="*/ 36195 w 105265"/>
                    <a:gd name="connsiteY20" fmla="*/ 83820 h 98107"/>
                    <a:gd name="connsiteX21" fmla="*/ 94298 w 105265"/>
                    <a:gd name="connsiteY21" fmla="*/ 30480 h 98107"/>
                    <a:gd name="connsiteX22" fmla="*/ 102870 w 105265"/>
                    <a:gd name="connsiteY22" fmla="*/ 2858 h 98107"/>
                    <a:gd name="connsiteX23" fmla="*/ 101918 w 105265"/>
                    <a:gd name="connsiteY23" fmla="*/ 2858 h 98107"/>
                    <a:gd name="connsiteX24" fmla="*/ 96203 w 105265"/>
                    <a:gd name="connsiteY24" fmla="*/ 1905 h 98107"/>
                    <a:gd name="connsiteX25" fmla="*/ 61913 w 105265"/>
                    <a:gd name="connsiteY25" fmla="*/ 20955 h 98107"/>
                    <a:gd name="connsiteX26" fmla="*/ 39053 w 105265"/>
                    <a:gd name="connsiteY26" fmla="*/ 44768 h 98107"/>
                    <a:gd name="connsiteX27" fmla="*/ 21908 w 105265"/>
                    <a:gd name="connsiteY27" fmla="*/ 62865 h 98107"/>
                    <a:gd name="connsiteX28" fmla="*/ 17145 w 105265"/>
                    <a:gd name="connsiteY28" fmla="*/ 67627 h 98107"/>
                    <a:gd name="connsiteX29" fmla="*/ 0 w 105265"/>
                    <a:gd name="connsiteY29" fmla="*/ 90488 h 98107"/>
                    <a:gd name="connsiteX30" fmla="*/ 3810 w 105265"/>
                    <a:gd name="connsiteY30" fmla="*/ 95250 h 98107"/>
                    <a:gd name="connsiteX31" fmla="*/ 3810 w 105265"/>
                    <a:gd name="connsiteY31" fmla="*/ 95250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265" h="98107">
                      <a:moveTo>
                        <a:pt x="9525" y="98108"/>
                      </a:moveTo>
                      <a:lnTo>
                        <a:pt x="9525" y="98108"/>
                      </a:lnTo>
                      <a:cubicBezTo>
                        <a:pt x="7620" y="98108"/>
                        <a:pt x="5715" y="98108"/>
                        <a:pt x="3810" y="97155"/>
                      </a:cubicBezTo>
                      <a:cubicBezTo>
                        <a:pt x="3810" y="97155"/>
                        <a:pt x="3810" y="97155"/>
                        <a:pt x="3810" y="97155"/>
                      </a:cubicBezTo>
                      <a:cubicBezTo>
                        <a:pt x="3810" y="97155"/>
                        <a:pt x="2858" y="97155"/>
                        <a:pt x="2858" y="96202"/>
                      </a:cubicBezTo>
                      <a:cubicBezTo>
                        <a:pt x="953" y="94298"/>
                        <a:pt x="0" y="92393"/>
                        <a:pt x="0" y="90488"/>
                      </a:cubicBezTo>
                      <a:cubicBezTo>
                        <a:pt x="0" y="82868"/>
                        <a:pt x="9525" y="74295"/>
                        <a:pt x="18098" y="66675"/>
                      </a:cubicBezTo>
                      <a:cubicBezTo>
                        <a:pt x="20003" y="64770"/>
                        <a:pt x="20955" y="63818"/>
                        <a:pt x="22860" y="61913"/>
                      </a:cubicBezTo>
                      <a:cubicBezTo>
                        <a:pt x="27623" y="57150"/>
                        <a:pt x="33338" y="50483"/>
                        <a:pt x="40005" y="43815"/>
                      </a:cubicBezTo>
                      <a:cubicBezTo>
                        <a:pt x="48578" y="34290"/>
                        <a:pt x="56198" y="24765"/>
                        <a:pt x="62865" y="19050"/>
                      </a:cubicBezTo>
                      <a:cubicBezTo>
                        <a:pt x="69533" y="13335"/>
                        <a:pt x="85725" y="0"/>
                        <a:pt x="98108" y="0"/>
                      </a:cubicBezTo>
                      <a:cubicBezTo>
                        <a:pt x="100013" y="0"/>
                        <a:pt x="101918" y="952"/>
                        <a:pt x="103823" y="952"/>
                      </a:cubicBezTo>
                      <a:cubicBezTo>
                        <a:pt x="103823" y="952"/>
                        <a:pt x="104775" y="952"/>
                        <a:pt x="104775" y="1905"/>
                      </a:cubicBezTo>
                      <a:cubicBezTo>
                        <a:pt x="104775" y="1905"/>
                        <a:pt x="104775" y="1905"/>
                        <a:pt x="104775" y="1905"/>
                      </a:cubicBezTo>
                      <a:cubicBezTo>
                        <a:pt x="106680" y="9525"/>
                        <a:pt x="102870" y="20955"/>
                        <a:pt x="96203" y="30480"/>
                      </a:cubicBezTo>
                      <a:cubicBezTo>
                        <a:pt x="86678" y="42863"/>
                        <a:pt x="54293" y="72390"/>
                        <a:pt x="37148" y="84773"/>
                      </a:cubicBezTo>
                      <a:cubicBezTo>
                        <a:pt x="23813" y="94298"/>
                        <a:pt x="16193" y="98108"/>
                        <a:pt x="9525" y="98108"/>
                      </a:cubicBezTo>
                      <a:close/>
                      <a:moveTo>
                        <a:pt x="3810" y="95250"/>
                      </a:moveTo>
                      <a:cubicBezTo>
                        <a:pt x="5715" y="96202"/>
                        <a:pt x="7620" y="96202"/>
                        <a:pt x="9525" y="96202"/>
                      </a:cubicBezTo>
                      <a:lnTo>
                        <a:pt x="9525" y="96202"/>
                      </a:lnTo>
                      <a:cubicBezTo>
                        <a:pt x="16193" y="96202"/>
                        <a:pt x="23813" y="92393"/>
                        <a:pt x="36195" y="83820"/>
                      </a:cubicBezTo>
                      <a:cubicBezTo>
                        <a:pt x="52388" y="71438"/>
                        <a:pt x="85725" y="42863"/>
                        <a:pt x="94298" y="30480"/>
                      </a:cubicBezTo>
                      <a:cubicBezTo>
                        <a:pt x="100965" y="21908"/>
                        <a:pt x="104775" y="10477"/>
                        <a:pt x="102870" y="2858"/>
                      </a:cubicBezTo>
                      <a:cubicBezTo>
                        <a:pt x="102870" y="2858"/>
                        <a:pt x="102870" y="2858"/>
                        <a:pt x="101918" y="2858"/>
                      </a:cubicBezTo>
                      <a:cubicBezTo>
                        <a:pt x="100013" y="1905"/>
                        <a:pt x="99060" y="1905"/>
                        <a:pt x="96203" y="1905"/>
                      </a:cubicBezTo>
                      <a:cubicBezTo>
                        <a:pt x="84773" y="1905"/>
                        <a:pt x="68580" y="15240"/>
                        <a:pt x="61913" y="20955"/>
                      </a:cubicBezTo>
                      <a:cubicBezTo>
                        <a:pt x="55245" y="26670"/>
                        <a:pt x="46673" y="36195"/>
                        <a:pt x="39053" y="44768"/>
                      </a:cubicBezTo>
                      <a:cubicBezTo>
                        <a:pt x="32385" y="51435"/>
                        <a:pt x="26670" y="59055"/>
                        <a:pt x="21908" y="62865"/>
                      </a:cubicBezTo>
                      <a:cubicBezTo>
                        <a:pt x="20003" y="63818"/>
                        <a:pt x="19050" y="65723"/>
                        <a:pt x="17145" y="67627"/>
                      </a:cubicBezTo>
                      <a:cubicBezTo>
                        <a:pt x="9525" y="75248"/>
                        <a:pt x="0" y="83820"/>
                        <a:pt x="0" y="90488"/>
                      </a:cubicBezTo>
                      <a:cubicBezTo>
                        <a:pt x="953" y="92393"/>
                        <a:pt x="953" y="93345"/>
                        <a:pt x="3810" y="95250"/>
                      </a:cubicBezTo>
                      <a:cubicBezTo>
                        <a:pt x="2858" y="95250"/>
                        <a:pt x="3810" y="95250"/>
                        <a:pt x="3810" y="95250"/>
                      </a:cubicBezTo>
                      <a:close/>
                    </a:path>
                  </a:pathLst>
                </a:custGeom>
                <a:solidFill>
                  <a:srgbClr val="808080"/>
                </a:solidFill>
                <a:ln w="9525" cap="flat">
                  <a:noFill/>
                  <a:prstDash val="solid"/>
                  <a:miter/>
                </a:ln>
              </p:spPr>
              <p:txBody>
                <a:bodyPr rtlCol="0" anchor="ctr"/>
                <a:lstStyle/>
                <a:p>
                  <a:endParaRPr lang="en-US"/>
                </a:p>
              </p:txBody>
            </p:sp>
          </p:grpSp>
          <p:sp>
            <p:nvSpPr>
              <p:cNvPr id="2548" name="Freeform: Shape 2547">
                <a:extLst>
                  <a:ext uri="{FF2B5EF4-FFF2-40B4-BE49-F238E27FC236}">
                    <a16:creationId xmlns:a16="http://schemas.microsoft.com/office/drawing/2014/main" id="{E8775F21-6403-4D09-9700-6B14857EBEBA}"/>
                  </a:ext>
                </a:extLst>
              </p:cNvPr>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9" name="Freeform: Shape 2548">
                <a:extLst>
                  <a:ext uri="{FF2B5EF4-FFF2-40B4-BE49-F238E27FC236}">
                    <a16:creationId xmlns:a16="http://schemas.microsoft.com/office/drawing/2014/main" id="{7353DF2A-75A6-4247-99D4-9265350D89A0}"/>
                  </a:ext>
                </a:extLst>
              </p:cNvPr>
              <p:cNvSpPr/>
              <p:nvPr/>
            </p:nvSpPr>
            <p:spPr>
              <a:xfrm>
                <a:off x="1287095" y="1246186"/>
                <a:ext cx="74979" cy="46070"/>
              </a:xfrm>
              <a:custGeom>
                <a:avLst/>
                <a:gdLst>
                  <a:gd name="connsiteX0" fmla="*/ 52119 w 74979"/>
                  <a:gd name="connsiteY0" fmla="*/ 13335 h 46070"/>
                  <a:gd name="connsiteX1" fmla="*/ 22592 w 74979"/>
                  <a:gd name="connsiteY1" fmla="*/ 13335 h 46070"/>
                  <a:gd name="connsiteX2" fmla="*/ 23544 w 74979"/>
                  <a:gd name="connsiteY2" fmla="*/ 9525 h 46070"/>
                  <a:gd name="connsiteX3" fmla="*/ 22592 w 74979"/>
                  <a:gd name="connsiteY3" fmla="*/ 10477 h 46070"/>
                  <a:gd name="connsiteX4" fmla="*/ 2589 w 74979"/>
                  <a:gd name="connsiteY4" fmla="*/ 43815 h 46070"/>
                  <a:gd name="connsiteX5" fmla="*/ 3542 w 74979"/>
                  <a:gd name="connsiteY5" fmla="*/ 44768 h 46070"/>
                  <a:gd name="connsiteX6" fmla="*/ 35927 w 74979"/>
                  <a:gd name="connsiteY6" fmla="*/ 33338 h 46070"/>
                  <a:gd name="connsiteX7" fmla="*/ 74979 w 74979"/>
                  <a:gd name="connsiteY7" fmla="*/ 0 h 46070"/>
                  <a:gd name="connsiteX8" fmla="*/ 52119 w 74979"/>
                  <a:gd name="connsiteY8" fmla="*/ 13335 h 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79" h="46070">
                    <a:moveTo>
                      <a:pt x="52119" y="13335"/>
                    </a:moveTo>
                    <a:cubicBezTo>
                      <a:pt x="47357" y="15240"/>
                      <a:pt x="21639" y="25718"/>
                      <a:pt x="22592" y="13335"/>
                    </a:cubicBezTo>
                    <a:cubicBezTo>
                      <a:pt x="22592" y="12383"/>
                      <a:pt x="23544" y="10477"/>
                      <a:pt x="23544" y="9525"/>
                    </a:cubicBezTo>
                    <a:cubicBezTo>
                      <a:pt x="23544" y="9525"/>
                      <a:pt x="22592" y="10477"/>
                      <a:pt x="22592" y="10477"/>
                    </a:cubicBezTo>
                    <a:cubicBezTo>
                      <a:pt x="12114" y="20955"/>
                      <a:pt x="-6936" y="35243"/>
                      <a:pt x="2589" y="43815"/>
                    </a:cubicBezTo>
                    <a:cubicBezTo>
                      <a:pt x="2589" y="43815"/>
                      <a:pt x="3542" y="43815"/>
                      <a:pt x="3542" y="44768"/>
                    </a:cubicBezTo>
                    <a:cubicBezTo>
                      <a:pt x="12114" y="48577"/>
                      <a:pt x="21639" y="43815"/>
                      <a:pt x="35927" y="33338"/>
                    </a:cubicBezTo>
                    <a:cubicBezTo>
                      <a:pt x="46404" y="25718"/>
                      <a:pt x="61644" y="12383"/>
                      <a:pt x="74979" y="0"/>
                    </a:cubicBezTo>
                    <a:cubicBezTo>
                      <a:pt x="68312" y="4763"/>
                      <a:pt x="60692" y="9525"/>
                      <a:pt x="52119" y="1333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50" name="Freeform: Shape 2549">
                <a:extLst>
                  <a:ext uri="{FF2B5EF4-FFF2-40B4-BE49-F238E27FC236}">
                    <a16:creationId xmlns:a16="http://schemas.microsoft.com/office/drawing/2014/main" id="{D5C4B25B-DBAA-472E-A84B-0CA1EA6B1B7D}"/>
                  </a:ext>
                </a:extLst>
              </p:cNvPr>
              <p:cNvSpPr/>
              <p:nvPr/>
            </p:nvSpPr>
            <p:spPr>
              <a:xfrm>
                <a:off x="731519" y="847089"/>
                <a:ext cx="116205" cy="20716"/>
              </a:xfrm>
              <a:custGeom>
                <a:avLst/>
                <a:gdLst>
                  <a:gd name="connsiteX0" fmla="*/ 116205 w 116205"/>
                  <a:gd name="connsiteY0" fmla="*/ 0 h 20716"/>
                  <a:gd name="connsiteX1" fmla="*/ 75248 w 116205"/>
                  <a:gd name="connsiteY1" fmla="*/ 11430 h 20716"/>
                  <a:gd name="connsiteX2" fmla="*/ 48578 w 116205"/>
                  <a:gd name="connsiteY2" fmla="*/ 16193 h 20716"/>
                  <a:gd name="connsiteX3" fmla="*/ 0 w 116205"/>
                  <a:gd name="connsiteY3" fmla="*/ 17145 h 20716"/>
                  <a:gd name="connsiteX4" fmla="*/ 0 w 116205"/>
                  <a:gd name="connsiteY4" fmla="*/ 18097 h 20716"/>
                  <a:gd name="connsiteX5" fmla="*/ 50482 w 116205"/>
                  <a:gd name="connsiteY5" fmla="*/ 19050 h 20716"/>
                  <a:gd name="connsiteX6" fmla="*/ 76200 w 116205"/>
                  <a:gd name="connsiteY6" fmla="*/ 14288 h 20716"/>
                  <a:gd name="connsiteX7" fmla="*/ 110490 w 116205"/>
                  <a:gd name="connsiteY7" fmla="*/ 2857 h 20716"/>
                  <a:gd name="connsiteX8" fmla="*/ 116205 w 116205"/>
                  <a:gd name="connsiteY8" fmla="*/ 0 h 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 h="20716">
                    <a:moveTo>
                      <a:pt x="116205" y="0"/>
                    </a:moveTo>
                    <a:cubicBezTo>
                      <a:pt x="109538" y="2857"/>
                      <a:pt x="82868" y="10477"/>
                      <a:pt x="75248" y="11430"/>
                    </a:cubicBezTo>
                    <a:cubicBezTo>
                      <a:pt x="66675" y="13335"/>
                      <a:pt x="57150" y="15240"/>
                      <a:pt x="48578" y="16193"/>
                    </a:cubicBezTo>
                    <a:cubicBezTo>
                      <a:pt x="32385" y="18097"/>
                      <a:pt x="16193" y="18097"/>
                      <a:pt x="0" y="17145"/>
                    </a:cubicBezTo>
                    <a:cubicBezTo>
                      <a:pt x="0" y="17145"/>
                      <a:pt x="0" y="17145"/>
                      <a:pt x="0" y="18097"/>
                    </a:cubicBezTo>
                    <a:cubicBezTo>
                      <a:pt x="16193" y="21907"/>
                      <a:pt x="33338" y="20955"/>
                      <a:pt x="50482" y="19050"/>
                    </a:cubicBezTo>
                    <a:cubicBezTo>
                      <a:pt x="59055" y="18097"/>
                      <a:pt x="67628" y="16193"/>
                      <a:pt x="76200" y="14288"/>
                    </a:cubicBezTo>
                    <a:cubicBezTo>
                      <a:pt x="83820" y="12382"/>
                      <a:pt x="103823" y="6668"/>
                      <a:pt x="110490" y="2857"/>
                    </a:cubicBezTo>
                    <a:cubicBezTo>
                      <a:pt x="110490" y="2857"/>
                      <a:pt x="116205" y="0"/>
                      <a:pt x="116205" y="0"/>
                    </a:cubicBezTo>
                    <a:close/>
                  </a:path>
                </a:pathLst>
              </a:custGeom>
              <a:solidFill>
                <a:srgbClr val="FCECE3"/>
              </a:solidFill>
              <a:ln w="9525" cap="flat">
                <a:noFill/>
                <a:prstDash val="solid"/>
                <a:miter/>
              </a:ln>
            </p:spPr>
            <p:txBody>
              <a:bodyPr rtlCol="0" anchor="ctr"/>
              <a:lstStyle/>
              <a:p>
                <a:endParaRPr lang="en-US"/>
              </a:p>
            </p:txBody>
          </p:sp>
          <p:sp>
            <p:nvSpPr>
              <p:cNvPr id="2551" name="Freeform: Shape 2550">
                <a:extLst>
                  <a:ext uri="{FF2B5EF4-FFF2-40B4-BE49-F238E27FC236}">
                    <a16:creationId xmlns:a16="http://schemas.microsoft.com/office/drawing/2014/main" id="{8DB479AF-8CEB-4A1E-8C3B-BE372E618DDC}"/>
                  </a:ext>
                </a:extLst>
              </p:cNvPr>
              <p:cNvSpPr/>
              <p:nvPr/>
            </p:nvSpPr>
            <p:spPr>
              <a:xfrm>
                <a:off x="636799" y="835360"/>
                <a:ext cx="44238" cy="9018"/>
              </a:xfrm>
              <a:custGeom>
                <a:avLst/>
                <a:gdLst>
                  <a:gd name="connsiteX0" fmla="*/ 44238 w 44238"/>
                  <a:gd name="connsiteY0" fmla="*/ 7919 h 9018"/>
                  <a:gd name="connsiteX1" fmla="*/ 34713 w 44238"/>
                  <a:gd name="connsiteY1" fmla="*/ 4109 h 9018"/>
                  <a:gd name="connsiteX2" fmla="*/ 24236 w 44238"/>
                  <a:gd name="connsiteY2" fmla="*/ 1251 h 9018"/>
                  <a:gd name="connsiteX3" fmla="*/ 423 w 44238"/>
                  <a:gd name="connsiteY3" fmla="*/ 3156 h 9018"/>
                  <a:gd name="connsiteX4" fmla="*/ 423 w 44238"/>
                  <a:gd name="connsiteY4" fmla="*/ 4109 h 9018"/>
                  <a:gd name="connsiteX5" fmla="*/ 21378 w 44238"/>
                  <a:gd name="connsiteY5" fmla="*/ 4109 h 9018"/>
                  <a:gd name="connsiteX6" fmla="*/ 32808 w 44238"/>
                  <a:gd name="connsiteY6" fmla="*/ 6014 h 9018"/>
                  <a:gd name="connsiteX7" fmla="*/ 44238 w 44238"/>
                  <a:gd name="connsiteY7" fmla="*/ 7919 h 9018"/>
                  <a:gd name="connsiteX8" fmla="*/ 44238 w 44238"/>
                  <a:gd name="connsiteY8" fmla="*/ 7919 h 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8" h="9018">
                    <a:moveTo>
                      <a:pt x="44238" y="7919"/>
                    </a:moveTo>
                    <a:cubicBezTo>
                      <a:pt x="41381" y="6014"/>
                      <a:pt x="38523" y="5061"/>
                      <a:pt x="34713" y="4109"/>
                    </a:cubicBezTo>
                    <a:cubicBezTo>
                      <a:pt x="30903" y="3156"/>
                      <a:pt x="28046" y="2204"/>
                      <a:pt x="24236" y="1251"/>
                    </a:cubicBezTo>
                    <a:cubicBezTo>
                      <a:pt x="16616" y="-654"/>
                      <a:pt x="8043" y="-654"/>
                      <a:pt x="423" y="3156"/>
                    </a:cubicBezTo>
                    <a:cubicBezTo>
                      <a:pt x="-529" y="3156"/>
                      <a:pt x="423" y="4109"/>
                      <a:pt x="423" y="4109"/>
                    </a:cubicBezTo>
                    <a:cubicBezTo>
                      <a:pt x="7091" y="2204"/>
                      <a:pt x="14711" y="3156"/>
                      <a:pt x="21378" y="4109"/>
                    </a:cubicBezTo>
                    <a:cubicBezTo>
                      <a:pt x="25188" y="5061"/>
                      <a:pt x="28998" y="6014"/>
                      <a:pt x="32808" y="6014"/>
                    </a:cubicBezTo>
                    <a:cubicBezTo>
                      <a:pt x="36618" y="6966"/>
                      <a:pt x="40428" y="8871"/>
                      <a:pt x="44238" y="7919"/>
                    </a:cubicBezTo>
                    <a:cubicBezTo>
                      <a:pt x="44238" y="9824"/>
                      <a:pt x="44238" y="8871"/>
                      <a:pt x="44238" y="7919"/>
                    </a:cubicBezTo>
                    <a:close/>
                  </a:path>
                </a:pathLst>
              </a:custGeom>
              <a:solidFill>
                <a:srgbClr val="FCECE3"/>
              </a:solidFill>
              <a:ln w="9525" cap="flat">
                <a:noFill/>
                <a:prstDash val="solid"/>
                <a:miter/>
              </a:ln>
            </p:spPr>
            <p:txBody>
              <a:bodyPr rtlCol="0" anchor="ctr"/>
              <a:lstStyle/>
              <a:p>
                <a:endParaRPr lang="en-US"/>
              </a:p>
            </p:txBody>
          </p:sp>
          <p:sp>
            <p:nvSpPr>
              <p:cNvPr id="2552" name="Freeform: Shape 2551">
                <a:extLst>
                  <a:ext uri="{FF2B5EF4-FFF2-40B4-BE49-F238E27FC236}">
                    <a16:creationId xmlns:a16="http://schemas.microsoft.com/office/drawing/2014/main" id="{A98CCB0D-FC2B-48A8-AB07-881A686EC877}"/>
                  </a:ext>
                </a:extLst>
              </p:cNvPr>
              <p:cNvSpPr/>
              <p:nvPr/>
            </p:nvSpPr>
            <p:spPr>
              <a:xfrm>
                <a:off x="632065" y="863282"/>
                <a:ext cx="40161" cy="9919"/>
              </a:xfrm>
              <a:custGeom>
                <a:avLst/>
                <a:gdLst>
                  <a:gd name="connsiteX0" fmla="*/ 39447 w 40161"/>
                  <a:gd name="connsiteY0" fmla="*/ 1905 h 9919"/>
                  <a:gd name="connsiteX1" fmla="*/ 18492 w 40161"/>
                  <a:gd name="connsiteY1" fmla="*/ 952 h 9919"/>
                  <a:gd name="connsiteX2" fmla="*/ 395 w 40161"/>
                  <a:gd name="connsiteY2" fmla="*/ 8572 h 9919"/>
                  <a:gd name="connsiteX3" fmla="*/ 1347 w 40161"/>
                  <a:gd name="connsiteY3" fmla="*/ 9525 h 9919"/>
                  <a:gd name="connsiteX4" fmla="*/ 20397 w 40161"/>
                  <a:gd name="connsiteY4" fmla="*/ 1905 h 9919"/>
                  <a:gd name="connsiteX5" fmla="*/ 39447 w 40161"/>
                  <a:gd name="connsiteY5" fmla="*/ 1905 h 9919"/>
                  <a:gd name="connsiteX6" fmla="*/ 39447 w 40161"/>
                  <a:gd name="connsiteY6" fmla="*/ 1905 h 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1" h="9919">
                    <a:moveTo>
                      <a:pt x="39447" y="1905"/>
                    </a:moveTo>
                    <a:cubicBezTo>
                      <a:pt x="32780" y="-953"/>
                      <a:pt x="25160" y="0"/>
                      <a:pt x="18492" y="952"/>
                    </a:cubicBezTo>
                    <a:cubicBezTo>
                      <a:pt x="11825" y="1905"/>
                      <a:pt x="4205" y="2858"/>
                      <a:pt x="395" y="8572"/>
                    </a:cubicBezTo>
                    <a:cubicBezTo>
                      <a:pt x="-558" y="9525"/>
                      <a:pt x="395" y="10477"/>
                      <a:pt x="1347" y="9525"/>
                    </a:cubicBezTo>
                    <a:cubicBezTo>
                      <a:pt x="7062" y="5715"/>
                      <a:pt x="12777" y="2858"/>
                      <a:pt x="20397" y="1905"/>
                    </a:cubicBezTo>
                    <a:cubicBezTo>
                      <a:pt x="26112" y="952"/>
                      <a:pt x="33732" y="952"/>
                      <a:pt x="39447" y="1905"/>
                    </a:cubicBezTo>
                    <a:cubicBezTo>
                      <a:pt x="40400" y="1905"/>
                      <a:pt x="40400" y="1905"/>
                      <a:pt x="39447" y="1905"/>
                    </a:cubicBezTo>
                    <a:close/>
                  </a:path>
                </a:pathLst>
              </a:custGeom>
              <a:solidFill>
                <a:srgbClr val="FCECE3"/>
              </a:solidFill>
              <a:ln w="9525" cap="flat">
                <a:noFill/>
                <a:prstDash val="solid"/>
                <a:miter/>
              </a:ln>
            </p:spPr>
            <p:txBody>
              <a:bodyPr rtlCol="0" anchor="ctr"/>
              <a:lstStyle/>
              <a:p>
                <a:endParaRPr lang="en-US"/>
              </a:p>
            </p:txBody>
          </p:sp>
          <p:sp>
            <p:nvSpPr>
              <p:cNvPr id="2553" name="Freeform: Shape 2552">
                <a:extLst>
                  <a:ext uri="{FF2B5EF4-FFF2-40B4-BE49-F238E27FC236}">
                    <a16:creationId xmlns:a16="http://schemas.microsoft.com/office/drawing/2014/main" id="{654858F6-4F6E-4F20-9698-240351A56F22}"/>
                  </a:ext>
                </a:extLst>
              </p:cNvPr>
              <p:cNvSpPr/>
              <p:nvPr/>
            </p:nvSpPr>
            <p:spPr>
              <a:xfrm>
                <a:off x="646747" y="885189"/>
                <a:ext cx="24235" cy="19050"/>
              </a:xfrm>
              <a:custGeom>
                <a:avLst/>
                <a:gdLst>
                  <a:gd name="connsiteX0" fmla="*/ 23813 w 24235"/>
                  <a:gd name="connsiteY0" fmla="*/ 0 h 19050"/>
                  <a:gd name="connsiteX1" fmla="*/ 0 w 24235"/>
                  <a:gd name="connsiteY1" fmla="*/ 19050 h 19050"/>
                  <a:gd name="connsiteX2" fmla="*/ 0 w 24235"/>
                  <a:gd name="connsiteY2" fmla="*/ 19050 h 19050"/>
                  <a:gd name="connsiteX3" fmla="*/ 11430 w 24235"/>
                  <a:gd name="connsiteY3" fmla="*/ 8572 h 19050"/>
                  <a:gd name="connsiteX4" fmla="*/ 23813 w 24235"/>
                  <a:gd name="connsiteY4" fmla="*/ 0 h 19050"/>
                  <a:gd name="connsiteX5" fmla="*/ 23813 w 24235"/>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 h="19050">
                    <a:moveTo>
                      <a:pt x="23813" y="0"/>
                    </a:moveTo>
                    <a:cubicBezTo>
                      <a:pt x="14288" y="3810"/>
                      <a:pt x="5715" y="10477"/>
                      <a:pt x="0" y="19050"/>
                    </a:cubicBezTo>
                    <a:cubicBezTo>
                      <a:pt x="0" y="19050"/>
                      <a:pt x="0" y="19050"/>
                      <a:pt x="0" y="19050"/>
                    </a:cubicBezTo>
                    <a:cubicBezTo>
                      <a:pt x="3810" y="15240"/>
                      <a:pt x="7620" y="11430"/>
                      <a:pt x="11430" y="8572"/>
                    </a:cubicBezTo>
                    <a:cubicBezTo>
                      <a:pt x="16192" y="4763"/>
                      <a:pt x="20002" y="2857"/>
                      <a:pt x="23813" y="0"/>
                    </a:cubicBezTo>
                    <a:cubicBezTo>
                      <a:pt x="24765" y="0"/>
                      <a:pt x="23813" y="0"/>
                      <a:pt x="23813" y="0"/>
                    </a:cubicBezTo>
                    <a:close/>
                  </a:path>
                </a:pathLst>
              </a:custGeom>
              <a:solidFill>
                <a:srgbClr val="FCECE3"/>
              </a:solidFill>
              <a:ln w="9525" cap="flat">
                <a:noFill/>
                <a:prstDash val="solid"/>
                <a:miter/>
              </a:ln>
            </p:spPr>
            <p:txBody>
              <a:bodyPr rtlCol="0" anchor="ctr"/>
              <a:lstStyle/>
              <a:p>
                <a:endParaRPr lang="en-US"/>
              </a:p>
            </p:txBody>
          </p:sp>
          <p:sp>
            <p:nvSpPr>
              <p:cNvPr id="2554" name="Freeform: Shape 2553">
                <a:extLst>
                  <a:ext uri="{FF2B5EF4-FFF2-40B4-BE49-F238E27FC236}">
                    <a16:creationId xmlns:a16="http://schemas.microsoft.com/office/drawing/2014/main" id="{1ED91609-FAB9-4F0E-B61D-78EB1C97BC62}"/>
                  </a:ext>
                </a:extLst>
              </p:cNvPr>
              <p:cNvSpPr/>
              <p:nvPr/>
            </p:nvSpPr>
            <p:spPr>
              <a:xfrm>
                <a:off x="672275" y="899477"/>
                <a:ext cx="13524" cy="19050"/>
              </a:xfrm>
              <a:custGeom>
                <a:avLst/>
                <a:gdLst>
                  <a:gd name="connsiteX0" fmla="*/ 13524 w 13524"/>
                  <a:gd name="connsiteY0" fmla="*/ 0 h 19050"/>
                  <a:gd name="connsiteX1" fmla="*/ 3999 w 13524"/>
                  <a:gd name="connsiteY1" fmla="*/ 9525 h 19050"/>
                  <a:gd name="connsiteX2" fmla="*/ 189 w 13524"/>
                  <a:gd name="connsiteY2" fmla="*/ 19050 h 19050"/>
                  <a:gd name="connsiteX3" fmla="*/ 1142 w 13524"/>
                  <a:gd name="connsiteY3" fmla="*/ 19050 h 19050"/>
                  <a:gd name="connsiteX4" fmla="*/ 3047 w 13524"/>
                  <a:gd name="connsiteY4" fmla="*/ 15240 h 19050"/>
                  <a:gd name="connsiteX5" fmla="*/ 6857 w 13524"/>
                  <a:gd name="connsiteY5" fmla="*/ 9525 h 19050"/>
                  <a:gd name="connsiteX6" fmla="*/ 13524 w 13524"/>
                  <a:gd name="connsiteY6" fmla="*/ 0 h 19050"/>
                  <a:gd name="connsiteX7" fmla="*/ 13524 w 13524"/>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4" h="19050">
                    <a:moveTo>
                      <a:pt x="13524" y="0"/>
                    </a:moveTo>
                    <a:cubicBezTo>
                      <a:pt x="9714" y="2857"/>
                      <a:pt x="6857" y="6668"/>
                      <a:pt x="3999" y="9525"/>
                    </a:cubicBezTo>
                    <a:cubicBezTo>
                      <a:pt x="2094" y="11430"/>
                      <a:pt x="-763" y="16193"/>
                      <a:pt x="189" y="19050"/>
                    </a:cubicBezTo>
                    <a:cubicBezTo>
                      <a:pt x="189" y="19050"/>
                      <a:pt x="189" y="19050"/>
                      <a:pt x="1142" y="19050"/>
                    </a:cubicBezTo>
                    <a:cubicBezTo>
                      <a:pt x="2094" y="18097"/>
                      <a:pt x="2094" y="16193"/>
                      <a:pt x="3047" y="15240"/>
                    </a:cubicBezTo>
                    <a:cubicBezTo>
                      <a:pt x="3999" y="13335"/>
                      <a:pt x="4952" y="11430"/>
                      <a:pt x="6857" y="9525"/>
                    </a:cubicBezTo>
                    <a:cubicBezTo>
                      <a:pt x="8762" y="6668"/>
                      <a:pt x="12572" y="3810"/>
                      <a:pt x="13524" y="0"/>
                    </a:cubicBezTo>
                    <a:cubicBezTo>
                      <a:pt x="13524" y="0"/>
                      <a:pt x="13524" y="0"/>
                      <a:pt x="13524" y="0"/>
                    </a:cubicBezTo>
                    <a:close/>
                  </a:path>
                </a:pathLst>
              </a:custGeom>
              <a:solidFill>
                <a:srgbClr val="FCECE3"/>
              </a:solidFill>
              <a:ln w="9525" cap="flat">
                <a:noFill/>
                <a:prstDash val="solid"/>
                <a:miter/>
              </a:ln>
            </p:spPr>
            <p:txBody>
              <a:bodyPr rtlCol="0" anchor="ctr"/>
              <a:lstStyle/>
              <a:p>
                <a:endParaRPr lang="en-US"/>
              </a:p>
            </p:txBody>
          </p:sp>
          <p:sp>
            <p:nvSpPr>
              <p:cNvPr id="2555" name="Freeform: Shape 2554">
                <a:extLst>
                  <a:ext uri="{FF2B5EF4-FFF2-40B4-BE49-F238E27FC236}">
                    <a16:creationId xmlns:a16="http://schemas.microsoft.com/office/drawing/2014/main" id="{0E6E97C2-CB82-49B9-A1EA-7F64F2E0DF04}"/>
                  </a:ext>
                </a:extLst>
              </p:cNvPr>
              <p:cNvSpPr/>
              <p:nvPr/>
            </p:nvSpPr>
            <p:spPr>
              <a:xfrm>
                <a:off x="685800" y="815656"/>
                <a:ext cx="35242" cy="41909"/>
              </a:xfrm>
              <a:custGeom>
                <a:avLst/>
                <a:gdLst>
                  <a:gd name="connsiteX0" fmla="*/ 20002 w 35242"/>
                  <a:gd name="connsiteY0" fmla="*/ 20955 h 41909"/>
                  <a:gd name="connsiteX1" fmla="*/ 7620 w 35242"/>
                  <a:gd name="connsiteY1" fmla="*/ 10478 h 41909"/>
                  <a:gd name="connsiteX2" fmla="*/ 0 w 35242"/>
                  <a:gd name="connsiteY2" fmla="*/ 0 h 41909"/>
                  <a:gd name="connsiteX3" fmla="*/ 0 w 35242"/>
                  <a:gd name="connsiteY3" fmla="*/ 0 h 41909"/>
                  <a:gd name="connsiteX4" fmla="*/ 7620 w 35242"/>
                  <a:gd name="connsiteY4" fmla="*/ 12383 h 41909"/>
                  <a:gd name="connsiteX5" fmla="*/ 14288 w 35242"/>
                  <a:gd name="connsiteY5" fmla="*/ 19050 h 41909"/>
                  <a:gd name="connsiteX6" fmla="*/ 24765 w 35242"/>
                  <a:gd name="connsiteY6" fmla="*/ 26670 h 41909"/>
                  <a:gd name="connsiteX7" fmla="*/ 35243 w 35242"/>
                  <a:gd name="connsiteY7" fmla="*/ 41910 h 41909"/>
                  <a:gd name="connsiteX8" fmla="*/ 35243 w 35242"/>
                  <a:gd name="connsiteY8" fmla="*/ 41910 h 41909"/>
                  <a:gd name="connsiteX9" fmla="*/ 20002 w 35242"/>
                  <a:gd name="connsiteY9" fmla="*/ 20955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 h="41909">
                    <a:moveTo>
                      <a:pt x="20002" y="20955"/>
                    </a:moveTo>
                    <a:cubicBezTo>
                      <a:pt x="15240" y="18097"/>
                      <a:pt x="11430" y="15240"/>
                      <a:pt x="7620" y="10478"/>
                    </a:cubicBezTo>
                    <a:cubicBezTo>
                      <a:pt x="4763" y="6667"/>
                      <a:pt x="2857" y="2858"/>
                      <a:pt x="0" y="0"/>
                    </a:cubicBezTo>
                    <a:cubicBezTo>
                      <a:pt x="0" y="0"/>
                      <a:pt x="0" y="0"/>
                      <a:pt x="0" y="0"/>
                    </a:cubicBezTo>
                    <a:cubicBezTo>
                      <a:pt x="2857" y="3810"/>
                      <a:pt x="4763" y="8572"/>
                      <a:pt x="7620" y="12383"/>
                    </a:cubicBezTo>
                    <a:cubicBezTo>
                      <a:pt x="9525" y="15240"/>
                      <a:pt x="11430" y="17145"/>
                      <a:pt x="14288" y="19050"/>
                    </a:cubicBezTo>
                    <a:cubicBezTo>
                      <a:pt x="17145" y="21908"/>
                      <a:pt x="20955" y="23813"/>
                      <a:pt x="24765" y="26670"/>
                    </a:cubicBezTo>
                    <a:cubicBezTo>
                      <a:pt x="29527" y="30480"/>
                      <a:pt x="33338" y="36195"/>
                      <a:pt x="35243" y="41910"/>
                    </a:cubicBezTo>
                    <a:cubicBezTo>
                      <a:pt x="35243" y="41910"/>
                      <a:pt x="35243" y="41910"/>
                      <a:pt x="35243" y="41910"/>
                    </a:cubicBezTo>
                    <a:cubicBezTo>
                      <a:pt x="34290" y="32385"/>
                      <a:pt x="27623" y="26670"/>
                      <a:pt x="20002" y="20955"/>
                    </a:cubicBezTo>
                    <a:close/>
                  </a:path>
                </a:pathLst>
              </a:custGeom>
              <a:solidFill>
                <a:srgbClr val="FCECE3"/>
              </a:solidFill>
              <a:ln w="9525" cap="flat">
                <a:noFill/>
                <a:prstDash val="solid"/>
                <a:miter/>
              </a:ln>
            </p:spPr>
            <p:txBody>
              <a:bodyPr rtlCol="0" anchor="ctr"/>
              <a:lstStyle/>
              <a:p>
                <a:endParaRPr lang="en-US"/>
              </a:p>
            </p:txBody>
          </p:sp>
          <p:sp>
            <p:nvSpPr>
              <p:cNvPr id="2556" name="Freeform: Shape 2555">
                <a:extLst>
                  <a:ext uri="{FF2B5EF4-FFF2-40B4-BE49-F238E27FC236}">
                    <a16:creationId xmlns:a16="http://schemas.microsoft.com/office/drawing/2014/main" id="{20641599-4498-4544-A50E-6016A65605A0}"/>
                  </a:ext>
                </a:extLst>
              </p:cNvPr>
              <p:cNvSpPr/>
              <p:nvPr/>
            </p:nvSpPr>
            <p:spPr>
              <a:xfrm>
                <a:off x="968692" y="837564"/>
                <a:ext cx="39052" cy="16313"/>
              </a:xfrm>
              <a:custGeom>
                <a:avLst/>
                <a:gdLst>
                  <a:gd name="connsiteX0" fmla="*/ 39053 w 39052"/>
                  <a:gd name="connsiteY0" fmla="*/ 0 h 16313"/>
                  <a:gd name="connsiteX1" fmla="*/ 31433 w 39052"/>
                  <a:gd name="connsiteY1" fmla="*/ 9525 h 16313"/>
                  <a:gd name="connsiteX2" fmla="*/ 20003 w 39052"/>
                  <a:gd name="connsiteY2" fmla="*/ 13335 h 16313"/>
                  <a:gd name="connsiteX3" fmla="*/ 953 w 39052"/>
                  <a:gd name="connsiteY3" fmla="*/ 4763 h 16313"/>
                  <a:gd name="connsiteX4" fmla="*/ 0 w 39052"/>
                  <a:gd name="connsiteY4" fmla="*/ 4763 h 16313"/>
                  <a:gd name="connsiteX5" fmla="*/ 20955 w 39052"/>
                  <a:gd name="connsiteY5" fmla="*/ 16193 h 16313"/>
                  <a:gd name="connsiteX6" fmla="*/ 39053 w 39052"/>
                  <a:gd name="connsiteY6" fmla="*/ 0 h 16313"/>
                  <a:gd name="connsiteX7" fmla="*/ 39053 w 39052"/>
                  <a:gd name="connsiteY7" fmla="*/ 0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 h="16313">
                    <a:moveTo>
                      <a:pt x="39053" y="0"/>
                    </a:moveTo>
                    <a:cubicBezTo>
                      <a:pt x="37148" y="3810"/>
                      <a:pt x="35243" y="6668"/>
                      <a:pt x="31433" y="9525"/>
                    </a:cubicBezTo>
                    <a:cubicBezTo>
                      <a:pt x="28575" y="11430"/>
                      <a:pt x="23813" y="13335"/>
                      <a:pt x="20003" y="13335"/>
                    </a:cubicBezTo>
                    <a:cubicBezTo>
                      <a:pt x="13335" y="14288"/>
                      <a:pt x="5715" y="10477"/>
                      <a:pt x="953" y="4763"/>
                    </a:cubicBezTo>
                    <a:cubicBezTo>
                      <a:pt x="953" y="4763"/>
                      <a:pt x="0" y="4763"/>
                      <a:pt x="0" y="4763"/>
                    </a:cubicBezTo>
                    <a:cubicBezTo>
                      <a:pt x="3810" y="12382"/>
                      <a:pt x="11430" y="17145"/>
                      <a:pt x="20955" y="16193"/>
                    </a:cubicBezTo>
                    <a:cubicBezTo>
                      <a:pt x="30480" y="14288"/>
                      <a:pt x="35243" y="6668"/>
                      <a:pt x="39053" y="0"/>
                    </a:cubicBezTo>
                    <a:cubicBezTo>
                      <a:pt x="39053" y="0"/>
                      <a:pt x="39053" y="0"/>
                      <a:pt x="39053" y="0"/>
                    </a:cubicBezTo>
                    <a:close/>
                  </a:path>
                </a:pathLst>
              </a:custGeom>
              <a:solidFill>
                <a:srgbClr val="FFFFFF"/>
              </a:solidFill>
              <a:ln w="9525" cap="flat">
                <a:noFill/>
                <a:prstDash val="solid"/>
                <a:miter/>
              </a:ln>
            </p:spPr>
            <p:txBody>
              <a:bodyPr rtlCol="0" anchor="ctr"/>
              <a:lstStyle/>
              <a:p>
                <a:endParaRPr lang="en-US"/>
              </a:p>
            </p:txBody>
          </p:sp>
          <p:sp>
            <p:nvSpPr>
              <p:cNvPr id="2557" name="Freeform: Shape 2556">
                <a:extLst>
                  <a:ext uri="{FF2B5EF4-FFF2-40B4-BE49-F238E27FC236}">
                    <a16:creationId xmlns:a16="http://schemas.microsoft.com/office/drawing/2014/main" id="{4DBCCC58-0619-4B05-A214-673510E5182E}"/>
                  </a:ext>
                </a:extLst>
              </p:cNvPr>
              <p:cNvSpPr/>
              <p:nvPr/>
            </p:nvSpPr>
            <p:spPr>
              <a:xfrm>
                <a:off x="861298" y="846136"/>
                <a:ext cx="9286" cy="35242"/>
              </a:xfrm>
              <a:custGeom>
                <a:avLst/>
                <a:gdLst>
                  <a:gd name="connsiteX0" fmla="*/ 714 w 9286"/>
                  <a:gd name="connsiteY0" fmla="*/ 0 h 35242"/>
                  <a:gd name="connsiteX1" fmla="*/ 714 w 9286"/>
                  <a:gd name="connsiteY1" fmla="*/ 0 h 35242"/>
                  <a:gd name="connsiteX2" fmla="*/ 5477 w 9286"/>
                  <a:gd name="connsiteY2" fmla="*/ 17145 h 35242"/>
                  <a:gd name="connsiteX3" fmla="*/ 8334 w 9286"/>
                  <a:gd name="connsiteY3" fmla="*/ 35243 h 35242"/>
                  <a:gd name="connsiteX4" fmla="*/ 9287 w 9286"/>
                  <a:gd name="connsiteY4" fmla="*/ 35243 h 35242"/>
                  <a:gd name="connsiteX5" fmla="*/ 714 w 9286"/>
                  <a:gd name="connsiteY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 h="35242">
                    <a:moveTo>
                      <a:pt x="714" y="0"/>
                    </a:moveTo>
                    <a:cubicBezTo>
                      <a:pt x="-238" y="0"/>
                      <a:pt x="-238" y="0"/>
                      <a:pt x="714" y="0"/>
                    </a:cubicBezTo>
                    <a:cubicBezTo>
                      <a:pt x="1667" y="5715"/>
                      <a:pt x="3572" y="11430"/>
                      <a:pt x="5477" y="17145"/>
                    </a:cubicBezTo>
                    <a:cubicBezTo>
                      <a:pt x="7382" y="22860"/>
                      <a:pt x="7382" y="29528"/>
                      <a:pt x="8334" y="35243"/>
                    </a:cubicBezTo>
                    <a:cubicBezTo>
                      <a:pt x="8334" y="35243"/>
                      <a:pt x="9287" y="35243"/>
                      <a:pt x="9287" y="35243"/>
                    </a:cubicBezTo>
                    <a:cubicBezTo>
                      <a:pt x="9287" y="22860"/>
                      <a:pt x="6429" y="10478"/>
                      <a:pt x="714" y="0"/>
                    </a:cubicBezTo>
                    <a:close/>
                  </a:path>
                </a:pathLst>
              </a:custGeom>
              <a:solidFill>
                <a:srgbClr val="FFFFFF"/>
              </a:solidFill>
              <a:ln w="9525" cap="flat">
                <a:noFill/>
                <a:prstDash val="solid"/>
                <a:miter/>
              </a:ln>
            </p:spPr>
            <p:txBody>
              <a:bodyPr rtlCol="0" anchor="ctr"/>
              <a:lstStyle/>
              <a:p>
                <a:endParaRPr lang="en-US"/>
              </a:p>
            </p:txBody>
          </p:sp>
          <p:sp>
            <p:nvSpPr>
              <p:cNvPr id="2558" name="Freeform: Shape 2557">
                <a:extLst>
                  <a:ext uri="{FF2B5EF4-FFF2-40B4-BE49-F238E27FC236}">
                    <a16:creationId xmlns:a16="http://schemas.microsoft.com/office/drawing/2014/main" id="{030EC8AC-EC8E-4946-BBCC-B1AA2C7F75F3}"/>
                  </a:ext>
                </a:extLst>
              </p:cNvPr>
              <p:cNvSpPr/>
              <p:nvPr/>
            </p:nvSpPr>
            <p:spPr>
              <a:xfrm>
                <a:off x="912100" y="998200"/>
                <a:ext cx="211320" cy="21291"/>
              </a:xfrm>
              <a:custGeom>
                <a:avLst/>
                <a:gdLst>
                  <a:gd name="connsiteX0" fmla="*/ 199467 w 211320"/>
                  <a:gd name="connsiteY0" fmla="*/ 9862 h 21291"/>
                  <a:gd name="connsiteX1" fmla="*/ 163272 w 211320"/>
                  <a:gd name="connsiteY1" fmla="*/ 18434 h 21291"/>
                  <a:gd name="connsiteX2" fmla="*/ 137555 w 211320"/>
                  <a:gd name="connsiteY2" fmla="*/ 19387 h 21291"/>
                  <a:gd name="connsiteX3" fmla="*/ 87072 w 211320"/>
                  <a:gd name="connsiteY3" fmla="*/ 11767 h 21291"/>
                  <a:gd name="connsiteX4" fmla="*/ 38495 w 211320"/>
                  <a:gd name="connsiteY4" fmla="*/ 1289 h 21291"/>
                  <a:gd name="connsiteX5" fmla="*/ 395 w 211320"/>
                  <a:gd name="connsiteY5" fmla="*/ 7004 h 21291"/>
                  <a:gd name="connsiteX6" fmla="*/ 1347 w 211320"/>
                  <a:gd name="connsiteY6" fmla="*/ 7957 h 21291"/>
                  <a:gd name="connsiteX7" fmla="*/ 22302 w 211320"/>
                  <a:gd name="connsiteY7" fmla="*/ 3194 h 21291"/>
                  <a:gd name="connsiteX8" fmla="*/ 43257 w 211320"/>
                  <a:gd name="connsiteY8" fmla="*/ 5099 h 21291"/>
                  <a:gd name="connsiteX9" fmla="*/ 91835 w 211320"/>
                  <a:gd name="connsiteY9" fmla="*/ 15577 h 21291"/>
                  <a:gd name="connsiteX10" fmla="*/ 141365 w 211320"/>
                  <a:gd name="connsiteY10" fmla="*/ 21292 h 21291"/>
                  <a:gd name="connsiteX11" fmla="*/ 166130 w 211320"/>
                  <a:gd name="connsiteY11" fmla="*/ 19387 h 21291"/>
                  <a:gd name="connsiteX12" fmla="*/ 188037 w 211320"/>
                  <a:gd name="connsiteY12" fmla="*/ 14624 h 21291"/>
                  <a:gd name="connsiteX13" fmla="*/ 199467 w 211320"/>
                  <a:gd name="connsiteY13" fmla="*/ 9862 h 2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320" h="21291">
                    <a:moveTo>
                      <a:pt x="199467" y="9862"/>
                    </a:moveTo>
                    <a:cubicBezTo>
                      <a:pt x="189942" y="13672"/>
                      <a:pt x="171845" y="17482"/>
                      <a:pt x="163272" y="18434"/>
                    </a:cubicBezTo>
                    <a:cubicBezTo>
                      <a:pt x="154700" y="19387"/>
                      <a:pt x="146127" y="19387"/>
                      <a:pt x="137555" y="19387"/>
                    </a:cubicBezTo>
                    <a:cubicBezTo>
                      <a:pt x="120410" y="19387"/>
                      <a:pt x="104217" y="15577"/>
                      <a:pt x="87072" y="11767"/>
                    </a:cubicBezTo>
                    <a:cubicBezTo>
                      <a:pt x="70880" y="7957"/>
                      <a:pt x="54687" y="4147"/>
                      <a:pt x="38495" y="1289"/>
                    </a:cubicBezTo>
                    <a:cubicBezTo>
                      <a:pt x="26112" y="-616"/>
                      <a:pt x="10872" y="-1568"/>
                      <a:pt x="395" y="7004"/>
                    </a:cubicBezTo>
                    <a:cubicBezTo>
                      <a:pt x="-558" y="7957"/>
                      <a:pt x="395" y="7957"/>
                      <a:pt x="1347" y="7957"/>
                    </a:cubicBezTo>
                    <a:cubicBezTo>
                      <a:pt x="8015" y="5099"/>
                      <a:pt x="14682" y="3194"/>
                      <a:pt x="22302" y="3194"/>
                    </a:cubicBezTo>
                    <a:cubicBezTo>
                      <a:pt x="28970" y="3194"/>
                      <a:pt x="36590" y="4147"/>
                      <a:pt x="43257" y="5099"/>
                    </a:cubicBezTo>
                    <a:cubicBezTo>
                      <a:pt x="59450" y="7957"/>
                      <a:pt x="75642" y="11767"/>
                      <a:pt x="91835" y="15577"/>
                    </a:cubicBezTo>
                    <a:cubicBezTo>
                      <a:pt x="108027" y="18434"/>
                      <a:pt x="124220" y="21292"/>
                      <a:pt x="141365" y="21292"/>
                    </a:cubicBezTo>
                    <a:cubicBezTo>
                      <a:pt x="149937" y="21292"/>
                      <a:pt x="157557" y="20339"/>
                      <a:pt x="166130" y="19387"/>
                    </a:cubicBezTo>
                    <a:cubicBezTo>
                      <a:pt x="173750" y="18434"/>
                      <a:pt x="180417" y="16529"/>
                      <a:pt x="188037" y="14624"/>
                    </a:cubicBezTo>
                    <a:cubicBezTo>
                      <a:pt x="203277" y="9862"/>
                      <a:pt x="225185" y="-1568"/>
                      <a:pt x="199467" y="9862"/>
                    </a:cubicBezTo>
                    <a:close/>
                  </a:path>
                </a:pathLst>
              </a:custGeom>
              <a:solidFill>
                <a:srgbClr val="FFFFFF"/>
              </a:solidFill>
              <a:ln w="9525" cap="flat">
                <a:noFill/>
                <a:prstDash val="solid"/>
                <a:miter/>
              </a:ln>
            </p:spPr>
            <p:txBody>
              <a:bodyPr rtlCol="0" anchor="ctr"/>
              <a:lstStyle/>
              <a:p>
                <a:endParaRPr lang="en-US"/>
              </a:p>
            </p:txBody>
          </p:sp>
          <p:sp>
            <p:nvSpPr>
              <p:cNvPr id="2559" name="Freeform: Shape 2558">
                <a:extLst>
                  <a:ext uri="{FF2B5EF4-FFF2-40B4-BE49-F238E27FC236}">
                    <a16:creationId xmlns:a16="http://schemas.microsoft.com/office/drawing/2014/main" id="{D493F7C9-8E66-46E7-A02A-8083781531F9}"/>
                  </a:ext>
                </a:extLst>
              </p:cNvPr>
              <p:cNvSpPr/>
              <p:nvPr/>
            </p:nvSpPr>
            <p:spPr>
              <a:xfrm>
                <a:off x="1104048" y="783510"/>
                <a:ext cx="9847" cy="39766"/>
              </a:xfrm>
              <a:custGeom>
                <a:avLst/>
                <a:gdLst>
                  <a:gd name="connsiteX0" fmla="*/ 6567 w 9847"/>
                  <a:gd name="connsiteY0" fmla="*/ 30242 h 39766"/>
                  <a:gd name="connsiteX1" fmla="*/ 3709 w 9847"/>
                  <a:gd name="connsiteY1" fmla="*/ 18812 h 39766"/>
                  <a:gd name="connsiteX2" fmla="*/ 3709 w 9847"/>
                  <a:gd name="connsiteY2" fmla="*/ 714 h 39766"/>
                  <a:gd name="connsiteX3" fmla="*/ 2757 w 9847"/>
                  <a:gd name="connsiteY3" fmla="*/ 714 h 39766"/>
                  <a:gd name="connsiteX4" fmla="*/ 852 w 9847"/>
                  <a:gd name="connsiteY4" fmla="*/ 19764 h 39766"/>
                  <a:gd name="connsiteX5" fmla="*/ 9424 w 9847"/>
                  <a:gd name="connsiteY5" fmla="*/ 39767 h 39766"/>
                  <a:gd name="connsiteX6" fmla="*/ 9424 w 9847"/>
                  <a:gd name="connsiteY6" fmla="*/ 39767 h 39766"/>
                  <a:gd name="connsiteX7" fmla="*/ 6567 w 9847"/>
                  <a:gd name="connsiteY7" fmla="*/ 30242 h 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7" h="39766">
                    <a:moveTo>
                      <a:pt x="6567" y="30242"/>
                    </a:moveTo>
                    <a:cubicBezTo>
                      <a:pt x="5614" y="26432"/>
                      <a:pt x="4662" y="22622"/>
                      <a:pt x="3709" y="18812"/>
                    </a:cubicBezTo>
                    <a:cubicBezTo>
                      <a:pt x="2757" y="12144"/>
                      <a:pt x="3709" y="7382"/>
                      <a:pt x="3709" y="714"/>
                    </a:cubicBezTo>
                    <a:cubicBezTo>
                      <a:pt x="3709" y="-238"/>
                      <a:pt x="2757" y="-238"/>
                      <a:pt x="2757" y="714"/>
                    </a:cubicBezTo>
                    <a:cubicBezTo>
                      <a:pt x="-1053" y="6429"/>
                      <a:pt x="-101" y="14049"/>
                      <a:pt x="852" y="19764"/>
                    </a:cubicBezTo>
                    <a:cubicBezTo>
                      <a:pt x="1804" y="27384"/>
                      <a:pt x="5614" y="33099"/>
                      <a:pt x="9424" y="39767"/>
                    </a:cubicBezTo>
                    <a:cubicBezTo>
                      <a:pt x="9424" y="39767"/>
                      <a:pt x="10377" y="39767"/>
                      <a:pt x="9424" y="39767"/>
                    </a:cubicBezTo>
                    <a:cubicBezTo>
                      <a:pt x="9424" y="35957"/>
                      <a:pt x="7519" y="33099"/>
                      <a:pt x="6567" y="30242"/>
                    </a:cubicBezTo>
                    <a:close/>
                  </a:path>
                </a:pathLst>
              </a:custGeom>
              <a:solidFill>
                <a:srgbClr val="FFFFFF"/>
              </a:solidFill>
              <a:ln w="9525" cap="flat">
                <a:noFill/>
                <a:prstDash val="solid"/>
                <a:miter/>
              </a:ln>
            </p:spPr>
            <p:txBody>
              <a:bodyPr rtlCol="0" anchor="ctr"/>
              <a:lstStyle/>
              <a:p>
                <a:endParaRPr lang="en-US"/>
              </a:p>
            </p:txBody>
          </p:sp>
          <p:sp>
            <p:nvSpPr>
              <p:cNvPr id="2560" name="Freeform: Shape 2559">
                <a:extLst>
                  <a:ext uri="{FF2B5EF4-FFF2-40B4-BE49-F238E27FC236}">
                    <a16:creationId xmlns:a16="http://schemas.microsoft.com/office/drawing/2014/main" id="{280EB6BA-0DB5-4360-8731-A73B62D4B48D}"/>
                  </a:ext>
                </a:extLst>
              </p:cNvPr>
              <p:cNvSpPr/>
              <p:nvPr/>
            </p:nvSpPr>
            <p:spPr>
              <a:xfrm>
                <a:off x="1125854" y="708024"/>
                <a:ext cx="105727" cy="69532"/>
              </a:xfrm>
              <a:custGeom>
                <a:avLst/>
                <a:gdLst>
                  <a:gd name="connsiteX0" fmla="*/ 105728 w 105727"/>
                  <a:gd name="connsiteY0" fmla="*/ 0 h 69532"/>
                  <a:gd name="connsiteX1" fmla="*/ 96203 w 105727"/>
                  <a:gd name="connsiteY1" fmla="*/ 8572 h 69532"/>
                  <a:gd name="connsiteX2" fmla="*/ 82868 w 105727"/>
                  <a:gd name="connsiteY2" fmla="*/ 19050 h 69532"/>
                  <a:gd name="connsiteX3" fmla="*/ 55245 w 105727"/>
                  <a:gd name="connsiteY3" fmla="*/ 37147 h 69532"/>
                  <a:gd name="connsiteX4" fmla="*/ 28575 w 105727"/>
                  <a:gd name="connsiteY4" fmla="*/ 53340 h 69532"/>
                  <a:gd name="connsiteX5" fmla="*/ 0 w 105727"/>
                  <a:gd name="connsiteY5" fmla="*/ 68580 h 69532"/>
                  <a:gd name="connsiteX6" fmla="*/ 0 w 105727"/>
                  <a:gd name="connsiteY6" fmla="*/ 69532 h 69532"/>
                  <a:gd name="connsiteX7" fmla="*/ 56198 w 105727"/>
                  <a:gd name="connsiteY7" fmla="*/ 40005 h 69532"/>
                  <a:gd name="connsiteX8" fmla="*/ 81915 w 105727"/>
                  <a:gd name="connsiteY8" fmla="*/ 21907 h 69532"/>
                  <a:gd name="connsiteX9" fmla="*/ 105728 w 105727"/>
                  <a:gd name="connsiteY9" fmla="*/ 0 h 69532"/>
                  <a:gd name="connsiteX10" fmla="*/ 105728 w 105727"/>
                  <a:gd name="connsiteY10" fmla="*/ 0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27" h="69532">
                    <a:moveTo>
                      <a:pt x="105728" y="0"/>
                    </a:moveTo>
                    <a:cubicBezTo>
                      <a:pt x="101918" y="2857"/>
                      <a:pt x="99060" y="5715"/>
                      <a:pt x="96203" y="8572"/>
                    </a:cubicBezTo>
                    <a:cubicBezTo>
                      <a:pt x="91440" y="12382"/>
                      <a:pt x="86678" y="15240"/>
                      <a:pt x="82868" y="19050"/>
                    </a:cubicBezTo>
                    <a:cubicBezTo>
                      <a:pt x="74295" y="25717"/>
                      <a:pt x="64770" y="31432"/>
                      <a:pt x="55245" y="37147"/>
                    </a:cubicBezTo>
                    <a:cubicBezTo>
                      <a:pt x="46673" y="42863"/>
                      <a:pt x="38100" y="48578"/>
                      <a:pt x="28575" y="53340"/>
                    </a:cubicBezTo>
                    <a:cubicBezTo>
                      <a:pt x="19050" y="58103"/>
                      <a:pt x="9525" y="62865"/>
                      <a:pt x="0" y="68580"/>
                    </a:cubicBezTo>
                    <a:cubicBezTo>
                      <a:pt x="0" y="68580"/>
                      <a:pt x="0" y="69532"/>
                      <a:pt x="0" y="69532"/>
                    </a:cubicBezTo>
                    <a:cubicBezTo>
                      <a:pt x="20003" y="61913"/>
                      <a:pt x="38100" y="51435"/>
                      <a:pt x="56198" y="40005"/>
                    </a:cubicBezTo>
                    <a:cubicBezTo>
                      <a:pt x="64770" y="34290"/>
                      <a:pt x="73343" y="27622"/>
                      <a:pt x="81915" y="21907"/>
                    </a:cubicBezTo>
                    <a:cubicBezTo>
                      <a:pt x="89535" y="14288"/>
                      <a:pt x="98108" y="8572"/>
                      <a:pt x="105728" y="0"/>
                    </a:cubicBezTo>
                    <a:cubicBezTo>
                      <a:pt x="105728" y="953"/>
                      <a:pt x="105728" y="0"/>
                      <a:pt x="105728" y="0"/>
                    </a:cubicBezTo>
                    <a:close/>
                  </a:path>
                </a:pathLst>
              </a:custGeom>
              <a:solidFill>
                <a:srgbClr val="FCECE3"/>
              </a:solidFill>
              <a:ln w="9525" cap="flat">
                <a:noFill/>
                <a:prstDash val="solid"/>
                <a:miter/>
              </a:ln>
            </p:spPr>
            <p:txBody>
              <a:bodyPr rtlCol="0" anchor="ctr"/>
              <a:lstStyle/>
              <a:p>
                <a:endParaRPr lang="en-US"/>
              </a:p>
            </p:txBody>
          </p:sp>
          <p:sp>
            <p:nvSpPr>
              <p:cNvPr id="2561" name="Freeform: Shape 2560">
                <a:extLst>
                  <a:ext uri="{FF2B5EF4-FFF2-40B4-BE49-F238E27FC236}">
                    <a16:creationId xmlns:a16="http://schemas.microsoft.com/office/drawing/2014/main" id="{2FBD5356-BCFB-48CE-9792-11D0DD13A847}"/>
                  </a:ext>
                </a:extLst>
              </p:cNvPr>
              <p:cNvSpPr/>
              <p:nvPr/>
            </p:nvSpPr>
            <p:spPr>
              <a:xfrm>
                <a:off x="1279207" y="635381"/>
                <a:ext cx="32384" cy="28299"/>
              </a:xfrm>
              <a:custGeom>
                <a:avLst/>
                <a:gdLst>
                  <a:gd name="connsiteX0" fmla="*/ 31432 w 32384"/>
                  <a:gd name="connsiteY0" fmla="*/ 253 h 28299"/>
                  <a:gd name="connsiteX1" fmla="*/ 22860 w 32384"/>
                  <a:gd name="connsiteY1" fmla="*/ 3111 h 28299"/>
                  <a:gd name="connsiteX2" fmla="*/ 14288 w 32384"/>
                  <a:gd name="connsiteY2" fmla="*/ 9778 h 28299"/>
                  <a:gd name="connsiteX3" fmla="*/ 0 w 32384"/>
                  <a:gd name="connsiteY3" fmla="*/ 27876 h 28299"/>
                  <a:gd name="connsiteX4" fmla="*/ 952 w 32384"/>
                  <a:gd name="connsiteY4" fmla="*/ 27876 h 28299"/>
                  <a:gd name="connsiteX5" fmla="*/ 14288 w 32384"/>
                  <a:gd name="connsiteY5" fmla="*/ 12636 h 28299"/>
                  <a:gd name="connsiteX6" fmla="*/ 23813 w 32384"/>
                  <a:gd name="connsiteY6" fmla="*/ 5016 h 28299"/>
                  <a:gd name="connsiteX7" fmla="*/ 32385 w 32384"/>
                  <a:gd name="connsiteY7" fmla="*/ 253 h 28299"/>
                  <a:gd name="connsiteX8" fmla="*/ 31432 w 32384"/>
                  <a:gd name="connsiteY8" fmla="*/ 253 h 2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4" h="28299">
                    <a:moveTo>
                      <a:pt x="31432" y="253"/>
                    </a:moveTo>
                    <a:cubicBezTo>
                      <a:pt x="28575" y="-699"/>
                      <a:pt x="25717" y="1206"/>
                      <a:pt x="22860" y="3111"/>
                    </a:cubicBezTo>
                    <a:cubicBezTo>
                      <a:pt x="20002" y="5016"/>
                      <a:pt x="17145" y="7873"/>
                      <a:pt x="14288" y="9778"/>
                    </a:cubicBezTo>
                    <a:cubicBezTo>
                      <a:pt x="8572" y="15493"/>
                      <a:pt x="4763" y="22161"/>
                      <a:pt x="0" y="27876"/>
                    </a:cubicBezTo>
                    <a:cubicBezTo>
                      <a:pt x="0" y="27876"/>
                      <a:pt x="0" y="28828"/>
                      <a:pt x="952" y="27876"/>
                    </a:cubicBezTo>
                    <a:cubicBezTo>
                      <a:pt x="4763" y="22161"/>
                      <a:pt x="9525" y="17398"/>
                      <a:pt x="14288" y="12636"/>
                    </a:cubicBezTo>
                    <a:cubicBezTo>
                      <a:pt x="17145" y="9778"/>
                      <a:pt x="20002" y="6921"/>
                      <a:pt x="23813" y="5016"/>
                    </a:cubicBezTo>
                    <a:cubicBezTo>
                      <a:pt x="26670" y="3111"/>
                      <a:pt x="29527" y="2158"/>
                      <a:pt x="32385" y="253"/>
                    </a:cubicBezTo>
                    <a:cubicBezTo>
                      <a:pt x="32385" y="1206"/>
                      <a:pt x="32385" y="253"/>
                      <a:pt x="31432" y="253"/>
                    </a:cubicBezTo>
                    <a:close/>
                  </a:path>
                </a:pathLst>
              </a:custGeom>
              <a:solidFill>
                <a:srgbClr val="FCECE3"/>
              </a:solidFill>
              <a:ln w="9525" cap="flat">
                <a:noFill/>
                <a:prstDash val="solid"/>
                <a:miter/>
              </a:ln>
            </p:spPr>
            <p:txBody>
              <a:bodyPr rtlCol="0" anchor="ctr"/>
              <a:lstStyle/>
              <a:p>
                <a:endParaRPr lang="en-US"/>
              </a:p>
            </p:txBody>
          </p:sp>
          <p:sp>
            <p:nvSpPr>
              <p:cNvPr id="2562" name="Freeform: Shape 2561">
                <a:extLst>
                  <a:ext uri="{FF2B5EF4-FFF2-40B4-BE49-F238E27FC236}">
                    <a16:creationId xmlns:a16="http://schemas.microsoft.com/office/drawing/2014/main" id="{7AF8D82E-790F-43AE-8BD4-6BDFECCC7823}"/>
                  </a:ext>
                </a:extLst>
              </p:cNvPr>
              <p:cNvSpPr/>
              <p:nvPr/>
            </p:nvSpPr>
            <p:spPr>
              <a:xfrm>
                <a:off x="1294447" y="668364"/>
                <a:ext cx="36618" cy="12037"/>
              </a:xfrm>
              <a:custGeom>
                <a:avLst/>
                <a:gdLst>
                  <a:gd name="connsiteX0" fmla="*/ 36195 w 36618"/>
                  <a:gd name="connsiteY0" fmla="*/ 2513 h 12037"/>
                  <a:gd name="connsiteX1" fmla="*/ 19050 w 36618"/>
                  <a:gd name="connsiteY1" fmla="*/ 2513 h 12037"/>
                  <a:gd name="connsiteX2" fmla="*/ 0 w 36618"/>
                  <a:gd name="connsiteY2" fmla="*/ 11085 h 12037"/>
                  <a:gd name="connsiteX3" fmla="*/ 0 w 36618"/>
                  <a:gd name="connsiteY3" fmla="*/ 12038 h 12037"/>
                  <a:gd name="connsiteX4" fmla="*/ 36195 w 36618"/>
                  <a:gd name="connsiteY4" fmla="*/ 2513 h 12037"/>
                  <a:gd name="connsiteX5" fmla="*/ 36195 w 36618"/>
                  <a:gd name="connsiteY5" fmla="*/ 2513 h 1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8" h="12037">
                    <a:moveTo>
                      <a:pt x="36195" y="2513"/>
                    </a:moveTo>
                    <a:cubicBezTo>
                      <a:pt x="30480" y="-1297"/>
                      <a:pt x="24765" y="-345"/>
                      <a:pt x="19050" y="2513"/>
                    </a:cubicBezTo>
                    <a:cubicBezTo>
                      <a:pt x="12382" y="5370"/>
                      <a:pt x="7620" y="10133"/>
                      <a:pt x="0" y="11085"/>
                    </a:cubicBezTo>
                    <a:cubicBezTo>
                      <a:pt x="0" y="11085"/>
                      <a:pt x="0" y="12038"/>
                      <a:pt x="0" y="12038"/>
                    </a:cubicBezTo>
                    <a:cubicBezTo>
                      <a:pt x="12382" y="12038"/>
                      <a:pt x="22860" y="-2250"/>
                      <a:pt x="36195" y="2513"/>
                    </a:cubicBezTo>
                    <a:cubicBezTo>
                      <a:pt x="36195" y="3465"/>
                      <a:pt x="37148" y="2513"/>
                      <a:pt x="36195" y="2513"/>
                    </a:cubicBezTo>
                    <a:close/>
                  </a:path>
                </a:pathLst>
              </a:custGeom>
              <a:solidFill>
                <a:srgbClr val="FCECE3"/>
              </a:solidFill>
              <a:ln w="9525" cap="flat">
                <a:noFill/>
                <a:prstDash val="solid"/>
                <a:miter/>
              </a:ln>
            </p:spPr>
            <p:txBody>
              <a:bodyPr rtlCol="0" anchor="ctr"/>
              <a:lstStyle/>
              <a:p>
                <a:endParaRPr lang="en-US"/>
              </a:p>
            </p:txBody>
          </p:sp>
          <p:sp>
            <p:nvSpPr>
              <p:cNvPr id="2563" name="Freeform: Shape 2562">
                <a:extLst>
                  <a:ext uri="{FF2B5EF4-FFF2-40B4-BE49-F238E27FC236}">
                    <a16:creationId xmlns:a16="http://schemas.microsoft.com/office/drawing/2014/main" id="{169B8248-7E37-407D-AEDE-65E7DE37BB0C}"/>
                  </a:ext>
                </a:extLst>
              </p:cNvPr>
              <p:cNvSpPr/>
              <p:nvPr/>
            </p:nvSpPr>
            <p:spPr>
              <a:xfrm>
                <a:off x="1298495" y="693279"/>
                <a:ext cx="26855" cy="6595"/>
              </a:xfrm>
              <a:custGeom>
                <a:avLst/>
                <a:gdLst>
                  <a:gd name="connsiteX0" fmla="*/ 26432 w 26855"/>
                  <a:gd name="connsiteY0" fmla="*/ 6172 h 6595"/>
                  <a:gd name="connsiteX1" fmla="*/ 714 w 26855"/>
                  <a:gd name="connsiteY1" fmla="*/ 457 h 6595"/>
                  <a:gd name="connsiteX2" fmla="*/ 714 w 26855"/>
                  <a:gd name="connsiteY2" fmla="*/ 1410 h 6595"/>
                  <a:gd name="connsiteX3" fmla="*/ 26432 w 26855"/>
                  <a:gd name="connsiteY3" fmla="*/ 6172 h 6595"/>
                  <a:gd name="connsiteX4" fmla="*/ 26432 w 26855"/>
                  <a:gd name="connsiteY4" fmla="*/ 6172 h 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5" h="6595">
                    <a:moveTo>
                      <a:pt x="26432" y="6172"/>
                    </a:moveTo>
                    <a:cubicBezTo>
                      <a:pt x="21669" y="-2400"/>
                      <a:pt x="8334" y="457"/>
                      <a:pt x="714" y="457"/>
                    </a:cubicBezTo>
                    <a:cubicBezTo>
                      <a:pt x="-238" y="457"/>
                      <a:pt x="-238" y="1410"/>
                      <a:pt x="714" y="1410"/>
                    </a:cubicBezTo>
                    <a:cubicBezTo>
                      <a:pt x="10239" y="1410"/>
                      <a:pt x="18812" y="2362"/>
                      <a:pt x="26432" y="6172"/>
                    </a:cubicBezTo>
                    <a:cubicBezTo>
                      <a:pt x="26432" y="7125"/>
                      <a:pt x="27384" y="6172"/>
                      <a:pt x="26432" y="6172"/>
                    </a:cubicBezTo>
                    <a:close/>
                  </a:path>
                </a:pathLst>
              </a:custGeom>
              <a:solidFill>
                <a:srgbClr val="FCECE3"/>
              </a:solidFill>
              <a:ln w="9525" cap="flat">
                <a:noFill/>
                <a:prstDash val="solid"/>
                <a:miter/>
              </a:ln>
            </p:spPr>
            <p:txBody>
              <a:bodyPr rtlCol="0" anchor="ctr"/>
              <a:lstStyle/>
              <a:p>
                <a:endParaRPr lang="en-US"/>
              </a:p>
            </p:txBody>
          </p:sp>
          <p:sp>
            <p:nvSpPr>
              <p:cNvPr id="2564" name="Freeform: Shape 2563">
                <a:extLst>
                  <a:ext uri="{FF2B5EF4-FFF2-40B4-BE49-F238E27FC236}">
                    <a16:creationId xmlns:a16="http://schemas.microsoft.com/office/drawing/2014/main" id="{65E09127-B31B-4711-B3F9-8BEA1CAFCD2F}"/>
                  </a:ext>
                </a:extLst>
              </p:cNvPr>
              <p:cNvSpPr/>
              <p:nvPr/>
            </p:nvSpPr>
            <p:spPr>
              <a:xfrm>
                <a:off x="1253489" y="678628"/>
                <a:ext cx="16515" cy="21775"/>
              </a:xfrm>
              <a:custGeom>
                <a:avLst/>
                <a:gdLst>
                  <a:gd name="connsiteX0" fmla="*/ 0 w 16515"/>
                  <a:gd name="connsiteY0" fmla="*/ 821 h 21775"/>
                  <a:gd name="connsiteX1" fmla="*/ 0 w 16515"/>
                  <a:gd name="connsiteY1" fmla="*/ 821 h 21775"/>
                  <a:gd name="connsiteX2" fmla="*/ 12383 w 16515"/>
                  <a:gd name="connsiteY2" fmla="*/ 9393 h 21775"/>
                  <a:gd name="connsiteX3" fmla="*/ 16193 w 16515"/>
                  <a:gd name="connsiteY3" fmla="*/ 21776 h 21775"/>
                  <a:gd name="connsiteX4" fmla="*/ 16193 w 16515"/>
                  <a:gd name="connsiteY4" fmla="*/ 21776 h 21775"/>
                  <a:gd name="connsiteX5" fmla="*/ 0 w 16515"/>
                  <a:gd name="connsiteY5" fmla="*/ 821 h 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 h="21775">
                    <a:moveTo>
                      <a:pt x="0" y="821"/>
                    </a:moveTo>
                    <a:cubicBezTo>
                      <a:pt x="0" y="821"/>
                      <a:pt x="0" y="1773"/>
                      <a:pt x="0" y="821"/>
                    </a:cubicBezTo>
                    <a:cubicBezTo>
                      <a:pt x="5715" y="1773"/>
                      <a:pt x="9525" y="3678"/>
                      <a:pt x="12383" y="9393"/>
                    </a:cubicBezTo>
                    <a:cubicBezTo>
                      <a:pt x="14288" y="13203"/>
                      <a:pt x="16193" y="17013"/>
                      <a:pt x="16193" y="21776"/>
                    </a:cubicBezTo>
                    <a:cubicBezTo>
                      <a:pt x="16193" y="21776"/>
                      <a:pt x="16193" y="21776"/>
                      <a:pt x="16193" y="21776"/>
                    </a:cubicBezTo>
                    <a:cubicBezTo>
                      <a:pt x="18098" y="13203"/>
                      <a:pt x="11430" y="-3942"/>
                      <a:pt x="0" y="821"/>
                    </a:cubicBezTo>
                    <a:close/>
                  </a:path>
                </a:pathLst>
              </a:custGeom>
              <a:solidFill>
                <a:srgbClr val="FCECE3"/>
              </a:solidFill>
              <a:ln w="9525" cap="flat">
                <a:noFill/>
                <a:prstDash val="solid"/>
                <a:miter/>
              </a:ln>
            </p:spPr>
            <p:txBody>
              <a:bodyPr rtlCol="0" anchor="ctr"/>
              <a:lstStyle/>
              <a:p>
                <a:endParaRPr lang="en-US"/>
              </a:p>
            </p:txBody>
          </p:sp>
          <p:sp>
            <p:nvSpPr>
              <p:cNvPr id="2565" name="Freeform: Shape 2564">
                <a:extLst>
                  <a:ext uri="{FF2B5EF4-FFF2-40B4-BE49-F238E27FC236}">
                    <a16:creationId xmlns:a16="http://schemas.microsoft.com/office/drawing/2014/main" id="{47F74C1E-DCE1-4679-8B66-938ECEF89F5E}"/>
                  </a:ext>
                </a:extLst>
              </p:cNvPr>
              <p:cNvSpPr/>
              <p:nvPr/>
            </p:nvSpPr>
            <p:spPr>
              <a:xfrm>
                <a:off x="924176" y="1009014"/>
                <a:ext cx="215013" cy="43814"/>
              </a:xfrm>
              <a:custGeom>
                <a:avLst/>
                <a:gdLst>
                  <a:gd name="connsiteX0" fmla="*/ 215014 w 215013"/>
                  <a:gd name="connsiteY0" fmla="*/ 0 h 43814"/>
                  <a:gd name="connsiteX1" fmla="*/ 157864 w 215013"/>
                  <a:gd name="connsiteY1" fmla="*/ 27622 h 43814"/>
                  <a:gd name="connsiteX2" fmla="*/ 105476 w 215013"/>
                  <a:gd name="connsiteY2" fmla="*/ 36195 h 43814"/>
                  <a:gd name="connsiteX3" fmla="*/ 50231 w 215013"/>
                  <a:gd name="connsiteY3" fmla="*/ 35243 h 43814"/>
                  <a:gd name="connsiteX4" fmla="*/ 19751 w 215013"/>
                  <a:gd name="connsiteY4" fmla="*/ 25718 h 43814"/>
                  <a:gd name="connsiteX5" fmla="*/ 701 w 215013"/>
                  <a:gd name="connsiteY5" fmla="*/ 28575 h 43814"/>
                  <a:gd name="connsiteX6" fmla="*/ 15941 w 215013"/>
                  <a:gd name="connsiteY6" fmla="*/ 35243 h 43814"/>
                  <a:gd name="connsiteX7" fmla="*/ 75949 w 215013"/>
                  <a:gd name="connsiteY7" fmla="*/ 43815 h 43814"/>
                  <a:gd name="connsiteX8" fmla="*/ 118811 w 215013"/>
                  <a:gd name="connsiteY8" fmla="*/ 40957 h 43814"/>
                  <a:gd name="connsiteX9" fmla="*/ 161674 w 215013"/>
                  <a:gd name="connsiteY9" fmla="*/ 31432 h 43814"/>
                  <a:gd name="connsiteX10" fmla="*/ 203584 w 215013"/>
                  <a:gd name="connsiteY10" fmla="*/ 8572 h 43814"/>
                  <a:gd name="connsiteX11" fmla="*/ 215014 w 215013"/>
                  <a:gd name="connsiteY11"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13" h="43814">
                    <a:moveTo>
                      <a:pt x="215014" y="0"/>
                    </a:moveTo>
                    <a:cubicBezTo>
                      <a:pt x="201679" y="9525"/>
                      <a:pt x="174056" y="23813"/>
                      <a:pt x="157864" y="27622"/>
                    </a:cubicBezTo>
                    <a:cubicBezTo>
                      <a:pt x="140719" y="30480"/>
                      <a:pt x="122621" y="34290"/>
                      <a:pt x="105476" y="36195"/>
                    </a:cubicBezTo>
                    <a:cubicBezTo>
                      <a:pt x="87379" y="38100"/>
                      <a:pt x="68329" y="38100"/>
                      <a:pt x="50231" y="35243"/>
                    </a:cubicBezTo>
                    <a:cubicBezTo>
                      <a:pt x="41659" y="34290"/>
                      <a:pt x="28324" y="27622"/>
                      <a:pt x="19751" y="25718"/>
                    </a:cubicBezTo>
                    <a:cubicBezTo>
                      <a:pt x="16894" y="24765"/>
                      <a:pt x="-4061" y="19050"/>
                      <a:pt x="701" y="28575"/>
                    </a:cubicBezTo>
                    <a:cubicBezTo>
                      <a:pt x="2606" y="32385"/>
                      <a:pt x="12131" y="34290"/>
                      <a:pt x="15941" y="35243"/>
                    </a:cubicBezTo>
                    <a:cubicBezTo>
                      <a:pt x="48326" y="42863"/>
                      <a:pt x="57851" y="43815"/>
                      <a:pt x="75949" y="43815"/>
                    </a:cubicBezTo>
                    <a:cubicBezTo>
                      <a:pt x="89284" y="43815"/>
                      <a:pt x="105476" y="43815"/>
                      <a:pt x="118811" y="40957"/>
                    </a:cubicBezTo>
                    <a:cubicBezTo>
                      <a:pt x="135004" y="38100"/>
                      <a:pt x="145481" y="35243"/>
                      <a:pt x="161674" y="31432"/>
                    </a:cubicBezTo>
                    <a:cubicBezTo>
                      <a:pt x="176914" y="27622"/>
                      <a:pt x="192154" y="18097"/>
                      <a:pt x="203584" y="8572"/>
                    </a:cubicBezTo>
                    <a:cubicBezTo>
                      <a:pt x="203584" y="9525"/>
                      <a:pt x="215014" y="0"/>
                      <a:pt x="215014" y="0"/>
                    </a:cubicBezTo>
                    <a:close/>
                  </a:path>
                </a:pathLst>
              </a:custGeom>
              <a:solidFill>
                <a:srgbClr val="21488E">
                  <a:alpha val="60000"/>
                </a:srgbClr>
              </a:solidFill>
              <a:ln w="9525" cap="flat">
                <a:noFill/>
                <a:prstDash val="solid"/>
                <a:miter/>
              </a:ln>
            </p:spPr>
            <p:txBody>
              <a:bodyPr rtlCol="0" anchor="ctr"/>
              <a:lstStyle/>
              <a:p>
                <a:endParaRPr lang="en-US"/>
              </a:p>
            </p:txBody>
          </p:sp>
          <p:sp>
            <p:nvSpPr>
              <p:cNvPr id="2566" name="Freeform: Shape 2565">
                <a:extLst>
                  <a:ext uri="{FF2B5EF4-FFF2-40B4-BE49-F238E27FC236}">
                    <a16:creationId xmlns:a16="http://schemas.microsoft.com/office/drawing/2014/main" id="{452ACD85-4CD4-4516-B6DE-B4F621A93D09}"/>
                  </a:ext>
                </a:extLst>
              </p:cNvPr>
              <p:cNvSpPr/>
              <p:nvPr/>
            </p:nvSpPr>
            <p:spPr>
              <a:xfrm>
                <a:off x="1147048" y="1029016"/>
                <a:ext cx="138297" cy="113347"/>
              </a:xfrm>
              <a:custGeom>
                <a:avLst/>
                <a:gdLst>
                  <a:gd name="connsiteX0" fmla="*/ 128349 w 138297"/>
                  <a:gd name="connsiteY0" fmla="*/ 92393 h 113347"/>
                  <a:gd name="connsiteX1" fmla="*/ 115014 w 138297"/>
                  <a:gd name="connsiteY1" fmla="*/ 66675 h 113347"/>
                  <a:gd name="connsiteX2" fmla="*/ 86439 w 138297"/>
                  <a:gd name="connsiteY2" fmla="*/ 39053 h 113347"/>
                  <a:gd name="connsiteX3" fmla="*/ 714 w 138297"/>
                  <a:gd name="connsiteY3" fmla="*/ 0 h 113347"/>
                  <a:gd name="connsiteX4" fmla="*/ 714 w 138297"/>
                  <a:gd name="connsiteY4" fmla="*/ 953 h 113347"/>
                  <a:gd name="connsiteX5" fmla="*/ 85487 w 138297"/>
                  <a:gd name="connsiteY5" fmla="*/ 43815 h 113347"/>
                  <a:gd name="connsiteX6" fmla="*/ 112157 w 138297"/>
                  <a:gd name="connsiteY6" fmla="*/ 71438 h 113347"/>
                  <a:gd name="connsiteX7" fmla="*/ 137874 w 138297"/>
                  <a:gd name="connsiteY7" fmla="*/ 113347 h 113347"/>
                  <a:gd name="connsiteX8" fmla="*/ 137874 w 138297"/>
                  <a:gd name="connsiteY8" fmla="*/ 113347 h 113347"/>
                  <a:gd name="connsiteX9" fmla="*/ 128349 w 138297"/>
                  <a:gd name="connsiteY9" fmla="*/ 92393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7" h="113347">
                    <a:moveTo>
                      <a:pt x="128349" y="92393"/>
                    </a:moveTo>
                    <a:cubicBezTo>
                      <a:pt x="124539" y="83820"/>
                      <a:pt x="120729" y="75248"/>
                      <a:pt x="115014" y="66675"/>
                    </a:cubicBezTo>
                    <a:cubicBezTo>
                      <a:pt x="107394" y="55245"/>
                      <a:pt x="97869" y="46673"/>
                      <a:pt x="86439" y="39053"/>
                    </a:cubicBezTo>
                    <a:cubicBezTo>
                      <a:pt x="61674" y="20955"/>
                      <a:pt x="31194" y="6668"/>
                      <a:pt x="714" y="0"/>
                    </a:cubicBezTo>
                    <a:cubicBezTo>
                      <a:pt x="-238" y="0"/>
                      <a:pt x="-238" y="953"/>
                      <a:pt x="714" y="953"/>
                    </a:cubicBezTo>
                    <a:cubicBezTo>
                      <a:pt x="31194" y="10478"/>
                      <a:pt x="59769" y="25718"/>
                      <a:pt x="85487" y="43815"/>
                    </a:cubicBezTo>
                    <a:cubicBezTo>
                      <a:pt x="95964" y="51435"/>
                      <a:pt x="104537" y="60960"/>
                      <a:pt x="112157" y="71438"/>
                    </a:cubicBezTo>
                    <a:cubicBezTo>
                      <a:pt x="121682" y="84773"/>
                      <a:pt x="131207" y="98107"/>
                      <a:pt x="137874" y="113347"/>
                    </a:cubicBezTo>
                    <a:cubicBezTo>
                      <a:pt x="137874" y="113347"/>
                      <a:pt x="138827" y="113347"/>
                      <a:pt x="137874" y="113347"/>
                    </a:cubicBezTo>
                    <a:cubicBezTo>
                      <a:pt x="135969" y="106680"/>
                      <a:pt x="132159" y="99060"/>
                      <a:pt x="128349" y="92393"/>
                    </a:cubicBezTo>
                    <a:close/>
                  </a:path>
                </a:pathLst>
              </a:custGeom>
              <a:solidFill>
                <a:srgbClr val="21488E"/>
              </a:solidFill>
              <a:ln w="9525" cap="flat">
                <a:noFill/>
                <a:prstDash val="solid"/>
                <a:miter/>
              </a:ln>
            </p:spPr>
            <p:txBody>
              <a:bodyPr rtlCol="0" anchor="ctr"/>
              <a:lstStyle/>
              <a:p>
                <a:endParaRPr lang="en-US"/>
              </a:p>
            </p:txBody>
          </p:sp>
          <p:sp>
            <p:nvSpPr>
              <p:cNvPr id="2567" name="Freeform: Shape 2566">
                <a:extLst>
                  <a:ext uri="{FF2B5EF4-FFF2-40B4-BE49-F238E27FC236}">
                    <a16:creationId xmlns:a16="http://schemas.microsoft.com/office/drawing/2014/main" id="{457DF9C1-8BD0-4764-B40A-E1167AD1F7D4}"/>
                  </a:ext>
                </a:extLst>
              </p:cNvPr>
              <p:cNvSpPr/>
              <p:nvPr/>
            </p:nvSpPr>
            <p:spPr>
              <a:xfrm>
                <a:off x="747712" y="1048066"/>
                <a:ext cx="182879" cy="133773"/>
              </a:xfrm>
              <a:custGeom>
                <a:avLst/>
                <a:gdLst>
                  <a:gd name="connsiteX0" fmla="*/ 181927 w 182879"/>
                  <a:gd name="connsiteY0" fmla="*/ 0 h 133773"/>
                  <a:gd name="connsiteX1" fmla="*/ 77152 w 182879"/>
                  <a:gd name="connsiteY1" fmla="*/ 55245 h 133773"/>
                  <a:gd name="connsiteX2" fmla="*/ 35243 w 182879"/>
                  <a:gd name="connsiteY2" fmla="*/ 93345 h 133773"/>
                  <a:gd name="connsiteX3" fmla="*/ 0 w 182879"/>
                  <a:gd name="connsiteY3" fmla="*/ 133350 h 133773"/>
                  <a:gd name="connsiteX4" fmla="*/ 0 w 182879"/>
                  <a:gd name="connsiteY4" fmla="*/ 133350 h 133773"/>
                  <a:gd name="connsiteX5" fmla="*/ 35243 w 182879"/>
                  <a:gd name="connsiteY5" fmla="*/ 97155 h 133773"/>
                  <a:gd name="connsiteX6" fmla="*/ 54293 w 182879"/>
                  <a:gd name="connsiteY6" fmla="*/ 80963 h 133773"/>
                  <a:gd name="connsiteX7" fmla="*/ 79057 w 182879"/>
                  <a:gd name="connsiteY7" fmla="*/ 60007 h 133773"/>
                  <a:gd name="connsiteX8" fmla="*/ 127635 w 182879"/>
                  <a:gd name="connsiteY8" fmla="*/ 26670 h 133773"/>
                  <a:gd name="connsiteX9" fmla="*/ 182880 w 182879"/>
                  <a:gd name="connsiteY9" fmla="*/ 953 h 133773"/>
                  <a:gd name="connsiteX10" fmla="*/ 181927 w 182879"/>
                  <a:gd name="connsiteY10" fmla="*/ 0 h 1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79" h="133773">
                    <a:moveTo>
                      <a:pt x="181927" y="0"/>
                    </a:moveTo>
                    <a:cubicBezTo>
                      <a:pt x="143827" y="10478"/>
                      <a:pt x="107632" y="30480"/>
                      <a:pt x="77152" y="55245"/>
                    </a:cubicBezTo>
                    <a:cubicBezTo>
                      <a:pt x="61913" y="67628"/>
                      <a:pt x="48577" y="80963"/>
                      <a:pt x="35243" y="93345"/>
                    </a:cubicBezTo>
                    <a:cubicBezTo>
                      <a:pt x="22860" y="104775"/>
                      <a:pt x="8573" y="118110"/>
                      <a:pt x="0" y="133350"/>
                    </a:cubicBezTo>
                    <a:cubicBezTo>
                      <a:pt x="0" y="133350"/>
                      <a:pt x="0" y="134303"/>
                      <a:pt x="0" y="133350"/>
                    </a:cubicBezTo>
                    <a:cubicBezTo>
                      <a:pt x="9525" y="120015"/>
                      <a:pt x="21907" y="106680"/>
                      <a:pt x="35243" y="97155"/>
                    </a:cubicBezTo>
                    <a:cubicBezTo>
                      <a:pt x="41910" y="92393"/>
                      <a:pt x="47625" y="86678"/>
                      <a:pt x="54293" y="80963"/>
                    </a:cubicBezTo>
                    <a:cubicBezTo>
                      <a:pt x="61913" y="74295"/>
                      <a:pt x="70485" y="66675"/>
                      <a:pt x="79057" y="60007"/>
                    </a:cubicBezTo>
                    <a:cubicBezTo>
                      <a:pt x="94298" y="47625"/>
                      <a:pt x="110490" y="36195"/>
                      <a:pt x="127635" y="26670"/>
                    </a:cubicBezTo>
                    <a:cubicBezTo>
                      <a:pt x="145733" y="17145"/>
                      <a:pt x="164783" y="9525"/>
                      <a:pt x="182880" y="953"/>
                    </a:cubicBezTo>
                    <a:cubicBezTo>
                      <a:pt x="182880" y="1905"/>
                      <a:pt x="182880" y="0"/>
                      <a:pt x="181927" y="0"/>
                    </a:cubicBezTo>
                    <a:close/>
                  </a:path>
                </a:pathLst>
              </a:custGeom>
              <a:solidFill>
                <a:srgbClr val="21488E"/>
              </a:solidFill>
              <a:ln w="9525" cap="flat">
                <a:noFill/>
                <a:prstDash val="solid"/>
                <a:miter/>
              </a:ln>
            </p:spPr>
            <p:txBody>
              <a:bodyPr rtlCol="0" anchor="ctr"/>
              <a:lstStyle/>
              <a:p>
                <a:endParaRPr lang="en-US"/>
              </a:p>
            </p:txBody>
          </p:sp>
          <p:sp>
            <p:nvSpPr>
              <p:cNvPr id="2568" name="Freeform: Shape 2567">
                <a:extLst>
                  <a:ext uri="{FF2B5EF4-FFF2-40B4-BE49-F238E27FC236}">
                    <a16:creationId xmlns:a16="http://schemas.microsoft.com/office/drawing/2014/main" id="{62519B67-C38D-4352-9A67-E08D1D82998A}"/>
                  </a:ext>
                </a:extLst>
              </p:cNvPr>
              <p:cNvSpPr/>
              <p:nvPr/>
            </p:nvSpPr>
            <p:spPr>
              <a:xfrm>
                <a:off x="648652" y="1196657"/>
                <a:ext cx="85857" cy="105727"/>
              </a:xfrm>
              <a:custGeom>
                <a:avLst/>
                <a:gdLst>
                  <a:gd name="connsiteX0" fmla="*/ 75248 w 85857"/>
                  <a:gd name="connsiteY0" fmla="*/ 78105 h 105727"/>
                  <a:gd name="connsiteX1" fmla="*/ 53340 w 85857"/>
                  <a:gd name="connsiteY1" fmla="*/ 40005 h 105727"/>
                  <a:gd name="connsiteX2" fmla="*/ 64770 w 85857"/>
                  <a:gd name="connsiteY2" fmla="*/ 66675 h 105727"/>
                  <a:gd name="connsiteX3" fmla="*/ 66675 w 85857"/>
                  <a:gd name="connsiteY3" fmla="*/ 84773 h 105727"/>
                  <a:gd name="connsiteX4" fmla="*/ 50483 w 85857"/>
                  <a:gd name="connsiteY4" fmla="*/ 75248 h 105727"/>
                  <a:gd name="connsiteX5" fmla="*/ 12383 w 85857"/>
                  <a:gd name="connsiteY5" fmla="*/ 20002 h 105727"/>
                  <a:gd name="connsiteX6" fmla="*/ 0 w 85857"/>
                  <a:gd name="connsiteY6" fmla="*/ 0 h 105727"/>
                  <a:gd name="connsiteX7" fmla="*/ 48578 w 85857"/>
                  <a:gd name="connsiteY7" fmla="*/ 78105 h 105727"/>
                  <a:gd name="connsiteX8" fmla="*/ 80963 w 85857"/>
                  <a:gd name="connsiteY8" fmla="*/ 105727 h 105727"/>
                  <a:gd name="connsiteX9" fmla="*/ 75248 w 85857"/>
                  <a:gd name="connsiteY9" fmla="*/ 7810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57" h="105727">
                    <a:moveTo>
                      <a:pt x="75248" y="78105"/>
                    </a:moveTo>
                    <a:cubicBezTo>
                      <a:pt x="69533" y="70485"/>
                      <a:pt x="61913" y="57150"/>
                      <a:pt x="53340" y="40005"/>
                    </a:cubicBezTo>
                    <a:cubicBezTo>
                      <a:pt x="57150" y="48577"/>
                      <a:pt x="60960" y="58102"/>
                      <a:pt x="64770" y="66675"/>
                    </a:cubicBezTo>
                    <a:cubicBezTo>
                      <a:pt x="66675" y="70485"/>
                      <a:pt x="72390" y="80963"/>
                      <a:pt x="66675" y="84773"/>
                    </a:cubicBezTo>
                    <a:cubicBezTo>
                      <a:pt x="60008" y="87630"/>
                      <a:pt x="54293" y="80010"/>
                      <a:pt x="50483" y="75248"/>
                    </a:cubicBezTo>
                    <a:cubicBezTo>
                      <a:pt x="36195" y="58102"/>
                      <a:pt x="23813" y="39052"/>
                      <a:pt x="12383" y="20002"/>
                    </a:cubicBezTo>
                    <a:cubicBezTo>
                      <a:pt x="8573" y="13335"/>
                      <a:pt x="3810" y="6667"/>
                      <a:pt x="0" y="0"/>
                    </a:cubicBezTo>
                    <a:cubicBezTo>
                      <a:pt x="6668" y="23813"/>
                      <a:pt x="34290" y="59055"/>
                      <a:pt x="48578" y="78105"/>
                    </a:cubicBezTo>
                    <a:cubicBezTo>
                      <a:pt x="62865" y="98107"/>
                      <a:pt x="72390" y="105727"/>
                      <a:pt x="80963" y="105727"/>
                    </a:cubicBezTo>
                    <a:cubicBezTo>
                      <a:pt x="90488" y="100013"/>
                      <a:pt x="84773" y="90488"/>
                      <a:pt x="75248" y="7810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69" name="Freeform: Shape 2568">
                <a:extLst>
                  <a:ext uri="{FF2B5EF4-FFF2-40B4-BE49-F238E27FC236}">
                    <a16:creationId xmlns:a16="http://schemas.microsoft.com/office/drawing/2014/main" id="{19F45682-0B5A-4472-8BE4-F59023F1A91F}"/>
                  </a:ext>
                </a:extLst>
              </p:cNvPr>
              <p:cNvSpPr/>
              <p:nvPr/>
            </p:nvSpPr>
            <p:spPr>
              <a:xfrm>
                <a:off x="662225" y="1171534"/>
                <a:ext cx="55959" cy="38219"/>
              </a:xfrm>
              <a:custGeom>
                <a:avLst/>
                <a:gdLst>
                  <a:gd name="connsiteX0" fmla="*/ 55959 w 55959"/>
                  <a:gd name="connsiteY0" fmla="*/ 37505 h 38219"/>
                  <a:gd name="connsiteX1" fmla="*/ 714 w 55959"/>
                  <a:gd name="connsiteY1" fmla="*/ 357 h 38219"/>
                  <a:gd name="connsiteX2" fmla="*/ 714 w 55959"/>
                  <a:gd name="connsiteY2" fmla="*/ 1310 h 38219"/>
                  <a:gd name="connsiteX3" fmla="*/ 34052 w 55959"/>
                  <a:gd name="connsiteY3" fmla="*/ 20360 h 38219"/>
                  <a:gd name="connsiteX4" fmla="*/ 55959 w 55959"/>
                  <a:gd name="connsiteY4" fmla="*/ 37505 h 38219"/>
                  <a:gd name="connsiteX5" fmla="*/ 55959 w 55959"/>
                  <a:gd name="connsiteY5" fmla="*/ 37505 h 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9" h="38219">
                    <a:moveTo>
                      <a:pt x="55959" y="37505"/>
                    </a:moveTo>
                    <a:cubicBezTo>
                      <a:pt x="37862" y="24170"/>
                      <a:pt x="26432" y="-3453"/>
                      <a:pt x="714" y="357"/>
                    </a:cubicBezTo>
                    <a:cubicBezTo>
                      <a:pt x="-238" y="357"/>
                      <a:pt x="-238" y="1310"/>
                      <a:pt x="714" y="1310"/>
                    </a:cubicBezTo>
                    <a:cubicBezTo>
                      <a:pt x="15002" y="1310"/>
                      <a:pt x="24527" y="9882"/>
                      <a:pt x="34052" y="20360"/>
                    </a:cubicBezTo>
                    <a:cubicBezTo>
                      <a:pt x="39767" y="27027"/>
                      <a:pt x="45482" y="34647"/>
                      <a:pt x="55959" y="37505"/>
                    </a:cubicBezTo>
                    <a:cubicBezTo>
                      <a:pt x="55959" y="38457"/>
                      <a:pt x="55959" y="38457"/>
                      <a:pt x="55959" y="37505"/>
                    </a:cubicBezTo>
                    <a:close/>
                  </a:path>
                </a:pathLst>
              </a:custGeom>
              <a:solidFill>
                <a:srgbClr val="FFFFFF"/>
              </a:solidFill>
              <a:ln w="9525" cap="flat">
                <a:noFill/>
                <a:prstDash val="solid"/>
                <a:miter/>
              </a:ln>
            </p:spPr>
            <p:txBody>
              <a:bodyPr rtlCol="0" anchor="ctr"/>
              <a:lstStyle/>
              <a:p>
                <a:endParaRPr lang="en-US"/>
              </a:p>
            </p:txBody>
          </p:sp>
          <p:sp>
            <p:nvSpPr>
              <p:cNvPr id="2570" name="Freeform: Shape 2569">
                <a:extLst>
                  <a:ext uri="{FF2B5EF4-FFF2-40B4-BE49-F238E27FC236}">
                    <a16:creationId xmlns:a16="http://schemas.microsoft.com/office/drawing/2014/main" id="{A309C508-6471-4C93-988B-658D58A3D4F8}"/>
                  </a:ext>
                </a:extLst>
              </p:cNvPr>
              <p:cNvSpPr/>
              <p:nvPr/>
            </p:nvSpPr>
            <p:spPr>
              <a:xfrm>
                <a:off x="720089" y="1211897"/>
                <a:ext cx="33337" cy="40957"/>
              </a:xfrm>
              <a:custGeom>
                <a:avLst/>
                <a:gdLst>
                  <a:gd name="connsiteX0" fmla="*/ 0 w 33337"/>
                  <a:gd name="connsiteY0" fmla="*/ 0 h 40957"/>
                  <a:gd name="connsiteX1" fmla="*/ 0 w 33337"/>
                  <a:gd name="connsiteY1" fmla="*/ 0 h 40957"/>
                  <a:gd name="connsiteX2" fmla="*/ 7620 w 33337"/>
                  <a:gd name="connsiteY2" fmla="*/ 5715 h 40957"/>
                  <a:gd name="connsiteX3" fmla="*/ 20003 w 33337"/>
                  <a:gd name="connsiteY3" fmla="*/ 17145 h 40957"/>
                  <a:gd name="connsiteX4" fmla="*/ 31433 w 33337"/>
                  <a:gd name="connsiteY4" fmla="*/ 36195 h 40957"/>
                  <a:gd name="connsiteX5" fmla="*/ 33338 w 33337"/>
                  <a:gd name="connsiteY5" fmla="*/ 40958 h 40957"/>
                  <a:gd name="connsiteX6" fmla="*/ 0 w 33337"/>
                  <a:gd name="connsiteY6" fmla="*/ 0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40957">
                    <a:moveTo>
                      <a:pt x="0" y="0"/>
                    </a:moveTo>
                    <a:cubicBezTo>
                      <a:pt x="0" y="0"/>
                      <a:pt x="0" y="0"/>
                      <a:pt x="0" y="0"/>
                    </a:cubicBezTo>
                    <a:cubicBezTo>
                      <a:pt x="1905" y="2858"/>
                      <a:pt x="4763" y="3810"/>
                      <a:pt x="7620" y="5715"/>
                    </a:cubicBezTo>
                    <a:cubicBezTo>
                      <a:pt x="11430" y="8573"/>
                      <a:pt x="17145" y="13335"/>
                      <a:pt x="20003" y="17145"/>
                    </a:cubicBezTo>
                    <a:cubicBezTo>
                      <a:pt x="24765" y="23813"/>
                      <a:pt x="28575" y="28575"/>
                      <a:pt x="31433" y="36195"/>
                    </a:cubicBezTo>
                    <a:cubicBezTo>
                      <a:pt x="31433" y="37148"/>
                      <a:pt x="33338" y="40958"/>
                      <a:pt x="33338" y="40958"/>
                    </a:cubicBezTo>
                    <a:cubicBezTo>
                      <a:pt x="31433" y="26670"/>
                      <a:pt x="14288" y="2858"/>
                      <a:pt x="0" y="0"/>
                    </a:cubicBezTo>
                    <a:close/>
                  </a:path>
                </a:pathLst>
              </a:custGeom>
              <a:solidFill>
                <a:srgbClr val="FFFFFF"/>
              </a:solidFill>
              <a:ln w="9525" cap="flat">
                <a:noFill/>
                <a:prstDash val="solid"/>
                <a:miter/>
              </a:ln>
            </p:spPr>
            <p:txBody>
              <a:bodyPr rtlCol="0" anchor="ctr"/>
              <a:lstStyle/>
              <a:p>
                <a:endParaRPr lang="en-US"/>
              </a:p>
            </p:txBody>
          </p:sp>
          <p:sp>
            <p:nvSpPr>
              <p:cNvPr id="2571" name="Freeform: Shape 2570">
                <a:extLst>
                  <a:ext uri="{FF2B5EF4-FFF2-40B4-BE49-F238E27FC236}">
                    <a16:creationId xmlns:a16="http://schemas.microsoft.com/office/drawing/2014/main" id="{A4D2C55D-63B9-450C-AA87-4D6307E3C5F7}"/>
                  </a:ext>
                </a:extLst>
              </p:cNvPr>
              <p:cNvSpPr/>
              <p:nvPr/>
            </p:nvSpPr>
            <p:spPr>
              <a:xfrm>
                <a:off x="1299210" y="1176654"/>
                <a:ext cx="80010" cy="46672"/>
              </a:xfrm>
              <a:custGeom>
                <a:avLst/>
                <a:gdLst>
                  <a:gd name="connsiteX0" fmla="*/ 80010 w 80010"/>
                  <a:gd name="connsiteY0" fmla="*/ 4763 h 46672"/>
                  <a:gd name="connsiteX1" fmla="*/ 67627 w 80010"/>
                  <a:gd name="connsiteY1" fmla="*/ 0 h 46672"/>
                  <a:gd name="connsiteX2" fmla="*/ 44767 w 80010"/>
                  <a:gd name="connsiteY2" fmla="*/ 9525 h 46672"/>
                  <a:gd name="connsiteX3" fmla="*/ 0 w 80010"/>
                  <a:gd name="connsiteY3" fmla="*/ 45720 h 46672"/>
                  <a:gd name="connsiteX4" fmla="*/ 952 w 80010"/>
                  <a:gd name="connsiteY4" fmla="*/ 46672 h 46672"/>
                  <a:gd name="connsiteX5" fmla="*/ 37148 w 80010"/>
                  <a:gd name="connsiteY5" fmla="*/ 20955 h 46672"/>
                  <a:gd name="connsiteX6" fmla="*/ 80010 w 80010"/>
                  <a:gd name="connsiteY6" fmla="*/ 4763 h 46672"/>
                  <a:gd name="connsiteX7" fmla="*/ 80010 w 80010"/>
                  <a:gd name="connsiteY7" fmla="*/ 4763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 h="46672">
                    <a:moveTo>
                      <a:pt x="80010" y="4763"/>
                    </a:moveTo>
                    <a:cubicBezTo>
                      <a:pt x="77152" y="0"/>
                      <a:pt x="72390" y="0"/>
                      <a:pt x="67627" y="0"/>
                    </a:cubicBezTo>
                    <a:cubicBezTo>
                      <a:pt x="59055" y="0"/>
                      <a:pt x="51435" y="4763"/>
                      <a:pt x="44767" y="9525"/>
                    </a:cubicBezTo>
                    <a:cubicBezTo>
                      <a:pt x="28575" y="20955"/>
                      <a:pt x="14288" y="33338"/>
                      <a:pt x="0" y="45720"/>
                    </a:cubicBezTo>
                    <a:cubicBezTo>
                      <a:pt x="0" y="45720"/>
                      <a:pt x="0" y="46672"/>
                      <a:pt x="952" y="46672"/>
                    </a:cubicBezTo>
                    <a:cubicBezTo>
                      <a:pt x="13335" y="39052"/>
                      <a:pt x="24765" y="28575"/>
                      <a:pt x="37148" y="20955"/>
                    </a:cubicBezTo>
                    <a:cubicBezTo>
                      <a:pt x="47625" y="12382"/>
                      <a:pt x="63817" y="0"/>
                      <a:pt x="80010" y="4763"/>
                    </a:cubicBezTo>
                    <a:cubicBezTo>
                      <a:pt x="80010" y="5715"/>
                      <a:pt x="80010" y="5715"/>
                      <a:pt x="80010" y="4763"/>
                    </a:cubicBezTo>
                    <a:close/>
                  </a:path>
                </a:pathLst>
              </a:custGeom>
              <a:solidFill>
                <a:srgbClr val="FFFFFF"/>
              </a:solidFill>
              <a:ln w="9525" cap="flat">
                <a:noFill/>
                <a:prstDash val="solid"/>
                <a:miter/>
              </a:ln>
            </p:spPr>
            <p:txBody>
              <a:bodyPr rtlCol="0" anchor="ctr"/>
              <a:lstStyle/>
              <a:p>
                <a:endParaRPr lang="en-US"/>
              </a:p>
            </p:txBody>
          </p:sp>
        </p:grpSp>
        <p:grpSp>
          <p:nvGrpSpPr>
            <p:cNvPr id="2572" name="Graphic 4">
              <a:extLst>
                <a:ext uri="{FF2B5EF4-FFF2-40B4-BE49-F238E27FC236}">
                  <a16:creationId xmlns:a16="http://schemas.microsoft.com/office/drawing/2014/main" id="{DD54026C-33E8-4B17-A611-B21BF8EFBE8E}"/>
                </a:ext>
              </a:extLst>
            </p:cNvPr>
            <p:cNvGrpSpPr/>
            <p:nvPr/>
          </p:nvGrpSpPr>
          <p:grpSpPr>
            <a:xfrm>
              <a:off x="719147" y="515258"/>
              <a:ext cx="436379" cy="308688"/>
              <a:chOff x="719147" y="515258"/>
              <a:chExt cx="436379" cy="308688"/>
            </a:xfrm>
          </p:grpSpPr>
          <p:grpSp>
            <p:nvGrpSpPr>
              <p:cNvPr id="2573" name="Graphic 4">
                <a:extLst>
                  <a:ext uri="{FF2B5EF4-FFF2-40B4-BE49-F238E27FC236}">
                    <a16:creationId xmlns:a16="http://schemas.microsoft.com/office/drawing/2014/main" id="{4BBD88E5-70B6-4038-81D5-23A78B1809D3}"/>
                  </a:ext>
                </a:extLst>
              </p:cNvPr>
              <p:cNvGrpSpPr/>
              <p:nvPr/>
            </p:nvGrpSpPr>
            <p:grpSpPr>
              <a:xfrm>
                <a:off x="840987" y="591819"/>
                <a:ext cx="249752" cy="232127"/>
                <a:chOff x="840987" y="591819"/>
                <a:chExt cx="249752" cy="232127"/>
              </a:xfrm>
            </p:grpSpPr>
            <p:sp>
              <p:nvSpPr>
                <p:cNvPr id="2574" name="Freeform: Shape 2573">
                  <a:extLst>
                    <a:ext uri="{FF2B5EF4-FFF2-40B4-BE49-F238E27FC236}">
                      <a16:creationId xmlns:a16="http://schemas.microsoft.com/office/drawing/2014/main" id="{01A84BBD-F216-4BFE-A896-4C36EB95963C}"/>
                    </a:ext>
                  </a:extLst>
                </p:cNvPr>
                <p:cNvSpPr/>
                <p:nvPr/>
              </p:nvSpPr>
              <p:spPr>
                <a:xfrm>
                  <a:off x="843152" y="595629"/>
                  <a:ext cx="246634" cy="227071"/>
                </a:xfrm>
                <a:custGeom>
                  <a:avLst/>
                  <a:gdLst>
                    <a:gd name="connsiteX0" fmla="*/ 243650 w 246634"/>
                    <a:gd name="connsiteY0" fmla="*/ 118110 h 227071"/>
                    <a:gd name="connsiteX1" fmla="*/ 230315 w 246634"/>
                    <a:gd name="connsiteY1" fmla="*/ 73343 h 227071"/>
                    <a:gd name="connsiteX2" fmla="*/ 222695 w 246634"/>
                    <a:gd name="connsiteY2" fmla="*/ 6667 h 227071"/>
                    <a:gd name="connsiteX3" fmla="*/ 175070 w 246634"/>
                    <a:gd name="connsiteY3" fmla="*/ 0 h 227071"/>
                    <a:gd name="connsiteX4" fmla="*/ 185547 w 246634"/>
                    <a:gd name="connsiteY4" fmla="*/ 17145 h 227071"/>
                    <a:gd name="connsiteX5" fmla="*/ 136017 w 246634"/>
                    <a:gd name="connsiteY5" fmla="*/ 0 h 227071"/>
                    <a:gd name="connsiteX6" fmla="*/ 130302 w 246634"/>
                    <a:gd name="connsiteY6" fmla="*/ 20955 h 227071"/>
                    <a:gd name="connsiteX7" fmla="*/ 123635 w 246634"/>
                    <a:gd name="connsiteY7" fmla="*/ 3810 h 227071"/>
                    <a:gd name="connsiteX8" fmla="*/ 92202 w 246634"/>
                    <a:gd name="connsiteY8" fmla="*/ 28575 h 227071"/>
                    <a:gd name="connsiteX9" fmla="*/ 101727 w 246634"/>
                    <a:gd name="connsiteY9" fmla="*/ 10477 h 227071"/>
                    <a:gd name="connsiteX10" fmla="*/ 5525 w 246634"/>
                    <a:gd name="connsiteY10" fmla="*/ 42863 h 227071"/>
                    <a:gd name="connsiteX11" fmla="*/ 26480 w 246634"/>
                    <a:gd name="connsiteY11" fmla="*/ 31433 h 227071"/>
                    <a:gd name="connsiteX12" fmla="*/ 6477 w 246634"/>
                    <a:gd name="connsiteY12" fmla="*/ 36195 h 227071"/>
                    <a:gd name="connsiteX13" fmla="*/ 1715 w 246634"/>
                    <a:gd name="connsiteY13" fmla="*/ 133350 h 227071"/>
                    <a:gd name="connsiteX14" fmla="*/ 32195 w 246634"/>
                    <a:gd name="connsiteY14" fmla="*/ 200978 h 227071"/>
                    <a:gd name="connsiteX15" fmla="*/ 143637 w 246634"/>
                    <a:gd name="connsiteY15" fmla="*/ 224790 h 227071"/>
                    <a:gd name="connsiteX16" fmla="*/ 241745 w 246634"/>
                    <a:gd name="connsiteY16" fmla="*/ 159068 h 227071"/>
                    <a:gd name="connsiteX17" fmla="*/ 241745 w 246634"/>
                    <a:gd name="connsiteY17" fmla="*/ 158115 h 227071"/>
                    <a:gd name="connsiteX18" fmla="*/ 243650 w 246634"/>
                    <a:gd name="connsiteY18" fmla="*/ 118110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34" h="227071">
                      <a:moveTo>
                        <a:pt x="243650" y="118110"/>
                      </a:move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4312"/>
                        <a:pt x="233172" y="172403"/>
                        <a:pt x="241745" y="159068"/>
                      </a:cubicBezTo>
                      <a:cubicBezTo>
                        <a:pt x="241745" y="159068"/>
                        <a:pt x="241745" y="158115"/>
                        <a:pt x="241745" y="158115"/>
                      </a:cubicBezTo>
                      <a:cubicBezTo>
                        <a:pt x="248412" y="147637"/>
                        <a:pt x="247460" y="129540"/>
                        <a:pt x="243650" y="118110"/>
                      </a:cubicBezTo>
                      <a:close/>
                    </a:path>
                  </a:pathLst>
                </a:custGeom>
                <a:solidFill>
                  <a:srgbClr val="FBD0B4"/>
                </a:solidFill>
                <a:ln w="9525" cap="flat">
                  <a:noFill/>
                  <a:prstDash val="solid"/>
                  <a:miter/>
                </a:ln>
              </p:spPr>
              <p:txBody>
                <a:bodyPr rtlCol="0" anchor="ctr"/>
                <a:lstStyle/>
                <a:p>
                  <a:endParaRPr lang="en-US"/>
                </a:p>
              </p:txBody>
            </p:sp>
            <p:sp>
              <p:nvSpPr>
                <p:cNvPr id="2575" name="Freeform: Shape 2574">
                  <a:extLst>
                    <a:ext uri="{FF2B5EF4-FFF2-40B4-BE49-F238E27FC236}">
                      <a16:creationId xmlns:a16="http://schemas.microsoft.com/office/drawing/2014/main" id="{40A9D2FF-8CB2-43A6-8AC6-B238B04E5AAA}"/>
                    </a:ext>
                  </a:extLst>
                </p:cNvPr>
                <p:cNvSpPr/>
                <p:nvPr/>
              </p:nvSpPr>
              <p:spPr>
                <a:xfrm>
                  <a:off x="840987" y="591819"/>
                  <a:ext cx="249752" cy="232127"/>
                </a:xfrm>
                <a:custGeom>
                  <a:avLst/>
                  <a:gdLst>
                    <a:gd name="connsiteX0" fmla="*/ 53410 w 249752"/>
                    <a:gd name="connsiteY0" fmla="*/ 219075 h 232127"/>
                    <a:gd name="connsiteX1" fmla="*/ 53410 w 249752"/>
                    <a:gd name="connsiteY1" fmla="*/ 219075 h 232127"/>
                    <a:gd name="connsiteX2" fmla="*/ 32455 w 249752"/>
                    <a:gd name="connsiteY2" fmla="*/ 206693 h 232127"/>
                    <a:gd name="connsiteX3" fmla="*/ 32455 w 249752"/>
                    <a:gd name="connsiteY3" fmla="*/ 206693 h 232127"/>
                    <a:gd name="connsiteX4" fmla="*/ 1975 w 249752"/>
                    <a:gd name="connsiteY4" fmla="*/ 138113 h 232127"/>
                    <a:gd name="connsiteX5" fmla="*/ 1975 w 249752"/>
                    <a:gd name="connsiteY5" fmla="*/ 91440 h 232127"/>
                    <a:gd name="connsiteX6" fmla="*/ 3880 w 249752"/>
                    <a:gd name="connsiteY6" fmla="*/ 45720 h 232127"/>
                    <a:gd name="connsiteX7" fmla="*/ 3880 w 249752"/>
                    <a:gd name="connsiteY7" fmla="*/ 45720 h 232127"/>
                    <a:gd name="connsiteX8" fmla="*/ 3880 w 249752"/>
                    <a:gd name="connsiteY8" fmla="*/ 45720 h 232127"/>
                    <a:gd name="connsiteX9" fmla="*/ 5785 w 249752"/>
                    <a:gd name="connsiteY9" fmla="*/ 40005 h 232127"/>
                    <a:gd name="connsiteX10" fmla="*/ 5785 w 249752"/>
                    <a:gd name="connsiteY10" fmla="*/ 39053 h 232127"/>
                    <a:gd name="connsiteX11" fmla="*/ 6738 w 249752"/>
                    <a:gd name="connsiteY11" fmla="*/ 39053 h 232127"/>
                    <a:gd name="connsiteX12" fmla="*/ 26740 w 249752"/>
                    <a:gd name="connsiteY12" fmla="*/ 34290 h 232127"/>
                    <a:gd name="connsiteX13" fmla="*/ 28645 w 249752"/>
                    <a:gd name="connsiteY13" fmla="*/ 33337 h 232127"/>
                    <a:gd name="connsiteX14" fmla="*/ 27693 w 249752"/>
                    <a:gd name="connsiteY14" fmla="*/ 35243 h 232127"/>
                    <a:gd name="connsiteX15" fmla="*/ 9595 w 249752"/>
                    <a:gd name="connsiteY15" fmla="*/ 46673 h 232127"/>
                    <a:gd name="connsiteX16" fmla="*/ 101988 w 249752"/>
                    <a:gd name="connsiteY16" fmla="*/ 13335 h 232127"/>
                    <a:gd name="connsiteX17" fmla="*/ 106750 w 249752"/>
                    <a:gd name="connsiteY17" fmla="*/ 7620 h 232127"/>
                    <a:gd name="connsiteX18" fmla="*/ 103893 w 249752"/>
                    <a:gd name="connsiteY18" fmla="*/ 14287 h 232127"/>
                    <a:gd name="connsiteX19" fmla="*/ 96273 w 249752"/>
                    <a:gd name="connsiteY19" fmla="*/ 30480 h 232127"/>
                    <a:gd name="connsiteX20" fmla="*/ 123895 w 249752"/>
                    <a:gd name="connsiteY20" fmla="*/ 6668 h 232127"/>
                    <a:gd name="connsiteX21" fmla="*/ 124848 w 249752"/>
                    <a:gd name="connsiteY21" fmla="*/ 2857 h 232127"/>
                    <a:gd name="connsiteX22" fmla="*/ 124848 w 249752"/>
                    <a:gd name="connsiteY22" fmla="*/ 6668 h 232127"/>
                    <a:gd name="connsiteX23" fmla="*/ 130563 w 249752"/>
                    <a:gd name="connsiteY23" fmla="*/ 21907 h 232127"/>
                    <a:gd name="connsiteX24" fmla="*/ 136278 w 249752"/>
                    <a:gd name="connsiteY24" fmla="*/ 1905 h 232127"/>
                    <a:gd name="connsiteX25" fmla="*/ 136278 w 249752"/>
                    <a:gd name="connsiteY25" fmla="*/ 0 h 232127"/>
                    <a:gd name="connsiteX26" fmla="*/ 138183 w 249752"/>
                    <a:gd name="connsiteY26" fmla="*/ 1905 h 232127"/>
                    <a:gd name="connsiteX27" fmla="*/ 155328 w 249752"/>
                    <a:gd name="connsiteY27" fmla="*/ 14287 h 232127"/>
                    <a:gd name="connsiteX28" fmla="*/ 185808 w 249752"/>
                    <a:gd name="connsiteY28" fmla="*/ 19050 h 232127"/>
                    <a:gd name="connsiteX29" fmla="*/ 176283 w 249752"/>
                    <a:gd name="connsiteY29" fmla="*/ 2857 h 232127"/>
                    <a:gd name="connsiteX30" fmla="*/ 176283 w 249752"/>
                    <a:gd name="connsiteY30" fmla="*/ 952 h 232127"/>
                    <a:gd name="connsiteX31" fmla="*/ 178188 w 249752"/>
                    <a:gd name="connsiteY31" fmla="*/ 1905 h 232127"/>
                    <a:gd name="connsiteX32" fmla="*/ 181045 w 249752"/>
                    <a:gd name="connsiteY32" fmla="*/ 2857 h 232127"/>
                    <a:gd name="connsiteX33" fmla="*/ 225813 w 249752"/>
                    <a:gd name="connsiteY33" fmla="*/ 7620 h 232127"/>
                    <a:gd name="connsiteX34" fmla="*/ 226765 w 249752"/>
                    <a:gd name="connsiteY34" fmla="*/ 6668 h 232127"/>
                    <a:gd name="connsiteX35" fmla="*/ 226765 w 249752"/>
                    <a:gd name="connsiteY35" fmla="*/ 7620 h 232127"/>
                    <a:gd name="connsiteX36" fmla="*/ 234385 w 249752"/>
                    <a:gd name="connsiteY36" fmla="*/ 75248 h 232127"/>
                    <a:gd name="connsiteX37" fmla="*/ 244863 w 249752"/>
                    <a:gd name="connsiteY37" fmla="*/ 114300 h 232127"/>
                    <a:gd name="connsiteX38" fmla="*/ 246768 w 249752"/>
                    <a:gd name="connsiteY38" fmla="*/ 120015 h 232127"/>
                    <a:gd name="connsiteX39" fmla="*/ 244863 w 249752"/>
                    <a:gd name="connsiteY39" fmla="*/ 161925 h 232127"/>
                    <a:gd name="connsiteX40" fmla="*/ 244863 w 249752"/>
                    <a:gd name="connsiteY40" fmla="*/ 162878 h 232127"/>
                    <a:gd name="connsiteX41" fmla="*/ 244863 w 249752"/>
                    <a:gd name="connsiteY41" fmla="*/ 162878 h 232127"/>
                    <a:gd name="connsiteX42" fmla="*/ 244863 w 249752"/>
                    <a:gd name="connsiteY42" fmla="*/ 162878 h 232127"/>
                    <a:gd name="connsiteX43" fmla="*/ 145803 w 249752"/>
                    <a:gd name="connsiteY43" fmla="*/ 228600 h 232127"/>
                    <a:gd name="connsiteX44" fmla="*/ 53410 w 249752"/>
                    <a:gd name="connsiteY44" fmla="*/ 219075 h 232127"/>
                    <a:gd name="connsiteX45" fmla="*/ 5785 w 249752"/>
                    <a:gd name="connsiteY45" fmla="*/ 47625 h 232127"/>
                    <a:gd name="connsiteX46" fmla="*/ 3880 w 249752"/>
                    <a:gd name="connsiteY46" fmla="*/ 91440 h 232127"/>
                    <a:gd name="connsiteX47" fmla="*/ 3880 w 249752"/>
                    <a:gd name="connsiteY47" fmla="*/ 138113 h 232127"/>
                    <a:gd name="connsiteX48" fmla="*/ 34360 w 249752"/>
                    <a:gd name="connsiteY48" fmla="*/ 204788 h 232127"/>
                    <a:gd name="connsiteX49" fmla="*/ 55315 w 249752"/>
                    <a:gd name="connsiteY49" fmla="*/ 217170 h 232127"/>
                    <a:gd name="connsiteX50" fmla="*/ 145803 w 249752"/>
                    <a:gd name="connsiteY50" fmla="*/ 228600 h 232127"/>
                    <a:gd name="connsiteX51" fmla="*/ 243910 w 249752"/>
                    <a:gd name="connsiteY51" fmla="*/ 163830 h 232127"/>
                    <a:gd name="connsiteX52" fmla="*/ 243910 w 249752"/>
                    <a:gd name="connsiteY52" fmla="*/ 162878 h 232127"/>
                    <a:gd name="connsiteX53" fmla="*/ 245815 w 249752"/>
                    <a:gd name="connsiteY53" fmla="*/ 122872 h 232127"/>
                    <a:gd name="connsiteX54" fmla="*/ 243910 w 249752"/>
                    <a:gd name="connsiteY54" fmla="*/ 117158 h 232127"/>
                    <a:gd name="connsiteX55" fmla="*/ 232480 w 249752"/>
                    <a:gd name="connsiteY55" fmla="*/ 77153 h 232127"/>
                    <a:gd name="connsiteX56" fmla="*/ 224860 w 249752"/>
                    <a:gd name="connsiteY56" fmla="*/ 11430 h 232127"/>
                    <a:gd name="connsiteX57" fmla="*/ 180093 w 249752"/>
                    <a:gd name="connsiteY57" fmla="*/ 5715 h 232127"/>
                    <a:gd name="connsiteX58" fmla="*/ 179140 w 249752"/>
                    <a:gd name="connsiteY58" fmla="*/ 5715 h 232127"/>
                    <a:gd name="connsiteX59" fmla="*/ 188665 w 249752"/>
                    <a:gd name="connsiteY59" fmla="*/ 20003 h 232127"/>
                    <a:gd name="connsiteX60" fmla="*/ 189618 w 249752"/>
                    <a:gd name="connsiteY60" fmla="*/ 20955 h 232127"/>
                    <a:gd name="connsiteX61" fmla="*/ 187713 w 249752"/>
                    <a:gd name="connsiteY61" fmla="*/ 21907 h 232127"/>
                    <a:gd name="connsiteX62" fmla="*/ 155328 w 249752"/>
                    <a:gd name="connsiteY62" fmla="*/ 17145 h 232127"/>
                    <a:gd name="connsiteX63" fmla="*/ 139135 w 249752"/>
                    <a:gd name="connsiteY63" fmla="*/ 5715 h 232127"/>
                    <a:gd name="connsiteX64" fmla="*/ 133420 w 249752"/>
                    <a:gd name="connsiteY64" fmla="*/ 24765 h 232127"/>
                    <a:gd name="connsiteX65" fmla="*/ 133420 w 249752"/>
                    <a:gd name="connsiteY65" fmla="*/ 25718 h 232127"/>
                    <a:gd name="connsiteX66" fmla="*/ 132468 w 249752"/>
                    <a:gd name="connsiteY66" fmla="*/ 25718 h 232127"/>
                    <a:gd name="connsiteX67" fmla="*/ 125800 w 249752"/>
                    <a:gd name="connsiteY67" fmla="*/ 11430 h 232127"/>
                    <a:gd name="connsiteX68" fmla="*/ 95320 w 249752"/>
                    <a:gd name="connsiteY68" fmla="*/ 33337 h 232127"/>
                    <a:gd name="connsiteX69" fmla="*/ 92463 w 249752"/>
                    <a:gd name="connsiteY69" fmla="*/ 33337 h 232127"/>
                    <a:gd name="connsiteX70" fmla="*/ 95320 w 249752"/>
                    <a:gd name="connsiteY70" fmla="*/ 31432 h 232127"/>
                    <a:gd name="connsiteX71" fmla="*/ 101988 w 249752"/>
                    <a:gd name="connsiteY71" fmla="*/ 20003 h 232127"/>
                    <a:gd name="connsiteX72" fmla="*/ 13405 w 249752"/>
                    <a:gd name="connsiteY72" fmla="*/ 49530 h 232127"/>
                    <a:gd name="connsiteX73" fmla="*/ 5785 w 249752"/>
                    <a:gd name="connsiteY73" fmla="*/ 47625 h 232127"/>
                    <a:gd name="connsiteX74" fmla="*/ 5785 w 249752"/>
                    <a:gd name="connsiteY74" fmla="*/ 47625 h 232127"/>
                    <a:gd name="connsiteX75" fmla="*/ 7690 w 249752"/>
                    <a:gd name="connsiteY75" fmla="*/ 41910 h 232127"/>
                    <a:gd name="connsiteX76" fmla="*/ 5785 w 249752"/>
                    <a:gd name="connsiteY76" fmla="*/ 46673 h 232127"/>
                    <a:gd name="connsiteX77" fmla="*/ 6738 w 249752"/>
                    <a:gd name="connsiteY77" fmla="*/ 46673 h 232127"/>
                    <a:gd name="connsiteX78" fmla="*/ 24835 w 249752"/>
                    <a:gd name="connsiteY78" fmla="*/ 38100 h 232127"/>
                    <a:gd name="connsiteX79" fmla="*/ 7690 w 249752"/>
                    <a:gd name="connsiteY79" fmla="*/ 41910 h 23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49752" h="232127">
                      <a:moveTo>
                        <a:pt x="53410" y="219075"/>
                      </a:moveTo>
                      <a:lnTo>
                        <a:pt x="53410" y="219075"/>
                      </a:lnTo>
                      <a:cubicBezTo>
                        <a:pt x="40075" y="212408"/>
                        <a:pt x="32455" y="206693"/>
                        <a:pt x="32455" y="206693"/>
                      </a:cubicBezTo>
                      <a:lnTo>
                        <a:pt x="32455" y="206693"/>
                      </a:lnTo>
                      <a:cubicBezTo>
                        <a:pt x="32455" y="206693"/>
                        <a:pt x="-9455" y="184785"/>
                        <a:pt x="1975" y="138113"/>
                      </a:cubicBezTo>
                      <a:cubicBezTo>
                        <a:pt x="5785" y="120015"/>
                        <a:pt x="3880" y="105728"/>
                        <a:pt x="1975" y="91440"/>
                      </a:cubicBezTo>
                      <a:cubicBezTo>
                        <a:pt x="70" y="76200"/>
                        <a:pt x="-882" y="61912"/>
                        <a:pt x="3880" y="45720"/>
                      </a:cubicBezTo>
                      <a:lnTo>
                        <a:pt x="3880" y="45720"/>
                      </a:lnTo>
                      <a:lnTo>
                        <a:pt x="3880" y="45720"/>
                      </a:lnTo>
                      <a:cubicBezTo>
                        <a:pt x="4833" y="43815"/>
                        <a:pt x="4833" y="41910"/>
                        <a:pt x="5785" y="40005"/>
                      </a:cubicBezTo>
                      <a:lnTo>
                        <a:pt x="5785" y="39053"/>
                      </a:lnTo>
                      <a:lnTo>
                        <a:pt x="6738" y="39053"/>
                      </a:lnTo>
                      <a:cubicBezTo>
                        <a:pt x="16263" y="38100"/>
                        <a:pt x="26740" y="34290"/>
                        <a:pt x="26740" y="34290"/>
                      </a:cubicBezTo>
                      <a:lnTo>
                        <a:pt x="28645" y="33337"/>
                      </a:lnTo>
                      <a:lnTo>
                        <a:pt x="27693" y="35243"/>
                      </a:lnTo>
                      <a:cubicBezTo>
                        <a:pt x="27693" y="35243"/>
                        <a:pt x="22930" y="45720"/>
                        <a:pt x="9595" y="46673"/>
                      </a:cubicBezTo>
                      <a:cubicBezTo>
                        <a:pt x="32455" y="59055"/>
                        <a:pt x="80080" y="41910"/>
                        <a:pt x="101988" y="13335"/>
                      </a:cubicBezTo>
                      <a:lnTo>
                        <a:pt x="106750" y="7620"/>
                      </a:lnTo>
                      <a:lnTo>
                        <a:pt x="103893" y="14287"/>
                      </a:lnTo>
                      <a:cubicBezTo>
                        <a:pt x="100083" y="22860"/>
                        <a:pt x="97225" y="27623"/>
                        <a:pt x="96273" y="30480"/>
                      </a:cubicBezTo>
                      <a:cubicBezTo>
                        <a:pt x="101988" y="29528"/>
                        <a:pt x="117228" y="23812"/>
                        <a:pt x="123895" y="6668"/>
                      </a:cubicBezTo>
                      <a:lnTo>
                        <a:pt x="124848" y="2857"/>
                      </a:lnTo>
                      <a:lnTo>
                        <a:pt x="124848" y="6668"/>
                      </a:lnTo>
                      <a:cubicBezTo>
                        <a:pt x="125800" y="17145"/>
                        <a:pt x="128658" y="20955"/>
                        <a:pt x="130563" y="21907"/>
                      </a:cubicBezTo>
                      <a:cubicBezTo>
                        <a:pt x="131515" y="19050"/>
                        <a:pt x="136278" y="10477"/>
                        <a:pt x="136278" y="1905"/>
                      </a:cubicBezTo>
                      <a:lnTo>
                        <a:pt x="136278" y="0"/>
                      </a:lnTo>
                      <a:lnTo>
                        <a:pt x="138183" y="1905"/>
                      </a:lnTo>
                      <a:cubicBezTo>
                        <a:pt x="142945" y="6668"/>
                        <a:pt x="148660" y="10477"/>
                        <a:pt x="155328" y="14287"/>
                      </a:cubicBezTo>
                      <a:cubicBezTo>
                        <a:pt x="167710" y="20003"/>
                        <a:pt x="179140" y="20955"/>
                        <a:pt x="185808" y="19050"/>
                      </a:cubicBezTo>
                      <a:cubicBezTo>
                        <a:pt x="176283" y="6668"/>
                        <a:pt x="176283" y="2857"/>
                        <a:pt x="176283" y="2857"/>
                      </a:cubicBezTo>
                      <a:lnTo>
                        <a:pt x="176283" y="952"/>
                      </a:lnTo>
                      <a:lnTo>
                        <a:pt x="178188" y="1905"/>
                      </a:lnTo>
                      <a:cubicBezTo>
                        <a:pt x="178188" y="1905"/>
                        <a:pt x="179140" y="2857"/>
                        <a:pt x="181045" y="2857"/>
                      </a:cubicBezTo>
                      <a:cubicBezTo>
                        <a:pt x="187713" y="5715"/>
                        <a:pt x="210573" y="15240"/>
                        <a:pt x="225813" y="7620"/>
                      </a:cubicBezTo>
                      <a:lnTo>
                        <a:pt x="226765" y="6668"/>
                      </a:lnTo>
                      <a:lnTo>
                        <a:pt x="226765" y="7620"/>
                      </a:lnTo>
                      <a:cubicBezTo>
                        <a:pt x="235338" y="41910"/>
                        <a:pt x="235338" y="54293"/>
                        <a:pt x="234385" y="75248"/>
                      </a:cubicBezTo>
                      <a:cubicBezTo>
                        <a:pt x="237243" y="95250"/>
                        <a:pt x="241053" y="104775"/>
                        <a:pt x="244863" y="114300"/>
                      </a:cubicBezTo>
                      <a:cubicBezTo>
                        <a:pt x="245815" y="116205"/>
                        <a:pt x="246768" y="118110"/>
                        <a:pt x="246768" y="120015"/>
                      </a:cubicBezTo>
                      <a:cubicBezTo>
                        <a:pt x="250578" y="130493"/>
                        <a:pt x="251530" y="149543"/>
                        <a:pt x="244863" y="161925"/>
                      </a:cubicBezTo>
                      <a:cubicBezTo>
                        <a:pt x="244863" y="161925"/>
                        <a:pt x="244863" y="161925"/>
                        <a:pt x="244863" y="162878"/>
                      </a:cubicBezTo>
                      <a:lnTo>
                        <a:pt x="244863" y="162878"/>
                      </a:lnTo>
                      <a:lnTo>
                        <a:pt x="244863" y="162878"/>
                      </a:lnTo>
                      <a:cubicBezTo>
                        <a:pt x="236290" y="176213"/>
                        <a:pt x="203905" y="219075"/>
                        <a:pt x="145803" y="228600"/>
                      </a:cubicBezTo>
                      <a:cubicBezTo>
                        <a:pt x="104845" y="237172"/>
                        <a:pt x="73413" y="228600"/>
                        <a:pt x="53410" y="219075"/>
                      </a:cubicBezTo>
                      <a:close/>
                      <a:moveTo>
                        <a:pt x="5785" y="47625"/>
                      </a:moveTo>
                      <a:cubicBezTo>
                        <a:pt x="1023" y="62865"/>
                        <a:pt x="2928" y="77153"/>
                        <a:pt x="3880" y="91440"/>
                      </a:cubicBezTo>
                      <a:cubicBezTo>
                        <a:pt x="5785" y="105728"/>
                        <a:pt x="6738" y="120015"/>
                        <a:pt x="3880" y="138113"/>
                      </a:cubicBezTo>
                      <a:cubicBezTo>
                        <a:pt x="-6597" y="182880"/>
                        <a:pt x="33408" y="204788"/>
                        <a:pt x="34360" y="204788"/>
                      </a:cubicBezTo>
                      <a:cubicBezTo>
                        <a:pt x="34360" y="204788"/>
                        <a:pt x="41980" y="210503"/>
                        <a:pt x="55315" y="217170"/>
                      </a:cubicBezTo>
                      <a:cubicBezTo>
                        <a:pt x="74365" y="226695"/>
                        <a:pt x="105798" y="235267"/>
                        <a:pt x="145803" y="228600"/>
                      </a:cubicBezTo>
                      <a:cubicBezTo>
                        <a:pt x="202953" y="218122"/>
                        <a:pt x="235338" y="176213"/>
                        <a:pt x="243910" y="163830"/>
                      </a:cubicBezTo>
                      <a:cubicBezTo>
                        <a:pt x="243910" y="163830"/>
                        <a:pt x="243910" y="163830"/>
                        <a:pt x="243910" y="162878"/>
                      </a:cubicBezTo>
                      <a:cubicBezTo>
                        <a:pt x="249625" y="151447"/>
                        <a:pt x="249625" y="132397"/>
                        <a:pt x="245815" y="122872"/>
                      </a:cubicBezTo>
                      <a:cubicBezTo>
                        <a:pt x="244863" y="120968"/>
                        <a:pt x="243910" y="119062"/>
                        <a:pt x="243910" y="117158"/>
                      </a:cubicBezTo>
                      <a:cubicBezTo>
                        <a:pt x="240100" y="108585"/>
                        <a:pt x="235338" y="98108"/>
                        <a:pt x="232480" y="77153"/>
                      </a:cubicBezTo>
                      <a:cubicBezTo>
                        <a:pt x="233433" y="57150"/>
                        <a:pt x="233433" y="44768"/>
                        <a:pt x="224860" y="11430"/>
                      </a:cubicBezTo>
                      <a:cubicBezTo>
                        <a:pt x="209620" y="18098"/>
                        <a:pt x="188665" y="9525"/>
                        <a:pt x="180093" y="5715"/>
                      </a:cubicBezTo>
                      <a:cubicBezTo>
                        <a:pt x="180093" y="5715"/>
                        <a:pt x="180093" y="5715"/>
                        <a:pt x="179140" y="5715"/>
                      </a:cubicBezTo>
                      <a:cubicBezTo>
                        <a:pt x="180093" y="7620"/>
                        <a:pt x="182950" y="12382"/>
                        <a:pt x="188665" y="20003"/>
                      </a:cubicBezTo>
                      <a:lnTo>
                        <a:pt x="189618" y="20955"/>
                      </a:lnTo>
                      <a:lnTo>
                        <a:pt x="187713" y="21907"/>
                      </a:lnTo>
                      <a:cubicBezTo>
                        <a:pt x="181998" y="24765"/>
                        <a:pt x="168663" y="23812"/>
                        <a:pt x="155328" y="17145"/>
                      </a:cubicBezTo>
                      <a:cubicBezTo>
                        <a:pt x="148660" y="14287"/>
                        <a:pt x="143898" y="10477"/>
                        <a:pt x="139135" y="5715"/>
                      </a:cubicBezTo>
                      <a:cubicBezTo>
                        <a:pt x="138183" y="15240"/>
                        <a:pt x="133420" y="24765"/>
                        <a:pt x="133420" y="24765"/>
                      </a:cubicBezTo>
                      <a:lnTo>
                        <a:pt x="133420" y="25718"/>
                      </a:lnTo>
                      <a:lnTo>
                        <a:pt x="132468" y="25718"/>
                      </a:lnTo>
                      <a:cubicBezTo>
                        <a:pt x="132468" y="25718"/>
                        <a:pt x="127705" y="22860"/>
                        <a:pt x="125800" y="11430"/>
                      </a:cubicBezTo>
                      <a:cubicBezTo>
                        <a:pt x="116275" y="31432"/>
                        <a:pt x="95320" y="33337"/>
                        <a:pt x="95320" y="33337"/>
                      </a:cubicBezTo>
                      <a:lnTo>
                        <a:pt x="92463" y="33337"/>
                      </a:lnTo>
                      <a:lnTo>
                        <a:pt x="95320" y="31432"/>
                      </a:lnTo>
                      <a:cubicBezTo>
                        <a:pt x="95320" y="31432"/>
                        <a:pt x="97225" y="29528"/>
                        <a:pt x="101988" y="20003"/>
                      </a:cubicBezTo>
                      <a:cubicBezTo>
                        <a:pt x="78175" y="45720"/>
                        <a:pt x="35313" y="60007"/>
                        <a:pt x="13405" y="49530"/>
                      </a:cubicBezTo>
                      <a:cubicBezTo>
                        <a:pt x="9595" y="49530"/>
                        <a:pt x="7690" y="48578"/>
                        <a:pt x="5785" y="47625"/>
                      </a:cubicBezTo>
                      <a:lnTo>
                        <a:pt x="5785" y="47625"/>
                      </a:lnTo>
                      <a:close/>
                      <a:moveTo>
                        <a:pt x="7690" y="41910"/>
                      </a:moveTo>
                      <a:cubicBezTo>
                        <a:pt x="6738" y="43815"/>
                        <a:pt x="6738" y="44768"/>
                        <a:pt x="5785" y="46673"/>
                      </a:cubicBezTo>
                      <a:lnTo>
                        <a:pt x="6738" y="46673"/>
                      </a:lnTo>
                      <a:cubicBezTo>
                        <a:pt x="17215" y="46673"/>
                        <a:pt x="21978" y="40957"/>
                        <a:pt x="24835" y="38100"/>
                      </a:cubicBezTo>
                      <a:cubicBezTo>
                        <a:pt x="21025" y="39053"/>
                        <a:pt x="14358" y="41910"/>
                        <a:pt x="7690" y="41910"/>
                      </a:cubicBezTo>
                      <a:close/>
                    </a:path>
                  </a:pathLst>
                </a:custGeom>
                <a:solidFill>
                  <a:srgbClr val="B56A4D"/>
                </a:solidFill>
                <a:ln w="9525" cap="flat">
                  <a:noFill/>
                  <a:prstDash val="solid"/>
                  <a:miter/>
                </a:ln>
              </p:spPr>
              <p:txBody>
                <a:bodyPr rtlCol="0" anchor="ctr"/>
                <a:lstStyle/>
                <a:p>
                  <a:endParaRPr lang="en-US"/>
                </a:p>
              </p:txBody>
            </p:sp>
          </p:grpSp>
          <p:sp>
            <p:nvSpPr>
              <p:cNvPr id="2576" name="Freeform: Shape 2575">
                <a:extLst>
                  <a:ext uri="{FF2B5EF4-FFF2-40B4-BE49-F238E27FC236}">
                    <a16:creationId xmlns:a16="http://schemas.microsoft.com/office/drawing/2014/main" id="{B9349F5A-3604-4B26-AB0D-B8F06EAC319D}"/>
                  </a:ext>
                </a:extLst>
              </p:cNvPr>
              <p:cNvSpPr/>
              <p:nvPr/>
            </p:nvSpPr>
            <p:spPr>
              <a:xfrm>
                <a:off x="883888" y="663779"/>
                <a:ext cx="52419" cy="83297"/>
              </a:xfrm>
              <a:custGeom>
                <a:avLst/>
                <a:gdLst>
                  <a:gd name="connsiteX0" fmla="*/ 31 w 52419"/>
                  <a:gd name="connsiteY0" fmla="*/ 64247 h 83297"/>
                  <a:gd name="connsiteX1" fmla="*/ 33369 w 52419"/>
                  <a:gd name="connsiteY1" fmla="*/ 83297 h 83297"/>
                  <a:gd name="connsiteX2" fmla="*/ 31464 w 52419"/>
                  <a:gd name="connsiteY2" fmla="*/ 72820 h 83297"/>
                  <a:gd name="connsiteX3" fmla="*/ 52419 w 52419"/>
                  <a:gd name="connsiteY3" fmla="*/ 43292 h 83297"/>
                  <a:gd name="connsiteX4" fmla="*/ 44799 w 52419"/>
                  <a:gd name="connsiteY4" fmla="*/ 15670 h 83297"/>
                  <a:gd name="connsiteX5" fmla="*/ 49561 w 52419"/>
                  <a:gd name="connsiteY5" fmla="*/ 18527 h 83297"/>
                  <a:gd name="connsiteX6" fmla="*/ 15272 w 52419"/>
                  <a:gd name="connsiteY6" fmla="*/ 5192 h 83297"/>
                  <a:gd name="connsiteX7" fmla="*/ 21939 w 52419"/>
                  <a:gd name="connsiteY7" fmla="*/ 6145 h 83297"/>
                  <a:gd name="connsiteX8" fmla="*/ 7651 w 52419"/>
                  <a:gd name="connsiteY8" fmla="*/ 56627 h 83297"/>
                  <a:gd name="connsiteX9" fmla="*/ 31 w 52419"/>
                  <a:gd name="connsiteY9" fmla="*/ 64247 h 8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19" h="83297">
                    <a:moveTo>
                      <a:pt x="31" y="64247"/>
                    </a:moveTo>
                    <a:cubicBezTo>
                      <a:pt x="31" y="64247"/>
                      <a:pt x="20986" y="62342"/>
                      <a:pt x="33369" y="83297"/>
                    </a:cubicBezTo>
                    <a:cubicBezTo>
                      <a:pt x="33369" y="74725"/>
                      <a:pt x="31464" y="72820"/>
                      <a:pt x="31464" y="72820"/>
                    </a:cubicBezTo>
                    <a:cubicBezTo>
                      <a:pt x="31464" y="72820"/>
                      <a:pt x="51466" y="69962"/>
                      <a:pt x="52419" y="43292"/>
                    </a:cubicBezTo>
                    <a:cubicBezTo>
                      <a:pt x="51466" y="25195"/>
                      <a:pt x="44799" y="15670"/>
                      <a:pt x="44799" y="15670"/>
                    </a:cubicBezTo>
                    <a:cubicBezTo>
                      <a:pt x="44799" y="15670"/>
                      <a:pt x="47657" y="15670"/>
                      <a:pt x="49561" y="18527"/>
                    </a:cubicBezTo>
                    <a:cubicBezTo>
                      <a:pt x="46704" y="7097"/>
                      <a:pt x="31464" y="-8143"/>
                      <a:pt x="15272" y="5192"/>
                    </a:cubicBezTo>
                    <a:cubicBezTo>
                      <a:pt x="19081" y="6145"/>
                      <a:pt x="21939" y="6145"/>
                      <a:pt x="21939" y="6145"/>
                    </a:cubicBezTo>
                    <a:cubicBezTo>
                      <a:pt x="21939" y="6145"/>
                      <a:pt x="-4731" y="14717"/>
                      <a:pt x="7651" y="56627"/>
                    </a:cubicBezTo>
                    <a:cubicBezTo>
                      <a:pt x="-921" y="59485"/>
                      <a:pt x="31" y="64247"/>
                      <a:pt x="31" y="64247"/>
                    </a:cubicBezTo>
                    <a:close/>
                  </a:path>
                </a:pathLst>
              </a:custGeom>
              <a:solidFill>
                <a:srgbClr val="EDB89A">
                  <a:alpha val="50000"/>
                </a:srgbClr>
              </a:solidFill>
              <a:ln w="9525" cap="flat">
                <a:noFill/>
                <a:prstDash val="solid"/>
                <a:miter/>
              </a:ln>
            </p:spPr>
            <p:txBody>
              <a:bodyPr rtlCol="0" anchor="ctr"/>
              <a:lstStyle/>
              <a:p>
                <a:endParaRPr lang="en-US"/>
              </a:p>
            </p:txBody>
          </p:sp>
          <p:sp>
            <p:nvSpPr>
              <p:cNvPr id="2577" name="Freeform: Shape 2576">
                <a:extLst>
                  <a:ext uri="{FF2B5EF4-FFF2-40B4-BE49-F238E27FC236}">
                    <a16:creationId xmlns:a16="http://schemas.microsoft.com/office/drawing/2014/main" id="{7B57764D-5991-47DF-A0BD-AD422D983836}"/>
                  </a:ext>
                </a:extLst>
              </p:cNvPr>
              <p:cNvSpPr/>
              <p:nvPr/>
            </p:nvSpPr>
            <p:spPr>
              <a:xfrm>
                <a:off x="981498" y="650233"/>
                <a:ext cx="60536" cy="87318"/>
              </a:xfrm>
              <a:custGeom>
                <a:avLst/>
                <a:gdLst>
                  <a:gd name="connsiteX0" fmla="*/ 30057 w 60536"/>
                  <a:gd name="connsiteY0" fmla="*/ 87319 h 87318"/>
                  <a:gd name="connsiteX1" fmla="*/ 60537 w 60536"/>
                  <a:gd name="connsiteY1" fmla="*/ 61601 h 87318"/>
                  <a:gd name="connsiteX2" fmla="*/ 52917 w 60536"/>
                  <a:gd name="connsiteY2" fmla="*/ 58744 h 87318"/>
                  <a:gd name="connsiteX3" fmla="*/ 30057 w 60536"/>
                  <a:gd name="connsiteY3" fmla="*/ 4451 h 87318"/>
                  <a:gd name="connsiteX4" fmla="*/ 37677 w 60536"/>
                  <a:gd name="connsiteY4" fmla="*/ 3499 h 87318"/>
                  <a:gd name="connsiteX5" fmla="*/ 7197 w 60536"/>
                  <a:gd name="connsiteY5" fmla="*/ 6356 h 87318"/>
                  <a:gd name="connsiteX6" fmla="*/ 1482 w 60536"/>
                  <a:gd name="connsiteY6" fmla="*/ 29216 h 87318"/>
                  <a:gd name="connsiteX7" fmla="*/ 5292 w 60536"/>
                  <a:gd name="connsiteY7" fmla="*/ 20644 h 87318"/>
                  <a:gd name="connsiteX8" fmla="*/ 28152 w 60536"/>
                  <a:gd name="connsiteY8" fmla="*/ 76841 h 87318"/>
                  <a:gd name="connsiteX9" fmla="*/ 30057 w 60536"/>
                  <a:gd name="connsiteY9" fmla="*/ 87319 h 8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36" h="87318">
                    <a:moveTo>
                      <a:pt x="30057" y="87319"/>
                    </a:moveTo>
                    <a:cubicBezTo>
                      <a:pt x="30057" y="87319"/>
                      <a:pt x="38629" y="63506"/>
                      <a:pt x="60537" y="61601"/>
                    </a:cubicBezTo>
                    <a:cubicBezTo>
                      <a:pt x="54822" y="58744"/>
                      <a:pt x="52917" y="58744"/>
                      <a:pt x="52917" y="58744"/>
                    </a:cubicBezTo>
                    <a:cubicBezTo>
                      <a:pt x="52917" y="58744"/>
                      <a:pt x="62442" y="13024"/>
                      <a:pt x="30057" y="4451"/>
                    </a:cubicBezTo>
                    <a:cubicBezTo>
                      <a:pt x="35772" y="2546"/>
                      <a:pt x="37677" y="3499"/>
                      <a:pt x="37677" y="3499"/>
                    </a:cubicBezTo>
                    <a:cubicBezTo>
                      <a:pt x="37677" y="3499"/>
                      <a:pt x="23389" y="-6026"/>
                      <a:pt x="7197" y="6356"/>
                    </a:cubicBezTo>
                    <a:cubicBezTo>
                      <a:pt x="-423" y="13976"/>
                      <a:pt x="-1376" y="22549"/>
                      <a:pt x="1482" y="29216"/>
                    </a:cubicBezTo>
                    <a:cubicBezTo>
                      <a:pt x="3387" y="24454"/>
                      <a:pt x="5292" y="20644"/>
                      <a:pt x="5292" y="20644"/>
                    </a:cubicBezTo>
                    <a:cubicBezTo>
                      <a:pt x="5292" y="20644"/>
                      <a:pt x="-10901" y="73031"/>
                      <a:pt x="28152" y="76841"/>
                    </a:cubicBezTo>
                    <a:cubicBezTo>
                      <a:pt x="25294" y="81604"/>
                      <a:pt x="30057" y="87319"/>
                      <a:pt x="30057" y="87319"/>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578" name="Graphic 4">
                <a:extLst>
                  <a:ext uri="{FF2B5EF4-FFF2-40B4-BE49-F238E27FC236}">
                    <a16:creationId xmlns:a16="http://schemas.microsoft.com/office/drawing/2014/main" id="{CBBA3405-DD8C-4A4F-89BA-8C52CCF63B77}"/>
                  </a:ext>
                </a:extLst>
              </p:cNvPr>
              <p:cNvGrpSpPr/>
              <p:nvPr/>
            </p:nvGrpSpPr>
            <p:grpSpPr>
              <a:xfrm>
                <a:off x="983932" y="657542"/>
                <a:ext cx="48972" cy="66864"/>
                <a:chOff x="983932" y="657542"/>
                <a:chExt cx="48972" cy="66864"/>
              </a:xfrm>
            </p:grpSpPr>
            <p:sp>
              <p:nvSpPr>
                <p:cNvPr id="2579" name="Freeform: Shape 2578">
                  <a:extLst>
                    <a:ext uri="{FF2B5EF4-FFF2-40B4-BE49-F238E27FC236}">
                      <a16:creationId xmlns:a16="http://schemas.microsoft.com/office/drawing/2014/main" id="{22B53FEB-1C82-4C23-B2DB-C1F975940108}"/>
                    </a:ext>
                  </a:extLst>
                </p:cNvPr>
                <p:cNvSpPr/>
                <p:nvPr/>
              </p:nvSpPr>
              <p:spPr>
                <a:xfrm>
                  <a:off x="984170" y="658315"/>
                  <a:ext cx="47318" cy="65320"/>
                </a:xfrm>
                <a:custGeom>
                  <a:avLst/>
                  <a:gdLst>
                    <a:gd name="connsiteX0" fmla="*/ 714 w 47318"/>
                    <a:gd name="connsiteY0" fmla="*/ 23991 h 65320"/>
                    <a:gd name="connsiteX1" fmla="*/ 6429 w 47318"/>
                    <a:gd name="connsiteY1" fmla="*/ 54471 h 65320"/>
                    <a:gd name="connsiteX2" fmla="*/ 29289 w 47318"/>
                    <a:gd name="connsiteY2" fmla="*/ 64949 h 65320"/>
                    <a:gd name="connsiteX3" fmla="*/ 46434 w 47318"/>
                    <a:gd name="connsiteY3" fmla="*/ 45899 h 65320"/>
                    <a:gd name="connsiteX4" fmla="*/ 31194 w 47318"/>
                    <a:gd name="connsiteY4" fmla="*/ 2084 h 65320"/>
                    <a:gd name="connsiteX5" fmla="*/ 2619 w 47318"/>
                    <a:gd name="connsiteY5" fmla="*/ 17324 h 65320"/>
                    <a:gd name="connsiteX6" fmla="*/ 714 w 47318"/>
                    <a:gd name="connsiteY6" fmla="*/ 23991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8" h="65320">
                      <a:moveTo>
                        <a:pt x="714" y="23991"/>
                      </a:moveTo>
                      <a:cubicBezTo>
                        <a:pt x="-1191" y="34469"/>
                        <a:pt x="714" y="45899"/>
                        <a:pt x="6429" y="54471"/>
                      </a:cubicBezTo>
                      <a:cubicBezTo>
                        <a:pt x="10239" y="61139"/>
                        <a:pt x="21669" y="66854"/>
                        <a:pt x="29289" y="64949"/>
                      </a:cubicBezTo>
                      <a:cubicBezTo>
                        <a:pt x="37862" y="63044"/>
                        <a:pt x="44529" y="54471"/>
                        <a:pt x="46434" y="45899"/>
                      </a:cubicBezTo>
                      <a:cubicBezTo>
                        <a:pt x="49292" y="31611"/>
                        <a:pt x="45482" y="9704"/>
                        <a:pt x="31194" y="2084"/>
                      </a:cubicBezTo>
                      <a:cubicBezTo>
                        <a:pt x="18812" y="-4584"/>
                        <a:pt x="6429" y="5894"/>
                        <a:pt x="2619" y="17324"/>
                      </a:cubicBezTo>
                      <a:cubicBezTo>
                        <a:pt x="1667" y="19229"/>
                        <a:pt x="714" y="21134"/>
                        <a:pt x="714" y="23991"/>
                      </a:cubicBezTo>
                      <a:close/>
                    </a:path>
                  </a:pathLst>
                </a:custGeom>
                <a:solidFill>
                  <a:srgbClr val="FEF6EC"/>
                </a:solidFill>
                <a:ln w="9525" cap="flat">
                  <a:noFill/>
                  <a:prstDash val="solid"/>
                  <a:miter/>
                </a:ln>
              </p:spPr>
              <p:txBody>
                <a:bodyPr rtlCol="0" anchor="ctr"/>
                <a:lstStyle/>
                <a:p>
                  <a:endParaRPr lang="en-US"/>
                </a:p>
              </p:txBody>
            </p:sp>
            <p:sp>
              <p:nvSpPr>
                <p:cNvPr id="2580" name="Freeform: Shape 2579">
                  <a:extLst>
                    <a:ext uri="{FF2B5EF4-FFF2-40B4-BE49-F238E27FC236}">
                      <a16:creationId xmlns:a16="http://schemas.microsoft.com/office/drawing/2014/main" id="{9CBAD1AE-7533-4D5B-BAEC-389B3331B695}"/>
                    </a:ext>
                  </a:extLst>
                </p:cNvPr>
                <p:cNvSpPr/>
                <p:nvPr/>
              </p:nvSpPr>
              <p:spPr>
                <a:xfrm>
                  <a:off x="983932" y="657542"/>
                  <a:ext cx="48972" cy="66864"/>
                </a:xfrm>
                <a:custGeom>
                  <a:avLst/>
                  <a:gdLst>
                    <a:gd name="connsiteX0" fmla="*/ 952 w 48972"/>
                    <a:gd name="connsiteY0" fmla="*/ 24765 h 66864"/>
                    <a:gd name="connsiteX1" fmla="*/ 952 w 48972"/>
                    <a:gd name="connsiteY1" fmla="*/ 26670 h 66864"/>
                    <a:gd name="connsiteX2" fmla="*/ 952 w 48972"/>
                    <a:gd name="connsiteY2" fmla="*/ 32385 h 66864"/>
                    <a:gd name="connsiteX3" fmla="*/ 952 w 48972"/>
                    <a:gd name="connsiteY3" fmla="*/ 36195 h 66864"/>
                    <a:gd name="connsiteX4" fmla="*/ 1905 w 48972"/>
                    <a:gd name="connsiteY4" fmla="*/ 40958 h 66864"/>
                    <a:gd name="connsiteX5" fmla="*/ 5715 w 48972"/>
                    <a:gd name="connsiteY5" fmla="*/ 51435 h 66864"/>
                    <a:gd name="connsiteX6" fmla="*/ 9525 w 48972"/>
                    <a:gd name="connsiteY6" fmla="*/ 57150 h 66864"/>
                    <a:gd name="connsiteX7" fmla="*/ 15240 w 48972"/>
                    <a:gd name="connsiteY7" fmla="*/ 61912 h 66864"/>
                    <a:gd name="connsiteX8" fmla="*/ 29527 w 48972"/>
                    <a:gd name="connsiteY8" fmla="*/ 65723 h 66864"/>
                    <a:gd name="connsiteX9" fmla="*/ 31432 w 48972"/>
                    <a:gd name="connsiteY9" fmla="*/ 65723 h 66864"/>
                    <a:gd name="connsiteX10" fmla="*/ 33338 w 48972"/>
                    <a:gd name="connsiteY10" fmla="*/ 64770 h 66864"/>
                    <a:gd name="connsiteX11" fmla="*/ 34290 w 48972"/>
                    <a:gd name="connsiteY11" fmla="*/ 64770 h 66864"/>
                    <a:gd name="connsiteX12" fmla="*/ 35242 w 48972"/>
                    <a:gd name="connsiteY12" fmla="*/ 63818 h 66864"/>
                    <a:gd name="connsiteX13" fmla="*/ 37147 w 48972"/>
                    <a:gd name="connsiteY13" fmla="*/ 62865 h 66864"/>
                    <a:gd name="connsiteX14" fmla="*/ 40005 w 48972"/>
                    <a:gd name="connsiteY14" fmla="*/ 60008 h 66864"/>
                    <a:gd name="connsiteX15" fmla="*/ 42863 w 48972"/>
                    <a:gd name="connsiteY15" fmla="*/ 57150 h 66864"/>
                    <a:gd name="connsiteX16" fmla="*/ 43815 w 48972"/>
                    <a:gd name="connsiteY16" fmla="*/ 55245 h 66864"/>
                    <a:gd name="connsiteX17" fmla="*/ 44767 w 48972"/>
                    <a:gd name="connsiteY17" fmla="*/ 53340 h 66864"/>
                    <a:gd name="connsiteX18" fmla="*/ 46672 w 48972"/>
                    <a:gd name="connsiteY18" fmla="*/ 49530 h 66864"/>
                    <a:gd name="connsiteX19" fmla="*/ 47625 w 48972"/>
                    <a:gd name="connsiteY19" fmla="*/ 45720 h 66864"/>
                    <a:gd name="connsiteX20" fmla="*/ 48577 w 48972"/>
                    <a:gd name="connsiteY20" fmla="*/ 41910 h 66864"/>
                    <a:gd name="connsiteX21" fmla="*/ 47625 w 48972"/>
                    <a:gd name="connsiteY21" fmla="*/ 25717 h 66864"/>
                    <a:gd name="connsiteX22" fmla="*/ 41910 w 48972"/>
                    <a:gd name="connsiteY22" fmla="*/ 11430 h 66864"/>
                    <a:gd name="connsiteX23" fmla="*/ 30480 w 48972"/>
                    <a:gd name="connsiteY23" fmla="*/ 1905 h 66864"/>
                    <a:gd name="connsiteX24" fmla="*/ 23813 w 48972"/>
                    <a:gd name="connsiteY24" fmla="*/ 952 h 66864"/>
                    <a:gd name="connsiteX25" fmla="*/ 18097 w 48972"/>
                    <a:gd name="connsiteY25" fmla="*/ 2858 h 66864"/>
                    <a:gd name="connsiteX26" fmla="*/ 9525 w 48972"/>
                    <a:gd name="connsiteY26" fmla="*/ 10477 h 66864"/>
                    <a:gd name="connsiteX27" fmla="*/ 5715 w 48972"/>
                    <a:gd name="connsiteY27" fmla="*/ 18098 h 66864"/>
                    <a:gd name="connsiteX28" fmla="*/ 3810 w 48972"/>
                    <a:gd name="connsiteY28" fmla="*/ 23812 h 66864"/>
                    <a:gd name="connsiteX29" fmla="*/ 952 w 48972"/>
                    <a:gd name="connsiteY29" fmla="*/ 24765 h 66864"/>
                    <a:gd name="connsiteX30" fmla="*/ 952 w 48972"/>
                    <a:gd name="connsiteY30" fmla="*/ 24765 h 66864"/>
                    <a:gd name="connsiteX31" fmla="*/ 952 w 48972"/>
                    <a:gd name="connsiteY31" fmla="*/ 22860 h 66864"/>
                    <a:gd name="connsiteX32" fmla="*/ 1905 w 48972"/>
                    <a:gd name="connsiteY32" fmla="*/ 17145 h 66864"/>
                    <a:gd name="connsiteX33" fmla="*/ 5715 w 48972"/>
                    <a:gd name="connsiteY33" fmla="*/ 9525 h 66864"/>
                    <a:gd name="connsiteX34" fmla="*/ 14288 w 48972"/>
                    <a:gd name="connsiteY34" fmla="*/ 1905 h 66864"/>
                    <a:gd name="connsiteX35" fmla="*/ 20955 w 48972"/>
                    <a:gd name="connsiteY35" fmla="*/ 0 h 66864"/>
                    <a:gd name="connsiteX36" fmla="*/ 27622 w 48972"/>
                    <a:gd name="connsiteY36" fmla="*/ 952 h 66864"/>
                    <a:gd name="connsiteX37" fmla="*/ 40005 w 48972"/>
                    <a:gd name="connsiteY37" fmla="*/ 10477 h 66864"/>
                    <a:gd name="connsiteX38" fmla="*/ 46672 w 48972"/>
                    <a:gd name="connsiteY38" fmla="*/ 25717 h 66864"/>
                    <a:gd name="connsiteX39" fmla="*/ 47625 w 48972"/>
                    <a:gd name="connsiteY39" fmla="*/ 42862 h 66864"/>
                    <a:gd name="connsiteX40" fmla="*/ 46672 w 48972"/>
                    <a:gd name="connsiteY40" fmla="*/ 46673 h 66864"/>
                    <a:gd name="connsiteX41" fmla="*/ 45720 w 48972"/>
                    <a:gd name="connsiteY41" fmla="*/ 50483 h 66864"/>
                    <a:gd name="connsiteX42" fmla="*/ 43815 w 48972"/>
                    <a:gd name="connsiteY42" fmla="*/ 54293 h 66864"/>
                    <a:gd name="connsiteX43" fmla="*/ 42863 w 48972"/>
                    <a:gd name="connsiteY43" fmla="*/ 56198 h 66864"/>
                    <a:gd name="connsiteX44" fmla="*/ 41910 w 48972"/>
                    <a:gd name="connsiteY44" fmla="*/ 58102 h 66864"/>
                    <a:gd name="connsiteX45" fmla="*/ 39052 w 48972"/>
                    <a:gd name="connsiteY45" fmla="*/ 60960 h 66864"/>
                    <a:gd name="connsiteX46" fmla="*/ 36195 w 48972"/>
                    <a:gd name="connsiteY46" fmla="*/ 63818 h 66864"/>
                    <a:gd name="connsiteX47" fmla="*/ 34290 w 48972"/>
                    <a:gd name="connsiteY47" fmla="*/ 64770 h 66864"/>
                    <a:gd name="connsiteX48" fmla="*/ 33338 w 48972"/>
                    <a:gd name="connsiteY48" fmla="*/ 65723 h 66864"/>
                    <a:gd name="connsiteX49" fmla="*/ 32385 w 48972"/>
                    <a:gd name="connsiteY49" fmla="*/ 65723 h 66864"/>
                    <a:gd name="connsiteX50" fmla="*/ 30480 w 48972"/>
                    <a:gd name="connsiteY50" fmla="*/ 66675 h 66864"/>
                    <a:gd name="connsiteX51" fmla="*/ 28575 w 48972"/>
                    <a:gd name="connsiteY51" fmla="*/ 66675 h 66864"/>
                    <a:gd name="connsiteX52" fmla="*/ 14288 w 48972"/>
                    <a:gd name="connsiteY52" fmla="*/ 62865 h 66864"/>
                    <a:gd name="connsiteX53" fmla="*/ 8572 w 48972"/>
                    <a:gd name="connsiteY53" fmla="*/ 58102 h 66864"/>
                    <a:gd name="connsiteX54" fmla="*/ 4763 w 48972"/>
                    <a:gd name="connsiteY54" fmla="*/ 52387 h 66864"/>
                    <a:gd name="connsiteX55" fmla="*/ 952 w 48972"/>
                    <a:gd name="connsiteY55" fmla="*/ 41910 h 66864"/>
                    <a:gd name="connsiteX56" fmla="*/ 0 w 48972"/>
                    <a:gd name="connsiteY56" fmla="*/ 37148 h 66864"/>
                    <a:gd name="connsiteX57" fmla="*/ 0 w 48972"/>
                    <a:gd name="connsiteY57" fmla="*/ 33337 h 66864"/>
                    <a:gd name="connsiteX58" fmla="*/ 0 w 48972"/>
                    <a:gd name="connsiteY58" fmla="*/ 27623 h 66864"/>
                    <a:gd name="connsiteX59" fmla="*/ 952 w 48972"/>
                    <a:gd name="connsiteY59" fmla="*/ 24765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972" h="66864">
                      <a:moveTo>
                        <a:pt x="952" y="24765"/>
                      </a:moveTo>
                      <a:cubicBezTo>
                        <a:pt x="952" y="24765"/>
                        <a:pt x="952" y="25717"/>
                        <a:pt x="952" y="26670"/>
                      </a:cubicBezTo>
                      <a:cubicBezTo>
                        <a:pt x="952" y="27623"/>
                        <a:pt x="952" y="29527"/>
                        <a:pt x="952" y="32385"/>
                      </a:cubicBezTo>
                      <a:cubicBezTo>
                        <a:pt x="952" y="33337"/>
                        <a:pt x="952" y="35243"/>
                        <a:pt x="952" y="36195"/>
                      </a:cubicBezTo>
                      <a:cubicBezTo>
                        <a:pt x="952" y="38100"/>
                        <a:pt x="952" y="39052"/>
                        <a:pt x="1905" y="40958"/>
                      </a:cubicBezTo>
                      <a:cubicBezTo>
                        <a:pt x="2857" y="43815"/>
                        <a:pt x="3810" y="47625"/>
                        <a:pt x="5715" y="51435"/>
                      </a:cubicBezTo>
                      <a:cubicBezTo>
                        <a:pt x="6667" y="53340"/>
                        <a:pt x="7620" y="55245"/>
                        <a:pt x="9525" y="57150"/>
                      </a:cubicBezTo>
                      <a:cubicBezTo>
                        <a:pt x="11430" y="59055"/>
                        <a:pt x="12382" y="60008"/>
                        <a:pt x="15240" y="61912"/>
                      </a:cubicBezTo>
                      <a:cubicBezTo>
                        <a:pt x="19050" y="64770"/>
                        <a:pt x="23813" y="65723"/>
                        <a:pt x="29527" y="65723"/>
                      </a:cubicBezTo>
                      <a:cubicBezTo>
                        <a:pt x="30480" y="65723"/>
                        <a:pt x="30480" y="65723"/>
                        <a:pt x="31432" y="65723"/>
                      </a:cubicBezTo>
                      <a:lnTo>
                        <a:pt x="33338" y="64770"/>
                      </a:lnTo>
                      <a:lnTo>
                        <a:pt x="34290" y="64770"/>
                      </a:lnTo>
                      <a:lnTo>
                        <a:pt x="35242" y="63818"/>
                      </a:lnTo>
                      <a:lnTo>
                        <a:pt x="37147" y="62865"/>
                      </a:lnTo>
                      <a:cubicBezTo>
                        <a:pt x="38100" y="61912"/>
                        <a:pt x="39052" y="60960"/>
                        <a:pt x="40005" y="60008"/>
                      </a:cubicBezTo>
                      <a:cubicBezTo>
                        <a:pt x="40957" y="59055"/>
                        <a:pt x="41910" y="58102"/>
                        <a:pt x="42863" y="57150"/>
                      </a:cubicBezTo>
                      <a:lnTo>
                        <a:pt x="43815" y="55245"/>
                      </a:lnTo>
                      <a:cubicBezTo>
                        <a:pt x="43815" y="54293"/>
                        <a:pt x="44767" y="54293"/>
                        <a:pt x="44767" y="53340"/>
                      </a:cubicBezTo>
                      <a:cubicBezTo>
                        <a:pt x="45720" y="52387"/>
                        <a:pt x="45720" y="50483"/>
                        <a:pt x="46672" y="49530"/>
                      </a:cubicBezTo>
                      <a:cubicBezTo>
                        <a:pt x="47625" y="48577"/>
                        <a:pt x="47625" y="46673"/>
                        <a:pt x="47625" y="45720"/>
                      </a:cubicBezTo>
                      <a:cubicBezTo>
                        <a:pt x="47625" y="44768"/>
                        <a:pt x="48577" y="42862"/>
                        <a:pt x="48577" y="41910"/>
                      </a:cubicBezTo>
                      <a:cubicBezTo>
                        <a:pt x="49530" y="36195"/>
                        <a:pt x="48577" y="30480"/>
                        <a:pt x="47625" y="25717"/>
                      </a:cubicBezTo>
                      <a:cubicBezTo>
                        <a:pt x="46672" y="20002"/>
                        <a:pt x="44767" y="15240"/>
                        <a:pt x="41910" y="11430"/>
                      </a:cubicBezTo>
                      <a:cubicBezTo>
                        <a:pt x="39052" y="7620"/>
                        <a:pt x="35242" y="3810"/>
                        <a:pt x="30480" y="1905"/>
                      </a:cubicBezTo>
                      <a:cubicBezTo>
                        <a:pt x="28575" y="952"/>
                        <a:pt x="25717" y="952"/>
                        <a:pt x="23813" y="952"/>
                      </a:cubicBezTo>
                      <a:cubicBezTo>
                        <a:pt x="21907" y="952"/>
                        <a:pt x="19050" y="1905"/>
                        <a:pt x="18097" y="2858"/>
                      </a:cubicBezTo>
                      <a:cubicBezTo>
                        <a:pt x="14288" y="4763"/>
                        <a:pt x="11430" y="7620"/>
                        <a:pt x="9525" y="10477"/>
                      </a:cubicBezTo>
                      <a:cubicBezTo>
                        <a:pt x="7620" y="13335"/>
                        <a:pt x="6667" y="16192"/>
                        <a:pt x="5715" y="18098"/>
                      </a:cubicBezTo>
                      <a:cubicBezTo>
                        <a:pt x="4763" y="20002"/>
                        <a:pt x="4763" y="21908"/>
                        <a:pt x="3810" y="23812"/>
                      </a:cubicBezTo>
                      <a:cubicBezTo>
                        <a:pt x="952" y="23812"/>
                        <a:pt x="952" y="24765"/>
                        <a:pt x="952" y="24765"/>
                      </a:cubicBezTo>
                      <a:close/>
                      <a:moveTo>
                        <a:pt x="952" y="24765"/>
                      </a:moveTo>
                      <a:cubicBezTo>
                        <a:pt x="952" y="24765"/>
                        <a:pt x="952" y="23812"/>
                        <a:pt x="952" y="22860"/>
                      </a:cubicBezTo>
                      <a:cubicBezTo>
                        <a:pt x="952" y="21908"/>
                        <a:pt x="1905" y="20002"/>
                        <a:pt x="1905" y="17145"/>
                      </a:cubicBezTo>
                      <a:cubicBezTo>
                        <a:pt x="2857" y="15240"/>
                        <a:pt x="3810" y="12383"/>
                        <a:pt x="5715" y="9525"/>
                      </a:cubicBezTo>
                      <a:cubicBezTo>
                        <a:pt x="7620" y="6667"/>
                        <a:pt x="10477" y="3810"/>
                        <a:pt x="14288" y="1905"/>
                      </a:cubicBezTo>
                      <a:cubicBezTo>
                        <a:pt x="16192" y="952"/>
                        <a:pt x="18097" y="0"/>
                        <a:pt x="20955" y="0"/>
                      </a:cubicBezTo>
                      <a:cubicBezTo>
                        <a:pt x="22860" y="0"/>
                        <a:pt x="25717" y="0"/>
                        <a:pt x="27622" y="952"/>
                      </a:cubicBezTo>
                      <a:cubicBezTo>
                        <a:pt x="32385" y="2858"/>
                        <a:pt x="36195" y="5715"/>
                        <a:pt x="40005" y="10477"/>
                      </a:cubicBezTo>
                      <a:cubicBezTo>
                        <a:pt x="42863" y="15240"/>
                        <a:pt x="45720" y="20002"/>
                        <a:pt x="46672" y="25717"/>
                      </a:cubicBezTo>
                      <a:cubicBezTo>
                        <a:pt x="47625" y="31433"/>
                        <a:pt x="48577" y="37148"/>
                        <a:pt x="47625" y="42862"/>
                      </a:cubicBezTo>
                      <a:cubicBezTo>
                        <a:pt x="47625" y="44768"/>
                        <a:pt x="47625" y="45720"/>
                        <a:pt x="46672" y="46673"/>
                      </a:cubicBezTo>
                      <a:cubicBezTo>
                        <a:pt x="46672" y="48577"/>
                        <a:pt x="45720" y="49530"/>
                        <a:pt x="45720" y="50483"/>
                      </a:cubicBezTo>
                      <a:cubicBezTo>
                        <a:pt x="44767" y="51435"/>
                        <a:pt x="44767" y="53340"/>
                        <a:pt x="43815" y="54293"/>
                      </a:cubicBezTo>
                      <a:cubicBezTo>
                        <a:pt x="43815" y="55245"/>
                        <a:pt x="42863" y="55245"/>
                        <a:pt x="42863" y="56198"/>
                      </a:cubicBezTo>
                      <a:lnTo>
                        <a:pt x="41910" y="58102"/>
                      </a:lnTo>
                      <a:cubicBezTo>
                        <a:pt x="40957" y="59055"/>
                        <a:pt x="40005" y="60008"/>
                        <a:pt x="39052" y="60960"/>
                      </a:cubicBezTo>
                      <a:cubicBezTo>
                        <a:pt x="38100" y="61912"/>
                        <a:pt x="37147" y="62865"/>
                        <a:pt x="36195" y="63818"/>
                      </a:cubicBezTo>
                      <a:lnTo>
                        <a:pt x="34290" y="64770"/>
                      </a:lnTo>
                      <a:lnTo>
                        <a:pt x="33338" y="65723"/>
                      </a:lnTo>
                      <a:lnTo>
                        <a:pt x="32385" y="65723"/>
                      </a:lnTo>
                      <a:lnTo>
                        <a:pt x="30480" y="66675"/>
                      </a:lnTo>
                      <a:cubicBezTo>
                        <a:pt x="29527" y="66675"/>
                        <a:pt x="29527" y="66675"/>
                        <a:pt x="28575" y="66675"/>
                      </a:cubicBezTo>
                      <a:cubicBezTo>
                        <a:pt x="22860" y="67627"/>
                        <a:pt x="18097" y="64770"/>
                        <a:pt x="14288" y="62865"/>
                      </a:cubicBezTo>
                      <a:cubicBezTo>
                        <a:pt x="12382" y="61912"/>
                        <a:pt x="10477" y="60008"/>
                        <a:pt x="8572" y="58102"/>
                      </a:cubicBezTo>
                      <a:cubicBezTo>
                        <a:pt x="6667" y="56198"/>
                        <a:pt x="5715" y="54293"/>
                        <a:pt x="4763" y="52387"/>
                      </a:cubicBezTo>
                      <a:cubicBezTo>
                        <a:pt x="2857" y="48577"/>
                        <a:pt x="1905" y="44768"/>
                        <a:pt x="952" y="41910"/>
                      </a:cubicBezTo>
                      <a:cubicBezTo>
                        <a:pt x="952" y="40005"/>
                        <a:pt x="952" y="39052"/>
                        <a:pt x="0" y="37148"/>
                      </a:cubicBezTo>
                      <a:cubicBezTo>
                        <a:pt x="0" y="35243"/>
                        <a:pt x="0" y="34290"/>
                        <a:pt x="0" y="33337"/>
                      </a:cubicBezTo>
                      <a:cubicBezTo>
                        <a:pt x="0" y="30480"/>
                        <a:pt x="0" y="28575"/>
                        <a:pt x="0" y="27623"/>
                      </a:cubicBezTo>
                      <a:cubicBezTo>
                        <a:pt x="952" y="25717"/>
                        <a:pt x="952" y="24765"/>
                        <a:pt x="952" y="24765"/>
                      </a:cubicBezTo>
                      <a:close/>
                    </a:path>
                  </a:pathLst>
                </a:custGeom>
                <a:solidFill>
                  <a:srgbClr val="9E5116"/>
                </a:solidFill>
                <a:ln w="9525" cap="flat">
                  <a:noFill/>
                  <a:prstDash val="solid"/>
                  <a:miter/>
                </a:ln>
              </p:spPr>
              <p:txBody>
                <a:bodyPr rtlCol="0" anchor="ctr"/>
                <a:lstStyle/>
                <a:p>
                  <a:endParaRPr lang="en-US"/>
                </a:p>
              </p:txBody>
            </p:sp>
          </p:grpSp>
          <p:sp>
            <p:nvSpPr>
              <p:cNvPr id="2581" name="Freeform: Shape 2580">
                <a:extLst>
                  <a:ext uri="{FF2B5EF4-FFF2-40B4-BE49-F238E27FC236}">
                    <a16:creationId xmlns:a16="http://schemas.microsoft.com/office/drawing/2014/main" id="{261BE5A1-7188-40C3-B4E7-501DB12BEDB8}"/>
                  </a:ext>
                </a:extLst>
              </p:cNvPr>
              <p:cNvSpPr/>
              <p:nvPr/>
            </p:nvSpPr>
            <p:spPr>
              <a:xfrm>
                <a:off x="983218" y="657363"/>
                <a:ext cx="47318" cy="65320"/>
              </a:xfrm>
              <a:custGeom>
                <a:avLst/>
                <a:gdLst>
                  <a:gd name="connsiteX0" fmla="*/ 46434 w 47318"/>
                  <a:gd name="connsiteY0" fmla="*/ 45899 h 65320"/>
                  <a:gd name="connsiteX1" fmla="*/ 31194 w 47318"/>
                  <a:gd name="connsiteY1" fmla="*/ 2084 h 65320"/>
                  <a:gd name="connsiteX2" fmla="*/ 2619 w 47318"/>
                  <a:gd name="connsiteY2" fmla="*/ 17324 h 65320"/>
                  <a:gd name="connsiteX3" fmla="*/ 714 w 47318"/>
                  <a:gd name="connsiteY3" fmla="*/ 23991 h 65320"/>
                  <a:gd name="connsiteX4" fmla="*/ 6429 w 47318"/>
                  <a:gd name="connsiteY4" fmla="*/ 54471 h 65320"/>
                  <a:gd name="connsiteX5" fmla="*/ 29289 w 47318"/>
                  <a:gd name="connsiteY5" fmla="*/ 64949 h 65320"/>
                  <a:gd name="connsiteX6" fmla="*/ 46434 w 47318"/>
                  <a:gd name="connsiteY6" fmla="*/ 45899 h 65320"/>
                  <a:gd name="connsiteX7" fmla="*/ 28337 w 47318"/>
                  <a:gd name="connsiteY7" fmla="*/ 60186 h 65320"/>
                  <a:gd name="connsiteX8" fmla="*/ 9287 w 47318"/>
                  <a:gd name="connsiteY8" fmla="*/ 51614 h 65320"/>
                  <a:gd name="connsiteX9" fmla="*/ 4524 w 47318"/>
                  <a:gd name="connsiteY9" fmla="*/ 26849 h 65320"/>
                  <a:gd name="connsiteX10" fmla="*/ 5477 w 47318"/>
                  <a:gd name="connsiteY10" fmla="*/ 21134 h 65320"/>
                  <a:gd name="connsiteX11" fmla="*/ 29289 w 47318"/>
                  <a:gd name="connsiteY11" fmla="*/ 8751 h 65320"/>
                  <a:gd name="connsiteX12" fmla="*/ 41672 w 47318"/>
                  <a:gd name="connsiteY12" fmla="*/ 44946 h 65320"/>
                  <a:gd name="connsiteX13" fmla="*/ 28337 w 47318"/>
                  <a:gd name="connsiteY13" fmla="*/ 60186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18" h="65320">
                    <a:moveTo>
                      <a:pt x="46434" y="45899"/>
                    </a:moveTo>
                    <a:cubicBezTo>
                      <a:pt x="49292" y="31611"/>
                      <a:pt x="45482" y="9704"/>
                      <a:pt x="31194" y="2084"/>
                    </a:cubicBezTo>
                    <a:cubicBezTo>
                      <a:pt x="18812" y="-4584"/>
                      <a:pt x="6429" y="5894"/>
                      <a:pt x="2619" y="17324"/>
                    </a:cubicBezTo>
                    <a:cubicBezTo>
                      <a:pt x="1667" y="19229"/>
                      <a:pt x="1667" y="22086"/>
                      <a:pt x="714" y="23991"/>
                    </a:cubicBezTo>
                    <a:cubicBezTo>
                      <a:pt x="-1191" y="34469"/>
                      <a:pt x="714" y="45899"/>
                      <a:pt x="6429" y="54471"/>
                    </a:cubicBezTo>
                    <a:cubicBezTo>
                      <a:pt x="10239" y="61139"/>
                      <a:pt x="21669" y="66854"/>
                      <a:pt x="29289" y="64949"/>
                    </a:cubicBezTo>
                    <a:cubicBezTo>
                      <a:pt x="38814" y="63996"/>
                      <a:pt x="44529" y="54471"/>
                      <a:pt x="46434" y="45899"/>
                    </a:cubicBezTo>
                    <a:close/>
                    <a:moveTo>
                      <a:pt x="28337" y="60186"/>
                    </a:moveTo>
                    <a:cubicBezTo>
                      <a:pt x="21669" y="62091"/>
                      <a:pt x="13097" y="57329"/>
                      <a:pt x="9287" y="51614"/>
                    </a:cubicBezTo>
                    <a:cubicBezTo>
                      <a:pt x="4524" y="43994"/>
                      <a:pt x="3572" y="35421"/>
                      <a:pt x="4524" y="26849"/>
                    </a:cubicBezTo>
                    <a:cubicBezTo>
                      <a:pt x="4524" y="24944"/>
                      <a:pt x="5477" y="23039"/>
                      <a:pt x="5477" y="21134"/>
                    </a:cubicBezTo>
                    <a:cubicBezTo>
                      <a:pt x="8334" y="11609"/>
                      <a:pt x="18812" y="3036"/>
                      <a:pt x="29289" y="8751"/>
                    </a:cubicBezTo>
                    <a:cubicBezTo>
                      <a:pt x="40719" y="15419"/>
                      <a:pt x="44529" y="32564"/>
                      <a:pt x="41672" y="44946"/>
                    </a:cubicBezTo>
                    <a:cubicBezTo>
                      <a:pt x="40719" y="50661"/>
                      <a:pt x="35957" y="58281"/>
                      <a:pt x="28337" y="60186"/>
                    </a:cubicBezTo>
                    <a:close/>
                  </a:path>
                </a:pathLst>
              </a:custGeom>
              <a:solidFill>
                <a:srgbClr val="BBAC9A"/>
              </a:solidFill>
              <a:ln w="9525" cap="flat">
                <a:noFill/>
                <a:prstDash val="solid"/>
                <a:miter/>
              </a:ln>
            </p:spPr>
            <p:txBody>
              <a:bodyPr rtlCol="0" anchor="ctr"/>
              <a:lstStyle/>
              <a:p>
                <a:endParaRPr lang="en-US"/>
              </a:p>
            </p:txBody>
          </p:sp>
          <p:grpSp>
            <p:nvGrpSpPr>
              <p:cNvPr id="2582" name="Graphic 4">
                <a:extLst>
                  <a:ext uri="{FF2B5EF4-FFF2-40B4-BE49-F238E27FC236}">
                    <a16:creationId xmlns:a16="http://schemas.microsoft.com/office/drawing/2014/main" id="{6B62E6D3-C821-46FC-8242-DD92515DD947}"/>
                  </a:ext>
                </a:extLst>
              </p:cNvPr>
              <p:cNvGrpSpPr/>
              <p:nvPr/>
            </p:nvGrpSpPr>
            <p:grpSpPr>
              <a:xfrm>
                <a:off x="892492" y="672408"/>
                <a:ext cx="40428" cy="61587"/>
                <a:chOff x="892492" y="672408"/>
                <a:chExt cx="40428" cy="61587"/>
              </a:xfrm>
            </p:grpSpPr>
            <p:sp>
              <p:nvSpPr>
                <p:cNvPr id="2583" name="Freeform: Shape 2582">
                  <a:extLst>
                    <a:ext uri="{FF2B5EF4-FFF2-40B4-BE49-F238E27FC236}">
                      <a16:creationId xmlns:a16="http://schemas.microsoft.com/office/drawing/2014/main" id="{99B106CD-4686-4C9F-A8F6-01B0CF3941B1}"/>
                    </a:ext>
                  </a:extLst>
                </p:cNvPr>
                <p:cNvSpPr/>
                <p:nvPr/>
              </p:nvSpPr>
              <p:spPr>
                <a:xfrm>
                  <a:off x="892714" y="674023"/>
                  <a:ext cx="39848" cy="59192"/>
                </a:xfrm>
                <a:custGeom>
                  <a:avLst/>
                  <a:gdLst>
                    <a:gd name="connsiteX0" fmla="*/ 730 w 39848"/>
                    <a:gd name="connsiteY0" fmla="*/ 22571 h 59192"/>
                    <a:gd name="connsiteX1" fmla="*/ 5493 w 39848"/>
                    <a:gd name="connsiteY1" fmla="*/ 50194 h 59192"/>
                    <a:gd name="connsiteX2" fmla="*/ 24543 w 39848"/>
                    <a:gd name="connsiteY2" fmla="*/ 58766 h 59192"/>
                    <a:gd name="connsiteX3" fmla="*/ 38830 w 39848"/>
                    <a:gd name="connsiteY3" fmla="*/ 40669 h 59192"/>
                    <a:gd name="connsiteX4" fmla="*/ 26448 w 39848"/>
                    <a:gd name="connsiteY4" fmla="*/ 1616 h 59192"/>
                    <a:gd name="connsiteX5" fmla="*/ 1683 w 39848"/>
                    <a:gd name="connsiteY5" fmla="*/ 16856 h 59192"/>
                    <a:gd name="connsiteX6" fmla="*/ 730 w 39848"/>
                    <a:gd name="connsiteY6" fmla="*/ 22571 h 5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48" h="59192">
                      <a:moveTo>
                        <a:pt x="730" y="22571"/>
                      </a:moveTo>
                      <a:cubicBezTo>
                        <a:pt x="-1175" y="32096"/>
                        <a:pt x="730" y="42574"/>
                        <a:pt x="5493" y="50194"/>
                      </a:cubicBezTo>
                      <a:cubicBezTo>
                        <a:pt x="9303" y="55909"/>
                        <a:pt x="17875" y="60671"/>
                        <a:pt x="24543" y="58766"/>
                      </a:cubicBezTo>
                      <a:cubicBezTo>
                        <a:pt x="32162" y="55909"/>
                        <a:pt x="37877" y="48289"/>
                        <a:pt x="38830" y="40669"/>
                      </a:cubicBezTo>
                      <a:cubicBezTo>
                        <a:pt x="41688" y="27334"/>
                        <a:pt x="38830" y="8284"/>
                        <a:pt x="26448" y="1616"/>
                      </a:cubicBezTo>
                      <a:cubicBezTo>
                        <a:pt x="15970" y="-4099"/>
                        <a:pt x="5493" y="6379"/>
                        <a:pt x="1683" y="16856"/>
                      </a:cubicBezTo>
                      <a:cubicBezTo>
                        <a:pt x="1683" y="18761"/>
                        <a:pt x="730" y="20666"/>
                        <a:pt x="730" y="22571"/>
                      </a:cubicBezTo>
                      <a:close/>
                    </a:path>
                  </a:pathLst>
                </a:custGeom>
                <a:solidFill>
                  <a:srgbClr val="FEF6EC"/>
                </a:solidFill>
                <a:ln w="9525" cap="flat">
                  <a:noFill/>
                  <a:prstDash val="solid"/>
                  <a:miter/>
                </a:ln>
              </p:spPr>
              <p:txBody>
                <a:bodyPr rtlCol="0" anchor="ctr"/>
                <a:lstStyle/>
                <a:p>
                  <a:endParaRPr lang="en-US"/>
                </a:p>
              </p:txBody>
            </p:sp>
            <p:sp>
              <p:nvSpPr>
                <p:cNvPr id="2584" name="Freeform: Shape 2583">
                  <a:extLst>
                    <a:ext uri="{FF2B5EF4-FFF2-40B4-BE49-F238E27FC236}">
                      <a16:creationId xmlns:a16="http://schemas.microsoft.com/office/drawing/2014/main" id="{48FF6BB0-12BC-4F28-9B0C-2F2BE6D7538A}"/>
                    </a:ext>
                  </a:extLst>
                </p:cNvPr>
                <p:cNvSpPr/>
                <p:nvPr/>
              </p:nvSpPr>
              <p:spPr>
                <a:xfrm>
                  <a:off x="892492" y="672408"/>
                  <a:ext cx="40428" cy="61587"/>
                </a:xfrm>
                <a:custGeom>
                  <a:avLst/>
                  <a:gdLst>
                    <a:gd name="connsiteX0" fmla="*/ 952 w 40428"/>
                    <a:gd name="connsiteY0" fmla="*/ 24186 h 61587"/>
                    <a:gd name="connsiteX1" fmla="*/ 952 w 40428"/>
                    <a:gd name="connsiteY1" fmla="*/ 26091 h 61587"/>
                    <a:gd name="connsiteX2" fmla="*/ 952 w 40428"/>
                    <a:gd name="connsiteY2" fmla="*/ 30854 h 61587"/>
                    <a:gd name="connsiteX3" fmla="*/ 952 w 40428"/>
                    <a:gd name="connsiteY3" fmla="*/ 34664 h 61587"/>
                    <a:gd name="connsiteX4" fmla="*/ 1905 w 40428"/>
                    <a:gd name="connsiteY4" fmla="*/ 38474 h 61587"/>
                    <a:gd name="connsiteX5" fmla="*/ 4763 w 40428"/>
                    <a:gd name="connsiteY5" fmla="*/ 47999 h 61587"/>
                    <a:gd name="connsiteX6" fmla="*/ 7620 w 40428"/>
                    <a:gd name="connsiteY6" fmla="*/ 52761 h 61587"/>
                    <a:gd name="connsiteX7" fmla="*/ 9525 w 40428"/>
                    <a:gd name="connsiteY7" fmla="*/ 54666 h 61587"/>
                    <a:gd name="connsiteX8" fmla="*/ 12382 w 40428"/>
                    <a:gd name="connsiteY8" fmla="*/ 56571 h 61587"/>
                    <a:gd name="connsiteX9" fmla="*/ 24765 w 40428"/>
                    <a:gd name="connsiteY9" fmla="*/ 58476 h 61587"/>
                    <a:gd name="connsiteX10" fmla="*/ 24765 w 40428"/>
                    <a:gd name="connsiteY10" fmla="*/ 58476 h 61587"/>
                    <a:gd name="connsiteX11" fmla="*/ 24765 w 40428"/>
                    <a:gd name="connsiteY11" fmla="*/ 58476 h 61587"/>
                    <a:gd name="connsiteX12" fmla="*/ 24765 w 40428"/>
                    <a:gd name="connsiteY12" fmla="*/ 58476 h 61587"/>
                    <a:gd name="connsiteX13" fmla="*/ 25718 w 40428"/>
                    <a:gd name="connsiteY13" fmla="*/ 58476 h 61587"/>
                    <a:gd name="connsiteX14" fmla="*/ 27622 w 40428"/>
                    <a:gd name="connsiteY14" fmla="*/ 57524 h 61587"/>
                    <a:gd name="connsiteX15" fmla="*/ 30480 w 40428"/>
                    <a:gd name="connsiteY15" fmla="*/ 55619 h 61587"/>
                    <a:gd name="connsiteX16" fmla="*/ 35243 w 40428"/>
                    <a:gd name="connsiteY16" fmla="*/ 49904 h 61587"/>
                    <a:gd name="connsiteX17" fmla="*/ 38100 w 40428"/>
                    <a:gd name="connsiteY17" fmla="*/ 43236 h 61587"/>
                    <a:gd name="connsiteX18" fmla="*/ 39053 w 40428"/>
                    <a:gd name="connsiteY18" fmla="*/ 39426 h 61587"/>
                    <a:gd name="connsiteX19" fmla="*/ 40005 w 40428"/>
                    <a:gd name="connsiteY19" fmla="*/ 35616 h 61587"/>
                    <a:gd name="connsiteX20" fmla="*/ 40005 w 40428"/>
                    <a:gd name="connsiteY20" fmla="*/ 21329 h 61587"/>
                    <a:gd name="connsiteX21" fmla="*/ 35243 w 40428"/>
                    <a:gd name="connsiteY21" fmla="*/ 7994 h 61587"/>
                    <a:gd name="connsiteX22" fmla="*/ 25718 w 40428"/>
                    <a:gd name="connsiteY22" fmla="*/ 374 h 61587"/>
                    <a:gd name="connsiteX23" fmla="*/ 14288 w 40428"/>
                    <a:gd name="connsiteY23" fmla="*/ 2279 h 61587"/>
                    <a:gd name="connsiteX24" fmla="*/ 7620 w 40428"/>
                    <a:gd name="connsiteY24" fmla="*/ 9899 h 61587"/>
                    <a:gd name="connsiteX25" fmla="*/ 2857 w 40428"/>
                    <a:gd name="connsiteY25" fmla="*/ 17519 h 61587"/>
                    <a:gd name="connsiteX26" fmla="*/ 1905 w 40428"/>
                    <a:gd name="connsiteY26" fmla="*/ 22281 h 61587"/>
                    <a:gd name="connsiteX27" fmla="*/ 952 w 40428"/>
                    <a:gd name="connsiteY27" fmla="*/ 24186 h 61587"/>
                    <a:gd name="connsiteX28" fmla="*/ 952 w 40428"/>
                    <a:gd name="connsiteY28" fmla="*/ 24186 h 61587"/>
                    <a:gd name="connsiteX29" fmla="*/ 952 w 40428"/>
                    <a:gd name="connsiteY29" fmla="*/ 22281 h 61587"/>
                    <a:gd name="connsiteX30" fmla="*/ 1905 w 40428"/>
                    <a:gd name="connsiteY30" fmla="*/ 17519 h 61587"/>
                    <a:gd name="connsiteX31" fmla="*/ 4763 w 40428"/>
                    <a:gd name="connsiteY31" fmla="*/ 10851 h 61587"/>
                    <a:gd name="connsiteX32" fmla="*/ 11430 w 40428"/>
                    <a:gd name="connsiteY32" fmla="*/ 3231 h 61587"/>
                    <a:gd name="connsiteX33" fmla="*/ 22860 w 40428"/>
                    <a:gd name="connsiteY33" fmla="*/ 1326 h 61587"/>
                    <a:gd name="connsiteX34" fmla="*/ 33337 w 40428"/>
                    <a:gd name="connsiteY34" fmla="*/ 9899 h 61587"/>
                    <a:gd name="connsiteX35" fmla="*/ 39053 w 40428"/>
                    <a:gd name="connsiteY35" fmla="*/ 23234 h 61587"/>
                    <a:gd name="connsiteX36" fmla="*/ 40005 w 40428"/>
                    <a:gd name="connsiteY36" fmla="*/ 38474 h 61587"/>
                    <a:gd name="connsiteX37" fmla="*/ 39053 w 40428"/>
                    <a:gd name="connsiteY37" fmla="*/ 42284 h 61587"/>
                    <a:gd name="connsiteX38" fmla="*/ 38100 w 40428"/>
                    <a:gd name="connsiteY38" fmla="*/ 46094 h 61587"/>
                    <a:gd name="connsiteX39" fmla="*/ 34290 w 40428"/>
                    <a:gd name="connsiteY39" fmla="*/ 52761 h 61587"/>
                    <a:gd name="connsiteX40" fmla="*/ 29528 w 40428"/>
                    <a:gd name="connsiteY40" fmla="*/ 58476 h 61587"/>
                    <a:gd name="connsiteX41" fmla="*/ 26670 w 40428"/>
                    <a:gd name="connsiteY41" fmla="*/ 60381 h 61587"/>
                    <a:gd name="connsiteX42" fmla="*/ 24765 w 40428"/>
                    <a:gd name="connsiteY42" fmla="*/ 61334 h 61587"/>
                    <a:gd name="connsiteX43" fmla="*/ 23812 w 40428"/>
                    <a:gd name="connsiteY43" fmla="*/ 61334 h 61587"/>
                    <a:gd name="connsiteX44" fmla="*/ 23812 w 40428"/>
                    <a:gd name="connsiteY44" fmla="*/ 61334 h 61587"/>
                    <a:gd name="connsiteX45" fmla="*/ 23812 w 40428"/>
                    <a:gd name="connsiteY45" fmla="*/ 61334 h 61587"/>
                    <a:gd name="connsiteX46" fmla="*/ 23812 w 40428"/>
                    <a:gd name="connsiteY46" fmla="*/ 61334 h 61587"/>
                    <a:gd name="connsiteX47" fmla="*/ 10477 w 40428"/>
                    <a:gd name="connsiteY47" fmla="*/ 58476 h 61587"/>
                    <a:gd name="connsiteX48" fmla="*/ 7620 w 40428"/>
                    <a:gd name="connsiteY48" fmla="*/ 56571 h 61587"/>
                    <a:gd name="connsiteX49" fmla="*/ 5715 w 40428"/>
                    <a:gd name="connsiteY49" fmla="*/ 54666 h 61587"/>
                    <a:gd name="connsiteX50" fmla="*/ 2857 w 40428"/>
                    <a:gd name="connsiteY50" fmla="*/ 49904 h 61587"/>
                    <a:gd name="connsiteX51" fmla="*/ 0 w 40428"/>
                    <a:gd name="connsiteY51" fmla="*/ 40379 h 61587"/>
                    <a:gd name="connsiteX52" fmla="*/ 0 w 40428"/>
                    <a:gd name="connsiteY52" fmla="*/ 36569 h 61587"/>
                    <a:gd name="connsiteX53" fmla="*/ 0 w 40428"/>
                    <a:gd name="connsiteY53" fmla="*/ 32759 h 61587"/>
                    <a:gd name="connsiteX54" fmla="*/ 0 w 40428"/>
                    <a:gd name="connsiteY54" fmla="*/ 27996 h 61587"/>
                    <a:gd name="connsiteX55" fmla="*/ 952 w 40428"/>
                    <a:gd name="connsiteY55" fmla="*/ 24186 h 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28" h="61587">
                      <a:moveTo>
                        <a:pt x="952" y="24186"/>
                      </a:moveTo>
                      <a:cubicBezTo>
                        <a:pt x="952" y="24186"/>
                        <a:pt x="952" y="25139"/>
                        <a:pt x="952" y="26091"/>
                      </a:cubicBezTo>
                      <a:cubicBezTo>
                        <a:pt x="952" y="27044"/>
                        <a:pt x="952" y="28949"/>
                        <a:pt x="952" y="30854"/>
                      </a:cubicBezTo>
                      <a:cubicBezTo>
                        <a:pt x="952" y="31806"/>
                        <a:pt x="952" y="32759"/>
                        <a:pt x="952" y="34664"/>
                      </a:cubicBezTo>
                      <a:cubicBezTo>
                        <a:pt x="952" y="35616"/>
                        <a:pt x="952" y="37521"/>
                        <a:pt x="1905" y="38474"/>
                      </a:cubicBezTo>
                      <a:cubicBezTo>
                        <a:pt x="2857" y="41331"/>
                        <a:pt x="2857" y="45141"/>
                        <a:pt x="4763" y="47999"/>
                      </a:cubicBezTo>
                      <a:cubicBezTo>
                        <a:pt x="5715" y="49904"/>
                        <a:pt x="6668" y="50856"/>
                        <a:pt x="7620" y="52761"/>
                      </a:cubicBezTo>
                      <a:cubicBezTo>
                        <a:pt x="8572" y="53714"/>
                        <a:pt x="8572" y="53714"/>
                        <a:pt x="9525" y="54666"/>
                      </a:cubicBezTo>
                      <a:cubicBezTo>
                        <a:pt x="10477" y="55619"/>
                        <a:pt x="11430" y="55619"/>
                        <a:pt x="12382" y="56571"/>
                      </a:cubicBezTo>
                      <a:cubicBezTo>
                        <a:pt x="16193" y="58476"/>
                        <a:pt x="20955" y="60381"/>
                        <a:pt x="24765" y="58476"/>
                      </a:cubicBezTo>
                      <a:lnTo>
                        <a:pt x="24765" y="58476"/>
                      </a:lnTo>
                      <a:cubicBezTo>
                        <a:pt x="24765" y="58476"/>
                        <a:pt x="24765" y="58476"/>
                        <a:pt x="24765" y="58476"/>
                      </a:cubicBezTo>
                      <a:lnTo>
                        <a:pt x="24765" y="58476"/>
                      </a:lnTo>
                      <a:lnTo>
                        <a:pt x="25718" y="58476"/>
                      </a:lnTo>
                      <a:lnTo>
                        <a:pt x="27622" y="57524"/>
                      </a:lnTo>
                      <a:cubicBezTo>
                        <a:pt x="28575" y="56571"/>
                        <a:pt x="29528" y="56571"/>
                        <a:pt x="30480" y="55619"/>
                      </a:cubicBezTo>
                      <a:cubicBezTo>
                        <a:pt x="32385" y="53714"/>
                        <a:pt x="34290" y="52761"/>
                        <a:pt x="35243" y="49904"/>
                      </a:cubicBezTo>
                      <a:cubicBezTo>
                        <a:pt x="36195" y="47999"/>
                        <a:pt x="37147" y="46094"/>
                        <a:pt x="38100" y="43236"/>
                      </a:cubicBezTo>
                      <a:cubicBezTo>
                        <a:pt x="38100" y="42284"/>
                        <a:pt x="39053" y="41331"/>
                        <a:pt x="39053" y="39426"/>
                      </a:cubicBezTo>
                      <a:cubicBezTo>
                        <a:pt x="39053" y="38474"/>
                        <a:pt x="39053" y="36569"/>
                        <a:pt x="40005" y="35616"/>
                      </a:cubicBezTo>
                      <a:cubicBezTo>
                        <a:pt x="40957" y="30854"/>
                        <a:pt x="40005" y="26091"/>
                        <a:pt x="40005" y="21329"/>
                      </a:cubicBezTo>
                      <a:cubicBezTo>
                        <a:pt x="39053" y="16566"/>
                        <a:pt x="37147" y="11804"/>
                        <a:pt x="35243" y="7994"/>
                      </a:cubicBezTo>
                      <a:cubicBezTo>
                        <a:pt x="32385" y="4184"/>
                        <a:pt x="29528" y="1326"/>
                        <a:pt x="25718" y="374"/>
                      </a:cubicBezTo>
                      <a:cubicBezTo>
                        <a:pt x="21907" y="-579"/>
                        <a:pt x="17145" y="374"/>
                        <a:pt x="14288" y="2279"/>
                      </a:cubicBezTo>
                      <a:cubicBezTo>
                        <a:pt x="11430" y="4184"/>
                        <a:pt x="8572" y="7041"/>
                        <a:pt x="7620" y="9899"/>
                      </a:cubicBezTo>
                      <a:cubicBezTo>
                        <a:pt x="3810" y="13709"/>
                        <a:pt x="2857" y="15614"/>
                        <a:pt x="2857" y="17519"/>
                      </a:cubicBezTo>
                      <a:cubicBezTo>
                        <a:pt x="1905" y="19424"/>
                        <a:pt x="1905" y="21329"/>
                        <a:pt x="1905" y="22281"/>
                      </a:cubicBezTo>
                      <a:cubicBezTo>
                        <a:pt x="952" y="24186"/>
                        <a:pt x="952" y="24186"/>
                        <a:pt x="952" y="24186"/>
                      </a:cubicBezTo>
                      <a:close/>
                      <a:moveTo>
                        <a:pt x="952" y="24186"/>
                      </a:moveTo>
                      <a:cubicBezTo>
                        <a:pt x="952" y="24186"/>
                        <a:pt x="952" y="23234"/>
                        <a:pt x="952" y="22281"/>
                      </a:cubicBezTo>
                      <a:cubicBezTo>
                        <a:pt x="952" y="21329"/>
                        <a:pt x="1905" y="19424"/>
                        <a:pt x="1905" y="17519"/>
                      </a:cubicBezTo>
                      <a:cubicBezTo>
                        <a:pt x="2857" y="15614"/>
                        <a:pt x="3810" y="12756"/>
                        <a:pt x="4763" y="10851"/>
                      </a:cubicBezTo>
                      <a:cubicBezTo>
                        <a:pt x="6668" y="7994"/>
                        <a:pt x="8572" y="6089"/>
                        <a:pt x="11430" y="3231"/>
                      </a:cubicBezTo>
                      <a:cubicBezTo>
                        <a:pt x="14288" y="1326"/>
                        <a:pt x="19050" y="-579"/>
                        <a:pt x="22860" y="1326"/>
                      </a:cubicBezTo>
                      <a:cubicBezTo>
                        <a:pt x="26670" y="2279"/>
                        <a:pt x="30480" y="5136"/>
                        <a:pt x="33337" y="9899"/>
                      </a:cubicBezTo>
                      <a:cubicBezTo>
                        <a:pt x="36195" y="13709"/>
                        <a:pt x="38100" y="18471"/>
                        <a:pt x="39053" y="23234"/>
                      </a:cubicBezTo>
                      <a:cubicBezTo>
                        <a:pt x="40005" y="27996"/>
                        <a:pt x="40005" y="32759"/>
                        <a:pt x="40005" y="38474"/>
                      </a:cubicBezTo>
                      <a:cubicBezTo>
                        <a:pt x="40005" y="39426"/>
                        <a:pt x="40005" y="41331"/>
                        <a:pt x="39053" y="42284"/>
                      </a:cubicBezTo>
                      <a:cubicBezTo>
                        <a:pt x="39053" y="43236"/>
                        <a:pt x="38100" y="45141"/>
                        <a:pt x="38100" y="46094"/>
                      </a:cubicBezTo>
                      <a:cubicBezTo>
                        <a:pt x="37147" y="47999"/>
                        <a:pt x="36195" y="50856"/>
                        <a:pt x="34290" y="52761"/>
                      </a:cubicBezTo>
                      <a:cubicBezTo>
                        <a:pt x="33337" y="54666"/>
                        <a:pt x="31432" y="56571"/>
                        <a:pt x="29528" y="58476"/>
                      </a:cubicBezTo>
                      <a:cubicBezTo>
                        <a:pt x="28575" y="59429"/>
                        <a:pt x="27622" y="59429"/>
                        <a:pt x="26670" y="60381"/>
                      </a:cubicBezTo>
                      <a:lnTo>
                        <a:pt x="24765" y="61334"/>
                      </a:lnTo>
                      <a:lnTo>
                        <a:pt x="23812" y="61334"/>
                      </a:lnTo>
                      <a:lnTo>
                        <a:pt x="23812" y="61334"/>
                      </a:lnTo>
                      <a:cubicBezTo>
                        <a:pt x="23812" y="61334"/>
                        <a:pt x="23812" y="61334"/>
                        <a:pt x="23812" y="61334"/>
                      </a:cubicBezTo>
                      <a:lnTo>
                        <a:pt x="23812" y="61334"/>
                      </a:lnTo>
                      <a:cubicBezTo>
                        <a:pt x="19050" y="62286"/>
                        <a:pt x="14288" y="60381"/>
                        <a:pt x="10477" y="58476"/>
                      </a:cubicBezTo>
                      <a:cubicBezTo>
                        <a:pt x="9525" y="57524"/>
                        <a:pt x="8572" y="57524"/>
                        <a:pt x="7620" y="56571"/>
                      </a:cubicBezTo>
                      <a:cubicBezTo>
                        <a:pt x="6668" y="55619"/>
                        <a:pt x="5715" y="54666"/>
                        <a:pt x="5715" y="54666"/>
                      </a:cubicBezTo>
                      <a:cubicBezTo>
                        <a:pt x="4763" y="52761"/>
                        <a:pt x="3810" y="50856"/>
                        <a:pt x="2857" y="49904"/>
                      </a:cubicBezTo>
                      <a:cubicBezTo>
                        <a:pt x="952" y="46094"/>
                        <a:pt x="952" y="43236"/>
                        <a:pt x="0" y="40379"/>
                      </a:cubicBezTo>
                      <a:cubicBezTo>
                        <a:pt x="0" y="38474"/>
                        <a:pt x="0" y="37521"/>
                        <a:pt x="0" y="36569"/>
                      </a:cubicBezTo>
                      <a:cubicBezTo>
                        <a:pt x="0" y="35616"/>
                        <a:pt x="0" y="33711"/>
                        <a:pt x="0" y="32759"/>
                      </a:cubicBezTo>
                      <a:cubicBezTo>
                        <a:pt x="0" y="30854"/>
                        <a:pt x="0" y="28949"/>
                        <a:pt x="0" y="27996"/>
                      </a:cubicBezTo>
                      <a:cubicBezTo>
                        <a:pt x="952" y="25139"/>
                        <a:pt x="952" y="24186"/>
                        <a:pt x="952" y="24186"/>
                      </a:cubicBezTo>
                      <a:close/>
                    </a:path>
                  </a:pathLst>
                </a:custGeom>
                <a:solidFill>
                  <a:srgbClr val="9E5116"/>
                </a:solidFill>
                <a:ln w="9525" cap="flat">
                  <a:noFill/>
                  <a:prstDash val="solid"/>
                  <a:miter/>
                </a:ln>
              </p:spPr>
              <p:txBody>
                <a:bodyPr rtlCol="0" anchor="ctr"/>
                <a:lstStyle/>
                <a:p>
                  <a:endParaRPr lang="en-US"/>
                </a:p>
              </p:txBody>
            </p:sp>
          </p:grpSp>
          <p:sp>
            <p:nvSpPr>
              <p:cNvPr id="2585" name="Freeform: Shape 2584">
                <a:extLst>
                  <a:ext uri="{FF2B5EF4-FFF2-40B4-BE49-F238E27FC236}">
                    <a16:creationId xmlns:a16="http://schemas.microsoft.com/office/drawing/2014/main" id="{6076D652-9727-4A9A-ADFF-2B438AFA691D}"/>
                  </a:ext>
                </a:extLst>
              </p:cNvPr>
              <p:cNvSpPr/>
              <p:nvPr/>
            </p:nvSpPr>
            <p:spPr>
              <a:xfrm>
                <a:off x="891762" y="673070"/>
                <a:ext cx="40800" cy="60145"/>
              </a:xfrm>
              <a:custGeom>
                <a:avLst/>
                <a:gdLst>
                  <a:gd name="connsiteX0" fmla="*/ 39783 w 40800"/>
                  <a:gd name="connsiteY0" fmla="*/ 40669 h 60145"/>
                  <a:gd name="connsiteX1" fmla="*/ 27400 w 40800"/>
                  <a:gd name="connsiteY1" fmla="*/ 1616 h 60145"/>
                  <a:gd name="connsiteX2" fmla="*/ 2635 w 40800"/>
                  <a:gd name="connsiteY2" fmla="*/ 16856 h 60145"/>
                  <a:gd name="connsiteX3" fmla="*/ 730 w 40800"/>
                  <a:gd name="connsiteY3" fmla="*/ 23524 h 60145"/>
                  <a:gd name="connsiteX4" fmla="*/ 5493 w 40800"/>
                  <a:gd name="connsiteY4" fmla="*/ 51146 h 60145"/>
                  <a:gd name="connsiteX5" fmla="*/ 24542 w 40800"/>
                  <a:gd name="connsiteY5" fmla="*/ 59719 h 60145"/>
                  <a:gd name="connsiteX6" fmla="*/ 39783 w 40800"/>
                  <a:gd name="connsiteY6" fmla="*/ 40669 h 60145"/>
                  <a:gd name="connsiteX7" fmla="*/ 24542 w 40800"/>
                  <a:gd name="connsiteY7" fmla="*/ 54004 h 60145"/>
                  <a:gd name="connsiteX8" fmla="*/ 8350 w 40800"/>
                  <a:gd name="connsiteY8" fmla="*/ 47336 h 60145"/>
                  <a:gd name="connsiteX9" fmla="*/ 4540 w 40800"/>
                  <a:gd name="connsiteY9" fmla="*/ 24476 h 60145"/>
                  <a:gd name="connsiteX10" fmla="*/ 5493 w 40800"/>
                  <a:gd name="connsiteY10" fmla="*/ 18761 h 60145"/>
                  <a:gd name="connsiteX11" fmla="*/ 25495 w 40800"/>
                  <a:gd name="connsiteY11" fmla="*/ 5426 h 60145"/>
                  <a:gd name="connsiteX12" fmla="*/ 35973 w 40800"/>
                  <a:gd name="connsiteY12" fmla="*/ 37811 h 60145"/>
                  <a:gd name="connsiteX13" fmla="*/ 24542 w 40800"/>
                  <a:gd name="connsiteY13" fmla="*/ 54004 h 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00" h="60145">
                    <a:moveTo>
                      <a:pt x="39783" y="40669"/>
                    </a:moveTo>
                    <a:cubicBezTo>
                      <a:pt x="42640" y="27334"/>
                      <a:pt x="39783" y="8284"/>
                      <a:pt x="27400" y="1616"/>
                    </a:cubicBezTo>
                    <a:cubicBezTo>
                      <a:pt x="16923" y="-4099"/>
                      <a:pt x="6445" y="6379"/>
                      <a:pt x="2635" y="16856"/>
                    </a:cubicBezTo>
                    <a:cubicBezTo>
                      <a:pt x="1682" y="18761"/>
                      <a:pt x="1682" y="20666"/>
                      <a:pt x="730" y="23524"/>
                    </a:cubicBezTo>
                    <a:cubicBezTo>
                      <a:pt x="-1175" y="33049"/>
                      <a:pt x="730" y="43526"/>
                      <a:pt x="5493" y="51146"/>
                    </a:cubicBezTo>
                    <a:cubicBezTo>
                      <a:pt x="9302" y="56861"/>
                      <a:pt x="17875" y="61624"/>
                      <a:pt x="24542" y="59719"/>
                    </a:cubicBezTo>
                    <a:cubicBezTo>
                      <a:pt x="33115" y="56861"/>
                      <a:pt x="38830" y="49241"/>
                      <a:pt x="39783" y="40669"/>
                    </a:cubicBezTo>
                    <a:close/>
                    <a:moveTo>
                      <a:pt x="24542" y="54004"/>
                    </a:moveTo>
                    <a:cubicBezTo>
                      <a:pt x="18827" y="55909"/>
                      <a:pt x="11207" y="52099"/>
                      <a:pt x="8350" y="47336"/>
                    </a:cubicBezTo>
                    <a:cubicBezTo>
                      <a:pt x="4540" y="40669"/>
                      <a:pt x="3587" y="32096"/>
                      <a:pt x="4540" y="24476"/>
                    </a:cubicBezTo>
                    <a:cubicBezTo>
                      <a:pt x="4540" y="22571"/>
                      <a:pt x="5493" y="20666"/>
                      <a:pt x="5493" y="18761"/>
                    </a:cubicBezTo>
                    <a:cubicBezTo>
                      <a:pt x="8350" y="10189"/>
                      <a:pt x="16923" y="1616"/>
                      <a:pt x="25495" y="5426"/>
                    </a:cubicBezTo>
                    <a:cubicBezTo>
                      <a:pt x="35973" y="11141"/>
                      <a:pt x="37877" y="26381"/>
                      <a:pt x="35973" y="37811"/>
                    </a:cubicBezTo>
                    <a:cubicBezTo>
                      <a:pt x="35973" y="45431"/>
                      <a:pt x="31210" y="52099"/>
                      <a:pt x="24542" y="54004"/>
                    </a:cubicBezTo>
                    <a:close/>
                  </a:path>
                </a:pathLst>
              </a:custGeom>
              <a:solidFill>
                <a:srgbClr val="BBAC9A"/>
              </a:solidFill>
              <a:ln w="9525" cap="flat">
                <a:noFill/>
                <a:prstDash val="solid"/>
                <a:miter/>
              </a:ln>
            </p:spPr>
            <p:txBody>
              <a:bodyPr rtlCol="0" anchor="ctr"/>
              <a:lstStyle/>
              <a:p>
                <a:endParaRPr lang="en-US"/>
              </a:p>
            </p:txBody>
          </p:sp>
          <p:grpSp>
            <p:nvGrpSpPr>
              <p:cNvPr id="2586" name="Graphic 4">
                <a:extLst>
                  <a:ext uri="{FF2B5EF4-FFF2-40B4-BE49-F238E27FC236}">
                    <a16:creationId xmlns:a16="http://schemas.microsoft.com/office/drawing/2014/main" id="{FB01B926-E20B-40A5-B34E-CEF6E0730355}"/>
                  </a:ext>
                </a:extLst>
              </p:cNvPr>
              <p:cNvGrpSpPr/>
              <p:nvPr/>
            </p:nvGrpSpPr>
            <p:grpSpPr>
              <a:xfrm>
                <a:off x="719147" y="515258"/>
                <a:ext cx="436379" cy="288990"/>
                <a:chOff x="719147" y="515258"/>
                <a:chExt cx="436379" cy="288990"/>
              </a:xfrm>
            </p:grpSpPr>
            <p:grpSp>
              <p:nvGrpSpPr>
                <p:cNvPr id="2587" name="Graphic 4">
                  <a:extLst>
                    <a:ext uri="{FF2B5EF4-FFF2-40B4-BE49-F238E27FC236}">
                      <a16:creationId xmlns:a16="http://schemas.microsoft.com/office/drawing/2014/main" id="{FE2055B4-5BF0-4A7D-A768-53EACD85076B}"/>
                    </a:ext>
                  </a:extLst>
                </p:cNvPr>
                <p:cNvGrpSpPr/>
                <p:nvPr/>
              </p:nvGrpSpPr>
              <p:grpSpPr>
                <a:xfrm>
                  <a:off x="1072514" y="662795"/>
                  <a:ext cx="32504" cy="49038"/>
                  <a:chOff x="1072514" y="662795"/>
                  <a:chExt cx="32504" cy="49038"/>
                </a:xfrm>
              </p:grpSpPr>
              <p:sp>
                <p:nvSpPr>
                  <p:cNvPr id="2588" name="Freeform: Shape 2587">
                    <a:extLst>
                      <a:ext uri="{FF2B5EF4-FFF2-40B4-BE49-F238E27FC236}">
                        <a16:creationId xmlns:a16="http://schemas.microsoft.com/office/drawing/2014/main" id="{BE0628D0-A2BE-4AD9-A7F1-A8CFA7C1ABDF}"/>
                      </a:ext>
                    </a:extLst>
                  </p:cNvPr>
                  <p:cNvSpPr/>
                  <p:nvPr/>
                </p:nvSpPr>
                <p:spPr>
                  <a:xfrm>
                    <a:off x="1073467" y="663889"/>
                    <a:ext cx="30998" cy="46992"/>
                  </a:xfrm>
                  <a:custGeom>
                    <a:avLst/>
                    <a:gdLst>
                      <a:gd name="connsiteX0" fmla="*/ 25718 w 30998"/>
                      <a:gd name="connsiteY0" fmla="*/ 9845 h 46992"/>
                      <a:gd name="connsiteX1" fmla="*/ 0 w 30998"/>
                      <a:gd name="connsiteY1" fmla="*/ 3178 h 46992"/>
                      <a:gd name="connsiteX2" fmla="*/ 0 w 30998"/>
                      <a:gd name="connsiteY2" fmla="*/ 5083 h 46992"/>
                      <a:gd name="connsiteX3" fmla="*/ 12383 w 30998"/>
                      <a:gd name="connsiteY3" fmla="*/ 46993 h 46992"/>
                      <a:gd name="connsiteX4" fmla="*/ 25718 w 30998"/>
                      <a:gd name="connsiteY4" fmla="*/ 9845 h 4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 h="46992">
                        <a:moveTo>
                          <a:pt x="25718" y="9845"/>
                        </a:moveTo>
                        <a:cubicBezTo>
                          <a:pt x="16193" y="-3490"/>
                          <a:pt x="5715" y="-632"/>
                          <a:pt x="0" y="3178"/>
                        </a:cubicBezTo>
                        <a:cubicBezTo>
                          <a:pt x="0" y="4130"/>
                          <a:pt x="0" y="4130"/>
                          <a:pt x="0" y="5083"/>
                        </a:cubicBezTo>
                        <a:cubicBezTo>
                          <a:pt x="2858" y="26990"/>
                          <a:pt x="7620" y="37468"/>
                          <a:pt x="12383" y="46993"/>
                        </a:cubicBezTo>
                        <a:cubicBezTo>
                          <a:pt x="26670" y="46993"/>
                          <a:pt x="38100" y="29848"/>
                          <a:pt x="25718" y="9845"/>
                        </a:cubicBezTo>
                        <a:close/>
                      </a:path>
                    </a:pathLst>
                  </a:custGeom>
                  <a:solidFill>
                    <a:srgbClr val="FBD0B4"/>
                  </a:solidFill>
                  <a:ln w="9525" cap="flat">
                    <a:noFill/>
                    <a:prstDash val="solid"/>
                    <a:miter/>
                  </a:ln>
                </p:spPr>
                <p:txBody>
                  <a:bodyPr rtlCol="0" anchor="ctr"/>
                  <a:lstStyle/>
                  <a:p>
                    <a:endParaRPr lang="en-US"/>
                  </a:p>
                </p:txBody>
              </p:sp>
              <p:sp>
                <p:nvSpPr>
                  <p:cNvPr id="2589" name="Freeform: Shape 2588">
                    <a:extLst>
                      <a:ext uri="{FF2B5EF4-FFF2-40B4-BE49-F238E27FC236}">
                        <a16:creationId xmlns:a16="http://schemas.microsoft.com/office/drawing/2014/main" id="{6759478E-4063-49A0-A7DB-3854BEAE5162}"/>
                      </a:ext>
                    </a:extLst>
                  </p:cNvPr>
                  <p:cNvSpPr/>
                  <p:nvPr/>
                </p:nvSpPr>
                <p:spPr>
                  <a:xfrm>
                    <a:off x="1072514" y="662795"/>
                    <a:ext cx="32504" cy="49038"/>
                  </a:xfrm>
                  <a:custGeom>
                    <a:avLst/>
                    <a:gdLst>
                      <a:gd name="connsiteX0" fmla="*/ 12383 w 32504"/>
                      <a:gd name="connsiteY0" fmla="*/ 49039 h 49038"/>
                      <a:gd name="connsiteX1" fmla="*/ 11430 w 32504"/>
                      <a:gd name="connsiteY1" fmla="*/ 46181 h 49038"/>
                      <a:gd name="connsiteX2" fmla="*/ 0 w 32504"/>
                      <a:gd name="connsiteY2" fmla="*/ 6176 h 49038"/>
                      <a:gd name="connsiteX3" fmla="*/ 0 w 32504"/>
                      <a:gd name="connsiteY3" fmla="*/ 3319 h 49038"/>
                      <a:gd name="connsiteX4" fmla="*/ 0 w 32504"/>
                      <a:gd name="connsiteY4" fmla="*/ 3319 h 49038"/>
                      <a:gd name="connsiteX5" fmla="*/ 17145 w 32504"/>
                      <a:gd name="connsiteY5" fmla="*/ 1414 h 49038"/>
                      <a:gd name="connsiteX6" fmla="*/ 26670 w 32504"/>
                      <a:gd name="connsiteY6" fmla="*/ 9986 h 49038"/>
                      <a:gd name="connsiteX7" fmla="*/ 29527 w 32504"/>
                      <a:gd name="connsiteY7" fmla="*/ 37609 h 49038"/>
                      <a:gd name="connsiteX8" fmla="*/ 12383 w 32504"/>
                      <a:gd name="connsiteY8" fmla="*/ 49039 h 49038"/>
                      <a:gd name="connsiteX9" fmla="*/ 12383 w 32504"/>
                      <a:gd name="connsiteY9" fmla="*/ 49039 h 49038"/>
                      <a:gd name="connsiteX10" fmla="*/ 1905 w 32504"/>
                      <a:gd name="connsiteY10" fmla="*/ 5224 h 49038"/>
                      <a:gd name="connsiteX11" fmla="*/ 1905 w 32504"/>
                      <a:gd name="connsiteY11" fmla="*/ 7129 h 49038"/>
                      <a:gd name="connsiteX12" fmla="*/ 12383 w 32504"/>
                      <a:gd name="connsiteY12" fmla="*/ 46181 h 49038"/>
                      <a:gd name="connsiteX13" fmla="*/ 13335 w 32504"/>
                      <a:gd name="connsiteY13" fmla="*/ 48086 h 49038"/>
                      <a:gd name="connsiteX14" fmla="*/ 28575 w 32504"/>
                      <a:gd name="connsiteY14" fmla="*/ 38561 h 49038"/>
                      <a:gd name="connsiteX15" fmla="*/ 25718 w 32504"/>
                      <a:gd name="connsiteY15" fmla="*/ 12844 h 49038"/>
                      <a:gd name="connsiteX16" fmla="*/ 17145 w 32504"/>
                      <a:gd name="connsiteY16" fmla="*/ 4271 h 49038"/>
                      <a:gd name="connsiteX17" fmla="*/ 1905 w 32504"/>
                      <a:gd name="connsiteY17" fmla="*/ 5224 h 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04" h="49038">
                        <a:moveTo>
                          <a:pt x="12383" y="49039"/>
                        </a:moveTo>
                        <a:lnTo>
                          <a:pt x="11430" y="46181"/>
                        </a:lnTo>
                        <a:cubicBezTo>
                          <a:pt x="7620" y="37609"/>
                          <a:pt x="2858" y="27131"/>
                          <a:pt x="0" y="6176"/>
                        </a:cubicBezTo>
                        <a:lnTo>
                          <a:pt x="0" y="3319"/>
                        </a:lnTo>
                        <a:lnTo>
                          <a:pt x="0" y="3319"/>
                        </a:lnTo>
                        <a:cubicBezTo>
                          <a:pt x="3810" y="461"/>
                          <a:pt x="10477" y="-1444"/>
                          <a:pt x="17145" y="1414"/>
                        </a:cubicBezTo>
                        <a:cubicBezTo>
                          <a:pt x="20955" y="3319"/>
                          <a:pt x="23813" y="6176"/>
                          <a:pt x="26670" y="9986"/>
                        </a:cubicBezTo>
                        <a:cubicBezTo>
                          <a:pt x="33338" y="19511"/>
                          <a:pt x="34290" y="29989"/>
                          <a:pt x="29527" y="37609"/>
                        </a:cubicBezTo>
                        <a:cubicBezTo>
                          <a:pt x="26670" y="45229"/>
                          <a:pt x="20002" y="49039"/>
                          <a:pt x="12383" y="49039"/>
                        </a:cubicBezTo>
                        <a:lnTo>
                          <a:pt x="12383" y="49039"/>
                        </a:lnTo>
                        <a:close/>
                        <a:moveTo>
                          <a:pt x="1905" y="5224"/>
                        </a:moveTo>
                        <a:lnTo>
                          <a:pt x="1905" y="7129"/>
                        </a:lnTo>
                        <a:cubicBezTo>
                          <a:pt x="4763" y="27131"/>
                          <a:pt x="8573" y="36656"/>
                          <a:pt x="12383" y="46181"/>
                        </a:cubicBezTo>
                        <a:lnTo>
                          <a:pt x="13335" y="48086"/>
                        </a:lnTo>
                        <a:cubicBezTo>
                          <a:pt x="20002" y="48086"/>
                          <a:pt x="25718" y="44276"/>
                          <a:pt x="28575" y="38561"/>
                        </a:cubicBezTo>
                        <a:cubicBezTo>
                          <a:pt x="32385" y="30941"/>
                          <a:pt x="31433" y="21416"/>
                          <a:pt x="25718" y="12844"/>
                        </a:cubicBezTo>
                        <a:cubicBezTo>
                          <a:pt x="22860" y="9034"/>
                          <a:pt x="20002" y="6176"/>
                          <a:pt x="17145" y="4271"/>
                        </a:cubicBezTo>
                        <a:cubicBezTo>
                          <a:pt x="11430" y="461"/>
                          <a:pt x="5715" y="2366"/>
                          <a:pt x="1905" y="5224"/>
                        </a:cubicBezTo>
                        <a:close/>
                      </a:path>
                    </a:pathLst>
                  </a:custGeom>
                  <a:solidFill>
                    <a:srgbClr val="B56A4D"/>
                  </a:solidFill>
                  <a:ln w="9525" cap="flat">
                    <a:noFill/>
                    <a:prstDash val="solid"/>
                    <a:miter/>
                  </a:ln>
                </p:spPr>
                <p:txBody>
                  <a:bodyPr rtlCol="0" anchor="ctr"/>
                  <a:lstStyle/>
                  <a:p>
                    <a:endParaRPr lang="en-US"/>
                  </a:p>
                </p:txBody>
              </p:sp>
            </p:grpSp>
            <p:sp>
              <p:nvSpPr>
                <p:cNvPr id="2590" name="Freeform: Shape 2589">
                  <a:extLst>
                    <a:ext uri="{FF2B5EF4-FFF2-40B4-BE49-F238E27FC236}">
                      <a16:creationId xmlns:a16="http://schemas.microsoft.com/office/drawing/2014/main" id="{90989358-B861-408F-BEC5-63DB346999E0}"/>
                    </a:ext>
                  </a:extLst>
                </p:cNvPr>
                <p:cNvSpPr/>
                <p:nvPr/>
              </p:nvSpPr>
              <p:spPr>
                <a:xfrm>
                  <a:off x="1072514" y="664841"/>
                  <a:ext cx="26670" cy="46992"/>
                </a:xfrm>
                <a:custGeom>
                  <a:avLst/>
                  <a:gdLst>
                    <a:gd name="connsiteX0" fmla="*/ 18098 w 26670"/>
                    <a:gd name="connsiteY0" fmla="*/ 38420 h 46992"/>
                    <a:gd name="connsiteX1" fmla="*/ 19050 w 26670"/>
                    <a:gd name="connsiteY1" fmla="*/ 31753 h 46992"/>
                    <a:gd name="connsiteX2" fmla="*/ 22860 w 26670"/>
                    <a:gd name="connsiteY2" fmla="*/ 25085 h 46992"/>
                    <a:gd name="connsiteX3" fmla="*/ 16193 w 26670"/>
                    <a:gd name="connsiteY3" fmla="*/ 27943 h 46992"/>
                    <a:gd name="connsiteX4" fmla="*/ 12383 w 26670"/>
                    <a:gd name="connsiteY4" fmla="*/ 17465 h 46992"/>
                    <a:gd name="connsiteX5" fmla="*/ 26670 w 26670"/>
                    <a:gd name="connsiteY5" fmla="*/ 10798 h 46992"/>
                    <a:gd name="connsiteX6" fmla="*/ 25718 w 26670"/>
                    <a:gd name="connsiteY6" fmla="*/ 9845 h 46992"/>
                    <a:gd name="connsiteX7" fmla="*/ 0 w 26670"/>
                    <a:gd name="connsiteY7" fmla="*/ 3178 h 46992"/>
                    <a:gd name="connsiteX8" fmla="*/ 0 w 26670"/>
                    <a:gd name="connsiteY8" fmla="*/ 5083 h 46992"/>
                    <a:gd name="connsiteX9" fmla="*/ 12383 w 26670"/>
                    <a:gd name="connsiteY9" fmla="*/ 46993 h 46992"/>
                    <a:gd name="connsiteX10" fmla="*/ 20955 w 26670"/>
                    <a:gd name="connsiteY10" fmla="*/ 45088 h 46992"/>
                    <a:gd name="connsiteX11" fmla="*/ 18098 w 26670"/>
                    <a:gd name="connsiteY11" fmla="*/ 38420 h 4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 h="46992">
                      <a:moveTo>
                        <a:pt x="18098" y="38420"/>
                      </a:moveTo>
                      <a:cubicBezTo>
                        <a:pt x="18098" y="36515"/>
                        <a:pt x="18098" y="33658"/>
                        <a:pt x="19050" y="31753"/>
                      </a:cubicBezTo>
                      <a:cubicBezTo>
                        <a:pt x="20955" y="28895"/>
                        <a:pt x="22860" y="26990"/>
                        <a:pt x="22860" y="25085"/>
                      </a:cubicBezTo>
                      <a:cubicBezTo>
                        <a:pt x="20955" y="26990"/>
                        <a:pt x="19050" y="28895"/>
                        <a:pt x="16193" y="27943"/>
                      </a:cubicBezTo>
                      <a:cubicBezTo>
                        <a:pt x="11430" y="26990"/>
                        <a:pt x="9525" y="21275"/>
                        <a:pt x="12383" y="17465"/>
                      </a:cubicBezTo>
                      <a:cubicBezTo>
                        <a:pt x="14288" y="12703"/>
                        <a:pt x="20955" y="10798"/>
                        <a:pt x="26670" y="10798"/>
                      </a:cubicBezTo>
                      <a:cubicBezTo>
                        <a:pt x="26670" y="10798"/>
                        <a:pt x="26670" y="9845"/>
                        <a:pt x="25718" y="9845"/>
                      </a:cubicBezTo>
                      <a:cubicBezTo>
                        <a:pt x="16193" y="-3490"/>
                        <a:pt x="5715" y="-632"/>
                        <a:pt x="0" y="3178"/>
                      </a:cubicBezTo>
                      <a:cubicBezTo>
                        <a:pt x="0" y="4130"/>
                        <a:pt x="0" y="4130"/>
                        <a:pt x="0" y="5083"/>
                      </a:cubicBezTo>
                      <a:cubicBezTo>
                        <a:pt x="2858" y="26990"/>
                        <a:pt x="7620" y="37468"/>
                        <a:pt x="12383" y="46993"/>
                      </a:cubicBezTo>
                      <a:cubicBezTo>
                        <a:pt x="15240" y="46993"/>
                        <a:pt x="18098" y="46040"/>
                        <a:pt x="20955" y="45088"/>
                      </a:cubicBezTo>
                      <a:cubicBezTo>
                        <a:pt x="20002" y="42230"/>
                        <a:pt x="18098" y="40325"/>
                        <a:pt x="18098" y="38420"/>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1" name="Graphic 4">
                  <a:extLst>
                    <a:ext uri="{FF2B5EF4-FFF2-40B4-BE49-F238E27FC236}">
                      <a16:creationId xmlns:a16="http://schemas.microsoft.com/office/drawing/2014/main" id="{607AC004-A012-4DF1-B33C-7EE7F1B0DF79}"/>
                    </a:ext>
                  </a:extLst>
                </p:cNvPr>
                <p:cNvGrpSpPr/>
                <p:nvPr/>
              </p:nvGrpSpPr>
              <p:grpSpPr>
                <a:xfrm>
                  <a:off x="719147" y="515258"/>
                  <a:ext cx="436379" cy="288990"/>
                  <a:chOff x="719147" y="515258"/>
                  <a:chExt cx="436379" cy="288990"/>
                </a:xfrm>
              </p:grpSpPr>
              <p:grpSp>
                <p:nvGrpSpPr>
                  <p:cNvPr id="2592" name="Graphic 4">
                    <a:extLst>
                      <a:ext uri="{FF2B5EF4-FFF2-40B4-BE49-F238E27FC236}">
                        <a16:creationId xmlns:a16="http://schemas.microsoft.com/office/drawing/2014/main" id="{F2041B93-F040-483F-8FBD-B97EF2B6D67B}"/>
                      </a:ext>
                    </a:extLst>
                  </p:cNvPr>
                  <p:cNvGrpSpPr/>
                  <p:nvPr/>
                </p:nvGrpSpPr>
                <p:grpSpPr>
                  <a:xfrm>
                    <a:off x="817853" y="694798"/>
                    <a:ext cx="28918" cy="45052"/>
                    <a:chOff x="817853" y="694798"/>
                    <a:chExt cx="28918" cy="45052"/>
                  </a:xfrm>
                </p:grpSpPr>
                <p:sp>
                  <p:nvSpPr>
                    <p:cNvPr id="2593" name="Freeform: Shape 2592">
                      <a:extLst>
                        <a:ext uri="{FF2B5EF4-FFF2-40B4-BE49-F238E27FC236}">
                          <a16:creationId xmlns:a16="http://schemas.microsoft.com/office/drawing/2014/main" id="{A426924C-F4B1-46FF-92EB-26CBDE43041E}"/>
                        </a:ext>
                      </a:extLst>
                    </p:cNvPr>
                    <p:cNvSpPr/>
                    <p:nvPr/>
                  </p:nvSpPr>
                  <p:spPr>
                    <a:xfrm>
                      <a:off x="819266" y="695809"/>
                      <a:ext cx="27506" cy="43647"/>
                    </a:xfrm>
                    <a:custGeom>
                      <a:avLst/>
                      <a:gdLst>
                        <a:gd name="connsiteX0" fmla="*/ 4646 w 27506"/>
                        <a:gd name="connsiteY0" fmla="*/ 3643 h 43647"/>
                        <a:gd name="connsiteX1" fmla="*/ 23696 w 27506"/>
                        <a:gd name="connsiteY1" fmla="*/ 43648 h 43647"/>
                        <a:gd name="connsiteX2" fmla="*/ 25601 w 27506"/>
                        <a:gd name="connsiteY2" fmla="*/ 34123 h 43647"/>
                        <a:gd name="connsiteX3" fmla="*/ 27506 w 27506"/>
                        <a:gd name="connsiteY3" fmla="*/ 4595 h 43647"/>
                        <a:gd name="connsiteX4" fmla="*/ 4646 w 27506"/>
                        <a:gd name="connsiteY4" fmla="*/ 3643 h 4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6" h="43647">
                          <a:moveTo>
                            <a:pt x="4646" y="3643"/>
                          </a:moveTo>
                          <a:cubicBezTo>
                            <a:pt x="-5831" y="14120"/>
                            <a:pt x="1789" y="42695"/>
                            <a:pt x="23696" y="43648"/>
                          </a:cubicBezTo>
                          <a:cubicBezTo>
                            <a:pt x="23696" y="40790"/>
                            <a:pt x="24649" y="37933"/>
                            <a:pt x="25601" y="34123"/>
                          </a:cubicBezTo>
                          <a:cubicBezTo>
                            <a:pt x="27506" y="23645"/>
                            <a:pt x="27506" y="13168"/>
                            <a:pt x="27506" y="4595"/>
                          </a:cubicBezTo>
                          <a:cubicBezTo>
                            <a:pt x="20839" y="785"/>
                            <a:pt x="11314" y="-3025"/>
                            <a:pt x="4646" y="3643"/>
                          </a:cubicBezTo>
                          <a:close/>
                        </a:path>
                      </a:pathLst>
                    </a:custGeom>
                    <a:solidFill>
                      <a:srgbClr val="FBD0B4"/>
                    </a:solidFill>
                    <a:ln w="9525" cap="flat">
                      <a:noFill/>
                      <a:prstDash val="solid"/>
                      <a:miter/>
                    </a:ln>
                  </p:spPr>
                  <p:txBody>
                    <a:bodyPr rtlCol="0" anchor="ctr"/>
                    <a:lstStyle/>
                    <a:p>
                      <a:endParaRPr lang="en-US"/>
                    </a:p>
                  </p:txBody>
                </p:sp>
                <p:sp>
                  <p:nvSpPr>
                    <p:cNvPr id="2594" name="Freeform: Shape 2593">
                      <a:extLst>
                        <a:ext uri="{FF2B5EF4-FFF2-40B4-BE49-F238E27FC236}">
                          <a16:creationId xmlns:a16="http://schemas.microsoft.com/office/drawing/2014/main" id="{A2710E3A-EA73-42B7-8F25-1714CF6C313E}"/>
                        </a:ext>
                      </a:extLst>
                    </p:cNvPr>
                    <p:cNvSpPr/>
                    <p:nvPr/>
                  </p:nvSpPr>
                  <p:spPr>
                    <a:xfrm>
                      <a:off x="817853" y="694798"/>
                      <a:ext cx="27387" cy="45052"/>
                    </a:xfrm>
                    <a:custGeom>
                      <a:avLst/>
                      <a:gdLst>
                        <a:gd name="connsiteX0" fmla="*/ 15584 w 27387"/>
                        <a:gd name="connsiteY0" fmla="*/ 43706 h 45052"/>
                        <a:gd name="connsiteX1" fmla="*/ 15584 w 27387"/>
                        <a:gd name="connsiteY1" fmla="*/ 43706 h 45052"/>
                        <a:gd name="connsiteX2" fmla="*/ 344 w 27387"/>
                        <a:gd name="connsiteY2" fmla="*/ 22751 h 45052"/>
                        <a:gd name="connsiteX3" fmla="*/ 4154 w 27387"/>
                        <a:gd name="connsiteY3" fmla="*/ 3701 h 45052"/>
                        <a:gd name="connsiteX4" fmla="*/ 23204 w 27387"/>
                        <a:gd name="connsiteY4" fmla="*/ 2748 h 45052"/>
                        <a:gd name="connsiteX5" fmla="*/ 27014 w 27387"/>
                        <a:gd name="connsiteY5" fmla="*/ 4653 h 45052"/>
                        <a:gd name="connsiteX6" fmla="*/ 27014 w 27387"/>
                        <a:gd name="connsiteY6" fmla="*/ 4653 h 45052"/>
                        <a:gd name="connsiteX7" fmla="*/ 27014 w 27387"/>
                        <a:gd name="connsiteY7" fmla="*/ 4653 h 45052"/>
                        <a:gd name="connsiteX8" fmla="*/ 25109 w 27387"/>
                        <a:gd name="connsiteY8" fmla="*/ 35133 h 45052"/>
                        <a:gd name="connsiteX9" fmla="*/ 23204 w 27387"/>
                        <a:gd name="connsiteY9" fmla="*/ 43706 h 45052"/>
                        <a:gd name="connsiteX10" fmla="*/ 23204 w 27387"/>
                        <a:gd name="connsiteY10" fmla="*/ 44658 h 45052"/>
                        <a:gd name="connsiteX11" fmla="*/ 22251 w 27387"/>
                        <a:gd name="connsiteY11" fmla="*/ 44658 h 45052"/>
                        <a:gd name="connsiteX12" fmla="*/ 15584 w 27387"/>
                        <a:gd name="connsiteY12" fmla="*/ 43706 h 45052"/>
                        <a:gd name="connsiteX13" fmla="*/ 23204 w 27387"/>
                        <a:gd name="connsiteY13" fmla="*/ 3701 h 45052"/>
                        <a:gd name="connsiteX14" fmla="*/ 6059 w 27387"/>
                        <a:gd name="connsiteY14" fmla="*/ 4653 h 45052"/>
                        <a:gd name="connsiteX15" fmla="*/ 2249 w 27387"/>
                        <a:gd name="connsiteY15" fmla="*/ 21798 h 45052"/>
                        <a:gd name="connsiteX16" fmla="*/ 16536 w 27387"/>
                        <a:gd name="connsiteY16" fmla="*/ 40848 h 45052"/>
                        <a:gd name="connsiteX17" fmla="*/ 16536 w 27387"/>
                        <a:gd name="connsiteY17" fmla="*/ 40848 h 45052"/>
                        <a:gd name="connsiteX18" fmla="*/ 24156 w 27387"/>
                        <a:gd name="connsiteY18" fmla="*/ 42753 h 45052"/>
                        <a:gd name="connsiteX19" fmla="*/ 25109 w 27387"/>
                        <a:gd name="connsiteY19" fmla="*/ 34181 h 45052"/>
                        <a:gd name="connsiteX20" fmla="*/ 27014 w 27387"/>
                        <a:gd name="connsiteY20" fmla="*/ 4653 h 45052"/>
                        <a:gd name="connsiteX21" fmla="*/ 23204 w 27387"/>
                        <a:gd name="connsiteY21" fmla="*/ 3701 h 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87" h="45052">
                          <a:moveTo>
                            <a:pt x="15584" y="43706"/>
                          </a:moveTo>
                          <a:lnTo>
                            <a:pt x="15584" y="43706"/>
                          </a:lnTo>
                          <a:cubicBezTo>
                            <a:pt x="7964" y="39896"/>
                            <a:pt x="2249" y="32276"/>
                            <a:pt x="344" y="22751"/>
                          </a:cubicBezTo>
                          <a:cubicBezTo>
                            <a:pt x="-609" y="15131"/>
                            <a:pt x="344" y="8463"/>
                            <a:pt x="4154" y="3701"/>
                          </a:cubicBezTo>
                          <a:cubicBezTo>
                            <a:pt x="8916" y="-1062"/>
                            <a:pt x="15584" y="-1062"/>
                            <a:pt x="23204" y="2748"/>
                          </a:cubicBezTo>
                          <a:cubicBezTo>
                            <a:pt x="24156" y="3701"/>
                            <a:pt x="26061" y="3701"/>
                            <a:pt x="27014" y="4653"/>
                          </a:cubicBezTo>
                          <a:lnTo>
                            <a:pt x="27014" y="4653"/>
                          </a:lnTo>
                          <a:lnTo>
                            <a:pt x="27014" y="4653"/>
                          </a:lnTo>
                          <a:cubicBezTo>
                            <a:pt x="27966" y="16083"/>
                            <a:pt x="27014" y="25608"/>
                            <a:pt x="25109" y="35133"/>
                          </a:cubicBezTo>
                          <a:cubicBezTo>
                            <a:pt x="24156" y="37991"/>
                            <a:pt x="24156" y="40848"/>
                            <a:pt x="23204" y="43706"/>
                          </a:cubicBezTo>
                          <a:lnTo>
                            <a:pt x="23204" y="44658"/>
                          </a:lnTo>
                          <a:lnTo>
                            <a:pt x="22251" y="44658"/>
                          </a:lnTo>
                          <a:cubicBezTo>
                            <a:pt x="21299" y="45611"/>
                            <a:pt x="18441" y="44658"/>
                            <a:pt x="15584" y="43706"/>
                          </a:cubicBezTo>
                          <a:close/>
                          <a:moveTo>
                            <a:pt x="23204" y="3701"/>
                          </a:moveTo>
                          <a:cubicBezTo>
                            <a:pt x="16536" y="843"/>
                            <a:pt x="10821" y="843"/>
                            <a:pt x="6059" y="4653"/>
                          </a:cubicBezTo>
                          <a:cubicBezTo>
                            <a:pt x="2249" y="8463"/>
                            <a:pt x="1296" y="14178"/>
                            <a:pt x="2249" y="21798"/>
                          </a:cubicBezTo>
                          <a:cubicBezTo>
                            <a:pt x="4154" y="30371"/>
                            <a:pt x="8916" y="37991"/>
                            <a:pt x="16536" y="40848"/>
                          </a:cubicBezTo>
                          <a:lnTo>
                            <a:pt x="16536" y="40848"/>
                          </a:lnTo>
                          <a:cubicBezTo>
                            <a:pt x="18441" y="41801"/>
                            <a:pt x="21299" y="42753"/>
                            <a:pt x="24156" y="42753"/>
                          </a:cubicBezTo>
                          <a:cubicBezTo>
                            <a:pt x="24156" y="39896"/>
                            <a:pt x="25109" y="37038"/>
                            <a:pt x="25109" y="34181"/>
                          </a:cubicBezTo>
                          <a:cubicBezTo>
                            <a:pt x="27014" y="24656"/>
                            <a:pt x="27966" y="16083"/>
                            <a:pt x="27014" y="4653"/>
                          </a:cubicBezTo>
                          <a:cubicBezTo>
                            <a:pt x="26061" y="5606"/>
                            <a:pt x="24156" y="4653"/>
                            <a:pt x="23204" y="3701"/>
                          </a:cubicBezTo>
                          <a:close/>
                        </a:path>
                      </a:pathLst>
                    </a:custGeom>
                    <a:solidFill>
                      <a:srgbClr val="B56A4D"/>
                    </a:solidFill>
                    <a:ln w="9525" cap="flat">
                      <a:noFill/>
                      <a:prstDash val="solid"/>
                      <a:miter/>
                    </a:ln>
                  </p:spPr>
                  <p:txBody>
                    <a:bodyPr rtlCol="0" anchor="ctr"/>
                    <a:lstStyle/>
                    <a:p>
                      <a:endParaRPr lang="en-US"/>
                    </a:p>
                  </p:txBody>
                </p:sp>
              </p:grpSp>
              <p:sp>
                <p:nvSpPr>
                  <p:cNvPr id="2595" name="Freeform: Shape 2594">
                    <a:extLst>
                      <a:ext uri="{FF2B5EF4-FFF2-40B4-BE49-F238E27FC236}">
                        <a16:creationId xmlns:a16="http://schemas.microsoft.com/office/drawing/2014/main" id="{D06D7035-A160-4672-B6DD-3086D294FD29}"/>
                      </a:ext>
                    </a:extLst>
                  </p:cNvPr>
                  <p:cNvSpPr/>
                  <p:nvPr/>
                </p:nvSpPr>
                <p:spPr>
                  <a:xfrm>
                    <a:off x="819150" y="695809"/>
                    <a:ext cx="26669" cy="44600"/>
                  </a:xfrm>
                  <a:custGeom>
                    <a:avLst/>
                    <a:gdLst>
                      <a:gd name="connsiteX0" fmla="*/ 24765 w 26669"/>
                      <a:gd name="connsiteY0" fmla="*/ 34123 h 44600"/>
                      <a:gd name="connsiteX1" fmla="*/ 26670 w 26669"/>
                      <a:gd name="connsiteY1" fmla="*/ 4595 h 44600"/>
                      <a:gd name="connsiteX2" fmla="*/ 4763 w 26669"/>
                      <a:gd name="connsiteY2" fmla="*/ 3643 h 44600"/>
                      <a:gd name="connsiteX3" fmla="*/ 0 w 26669"/>
                      <a:gd name="connsiteY3" fmla="*/ 14120 h 44600"/>
                      <a:gd name="connsiteX4" fmla="*/ 8573 w 26669"/>
                      <a:gd name="connsiteY4" fmla="*/ 9358 h 44600"/>
                      <a:gd name="connsiteX5" fmla="*/ 20002 w 26669"/>
                      <a:gd name="connsiteY5" fmla="*/ 15073 h 44600"/>
                      <a:gd name="connsiteX6" fmla="*/ 9525 w 26669"/>
                      <a:gd name="connsiteY6" fmla="*/ 23645 h 44600"/>
                      <a:gd name="connsiteX7" fmla="*/ 19050 w 26669"/>
                      <a:gd name="connsiteY7" fmla="*/ 26503 h 44600"/>
                      <a:gd name="connsiteX8" fmla="*/ 20955 w 26669"/>
                      <a:gd name="connsiteY8" fmla="*/ 27455 h 44600"/>
                      <a:gd name="connsiteX9" fmla="*/ 10477 w 26669"/>
                      <a:gd name="connsiteY9" fmla="*/ 39838 h 44600"/>
                      <a:gd name="connsiteX10" fmla="*/ 23813 w 26669"/>
                      <a:gd name="connsiteY10" fmla="*/ 44600 h 44600"/>
                      <a:gd name="connsiteX11" fmla="*/ 24765 w 26669"/>
                      <a:gd name="connsiteY11" fmla="*/ 34123 h 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9" h="44600">
                        <a:moveTo>
                          <a:pt x="24765" y="34123"/>
                        </a:moveTo>
                        <a:cubicBezTo>
                          <a:pt x="26670" y="23645"/>
                          <a:pt x="26670" y="13168"/>
                          <a:pt x="26670" y="4595"/>
                        </a:cubicBezTo>
                        <a:cubicBezTo>
                          <a:pt x="21907" y="785"/>
                          <a:pt x="11430" y="-3025"/>
                          <a:pt x="4763" y="3643"/>
                        </a:cubicBezTo>
                        <a:cubicBezTo>
                          <a:pt x="1905" y="6500"/>
                          <a:pt x="952" y="10310"/>
                          <a:pt x="0" y="14120"/>
                        </a:cubicBezTo>
                        <a:cubicBezTo>
                          <a:pt x="1905" y="11263"/>
                          <a:pt x="4763" y="9358"/>
                          <a:pt x="8573" y="9358"/>
                        </a:cubicBezTo>
                        <a:cubicBezTo>
                          <a:pt x="12382" y="8405"/>
                          <a:pt x="19050" y="9358"/>
                          <a:pt x="20002" y="15073"/>
                        </a:cubicBezTo>
                        <a:cubicBezTo>
                          <a:pt x="20955" y="21740"/>
                          <a:pt x="15240" y="23645"/>
                          <a:pt x="9525" y="23645"/>
                        </a:cubicBezTo>
                        <a:cubicBezTo>
                          <a:pt x="11430" y="26503"/>
                          <a:pt x="15240" y="27455"/>
                          <a:pt x="19050" y="26503"/>
                        </a:cubicBezTo>
                        <a:cubicBezTo>
                          <a:pt x="20002" y="26503"/>
                          <a:pt x="20955" y="26503"/>
                          <a:pt x="20955" y="27455"/>
                        </a:cubicBezTo>
                        <a:cubicBezTo>
                          <a:pt x="21907" y="36028"/>
                          <a:pt x="17145" y="39838"/>
                          <a:pt x="10477" y="39838"/>
                        </a:cubicBezTo>
                        <a:cubicBezTo>
                          <a:pt x="14288" y="42695"/>
                          <a:pt x="18098" y="44600"/>
                          <a:pt x="23813" y="44600"/>
                        </a:cubicBezTo>
                        <a:cubicBezTo>
                          <a:pt x="23813" y="40790"/>
                          <a:pt x="23813" y="37933"/>
                          <a:pt x="24765" y="34123"/>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6" name="Graphic 4">
                    <a:extLst>
                      <a:ext uri="{FF2B5EF4-FFF2-40B4-BE49-F238E27FC236}">
                        <a16:creationId xmlns:a16="http://schemas.microsoft.com/office/drawing/2014/main" id="{FF401E46-FEC1-4CF8-8ECC-37A15D35D02C}"/>
                      </a:ext>
                    </a:extLst>
                  </p:cNvPr>
                  <p:cNvGrpSpPr/>
                  <p:nvPr/>
                </p:nvGrpSpPr>
                <p:grpSpPr>
                  <a:xfrm>
                    <a:off x="719147" y="515258"/>
                    <a:ext cx="436379" cy="288990"/>
                    <a:chOff x="719147" y="515258"/>
                    <a:chExt cx="436379" cy="288990"/>
                  </a:xfrm>
                </p:grpSpPr>
                <p:sp>
                  <p:nvSpPr>
                    <p:cNvPr id="2597" name="Freeform: Shape 2596">
                      <a:extLst>
                        <a:ext uri="{FF2B5EF4-FFF2-40B4-BE49-F238E27FC236}">
                          <a16:creationId xmlns:a16="http://schemas.microsoft.com/office/drawing/2014/main" id="{46A91ADD-5781-4B03-AD0F-76E3C54E8DB9}"/>
                        </a:ext>
                      </a:extLst>
                    </p:cNvPr>
                    <p:cNvSpPr/>
                    <p:nvPr/>
                  </p:nvSpPr>
                  <p:spPr>
                    <a:xfrm>
                      <a:off x="719324" y="518196"/>
                      <a:ext cx="435320" cy="283380"/>
                    </a:xfrm>
                    <a:custGeom>
                      <a:avLst/>
                      <a:gdLst>
                        <a:gd name="connsiteX0" fmla="*/ 420818 w 435320"/>
                        <a:gd name="connsiteY0" fmla="*/ 127916 h 283380"/>
                        <a:gd name="connsiteX1" fmla="*/ 435105 w 435320"/>
                        <a:gd name="connsiteY1" fmla="*/ 137441 h 283380"/>
                        <a:gd name="connsiteX2" fmla="*/ 404625 w 435320"/>
                        <a:gd name="connsiteY2" fmla="*/ 84101 h 283380"/>
                        <a:gd name="connsiteX3" fmla="*/ 424628 w 435320"/>
                        <a:gd name="connsiteY3" fmla="*/ 68861 h 283380"/>
                        <a:gd name="connsiteX4" fmla="*/ 366525 w 435320"/>
                        <a:gd name="connsiteY4" fmla="*/ 55526 h 283380"/>
                        <a:gd name="connsiteX5" fmla="*/ 382718 w 435320"/>
                        <a:gd name="connsiteY5" fmla="*/ 59336 h 283380"/>
                        <a:gd name="connsiteX6" fmla="*/ 316043 w 435320"/>
                        <a:gd name="connsiteY6" fmla="*/ 22188 h 283380"/>
                        <a:gd name="connsiteX7" fmla="*/ 334140 w 435320"/>
                        <a:gd name="connsiteY7" fmla="*/ 9806 h 283380"/>
                        <a:gd name="connsiteX8" fmla="*/ 290325 w 435320"/>
                        <a:gd name="connsiteY8" fmla="*/ 28856 h 283380"/>
                        <a:gd name="connsiteX9" fmla="*/ 277943 w 435320"/>
                        <a:gd name="connsiteY9" fmla="*/ 1233 h 283380"/>
                        <a:gd name="connsiteX10" fmla="*/ 276990 w 435320"/>
                        <a:gd name="connsiteY10" fmla="*/ 17426 h 283380"/>
                        <a:gd name="connsiteX11" fmla="*/ 172215 w 435320"/>
                        <a:gd name="connsiteY11" fmla="*/ 10758 h 283380"/>
                        <a:gd name="connsiteX12" fmla="*/ 61725 w 435320"/>
                        <a:gd name="connsiteY12" fmla="*/ 59336 h 283380"/>
                        <a:gd name="connsiteX13" fmla="*/ 84585 w 435320"/>
                        <a:gd name="connsiteY13" fmla="*/ 77433 h 283380"/>
                        <a:gd name="connsiteX14" fmla="*/ 3623 w 435320"/>
                        <a:gd name="connsiteY14" fmla="*/ 215546 h 283380"/>
                        <a:gd name="connsiteX15" fmla="*/ 12195 w 435320"/>
                        <a:gd name="connsiteY15" fmla="*/ 195543 h 283380"/>
                        <a:gd name="connsiteX16" fmla="*/ 22673 w 435320"/>
                        <a:gd name="connsiteY16" fmla="*/ 235548 h 283380"/>
                        <a:gd name="connsiteX17" fmla="*/ 36960 w 435320"/>
                        <a:gd name="connsiteY17" fmla="*/ 259361 h 283380"/>
                        <a:gd name="connsiteX18" fmla="*/ 47438 w 435320"/>
                        <a:gd name="connsiteY18" fmla="*/ 251741 h 283380"/>
                        <a:gd name="connsiteX19" fmla="*/ 67440 w 435320"/>
                        <a:gd name="connsiteY19" fmla="*/ 274601 h 283380"/>
                        <a:gd name="connsiteX20" fmla="*/ 64583 w 435320"/>
                        <a:gd name="connsiteY20" fmla="*/ 259361 h 283380"/>
                        <a:gd name="connsiteX21" fmla="*/ 156023 w 435320"/>
                        <a:gd name="connsiteY21" fmla="*/ 278411 h 283380"/>
                        <a:gd name="connsiteX22" fmla="*/ 123638 w 435320"/>
                        <a:gd name="connsiteY22" fmla="*/ 220308 h 283380"/>
                        <a:gd name="connsiteX23" fmla="*/ 104588 w 435320"/>
                        <a:gd name="connsiteY23" fmla="*/ 180303 h 283380"/>
                        <a:gd name="connsiteX24" fmla="*/ 126495 w 435320"/>
                        <a:gd name="connsiteY24" fmla="*/ 181256 h 283380"/>
                        <a:gd name="connsiteX25" fmla="*/ 129353 w 435320"/>
                        <a:gd name="connsiteY25" fmla="*/ 113628 h 283380"/>
                        <a:gd name="connsiteX26" fmla="*/ 149355 w 435320"/>
                        <a:gd name="connsiteY26" fmla="*/ 108866 h 283380"/>
                        <a:gd name="connsiteX27" fmla="*/ 128400 w 435320"/>
                        <a:gd name="connsiteY27" fmla="*/ 120296 h 283380"/>
                        <a:gd name="connsiteX28" fmla="*/ 224603 w 435320"/>
                        <a:gd name="connsiteY28" fmla="*/ 87911 h 283380"/>
                        <a:gd name="connsiteX29" fmla="*/ 215078 w 435320"/>
                        <a:gd name="connsiteY29" fmla="*/ 106008 h 283380"/>
                        <a:gd name="connsiteX30" fmla="*/ 246510 w 435320"/>
                        <a:gd name="connsiteY30" fmla="*/ 81243 h 283380"/>
                        <a:gd name="connsiteX31" fmla="*/ 253178 w 435320"/>
                        <a:gd name="connsiteY31" fmla="*/ 98388 h 283380"/>
                        <a:gd name="connsiteX32" fmla="*/ 258893 w 435320"/>
                        <a:gd name="connsiteY32" fmla="*/ 77433 h 283380"/>
                        <a:gd name="connsiteX33" fmla="*/ 308423 w 435320"/>
                        <a:gd name="connsiteY33" fmla="*/ 94578 h 283380"/>
                        <a:gd name="connsiteX34" fmla="*/ 297945 w 435320"/>
                        <a:gd name="connsiteY34" fmla="*/ 77433 h 283380"/>
                        <a:gd name="connsiteX35" fmla="*/ 345570 w 435320"/>
                        <a:gd name="connsiteY35" fmla="*/ 84101 h 283380"/>
                        <a:gd name="connsiteX36" fmla="*/ 353190 w 435320"/>
                        <a:gd name="connsiteY36" fmla="*/ 148871 h 283380"/>
                        <a:gd name="connsiteX37" fmla="*/ 378908 w 435320"/>
                        <a:gd name="connsiteY37" fmla="*/ 155538 h 283380"/>
                        <a:gd name="connsiteX38" fmla="*/ 365573 w 435320"/>
                        <a:gd name="connsiteY38" fmla="*/ 192686 h 283380"/>
                        <a:gd name="connsiteX39" fmla="*/ 366525 w 435320"/>
                        <a:gd name="connsiteY39" fmla="*/ 195543 h 283380"/>
                        <a:gd name="connsiteX40" fmla="*/ 364620 w 435320"/>
                        <a:gd name="connsiteY40" fmla="*/ 236501 h 283380"/>
                        <a:gd name="connsiteX41" fmla="*/ 364620 w 435320"/>
                        <a:gd name="connsiteY41" fmla="*/ 237453 h 283380"/>
                        <a:gd name="connsiteX42" fmla="*/ 367478 w 435320"/>
                        <a:gd name="connsiteY42" fmla="*/ 233643 h 283380"/>
                        <a:gd name="connsiteX43" fmla="*/ 398910 w 435320"/>
                        <a:gd name="connsiteY43" fmla="*/ 178398 h 283380"/>
                        <a:gd name="connsiteX44" fmla="*/ 405578 w 435320"/>
                        <a:gd name="connsiteY44" fmla="*/ 194591 h 283380"/>
                        <a:gd name="connsiteX45" fmla="*/ 420818 w 435320"/>
                        <a:gd name="connsiteY4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320" h="283380">
                          <a:moveTo>
                            <a:pt x="420818" y="127916"/>
                          </a:moveTo>
                          <a:cubicBezTo>
                            <a:pt x="431295" y="134583"/>
                            <a:pt x="435105" y="137441"/>
                            <a:pt x="435105" y="137441"/>
                          </a:cubicBezTo>
                          <a:cubicBezTo>
                            <a:pt x="435105" y="137441"/>
                            <a:pt x="439868" y="99341"/>
                            <a:pt x="404625" y="84101"/>
                          </a:cubicBezTo>
                          <a:cubicBezTo>
                            <a:pt x="422723" y="82196"/>
                            <a:pt x="424628" y="68861"/>
                            <a:pt x="424628" y="68861"/>
                          </a:cubicBezTo>
                          <a:cubicBezTo>
                            <a:pt x="424628" y="68861"/>
                            <a:pt x="395100" y="83148"/>
                            <a:pt x="366525" y="55526"/>
                          </a:cubicBezTo>
                          <a:cubicBezTo>
                            <a:pt x="378908" y="56478"/>
                            <a:pt x="382718" y="59336"/>
                            <a:pt x="382718" y="59336"/>
                          </a:cubicBezTo>
                          <a:cubicBezTo>
                            <a:pt x="382718" y="59336"/>
                            <a:pt x="358905" y="11711"/>
                            <a:pt x="316043" y="22188"/>
                          </a:cubicBezTo>
                          <a:cubicBezTo>
                            <a:pt x="326520" y="12663"/>
                            <a:pt x="334140" y="9806"/>
                            <a:pt x="334140" y="9806"/>
                          </a:cubicBezTo>
                          <a:cubicBezTo>
                            <a:pt x="334140" y="9806"/>
                            <a:pt x="315090" y="4091"/>
                            <a:pt x="290325" y="28856"/>
                          </a:cubicBezTo>
                          <a:cubicBezTo>
                            <a:pt x="290325" y="28856"/>
                            <a:pt x="288420" y="7901"/>
                            <a:pt x="277943" y="1233"/>
                          </a:cubicBezTo>
                          <a:cubicBezTo>
                            <a:pt x="277943" y="12663"/>
                            <a:pt x="276990" y="17426"/>
                            <a:pt x="276990" y="17426"/>
                          </a:cubicBezTo>
                          <a:cubicBezTo>
                            <a:pt x="276990" y="17426"/>
                            <a:pt x="248415" y="-16864"/>
                            <a:pt x="172215" y="10758"/>
                          </a:cubicBezTo>
                          <a:cubicBezTo>
                            <a:pt x="119828" y="29808"/>
                            <a:pt x="84585" y="77433"/>
                            <a:pt x="61725" y="59336"/>
                          </a:cubicBezTo>
                          <a:cubicBezTo>
                            <a:pt x="65535" y="72671"/>
                            <a:pt x="78870" y="78386"/>
                            <a:pt x="84585" y="77433"/>
                          </a:cubicBezTo>
                          <a:cubicBezTo>
                            <a:pt x="65535" y="91721"/>
                            <a:pt x="-18285" y="179351"/>
                            <a:pt x="3623" y="215546"/>
                          </a:cubicBezTo>
                          <a:cubicBezTo>
                            <a:pt x="4575" y="203163"/>
                            <a:pt x="12195" y="195543"/>
                            <a:pt x="12195" y="195543"/>
                          </a:cubicBezTo>
                          <a:cubicBezTo>
                            <a:pt x="12195" y="195543"/>
                            <a:pt x="2670" y="217451"/>
                            <a:pt x="22673" y="235548"/>
                          </a:cubicBezTo>
                          <a:cubicBezTo>
                            <a:pt x="41723" y="253646"/>
                            <a:pt x="39818" y="258408"/>
                            <a:pt x="36960" y="259361"/>
                          </a:cubicBezTo>
                          <a:cubicBezTo>
                            <a:pt x="43628" y="261266"/>
                            <a:pt x="47438" y="251741"/>
                            <a:pt x="47438" y="251741"/>
                          </a:cubicBezTo>
                          <a:cubicBezTo>
                            <a:pt x="47438" y="251741"/>
                            <a:pt x="45533" y="265076"/>
                            <a:pt x="67440" y="274601"/>
                          </a:cubicBezTo>
                          <a:cubicBezTo>
                            <a:pt x="60773" y="266981"/>
                            <a:pt x="64583" y="259361"/>
                            <a:pt x="64583" y="259361"/>
                          </a:cubicBezTo>
                          <a:cubicBezTo>
                            <a:pt x="64583" y="259361"/>
                            <a:pt x="76013" y="296508"/>
                            <a:pt x="156023" y="278411"/>
                          </a:cubicBezTo>
                          <a:cubicBezTo>
                            <a:pt x="156023" y="278411"/>
                            <a:pt x="119828" y="260313"/>
                            <a:pt x="123638" y="220308"/>
                          </a:cubicBezTo>
                          <a:cubicBezTo>
                            <a:pt x="101730" y="219356"/>
                            <a:pt x="95063" y="190781"/>
                            <a:pt x="104588" y="180303"/>
                          </a:cubicBezTo>
                          <a:cubicBezTo>
                            <a:pt x="112208" y="173636"/>
                            <a:pt x="121733" y="178398"/>
                            <a:pt x="126495" y="181256"/>
                          </a:cubicBezTo>
                          <a:cubicBezTo>
                            <a:pt x="125543" y="157443"/>
                            <a:pt x="118875" y="138393"/>
                            <a:pt x="129353" y="113628"/>
                          </a:cubicBezTo>
                          <a:cubicBezTo>
                            <a:pt x="138878" y="112676"/>
                            <a:pt x="149355" y="108866"/>
                            <a:pt x="149355" y="108866"/>
                          </a:cubicBezTo>
                          <a:cubicBezTo>
                            <a:pt x="149355" y="108866"/>
                            <a:pt x="144593" y="119343"/>
                            <a:pt x="128400" y="120296"/>
                          </a:cubicBezTo>
                          <a:cubicBezTo>
                            <a:pt x="151260" y="136488"/>
                            <a:pt x="202695" y="116486"/>
                            <a:pt x="224603" y="87911"/>
                          </a:cubicBezTo>
                          <a:cubicBezTo>
                            <a:pt x="217935" y="103151"/>
                            <a:pt x="215078" y="106008"/>
                            <a:pt x="215078" y="106008"/>
                          </a:cubicBezTo>
                          <a:cubicBezTo>
                            <a:pt x="215078" y="106008"/>
                            <a:pt x="236985" y="103151"/>
                            <a:pt x="246510" y="81243"/>
                          </a:cubicBezTo>
                          <a:cubicBezTo>
                            <a:pt x="248415" y="96483"/>
                            <a:pt x="253178" y="98388"/>
                            <a:pt x="253178" y="98388"/>
                          </a:cubicBezTo>
                          <a:cubicBezTo>
                            <a:pt x="253178" y="98388"/>
                            <a:pt x="258893" y="86958"/>
                            <a:pt x="258893" y="77433"/>
                          </a:cubicBezTo>
                          <a:cubicBezTo>
                            <a:pt x="275085" y="93626"/>
                            <a:pt x="298898" y="98388"/>
                            <a:pt x="308423" y="94578"/>
                          </a:cubicBezTo>
                          <a:cubicBezTo>
                            <a:pt x="297945" y="81243"/>
                            <a:pt x="297945" y="77433"/>
                            <a:pt x="297945" y="77433"/>
                          </a:cubicBezTo>
                          <a:cubicBezTo>
                            <a:pt x="297945" y="77433"/>
                            <a:pt x="327473" y="92673"/>
                            <a:pt x="345570" y="84101"/>
                          </a:cubicBezTo>
                          <a:cubicBezTo>
                            <a:pt x="354143" y="116486"/>
                            <a:pt x="354143" y="128868"/>
                            <a:pt x="353190" y="148871"/>
                          </a:cubicBezTo>
                          <a:cubicBezTo>
                            <a:pt x="358905" y="145061"/>
                            <a:pt x="369383" y="142203"/>
                            <a:pt x="378908" y="155538"/>
                          </a:cubicBezTo>
                          <a:cubicBezTo>
                            <a:pt x="391290" y="174588"/>
                            <a:pt x="380813" y="191733"/>
                            <a:pt x="365573" y="192686"/>
                          </a:cubicBezTo>
                          <a:cubicBezTo>
                            <a:pt x="365573" y="193638"/>
                            <a:pt x="366525" y="194591"/>
                            <a:pt x="366525" y="195543"/>
                          </a:cubicBezTo>
                          <a:cubicBezTo>
                            <a:pt x="371288" y="206021"/>
                            <a:pt x="371288" y="225071"/>
                            <a:pt x="364620" y="236501"/>
                          </a:cubicBezTo>
                          <a:cubicBezTo>
                            <a:pt x="364620" y="236501"/>
                            <a:pt x="364620" y="237453"/>
                            <a:pt x="364620" y="237453"/>
                          </a:cubicBezTo>
                          <a:cubicBezTo>
                            <a:pt x="366525" y="234596"/>
                            <a:pt x="367478" y="233643"/>
                            <a:pt x="367478" y="233643"/>
                          </a:cubicBezTo>
                          <a:cubicBezTo>
                            <a:pt x="367478" y="233643"/>
                            <a:pt x="410340" y="218403"/>
                            <a:pt x="398910" y="178398"/>
                          </a:cubicBezTo>
                          <a:cubicBezTo>
                            <a:pt x="405578" y="194591"/>
                            <a:pt x="405578" y="194591"/>
                            <a:pt x="405578" y="194591"/>
                          </a:cubicBezTo>
                          <a:cubicBezTo>
                            <a:pt x="405578" y="194591"/>
                            <a:pt x="445583" y="160301"/>
                            <a:pt x="420818" y="127916"/>
                          </a:cubicBezTo>
                          <a:close/>
                        </a:path>
                      </a:pathLst>
                    </a:custGeom>
                    <a:solidFill>
                      <a:srgbClr val="9C653B"/>
                    </a:solidFill>
                    <a:ln w="9525" cap="flat">
                      <a:noFill/>
                      <a:prstDash val="solid"/>
                      <a:miter/>
                    </a:ln>
                  </p:spPr>
                  <p:txBody>
                    <a:bodyPr rtlCol="0" anchor="ctr"/>
                    <a:lstStyle/>
                    <a:p>
                      <a:endParaRPr lang="en-US"/>
                    </a:p>
                  </p:txBody>
                </p:sp>
                <p:sp>
                  <p:nvSpPr>
                    <p:cNvPr id="2598" name="Freeform: Shape 2597">
                      <a:extLst>
                        <a:ext uri="{FF2B5EF4-FFF2-40B4-BE49-F238E27FC236}">
                          <a16:creationId xmlns:a16="http://schemas.microsoft.com/office/drawing/2014/main" id="{4BBD8E5D-FD44-430A-B43C-073FAEFA15EE}"/>
                        </a:ext>
                      </a:extLst>
                    </p:cNvPr>
                    <p:cNvSpPr/>
                    <p:nvPr/>
                  </p:nvSpPr>
                  <p:spPr>
                    <a:xfrm>
                      <a:off x="719147" y="515258"/>
                      <a:ext cx="436379" cy="288990"/>
                    </a:xfrm>
                    <a:custGeom>
                      <a:avLst/>
                      <a:gdLst>
                        <a:gd name="connsiteX0" fmla="*/ 71427 w 436379"/>
                        <a:gd name="connsiteY0" fmla="*/ 281348 h 288990"/>
                        <a:gd name="connsiteX1" fmla="*/ 66665 w 436379"/>
                        <a:gd name="connsiteY1" fmla="*/ 279443 h 288990"/>
                        <a:gd name="connsiteX2" fmla="*/ 46662 w 436379"/>
                        <a:gd name="connsiteY2" fmla="*/ 259441 h 288990"/>
                        <a:gd name="connsiteX3" fmla="*/ 37137 w 436379"/>
                        <a:gd name="connsiteY3" fmla="*/ 264203 h 288990"/>
                        <a:gd name="connsiteX4" fmla="*/ 33327 w 436379"/>
                        <a:gd name="connsiteY4" fmla="*/ 263251 h 288990"/>
                        <a:gd name="connsiteX5" fmla="*/ 37137 w 436379"/>
                        <a:gd name="connsiteY5" fmla="*/ 262298 h 288990"/>
                        <a:gd name="connsiteX6" fmla="*/ 38090 w 436379"/>
                        <a:gd name="connsiteY6" fmla="*/ 261346 h 288990"/>
                        <a:gd name="connsiteX7" fmla="*/ 22850 w 436379"/>
                        <a:gd name="connsiteY7" fmla="*/ 240391 h 288990"/>
                        <a:gd name="connsiteX8" fmla="*/ 10467 w 436379"/>
                        <a:gd name="connsiteY8" fmla="*/ 205148 h 288990"/>
                        <a:gd name="connsiteX9" fmla="*/ 5705 w 436379"/>
                        <a:gd name="connsiteY9" fmla="*/ 219436 h 288990"/>
                        <a:gd name="connsiteX10" fmla="*/ 5705 w 436379"/>
                        <a:gd name="connsiteY10" fmla="*/ 223246 h 288990"/>
                        <a:gd name="connsiteX11" fmla="*/ 3800 w 436379"/>
                        <a:gd name="connsiteY11" fmla="*/ 220388 h 288990"/>
                        <a:gd name="connsiteX12" fmla="*/ 81905 w 436379"/>
                        <a:gd name="connsiteY12" fmla="*/ 83228 h 288990"/>
                        <a:gd name="connsiteX13" fmla="*/ 75237 w 436379"/>
                        <a:gd name="connsiteY13" fmla="*/ 81323 h 288990"/>
                        <a:gd name="connsiteX14" fmla="*/ 60950 w 436379"/>
                        <a:gd name="connsiteY14" fmla="*/ 64178 h 288990"/>
                        <a:gd name="connsiteX15" fmla="*/ 59997 w 436379"/>
                        <a:gd name="connsiteY15" fmla="*/ 61321 h 288990"/>
                        <a:gd name="connsiteX16" fmla="*/ 61902 w 436379"/>
                        <a:gd name="connsiteY16" fmla="*/ 61321 h 288990"/>
                        <a:gd name="connsiteX17" fmla="*/ 65712 w 436379"/>
                        <a:gd name="connsiteY17" fmla="*/ 63226 h 288990"/>
                        <a:gd name="connsiteX18" fmla="*/ 115242 w 436379"/>
                        <a:gd name="connsiteY18" fmla="*/ 43223 h 288990"/>
                        <a:gd name="connsiteX19" fmla="*/ 172392 w 436379"/>
                        <a:gd name="connsiteY19" fmla="*/ 10838 h 288990"/>
                        <a:gd name="connsiteX20" fmla="*/ 262880 w 436379"/>
                        <a:gd name="connsiteY20" fmla="*/ 7028 h 288990"/>
                        <a:gd name="connsiteX21" fmla="*/ 276215 w 436379"/>
                        <a:gd name="connsiteY21" fmla="*/ 16553 h 288990"/>
                        <a:gd name="connsiteX22" fmla="*/ 277167 w 436379"/>
                        <a:gd name="connsiteY22" fmla="*/ 3218 h 288990"/>
                        <a:gd name="connsiteX23" fmla="*/ 277167 w 436379"/>
                        <a:gd name="connsiteY23" fmla="*/ 1313 h 288990"/>
                        <a:gd name="connsiteX24" fmla="*/ 279072 w 436379"/>
                        <a:gd name="connsiteY24" fmla="*/ 2266 h 288990"/>
                        <a:gd name="connsiteX25" fmla="*/ 291455 w 436379"/>
                        <a:gd name="connsiteY25" fmla="*/ 29888 h 288990"/>
                        <a:gd name="connsiteX26" fmla="*/ 334317 w 436379"/>
                        <a:gd name="connsiteY26" fmla="*/ 11791 h 288990"/>
                        <a:gd name="connsiteX27" fmla="*/ 337175 w 436379"/>
                        <a:gd name="connsiteY27" fmla="*/ 12743 h 288990"/>
                        <a:gd name="connsiteX28" fmla="*/ 334317 w 436379"/>
                        <a:gd name="connsiteY28" fmla="*/ 13696 h 288990"/>
                        <a:gd name="connsiteX29" fmla="*/ 320030 w 436379"/>
                        <a:gd name="connsiteY29" fmla="*/ 23221 h 288990"/>
                        <a:gd name="connsiteX30" fmla="*/ 349557 w 436379"/>
                        <a:gd name="connsiteY30" fmla="*/ 27031 h 288990"/>
                        <a:gd name="connsiteX31" fmla="*/ 383847 w 436379"/>
                        <a:gd name="connsiteY31" fmla="*/ 61321 h 288990"/>
                        <a:gd name="connsiteX32" fmla="*/ 386705 w 436379"/>
                        <a:gd name="connsiteY32" fmla="*/ 67988 h 288990"/>
                        <a:gd name="connsiteX33" fmla="*/ 381942 w 436379"/>
                        <a:gd name="connsiteY33" fmla="*/ 63226 h 288990"/>
                        <a:gd name="connsiteX34" fmla="*/ 381942 w 436379"/>
                        <a:gd name="connsiteY34" fmla="*/ 63226 h 288990"/>
                        <a:gd name="connsiteX35" fmla="*/ 370512 w 436379"/>
                        <a:gd name="connsiteY35" fmla="*/ 59416 h 288990"/>
                        <a:gd name="connsiteX36" fmla="*/ 384800 w 436379"/>
                        <a:gd name="connsiteY36" fmla="*/ 68941 h 288990"/>
                        <a:gd name="connsiteX37" fmla="*/ 423852 w 436379"/>
                        <a:gd name="connsiteY37" fmla="*/ 70846 h 288990"/>
                        <a:gd name="connsiteX38" fmla="*/ 425757 w 436379"/>
                        <a:gd name="connsiteY38" fmla="*/ 69893 h 288990"/>
                        <a:gd name="connsiteX39" fmla="*/ 425757 w 436379"/>
                        <a:gd name="connsiteY39" fmla="*/ 71798 h 288990"/>
                        <a:gd name="connsiteX40" fmla="*/ 408612 w 436379"/>
                        <a:gd name="connsiteY40" fmla="*/ 87038 h 288990"/>
                        <a:gd name="connsiteX41" fmla="*/ 436235 w 436379"/>
                        <a:gd name="connsiteY41" fmla="*/ 139426 h 288990"/>
                        <a:gd name="connsiteX42" fmla="*/ 436235 w 436379"/>
                        <a:gd name="connsiteY42" fmla="*/ 141331 h 288990"/>
                        <a:gd name="connsiteX43" fmla="*/ 434330 w 436379"/>
                        <a:gd name="connsiteY43" fmla="*/ 139426 h 288990"/>
                        <a:gd name="connsiteX44" fmla="*/ 425757 w 436379"/>
                        <a:gd name="connsiteY44" fmla="*/ 132758 h 288990"/>
                        <a:gd name="connsiteX45" fmla="*/ 407660 w 436379"/>
                        <a:gd name="connsiteY45" fmla="*/ 196576 h 288990"/>
                        <a:gd name="connsiteX46" fmla="*/ 406707 w 436379"/>
                        <a:gd name="connsiteY46" fmla="*/ 197528 h 288990"/>
                        <a:gd name="connsiteX47" fmla="*/ 402897 w 436379"/>
                        <a:gd name="connsiteY47" fmla="*/ 191813 h 288990"/>
                        <a:gd name="connsiteX48" fmla="*/ 369560 w 436379"/>
                        <a:gd name="connsiteY48" fmla="*/ 237533 h 288990"/>
                        <a:gd name="connsiteX49" fmla="*/ 367655 w 436379"/>
                        <a:gd name="connsiteY49" fmla="*/ 241343 h 288990"/>
                        <a:gd name="connsiteX50" fmla="*/ 365750 w 436379"/>
                        <a:gd name="connsiteY50" fmla="*/ 240391 h 288990"/>
                        <a:gd name="connsiteX51" fmla="*/ 365750 w 436379"/>
                        <a:gd name="connsiteY51" fmla="*/ 239438 h 288990"/>
                        <a:gd name="connsiteX52" fmla="*/ 366702 w 436379"/>
                        <a:gd name="connsiteY52" fmla="*/ 199433 h 288990"/>
                        <a:gd name="connsiteX53" fmla="*/ 365750 w 436379"/>
                        <a:gd name="connsiteY53" fmla="*/ 196576 h 288990"/>
                        <a:gd name="connsiteX54" fmla="*/ 364797 w 436379"/>
                        <a:gd name="connsiteY54" fmla="*/ 194671 h 288990"/>
                        <a:gd name="connsiteX55" fmla="*/ 366702 w 436379"/>
                        <a:gd name="connsiteY55" fmla="*/ 194671 h 288990"/>
                        <a:gd name="connsiteX56" fmla="*/ 381942 w 436379"/>
                        <a:gd name="connsiteY56" fmla="*/ 185146 h 288990"/>
                        <a:gd name="connsiteX57" fmla="*/ 379085 w 436379"/>
                        <a:gd name="connsiteY57" fmla="*/ 159428 h 288990"/>
                        <a:gd name="connsiteX58" fmla="*/ 370512 w 436379"/>
                        <a:gd name="connsiteY58" fmla="*/ 150856 h 288990"/>
                        <a:gd name="connsiteX59" fmla="*/ 355272 w 436379"/>
                        <a:gd name="connsiteY59" fmla="*/ 152761 h 288990"/>
                        <a:gd name="connsiteX60" fmla="*/ 353367 w 436379"/>
                        <a:gd name="connsiteY60" fmla="*/ 153713 h 288990"/>
                        <a:gd name="connsiteX61" fmla="*/ 353367 w 436379"/>
                        <a:gd name="connsiteY61" fmla="*/ 151808 h 288990"/>
                        <a:gd name="connsiteX62" fmla="*/ 345747 w 436379"/>
                        <a:gd name="connsiteY62" fmla="*/ 87991 h 288990"/>
                        <a:gd name="connsiteX63" fmla="*/ 300980 w 436379"/>
                        <a:gd name="connsiteY63" fmla="*/ 82276 h 288990"/>
                        <a:gd name="connsiteX64" fmla="*/ 310505 w 436379"/>
                        <a:gd name="connsiteY64" fmla="*/ 96563 h 288990"/>
                        <a:gd name="connsiteX65" fmla="*/ 311457 w 436379"/>
                        <a:gd name="connsiteY65" fmla="*/ 97516 h 288990"/>
                        <a:gd name="connsiteX66" fmla="*/ 309552 w 436379"/>
                        <a:gd name="connsiteY66" fmla="*/ 98468 h 288990"/>
                        <a:gd name="connsiteX67" fmla="*/ 276215 w 436379"/>
                        <a:gd name="connsiteY67" fmla="*/ 93706 h 288990"/>
                        <a:gd name="connsiteX68" fmla="*/ 260022 w 436379"/>
                        <a:gd name="connsiteY68" fmla="*/ 83228 h 288990"/>
                        <a:gd name="connsiteX69" fmla="*/ 254307 w 436379"/>
                        <a:gd name="connsiteY69" fmla="*/ 102278 h 288990"/>
                        <a:gd name="connsiteX70" fmla="*/ 253355 w 436379"/>
                        <a:gd name="connsiteY70" fmla="*/ 103231 h 288990"/>
                        <a:gd name="connsiteX71" fmla="*/ 252402 w 436379"/>
                        <a:gd name="connsiteY71" fmla="*/ 103231 h 288990"/>
                        <a:gd name="connsiteX72" fmla="*/ 245735 w 436379"/>
                        <a:gd name="connsiteY72" fmla="*/ 88943 h 288990"/>
                        <a:gd name="connsiteX73" fmla="*/ 215255 w 436379"/>
                        <a:gd name="connsiteY73" fmla="*/ 110851 h 288990"/>
                        <a:gd name="connsiteX74" fmla="*/ 211445 w 436379"/>
                        <a:gd name="connsiteY74" fmla="*/ 110851 h 288990"/>
                        <a:gd name="connsiteX75" fmla="*/ 214302 w 436379"/>
                        <a:gd name="connsiteY75" fmla="*/ 107993 h 288990"/>
                        <a:gd name="connsiteX76" fmla="*/ 220017 w 436379"/>
                        <a:gd name="connsiteY76" fmla="*/ 97516 h 288990"/>
                        <a:gd name="connsiteX77" fmla="*/ 132387 w 436379"/>
                        <a:gd name="connsiteY77" fmla="*/ 127043 h 288990"/>
                        <a:gd name="connsiteX78" fmla="*/ 127625 w 436379"/>
                        <a:gd name="connsiteY78" fmla="*/ 124186 h 288990"/>
                        <a:gd name="connsiteX79" fmla="*/ 127625 w 436379"/>
                        <a:gd name="connsiteY79" fmla="*/ 124186 h 288990"/>
                        <a:gd name="connsiteX80" fmla="*/ 125720 w 436379"/>
                        <a:gd name="connsiteY80" fmla="*/ 168001 h 288990"/>
                        <a:gd name="connsiteX81" fmla="*/ 127625 w 436379"/>
                        <a:gd name="connsiteY81" fmla="*/ 185146 h 288990"/>
                        <a:gd name="connsiteX82" fmla="*/ 127625 w 436379"/>
                        <a:gd name="connsiteY82" fmla="*/ 187051 h 288990"/>
                        <a:gd name="connsiteX83" fmla="*/ 125720 w 436379"/>
                        <a:gd name="connsiteY83" fmla="*/ 186098 h 288990"/>
                        <a:gd name="connsiteX84" fmla="*/ 121910 w 436379"/>
                        <a:gd name="connsiteY84" fmla="*/ 184193 h 288990"/>
                        <a:gd name="connsiteX85" fmla="*/ 104765 w 436379"/>
                        <a:gd name="connsiteY85" fmla="*/ 185146 h 288990"/>
                        <a:gd name="connsiteX86" fmla="*/ 100955 w 436379"/>
                        <a:gd name="connsiteY86" fmla="*/ 202291 h 288990"/>
                        <a:gd name="connsiteX87" fmla="*/ 114290 w 436379"/>
                        <a:gd name="connsiteY87" fmla="*/ 221341 h 288990"/>
                        <a:gd name="connsiteX88" fmla="*/ 121910 w 436379"/>
                        <a:gd name="connsiteY88" fmla="*/ 223246 h 288990"/>
                        <a:gd name="connsiteX89" fmla="*/ 122862 w 436379"/>
                        <a:gd name="connsiteY89" fmla="*/ 223246 h 288990"/>
                        <a:gd name="connsiteX90" fmla="*/ 122862 w 436379"/>
                        <a:gd name="connsiteY90" fmla="*/ 224198 h 288990"/>
                        <a:gd name="connsiteX91" fmla="*/ 154295 w 436379"/>
                        <a:gd name="connsiteY91" fmla="*/ 281348 h 288990"/>
                        <a:gd name="connsiteX92" fmla="*/ 157152 w 436379"/>
                        <a:gd name="connsiteY92" fmla="*/ 283253 h 288990"/>
                        <a:gd name="connsiteX93" fmla="*/ 154295 w 436379"/>
                        <a:gd name="connsiteY93" fmla="*/ 284206 h 288990"/>
                        <a:gd name="connsiteX94" fmla="*/ 80952 w 436379"/>
                        <a:gd name="connsiteY94" fmla="*/ 282301 h 288990"/>
                        <a:gd name="connsiteX95" fmla="*/ 62855 w 436379"/>
                        <a:gd name="connsiteY95" fmla="*/ 267061 h 288990"/>
                        <a:gd name="connsiteX96" fmla="*/ 66665 w 436379"/>
                        <a:gd name="connsiteY96" fmla="*/ 278491 h 288990"/>
                        <a:gd name="connsiteX97" fmla="*/ 71427 w 436379"/>
                        <a:gd name="connsiteY97" fmla="*/ 281348 h 288990"/>
                        <a:gd name="connsiteX98" fmla="*/ 49520 w 436379"/>
                        <a:gd name="connsiteY98" fmla="*/ 247058 h 288990"/>
                        <a:gd name="connsiteX99" fmla="*/ 48567 w 436379"/>
                        <a:gd name="connsiteY99" fmla="*/ 256583 h 288990"/>
                        <a:gd name="connsiteX100" fmla="*/ 63807 w 436379"/>
                        <a:gd name="connsiteY100" fmla="*/ 276586 h 288990"/>
                        <a:gd name="connsiteX101" fmla="*/ 62855 w 436379"/>
                        <a:gd name="connsiteY101" fmla="*/ 263251 h 288990"/>
                        <a:gd name="connsiteX102" fmla="*/ 63807 w 436379"/>
                        <a:gd name="connsiteY102" fmla="*/ 260393 h 288990"/>
                        <a:gd name="connsiteX103" fmla="*/ 64760 w 436379"/>
                        <a:gd name="connsiteY103" fmla="*/ 263251 h 288990"/>
                        <a:gd name="connsiteX104" fmla="*/ 82857 w 436379"/>
                        <a:gd name="connsiteY104" fmla="*/ 280396 h 288990"/>
                        <a:gd name="connsiteX105" fmla="*/ 152390 w 436379"/>
                        <a:gd name="connsiteY105" fmla="*/ 282301 h 288990"/>
                        <a:gd name="connsiteX106" fmla="*/ 121910 w 436379"/>
                        <a:gd name="connsiteY106" fmla="*/ 225151 h 288990"/>
                        <a:gd name="connsiteX107" fmla="*/ 114290 w 436379"/>
                        <a:gd name="connsiteY107" fmla="*/ 223246 h 288990"/>
                        <a:gd name="connsiteX108" fmla="*/ 99050 w 436379"/>
                        <a:gd name="connsiteY108" fmla="*/ 202291 h 288990"/>
                        <a:gd name="connsiteX109" fmla="*/ 103812 w 436379"/>
                        <a:gd name="connsiteY109" fmla="*/ 183241 h 288990"/>
                        <a:gd name="connsiteX110" fmla="*/ 122862 w 436379"/>
                        <a:gd name="connsiteY110" fmla="*/ 182288 h 288990"/>
                        <a:gd name="connsiteX111" fmla="*/ 124767 w 436379"/>
                        <a:gd name="connsiteY111" fmla="*/ 183241 h 288990"/>
                        <a:gd name="connsiteX112" fmla="*/ 123815 w 436379"/>
                        <a:gd name="connsiteY112" fmla="*/ 168953 h 288990"/>
                        <a:gd name="connsiteX113" fmla="*/ 125720 w 436379"/>
                        <a:gd name="connsiteY113" fmla="*/ 123233 h 288990"/>
                        <a:gd name="connsiteX114" fmla="*/ 124767 w 436379"/>
                        <a:gd name="connsiteY114" fmla="*/ 123233 h 288990"/>
                        <a:gd name="connsiteX115" fmla="*/ 125720 w 436379"/>
                        <a:gd name="connsiteY115" fmla="*/ 123233 h 288990"/>
                        <a:gd name="connsiteX116" fmla="*/ 127625 w 436379"/>
                        <a:gd name="connsiteY116" fmla="*/ 117518 h 288990"/>
                        <a:gd name="connsiteX117" fmla="*/ 127625 w 436379"/>
                        <a:gd name="connsiteY117" fmla="*/ 116566 h 288990"/>
                        <a:gd name="connsiteX118" fmla="*/ 128577 w 436379"/>
                        <a:gd name="connsiteY118" fmla="*/ 116566 h 288990"/>
                        <a:gd name="connsiteX119" fmla="*/ 148580 w 436379"/>
                        <a:gd name="connsiteY119" fmla="*/ 111803 h 288990"/>
                        <a:gd name="connsiteX120" fmla="*/ 151437 w 436379"/>
                        <a:gd name="connsiteY120" fmla="*/ 110851 h 288990"/>
                        <a:gd name="connsiteX121" fmla="*/ 150485 w 436379"/>
                        <a:gd name="connsiteY121" fmla="*/ 113708 h 288990"/>
                        <a:gd name="connsiteX122" fmla="*/ 132387 w 436379"/>
                        <a:gd name="connsiteY122" fmla="*/ 125138 h 288990"/>
                        <a:gd name="connsiteX123" fmla="*/ 223827 w 436379"/>
                        <a:gd name="connsiteY123" fmla="*/ 90848 h 288990"/>
                        <a:gd name="connsiteX124" fmla="*/ 229542 w 436379"/>
                        <a:gd name="connsiteY124" fmla="*/ 84181 h 288990"/>
                        <a:gd name="connsiteX125" fmla="*/ 225732 w 436379"/>
                        <a:gd name="connsiteY125" fmla="*/ 92753 h 288990"/>
                        <a:gd name="connsiteX126" fmla="*/ 218112 w 436379"/>
                        <a:gd name="connsiteY126" fmla="*/ 107993 h 288990"/>
                        <a:gd name="connsiteX127" fmla="*/ 245735 w 436379"/>
                        <a:gd name="connsiteY127" fmla="*/ 84181 h 288990"/>
                        <a:gd name="connsiteX128" fmla="*/ 247640 w 436379"/>
                        <a:gd name="connsiteY128" fmla="*/ 80371 h 288990"/>
                        <a:gd name="connsiteX129" fmla="*/ 248592 w 436379"/>
                        <a:gd name="connsiteY129" fmla="*/ 85133 h 288990"/>
                        <a:gd name="connsiteX130" fmla="*/ 253355 w 436379"/>
                        <a:gd name="connsiteY130" fmla="*/ 100373 h 288990"/>
                        <a:gd name="connsiteX131" fmla="*/ 259070 w 436379"/>
                        <a:gd name="connsiteY131" fmla="*/ 81323 h 288990"/>
                        <a:gd name="connsiteX132" fmla="*/ 259070 w 436379"/>
                        <a:gd name="connsiteY132" fmla="*/ 78466 h 288990"/>
                        <a:gd name="connsiteX133" fmla="*/ 260975 w 436379"/>
                        <a:gd name="connsiteY133" fmla="*/ 80371 h 288990"/>
                        <a:gd name="connsiteX134" fmla="*/ 278120 w 436379"/>
                        <a:gd name="connsiteY134" fmla="*/ 92753 h 288990"/>
                        <a:gd name="connsiteX135" fmla="*/ 307647 w 436379"/>
                        <a:gd name="connsiteY135" fmla="*/ 97516 h 288990"/>
                        <a:gd name="connsiteX136" fmla="*/ 298122 w 436379"/>
                        <a:gd name="connsiteY136" fmla="*/ 81323 h 288990"/>
                        <a:gd name="connsiteX137" fmla="*/ 298122 w 436379"/>
                        <a:gd name="connsiteY137" fmla="*/ 79418 h 288990"/>
                        <a:gd name="connsiteX138" fmla="*/ 300027 w 436379"/>
                        <a:gd name="connsiteY138" fmla="*/ 80371 h 288990"/>
                        <a:gd name="connsiteX139" fmla="*/ 302885 w 436379"/>
                        <a:gd name="connsiteY139" fmla="*/ 81323 h 288990"/>
                        <a:gd name="connsiteX140" fmla="*/ 346700 w 436379"/>
                        <a:gd name="connsiteY140" fmla="*/ 86086 h 288990"/>
                        <a:gd name="connsiteX141" fmla="*/ 347652 w 436379"/>
                        <a:gd name="connsiteY141" fmla="*/ 85133 h 288990"/>
                        <a:gd name="connsiteX142" fmla="*/ 347652 w 436379"/>
                        <a:gd name="connsiteY142" fmla="*/ 86086 h 288990"/>
                        <a:gd name="connsiteX143" fmla="*/ 356225 w 436379"/>
                        <a:gd name="connsiteY143" fmla="*/ 149903 h 288990"/>
                        <a:gd name="connsiteX144" fmla="*/ 371465 w 436379"/>
                        <a:gd name="connsiteY144" fmla="*/ 148951 h 288990"/>
                        <a:gd name="connsiteX145" fmla="*/ 380990 w 436379"/>
                        <a:gd name="connsiteY145" fmla="*/ 157523 h 288990"/>
                        <a:gd name="connsiteX146" fmla="*/ 383847 w 436379"/>
                        <a:gd name="connsiteY146" fmla="*/ 185146 h 288990"/>
                        <a:gd name="connsiteX147" fmla="*/ 367655 w 436379"/>
                        <a:gd name="connsiteY147" fmla="*/ 195623 h 288990"/>
                        <a:gd name="connsiteX148" fmla="*/ 368607 w 436379"/>
                        <a:gd name="connsiteY148" fmla="*/ 197528 h 288990"/>
                        <a:gd name="connsiteX149" fmla="*/ 369560 w 436379"/>
                        <a:gd name="connsiteY149" fmla="*/ 234676 h 288990"/>
                        <a:gd name="connsiteX150" fmla="*/ 387657 w 436379"/>
                        <a:gd name="connsiteY150" fmla="*/ 223246 h 288990"/>
                        <a:gd name="connsiteX151" fmla="*/ 399087 w 436379"/>
                        <a:gd name="connsiteY151" fmla="*/ 181336 h 288990"/>
                        <a:gd name="connsiteX152" fmla="*/ 400992 w 436379"/>
                        <a:gd name="connsiteY152" fmla="*/ 180383 h 288990"/>
                        <a:gd name="connsiteX153" fmla="*/ 406707 w 436379"/>
                        <a:gd name="connsiteY153" fmla="*/ 195623 h 288990"/>
                        <a:gd name="connsiteX154" fmla="*/ 420042 w 436379"/>
                        <a:gd name="connsiteY154" fmla="*/ 131806 h 288990"/>
                        <a:gd name="connsiteX155" fmla="*/ 416232 w 436379"/>
                        <a:gd name="connsiteY155" fmla="*/ 126091 h 288990"/>
                        <a:gd name="connsiteX156" fmla="*/ 421947 w 436379"/>
                        <a:gd name="connsiteY156" fmla="*/ 129901 h 288990"/>
                        <a:gd name="connsiteX157" fmla="*/ 434330 w 436379"/>
                        <a:gd name="connsiteY157" fmla="*/ 138473 h 288990"/>
                        <a:gd name="connsiteX158" fmla="*/ 404802 w 436379"/>
                        <a:gd name="connsiteY158" fmla="*/ 88943 h 288990"/>
                        <a:gd name="connsiteX159" fmla="*/ 400040 w 436379"/>
                        <a:gd name="connsiteY159" fmla="*/ 87038 h 288990"/>
                        <a:gd name="connsiteX160" fmla="*/ 404802 w 436379"/>
                        <a:gd name="connsiteY160" fmla="*/ 87038 h 288990"/>
                        <a:gd name="connsiteX161" fmla="*/ 422900 w 436379"/>
                        <a:gd name="connsiteY161" fmla="*/ 74656 h 288990"/>
                        <a:gd name="connsiteX162" fmla="*/ 383847 w 436379"/>
                        <a:gd name="connsiteY162" fmla="*/ 71798 h 288990"/>
                        <a:gd name="connsiteX163" fmla="*/ 365750 w 436379"/>
                        <a:gd name="connsiteY163" fmla="*/ 59416 h 288990"/>
                        <a:gd name="connsiteX164" fmla="*/ 363845 w 436379"/>
                        <a:gd name="connsiteY164" fmla="*/ 57511 h 288990"/>
                        <a:gd name="connsiteX165" fmla="*/ 366702 w 436379"/>
                        <a:gd name="connsiteY165" fmla="*/ 57511 h 288990"/>
                        <a:gd name="connsiteX166" fmla="*/ 380037 w 436379"/>
                        <a:gd name="connsiteY166" fmla="*/ 59416 h 288990"/>
                        <a:gd name="connsiteX167" fmla="*/ 348605 w 436379"/>
                        <a:gd name="connsiteY167" fmla="*/ 29888 h 288990"/>
                        <a:gd name="connsiteX168" fmla="*/ 316220 w 436379"/>
                        <a:gd name="connsiteY168" fmla="*/ 27031 h 288990"/>
                        <a:gd name="connsiteX169" fmla="*/ 311457 w 436379"/>
                        <a:gd name="connsiteY169" fmla="*/ 27983 h 288990"/>
                        <a:gd name="connsiteX170" fmla="*/ 314315 w 436379"/>
                        <a:gd name="connsiteY170" fmla="*/ 25126 h 288990"/>
                        <a:gd name="connsiteX171" fmla="*/ 329555 w 436379"/>
                        <a:gd name="connsiteY171" fmla="*/ 13696 h 288990"/>
                        <a:gd name="connsiteX172" fmla="*/ 290502 w 436379"/>
                        <a:gd name="connsiteY172" fmla="*/ 32746 h 288990"/>
                        <a:gd name="connsiteX173" fmla="*/ 288597 w 436379"/>
                        <a:gd name="connsiteY173" fmla="*/ 34651 h 288990"/>
                        <a:gd name="connsiteX174" fmla="*/ 288597 w 436379"/>
                        <a:gd name="connsiteY174" fmla="*/ 31793 h 288990"/>
                        <a:gd name="connsiteX175" fmla="*/ 278120 w 436379"/>
                        <a:gd name="connsiteY175" fmla="*/ 6076 h 288990"/>
                        <a:gd name="connsiteX176" fmla="*/ 277167 w 436379"/>
                        <a:gd name="connsiteY176" fmla="*/ 20363 h 288990"/>
                        <a:gd name="connsiteX177" fmla="*/ 277167 w 436379"/>
                        <a:gd name="connsiteY177" fmla="*/ 23221 h 288990"/>
                        <a:gd name="connsiteX178" fmla="*/ 275262 w 436379"/>
                        <a:gd name="connsiteY178" fmla="*/ 21316 h 288990"/>
                        <a:gd name="connsiteX179" fmla="*/ 260975 w 436379"/>
                        <a:gd name="connsiteY179" fmla="*/ 10838 h 288990"/>
                        <a:gd name="connsiteX180" fmla="*/ 172392 w 436379"/>
                        <a:gd name="connsiteY180" fmla="*/ 14648 h 288990"/>
                        <a:gd name="connsiteX181" fmla="*/ 116195 w 436379"/>
                        <a:gd name="connsiteY181" fmla="*/ 46081 h 288990"/>
                        <a:gd name="connsiteX182" fmla="*/ 62855 w 436379"/>
                        <a:gd name="connsiteY182" fmla="*/ 65131 h 288990"/>
                        <a:gd name="connsiteX183" fmla="*/ 74285 w 436379"/>
                        <a:gd name="connsiteY183" fmla="*/ 77513 h 288990"/>
                        <a:gd name="connsiteX184" fmla="*/ 83810 w 436379"/>
                        <a:gd name="connsiteY184" fmla="*/ 79418 h 288990"/>
                        <a:gd name="connsiteX185" fmla="*/ 88572 w 436379"/>
                        <a:gd name="connsiteY185" fmla="*/ 78466 h 288990"/>
                        <a:gd name="connsiteX186" fmla="*/ 84762 w 436379"/>
                        <a:gd name="connsiteY186" fmla="*/ 81323 h 288990"/>
                        <a:gd name="connsiteX187" fmla="*/ 2847 w 436379"/>
                        <a:gd name="connsiteY187" fmla="*/ 214673 h 288990"/>
                        <a:gd name="connsiteX188" fmla="*/ 11420 w 436379"/>
                        <a:gd name="connsiteY188" fmla="*/ 197528 h 288990"/>
                        <a:gd name="connsiteX189" fmla="*/ 15230 w 436379"/>
                        <a:gd name="connsiteY189" fmla="*/ 192766 h 288990"/>
                        <a:gd name="connsiteX190" fmla="*/ 14277 w 436379"/>
                        <a:gd name="connsiteY190" fmla="*/ 198481 h 288990"/>
                        <a:gd name="connsiteX191" fmla="*/ 24755 w 436379"/>
                        <a:gd name="connsiteY191" fmla="*/ 237533 h 288990"/>
                        <a:gd name="connsiteX192" fmla="*/ 40947 w 436379"/>
                        <a:gd name="connsiteY192" fmla="*/ 260393 h 288990"/>
                        <a:gd name="connsiteX193" fmla="*/ 40947 w 436379"/>
                        <a:gd name="connsiteY193" fmla="*/ 261346 h 288990"/>
                        <a:gd name="connsiteX194" fmla="*/ 47615 w 436379"/>
                        <a:gd name="connsiteY194" fmla="*/ 254678 h 288990"/>
                        <a:gd name="connsiteX195" fmla="*/ 49520 w 436379"/>
                        <a:gd name="connsiteY195" fmla="*/ 247058 h 288990"/>
                        <a:gd name="connsiteX196" fmla="*/ 129530 w 436379"/>
                        <a:gd name="connsiteY196" fmla="*/ 118471 h 288990"/>
                        <a:gd name="connsiteX197" fmla="*/ 127625 w 436379"/>
                        <a:gd name="connsiteY197" fmla="*/ 122281 h 288990"/>
                        <a:gd name="connsiteX198" fmla="*/ 127625 w 436379"/>
                        <a:gd name="connsiteY198" fmla="*/ 122281 h 288990"/>
                        <a:gd name="connsiteX199" fmla="*/ 144770 w 436379"/>
                        <a:gd name="connsiteY199" fmla="*/ 114661 h 288990"/>
                        <a:gd name="connsiteX200" fmla="*/ 129530 w 436379"/>
                        <a:gd name="connsiteY200" fmla="*/ 118471 h 28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6379" h="288990">
                          <a:moveTo>
                            <a:pt x="71427" y="281348"/>
                          </a:moveTo>
                          <a:lnTo>
                            <a:pt x="66665" y="279443"/>
                          </a:lnTo>
                          <a:cubicBezTo>
                            <a:pt x="51425" y="272776"/>
                            <a:pt x="47615" y="264203"/>
                            <a:pt x="46662" y="259441"/>
                          </a:cubicBezTo>
                          <a:cubicBezTo>
                            <a:pt x="44757" y="262298"/>
                            <a:pt x="40947" y="265156"/>
                            <a:pt x="37137" y="264203"/>
                          </a:cubicBezTo>
                          <a:lnTo>
                            <a:pt x="33327" y="263251"/>
                          </a:lnTo>
                          <a:lnTo>
                            <a:pt x="37137" y="262298"/>
                          </a:lnTo>
                          <a:cubicBezTo>
                            <a:pt x="38090" y="262298"/>
                            <a:pt x="38090" y="261346"/>
                            <a:pt x="38090" y="261346"/>
                          </a:cubicBezTo>
                          <a:cubicBezTo>
                            <a:pt x="38090" y="259441"/>
                            <a:pt x="37137" y="254678"/>
                            <a:pt x="22850" y="240391"/>
                          </a:cubicBezTo>
                          <a:cubicBezTo>
                            <a:pt x="9515" y="228008"/>
                            <a:pt x="9515" y="212768"/>
                            <a:pt x="10467" y="205148"/>
                          </a:cubicBezTo>
                          <a:cubicBezTo>
                            <a:pt x="8562" y="208958"/>
                            <a:pt x="5705" y="213721"/>
                            <a:pt x="5705" y="219436"/>
                          </a:cubicBezTo>
                          <a:lnTo>
                            <a:pt x="5705" y="223246"/>
                          </a:lnTo>
                          <a:lnTo>
                            <a:pt x="3800" y="220388"/>
                          </a:lnTo>
                          <a:cubicBezTo>
                            <a:pt x="-18108" y="184193"/>
                            <a:pt x="60950" y="101326"/>
                            <a:pt x="81905" y="83228"/>
                          </a:cubicBezTo>
                          <a:cubicBezTo>
                            <a:pt x="80000" y="83228"/>
                            <a:pt x="77142" y="82276"/>
                            <a:pt x="75237" y="81323"/>
                          </a:cubicBezTo>
                          <a:cubicBezTo>
                            <a:pt x="68570" y="78466"/>
                            <a:pt x="62855" y="71798"/>
                            <a:pt x="60950" y="64178"/>
                          </a:cubicBezTo>
                          <a:lnTo>
                            <a:pt x="59997" y="61321"/>
                          </a:lnTo>
                          <a:lnTo>
                            <a:pt x="61902" y="61321"/>
                          </a:lnTo>
                          <a:cubicBezTo>
                            <a:pt x="62855" y="62273"/>
                            <a:pt x="63807" y="63226"/>
                            <a:pt x="65712" y="63226"/>
                          </a:cubicBezTo>
                          <a:cubicBezTo>
                            <a:pt x="78095" y="68941"/>
                            <a:pt x="94287" y="57511"/>
                            <a:pt x="115242" y="43223"/>
                          </a:cubicBezTo>
                          <a:cubicBezTo>
                            <a:pt x="131435" y="31793"/>
                            <a:pt x="150485" y="19411"/>
                            <a:pt x="172392" y="10838"/>
                          </a:cubicBezTo>
                          <a:cubicBezTo>
                            <a:pt x="218112" y="-5354"/>
                            <a:pt x="246687" y="-592"/>
                            <a:pt x="262880" y="7028"/>
                          </a:cubicBezTo>
                          <a:cubicBezTo>
                            <a:pt x="269547" y="10838"/>
                            <a:pt x="274310" y="13696"/>
                            <a:pt x="276215" y="16553"/>
                          </a:cubicBezTo>
                          <a:cubicBezTo>
                            <a:pt x="276215" y="14648"/>
                            <a:pt x="277167" y="9886"/>
                            <a:pt x="277167" y="3218"/>
                          </a:cubicBezTo>
                          <a:lnTo>
                            <a:pt x="277167" y="1313"/>
                          </a:lnTo>
                          <a:lnTo>
                            <a:pt x="279072" y="2266"/>
                          </a:lnTo>
                          <a:cubicBezTo>
                            <a:pt x="287645" y="8933"/>
                            <a:pt x="290502" y="24173"/>
                            <a:pt x="291455" y="29888"/>
                          </a:cubicBezTo>
                          <a:cubicBezTo>
                            <a:pt x="315267" y="7028"/>
                            <a:pt x="333365" y="11791"/>
                            <a:pt x="334317" y="11791"/>
                          </a:cubicBezTo>
                          <a:lnTo>
                            <a:pt x="337175" y="12743"/>
                          </a:lnTo>
                          <a:lnTo>
                            <a:pt x="334317" y="13696"/>
                          </a:lnTo>
                          <a:cubicBezTo>
                            <a:pt x="334317" y="13696"/>
                            <a:pt x="328602" y="16553"/>
                            <a:pt x="320030" y="23221"/>
                          </a:cubicBezTo>
                          <a:cubicBezTo>
                            <a:pt x="330507" y="21316"/>
                            <a:pt x="340032" y="23221"/>
                            <a:pt x="349557" y="27031"/>
                          </a:cubicBezTo>
                          <a:cubicBezTo>
                            <a:pt x="371465" y="37508"/>
                            <a:pt x="382895" y="60368"/>
                            <a:pt x="383847" y="61321"/>
                          </a:cubicBezTo>
                          <a:lnTo>
                            <a:pt x="386705" y="67988"/>
                          </a:lnTo>
                          <a:lnTo>
                            <a:pt x="381942" y="63226"/>
                          </a:lnTo>
                          <a:lnTo>
                            <a:pt x="381942" y="63226"/>
                          </a:lnTo>
                          <a:cubicBezTo>
                            <a:pt x="381942" y="63226"/>
                            <a:pt x="379085" y="60368"/>
                            <a:pt x="370512" y="59416"/>
                          </a:cubicBezTo>
                          <a:cubicBezTo>
                            <a:pt x="375275" y="63226"/>
                            <a:pt x="380037" y="67036"/>
                            <a:pt x="384800" y="68941"/>
                          </a:cubicBezTo>
                          <a:cubicBezTo>
                            <a:pt x="405755" y="78466"/>
                            <a:pt x="423852" y="70846"/>
                            <a:pt x="423852" y="70846"/>
                          </a:cubicBezTo>
                          <a:lnTo>
                            <a:pt x="425757" y="69893"/>
                          </a:lnTo>
                          <a:lnTo>
                            <a:pt x="425757" y="71798"/>
                          </a:lnTo>
                          <a:cubicBezTo>
                            <a:pt x="425757" y="71798"/>
                            <a:pt x="423852" y="84181"/>
                            <a:pt x="408612" y="87038"/>
                          </a:cubicBezTo>
                          <a:cubicBezTo>
                            <a:pt x="440045" y="103231"/>
                            <a:pt x="436235" y="139426"/>
                            <a:pt x="436235" y="139426"/>
                          </a:cubicBezTo>
                          <a:lnTo>
                            <a:pt x="436235" y="141331"/>
                          </a:lnTo>
                          <a:lnTo>
                            <a:pt x="434330" y="139426"/>
                          </a:lnTo>
                          <a:cubicBezTo>
                            <a:pt x="434330" y="139426"/>
                            <a:pt x="431472" y="137521"/>
                            <a:pt x="425757" y="132758"/>
                          </a:cubicBezTo>
                          <a:cubicBezTo>
                            <a:pt x="444807" y="164191"/>
                            <a:pt x="408612" y="195623"/>
                            <a:pt x="407660" y="196576"/>
                          </a:cubicBezTo>
                          <a:lnTo>
                            <a:pt x="406707" y="197528"/>
                          </a:lnTo>
                          <a:lnTo>
                            <a:pt x="402897" y="191813"/>
                          </a:lnTo>
                          <a:cubicBezTo>
                            <a:pt x="404802" y="223246"/>
                            <a:pt x="373370" y="236581"/>
                            <a:pt x="369560" y="237533"/>
                          </a:cubicBezTo>
                          <a:cubicBezTo>
                            <a:pt x="369560" y="238486"/>
                            <a:pt x="368607" y="239438"/>
                            <a:pt x="367655" y="241343"/>
                          </a:cubicBezTo>
                          <a:lnTo>
                            <a:pt x="365750" y="240391"/>
                          </a:lnTo>
                          <a:cubicBezTo>
                            <a:pt x="365750" y="240391"/>
                            <a:pt x="365750" y="239438"/>
                            <a:pt x="365750" y="239438"/>
                          </a:cubicBezTo>
                          <a:cubicBezTo>
                            <a:pt x="371465" y="228008"/>
                            <a:pt x="371465" y="209911"/>
                            <a:pt x="366702" y="199433"/>
                          </a:cubicBezTo>
                          <a:cubicBezTo>
                            <a:pt x="366702" y="198481"/>
                            <a:pt x="365750" y="197528"/>
                            <a:pt x="365750" y="196576"/>
                          </a:cubicBezTo>
                          <a:lnTo>
                            <a:pt x="364797" y="194671"/>
                          </a:lnTo>
                          <a:lnTo>
                            <a:pt x="366702" y="194671"/>
                          </a:lnTo>
                          <a:cubicBezTo>
                            <a:pt x="373370" y="194671"/>
                            <a:pt x="379085" y="190861"/>
                            <a:pt x="381942" y="185146"/>
                          </a:cubicBezTo>
                          <a:cubicBezTo>
                            <a:pt x="385752" y="177526"/>
                            <a:pt x="384800" y="168953"/>
                            <a:pt x="379085" y="159428"/>
                          </a:cubicBezTo>
                          <a:cubicBezTo>
                            <a:pt x="376227" y="155618"/>
                            <a:pt x="373370" y="152761"/>
                            <a:pt x="370512" y="150856"/>
                          </a:cubicBezTo>
                          <a:cubicBezTo>
                            <a:pt x="364797" y="147998"/>
                            <a:pt x="359082" y="149903"/>
                            <a:pt x="355272" y="152761"/>
                          </a:cubicBezTo>
                          <a:lnTo>
                            <a:pt x="353367" y="153713"/>
                          </a:lnTo>
                          <a:lnTo>
                            <a:pt x="353367" y="151808"/>
                          </a:lnTo>
                          <a:cubicBezTo>
                            <a:pt x="354320" y="131806"/>
                            <a:pt x="353367" y="119423"/>
                            <a:pt x="345747" y="87991"/>
                          </a:cubicBezTo>
                          <a:cubicBezTo>
                            <a:pt x="330507" y="94658"/>
                            <a:pt x="309552" y="86086"/>
                            <a:pt x="300980" y="82276"/>
                          </a:cubicBezTo>
                          <a:cubicBezTo>
                            <a:pt x="301932" y="84181"/>
                            <a:pt x="304790" y="88943"/>
                            <a:pt x="310505" y="96563"/>
                          </a:cubicBezTo>
                          <a:lnTo>
                            <a:pt x="311457" y="97516"/>
                          </a:lnTo>
                          <a:lnTo>
                            <a:pt x="309552" y="98468"/>
                          </a:lnTo>
                          <a:cubicBezTo>
                            <a:pt x="303837" y="101326"/>
                            <a:pt x="290502" y="100373"/>
                            <a:pt x="276215" y="93706"/>
                          </a:cubicBezTo>
                          <a:cubicBezTo>
                            <a:pt x="270500" y="90848"/>
                            <a:pt x="264785" y="87038"/>
                            <a:pt x="260022" y="83228"/>
                          </a:cubicBezTo>
                          <a:cubicBezTo>
                            <a:pt x="259070" y="92753"/>
                            <a:pt x="254307" y="102278"/>
                            <a:pt x="254307" y="102278"/>
                          </a:cubicBezTo>
                          <a:lnTo>
                            <a:pt x="253355" y="103231"/>
                          </a:lnTo>
                          <a:lnTo>
                            <a:pt x="252402" y="103231"/>
                          </a:lnTo>
                          <a:cubicBezTo>
                            <a:pt x="251450" y="103231"/>
                            <a:pt x="247640" y="100373"/>
                            <a:pt x="245735" y="88943"/>
                          </a:cubicBezTo>
                          <a:cubicBezTo>
                            <a:pt x="235257" y="107993"/>
                            <a:pt x="215255" y="110851"/>
                            <a:pt x="215255" y="110851"/>
                          </a:cubicBezTo>
                          <a:lnTo>
                            <a:pt x="211445" y="110851"/>
                          </a:lnTo>
                          <a:lnTo>
                            <a:pt x="214302" y="107993"/>
                          </a:lnTo>
                          <a:cubicBezTo>
                            <a:pt x="214302" y="107993"/>
                            <a:pt x="216207" y="106088"/>
                            <a:pt x="220017" y="97516"/>
                          </a:cubicBezTo>
                          <a:cubicBezTo>
                            <a:pt x="196205" y="122281"/>
                            <a:pt x="154295" y="136568"/>
                            <a:pt x="132387" y="127043"/>
                          </a:cubicBezTo>
                          <a:cubicBezTo>
                            <a:pt x="130482" y="126091"/>
                            <a:pt x="129530" y="125138"/>
                            <a:pt x="127625" y="124186"/>
                          </a:cubicBezTo>
                          <a:lnTo>
                            <a:pt x="127625" y="124186"/>
                          </a:lnTo>
                          <a:cubicBezTo>
                            <a:pt x="122862" y="139426"/>
                            <a:pt x="124767" y="153713"/>
                            <a:pt x="125720" y="168001"/>
                          </a:cubicBezTo>
                          <a:cubicBezTo>
                            <a:pt x="126672" y="173716"/>
                            <a:pt x="126672" y="179431"/>
                            <a:pt x="127625" y="185146"/>
                          </a:cubicBezTo>
                          <a:lnTo>
                            <a:pt x="127625" y="187051"/>
                          </a:lnTo>
                          <a:lnTo>
                            <a:pt x="125720" y="186098"/>
                          </a:lnTo>
                          <a:cubicBezTo>
                            <a:pt x="124767" y="185146"/>
                            <a:pt x="122862" y="184193"/>
                            <a:pt x="121910" y="184193"/>
                          </a:cubicBezTo>
                          <a:cubicBezTo>
                            <a:pt x="115242" y="181336"/>
                            <a:pt x="109527" y="181336"/>
                            <a:pt x="104765" y="185146"/>
                          </a:cubicBezTo>
                          <a:cubicBezTo>
                            <a:pt x="100955" y="188956"/>
                            <a:pt x="100002" y="194671"/>
                            <a:pt x="100955" y="202291"/>
                          </a:cubicBezTo>
                          <a:cubicBezTo>
                            <a:pt x="102860" y="210863"/>
                            <a:pt x="107622" y="218483"/>
                            <a:pt x="114290" y="221341"/>
                          </a:cubicBezTo>
                          <a:cubicBezTo>
                            <a:pt x="117147" y="222293"/>
                            <a:pt x="119052" y="223246"/>
                            <a:pt x="121910" y="223246"/>
                          </a:cubicBezTo>
                          <a:lnTo>
                            <a:pt x="122862" y="223246"/>
                          </a:lnTo>
                          <a:lnTo>
                            <a:pt x="122862" y="224198"/>
                          </a:lnTo>
                          <a:cubicBezTo>
                            <a:pt x="119052" y="263251"/>
                            <a:pt x="154295" y="281348"/>
                            <a:pt x="154295" y="281348"/>
                          </a:cubicBezTo>
                          <a:lnTo>
                            <a:pt x="157152" y="283253"/>
                          </a:lnTo>
                          <a:lnTo>
                            <a:pt x="154295" y="284206"/>
                          </a:lnTo>
                          <a:cubicBezTo>
                            <a:pt x="122862" y="290873"/>
                            <a:pt x="98097" y="290873"/>
                            <a:pt x="80952" y="282301"/>
                          </a:cubicBezTo>
                          <a:cubicBezTo>
                            <a:pt x="70475" y="277538"/>
                            <a:pt x="65712" y="270871"/>
                            <a:pt x="62855" y="267061"/>
                          </a:cubicBezTo>
                          <a:cubicBezTo>
                            <a:pt x="62855" y="269918"/>
                            <a:pt x="62855" y="273728"/>
                            <a:pt x="66665" y="278491"/>
                          </a:cubicBezTo>
                          <a:lnTo>
                            <a:pt x="71427" y="281348"/>
                          </a:lnTo>
                          <a:close/>
                          <a:moveTo>
                            <a:pt x="49520" y="247058"/>
                          </a:moveTo>
                          <a:lnTo>
                            <a:pt x="48567" y="256583"/>
                          </a:lnTo>
                          <a:cubicBezTo>
                            <a:pt x="48567" y="256583"/>
                            <a:pt x="47615" y="267061"/>
                            <a:pt x="63807" y="276586"/>
                          </a:cubicBezTo>
                          <a:cubicBezTo>
                            <a:pt x="59997" y="269918"/>
                            <a:pt x="62855" y="264203"/>
                            <a:pt x="62855" y="263251"/>
                          </a:cubicBezTo>
                          <a:lnTo>
                            <a:pt x="63807" y="260393"/>
                          </a:lnTo>
                          <a:lnTo>
                            <a:pt x="64760" y="263251"/>
                          </a:lnTo>
                          <a:cubicBezTo>
                            <a:pt x="64760" y="263251"/>
                            <a:pt x="67617" y="273728"/>
                            <a:pt x="82857" y="280396"/>
                          </a:cubicBezTo>
                          <a:cubicBezTo>
                            <a:pt x="99050" y="288016"/>
                            <a:pt x="121910" y="288968"/>
                            <a:pt x="152390" y="282301"/>
                          </a:cubicBezTo>
                          <a:cubicBezTo>
                            <a:pt x="143817" y="277538"/>
                            <a:pt x="120005" y="258488"/>
                            <a:pt x="121910" y="225151"/>
                          </a:cubicBezTo>
                          <a:cubicBezTo>
                            <a:pt x="119052" y="225151"/>
                            <a:pt x="116195" y="224198"/>
                            <a:pt x="114290" y="223246"/>
                          </a:cubicBezTo>
                          <a:cubicBezTo>
                            <a:pt x="106670" y="219436"/>
                            <a:pt x="100955" y="211816"/>
                            <a:pt x="99050" y="202291"/>
                          </a:cubicBezTo>
                          <a:cubicBezTo>
                            <a:pt x="98097" y="194671"/>
                            <a:pt x="99050" y="187051"/>
                            <a:pt x="103812" y="183241"/>
                          </a:cubicBezTo>
                          <a:cubicBezTo>
                            <a:pt x="108575" y="178478"/>
                            <a:pt x="115242" y="178478"/>
                            <a:pt x="122862" y="182288"/>
                          </a:cubicBezTo>
                          <a:cubicBezTo>
                            <a:pt x="123815" y="182288"/>
                            <a:pt x="124767" y="183241"/>
                            <a:pt x="124767" y="183241"/>
                          </a:cubicBezTo>
                          <a:cubicBezTo>
                            <a:pt x="124767" y="178478"/>
                            <a:pt x="123815" y="173716"/>
                            <a:pt x="123815" y="168953"/>
                          </a:cubicBezTo>
                          <a:cubicBezTo>
                            <a:pt x="121910" y="153713"/>
                            <a:pt x="120957" y="139426"/>
                            <a:pt x="125720" y="123233"/>
                          </a:cubicBezTo>
                          <a:lnTo>
                            <a:pt x="124767" y="123233"/>
                          </a:lnTo>
                          <a:lnTo>
                            <a:pt x="125720" y="123233"/>
                          </a:lnTo>
                          <a:cubicBezTo>
                            <a:pt x="126672" y="121328"/>
                            <a:pt x="126672" y="119423"/>
                            <a:pt x="127625" y="117518"/>
                          </a:cubicBezTo>
                          <a:lnTo>
                            <a:pt x="127625" y="116566"/>
                          </a:lnTo>
                          <a:lnTo>
                            <a:pt x="128577" y="116566"/>
                          </a:lnTo>
                          <a:cubicBezTo>
                            <a:pt x="138102" y="115613"/>
                            <a:pt x="148580" y="111803"/>
                            <a:pt x="148580" y="111803"/>
                          </a:cubicBezTo>
                          <a:lnTo>
                            <a:pt x="151437" y="110851"/>
                          </a:lnTo>
                          <a:lnTo>
                            <a:pt x="150485" y="113708"/>
                          </a:lnTo>
                          <a:cubicBezTo>
                            <a:pt x="150485" y="113708"/>
                            <a:pt x="145722" y="123233"/>
                            <a:pt x="132387" y="125138"/>
                          </a:cubicBezTo>
                          <a:cubicBezTo>
                            <a:pt x="155247" y="137521"/>
                            <a:pt x="201920" y="119423"/>
                            <a:pt x="223827" y="90848"/>
                          </a:cubicBezTo>
                          <a:lnTo>
                            <a:pt x="229542" y="84181"/>
                          </a:lnTo>
                          <a:lnTo>
                            <a:pt x="225732" y="92753"/>
                          </a:lnTo>
                          <a:cubicBezTo>
                            <a:pt x="221922" y="101326"/>
                            <a:pt x="220017" y="106088"/>
                            <a:pt x="218112" y="107993"/>
                          </a:cubicBezTo>
                          <a:cubicBezTo>
                            <a:pt x="223827" y="106088"/>
                            <a:pt x="239067" y="101326"/>
                            <a:pt x="245735" y="84181"/>
                          </a:cubicBezTo>
                          <a:lnTo>
                            <a:pt x="247640" y="80371"/>
                          </a:lnTo>
                          <a:lnTo>
                            <a:pt x="248592" y="85133"/>
                          </a:lnTo>
                          <a:cubicBezTo>
                            <a:pt x="249545" y="94658"/>
                            <a:pt x="252402" y="99421"/>
                            <a:pt x="253355" y="100373"/>
                          </a:cubicBezTo>
                          <a:cubicBezTo>
                            <a:pt x="255260" y="97516"/>
                            <a:pt x="258117" y="88943"/>
                            <a:pt x="259070" y="81323"/>
                          </a:cubicBezTo>
                          <a:lnTo>
                            <a:pt x="259070" y="78466"/>
                          </a:lnTo>
                          <a:lnTo>
                            <a:pt x="260975" y="80371"/>
                          </a:lnTo>
                          <a:cubicBezTo>
                            <a:pt x="265737" y="85133"/>
                            <a:pt x="271452" y="88943"/>
                            <a:pt x="278120" y="92753"/>
                          </a:cubicBezTo>
                          <a:cubicBezTo>
                            <a:pt x="290502" y="98468"/>
                            <a:pt x="301932" y="99421"/>
                            <a:pt x="307647" y="97516"/>
                          </a:cubicBezTo>
                          <a:cubicBezTo>
                            <a:pt x="298122" y="85133"/>
                            <a:pt x="298122" y="81323"/>
                            <a:pt x="298122" y="81323"/>
                          </a:cubicBezTo>
                          <a:lnTo>
                            <a:pt x="298122" y="79418"/>
                          </a:lnTo>
                          <a:lnTo>
                            <a:pt x="300027" y="80371"/>
                          </a:lnTo>
                          <a:cubicBezTo>
                            <a:pt x="300027" y="80371"/>
                            <a:pt x="300980" y="81323"/>
                            <a:pt x="302885" y="81323"/>
                          </a:cubicBezTo>
                          <a:cubicBezTo>
                            <a:pt x="309552" y="84181"/>
                            <a:pt x="332412" y="93706"/>
                            <a:pt x="346700" y="86086"/>
                          </a:cubicBezTo>
                          <a:lnTo>
                            <a:pt x="347652" y="85133"/>
                          </a:lnTo>
                          <a:lnTo>
                            <a:pt x="347652" y="86086"/>
                          </a:lnTo>
                          <a:cubicBezTo>
                            <a:pt x="356225" y="117518"/>
                            <a:pt x="356225" y="129901"/>
                            <a:pt x="356225" y="149903"/>
                          </a:cubicBezTo>
                          <a:cubicBezTo>
                            <a:pt x="360035" y="147998"/>
                            <a:pt x="365750" y="146093"/>
                            <a:pt x="371465" y="148951"/>
                          </a:cubicBezTo>
                          <a:cubicBezTo>
                            <a:pt x="375275" y="150856"/>
                            <a:pt x="378132" y="153713"/>
                            <a:pt x="380990" y="157523"/>
                          </a:cubicBezTo>
                          <a:cubicBezTo>
                            <a:pt x="387657" y="167048"/>
                            <a:pt x="388610" y="177526"/>
                            <a:pt x="383847" y="185146"/>
                          </a:cubicBezTo>
                          <a:cubicBezTo>
                            <a:pt x="380990" y="190861"/>
                            <a:pt x="374322" y="195623"/>
                            <a:pt x="367655" y="195623"/>
                          </a:cubicBezTo>
                          <a:cubicBezTo>
                            <a:pt x="367655" y="196576"/>
                            <a:pt x="367655" y="196576"/>
                            <a:pt x="368607" y="197528"/>
                          </a:cubicBezTo>
                          <a:cubicBezTo>
                            <a:pt x="372417" y="207053"/>
                            <a:pt x="373370" y="222293"/>
                            <a:pt x="369560" y="234676"/>
                          </a:cubicBezTo>
                          <a:cubicBezTo>
                            <a:pt x="372417" y="233723"/>
                            <a:pt x="380990" y="229913"/>
                            <a:pt x="387657" y="223246"/>
                          </a:cubicBezTo>
                          <a:cubicBezTo>
                            <a:pt x="400040" y="211816"/>
                            <a:pt x="403850" y="197528"/>
                            <a:pt x="399087" y="181336"/>
                          </a:cubicBezTo>
                          <a:lnTo>
                            <a:pt x="400992" y="180383"/>
                          </a:lnTo>
                          <a:lnTo>
                            <a:pt x="406707" y="195623"/>
                          </a:lnTo>
                          <a:cubicBezTo>
                            <a:pt x="413375" y="189908"/>
                            <a:pt x="441950" y="159428"/>
                            <a:pt x="420042" y="131806"/>
                          </a:cubicBezTo>
                          <a:lnTo>
                            <a:pt x="416232" y="126091"/>
                          </a:lnTo>
                          <a:lnTo>
                            <a:pt x="421947" y="129901"/>
                          </a:lnTo>
                          <a:cubicBezTo>
                            <a:pt x="428615" y="133711"/>
                            <a:pt x="432425" y="136568"/>
                            <a:pt x="434330" y="138473"/>
                          </a:cubicBezTo>
                          <a:cubicBezTo>
                            <a:pt x="434330" y="129901"/>
                            <a:pt x="434330" y="101326"/>
                            <a:pt x="404802" y="88943"/>
                          </a:cubicBezTo>
                          <a:lnTo>
                            <a:pt x="400040" y="87038"/>
                          </a:lnTo>
                          <a:lnTo>
                            <a:pt x="404802" y="87038"/>
                          </a:lnTo>
                          <a:cubicBezTo>
                            <a:pt x="418137" y="86086"/>
                            <a:pt x="421947" y="78466"/>
                            <a:pt x="422900" y="74656"/>
                          </a:cubicBezTo>
                          <a:cubicBezTo>
                            <a:pt x="417185" y="76561"/>
                            <a:pt x="401945" y="80371"/>
                            <a:pt x="383847" y="71798"/>
                          </a:cubicBezTo>
                          <a:cubicBezTo>
                            <a:pt x="377180" y="68941"/>
                            <a:pt x="371465" y="65131"/>
                            <a:pt x="365750" y="59416"/>
                          </a:cubicBezTo>
                          <a:lnTo>
                            <a:pt x="363845" y="57511"/>
                          </a:lnTo>
                          <a:lnTo>
                            <a:pt x="366702" y="57511"/>
                          </a:lnTo>
                          <a:cubicBezTo>
                            <a:pt x="373370" y="57511"/>
                            <a:pt x="377180" y="58463"/>
                            <a:pt x="380037" y="59416"/>
                          </a:cubicBezTo>
                          <a:cubicBezTo>
                            <a:pt x="376227" y="52748"/>
                            <a:pt x="364797" y="37508"/>
                            <a:pt x="348605" y="29888"/>
                          </a:cubicBezTo>
                          <a:cubicBezTo>
                            <a:pt x="338127" y="25126"/>
                            <a:pt x="327650" y="24173"/>
                            <a:pt x="316220" y="27031"/>
                          </a:cubicBezTo>
                          <a:lnTo>
                            <a:pt x="311457" y="27983"/>
                          </a:lnTo>
                          <a:lnTo>
                            <a:pt x="314315" y="25126"/>
                          </a:lnTo>
                          <a:cubicBezTo>
                            <a:pt x="320982" y="19411"/>
                            <a:pt x="325745" y="15601"/>
                            <a:pt x="329555" y="13696"/>
                          </a:cubicBezTo>
                          <a:cubicBezTo>
                            <a:pt x="322887" y="13696"/>
                            <a:pt x="307647" y="15601"/>
                            <a:pt x="290502" y="32746"/>
                          </a:cubicBezTo>
                          <a:lnTo>
                            <a:pt x="288597" y="34651"/>
                          </a:lnTo>
                          <a:lnTo>
                            <a:pt x="288597" y="31793"/>
                          </a:lnTo>
                          <a:cubicBezTo>
                            <a:pt x="288597" y="31793"/>
                            <a:pt x="286692" y="13696"/>
                            <a:pt x="278120" y="6076"/>
                          </a:cubicBezTo>
                          <a:cubicBezTo>
                            <a:pt x="278120" y="16553"/>
                            <a:pt x="277167" y="19411"/>
                            <a:pt x="277167" y="20363"/>
                          </a:cubicBezTo>
                          <a:lnTo>
                            <a:pt x="277167" y="23221"/>
                          </a:lnTo>
                          <a:lnTo>
                            <a:pt x="275262" y="21316"/>
                          </a:lnTo>
                          <a:cubicBezTo>
                            <a:pt x="275262" y="21316"/>
                            <a:pt x="270500" y="15601"/>
                            <a:pt x="260975" y="10838"/>
                          </a:cubicBezTo>
                          <a:cubicBezTo>
                            <a:pt x="245735" y="3218"/>
                            <a:pt x="217160" y="-1544"/>
                            <a:pt x="172392" y="14648"/>
                          </a:cubicBezTo>
                          <a:cubicBezTo>
                            <a:pt x="150485" y="22268"/>
                            <a:pt x="132387" y="35603"/>
                            <a:pt x="116195" y="46081"/>
                          </a:cubicBezTo>
                          <a:cubicBezTo>
                            <a:pt x="94287" y="61321"/>
                            <a:pt x="77142" y="72751"/>
                            <a:pt x="62855" y="65131"/>
                          </a:cubicBezTo>
                          <a:cubicBezTo>
                            <a:pt x="65712" y="72751"/>
                            <a:pt x="72380" y="76561"/>
                            <a:pt x="74285" y="77513"/>
                          </a:cubicBezTo>
                          <a:cubicBezTo>
                            <a:pt x="77142" y="79418"/>
                            <a:pt x="80952" y="79418"/>
                            <a:pt x="83810" y="79418"/>
                          </a:cubicBezTo>
                          <a:lnTo>
                            <a:pt x="88572" y="78466"/>
                          </a:lnTo>
                          <a:lnTo>
                            <a:pt x="84762" y="81323"/>
                          </a:lnTo>
                          <a:cubicBezTo>
                            <a:pt x="63807" y="96563"/>
                            <a:pt x="-11440" y="178478"/>
                            <a:pt x="2847" y="214673"/>
                          </a:cubicBezTo>
                          <a:cubicBezTo>
                            <a:pt x="4752" y="204196"/>
                            <a:pt x="11420" y="197528"/>
                            <a:pt x="11420" y="197528"/>
                          </a:cubicBezTo>
                          <a:lnTo>
                            <a:pt x="15230" y="192766"/>
                          </a:lnTo>
                          <a:lnTo>
                            <a:pt x="14277" y="198481"/>
                          </a:lnTo>
                          <a:cubicBezTo>
                            <a:pt x="14277" y="199433"/>
                            <a:pt x="5705" y="220388"/>
                            <a:pt x="24755" y="237533"/>
                          </a:cubicBezTo>
                          <a:cubicBezTo>
                            <a:pt x="36185" y="248011"/>
                            <a:pt x="41900" y="256583"/>
                            <a:pt x="40947" y="260393"/>
                          </a:cubicBezTo>
                          <a:cubicBezTo>
                            <a:pt x="40947" y="260393"/>
                            <a:pt x="40947" y="261346"/>
                            <a:pt x="40947" y="261346"/>
                          </a:cubicBezTo>
                          <a:cubicBezTo>
                            <a:pt x="44757" y="260393"/>
                            <a:pt x="47615" y="254678"/>
                            <a:pt x="47615" y="254678"/>
                          </a:cubicBezTo>
                          <a:lnTo>
                            <a:pt x="49520" y="247058"/>
                          </a:lnTo>
                          <a:close/>
                          <a:moveTo>
                            <a:pt x="129530" y="118471"/>
                          </a:moveTo>
                          <a:cubicBezTo>
                            <a:pt x="128577" y="119423"/>
                            <a:pt x="128577" y="121328"/>
                            <a:pt x="127625" y="122281"/>
                          </a:cubicBezTo>
                          <a:lnTo>
                            <a:pt x="127625" y="122281"/>
                          </a:lnTo>
                          <a:cubicBezTo>
                            <a:pt x="137150" y="122281"/>
                            <a:pt x="142865" y="117518"/>
                            <a:pt x="144770" y="114661"/>
                          </a:cubicBezTo>
                          <a:cubicBezTo>
                            <a:pt x="142865" y="116566"/>
                            <a:pt x="136197" y="118471"/>
                            <a:pt x="129530" y="118471"/>
                          </a:cubicBezTo>
                          <a:close/>
                        </a:path>
                      </a:pathLst>
                    </a:custGeom>
                    <a:solidFill>
                      <a:srgbClr val="6B4125"/>
                    </a:solidFill>
                    <a:ln w="9525" cap="flat">
                      <a:noFill/>
                      <a:prstDash val="solid"/>
                      <a:miter/>
                    </a:ln>
                  </p:spPr>
                  <p:txBody>
                    <a:bodyPr rtlCol="0" anchor="ctr"/>
                    <a:lstStyle/>
                    <a:p>
                      <a:endParaRPr lang="en-US"/>
                    </a:p>
                  </p:txBody>
                </p:sp>
              </p:grpSp>
              <p:sp>
                <p:nvSpPr>
                  <p:cNvPr id="2599" name="Freeform: Shape 2598">
                    <a:extLst>
                      <a:ext uri="{FF2B5EF4-FFF2-40B4-BE49-F238E27FC236}">
                        <a16:creationId xmlns:a16="http://schemas.microsoft.com/office/drawing/2014/main" id="{3987EB4C-6F01-4E4F-8C7C-FCA40F16C457}"/>
                      </a:ext>
                    </a:extLst>
                  </p:cNvPr>
                  <p:cNvSpPr/>
                  <p:nvPr/>
                </p:nvSpPr>
                <p:spPr>
                  <a:xfrm>
                    <a:off x="719184" y="518196"/>
                    <a:ext cx="435460" cy="283380"/>
                  </a:xfrm>
                  <a:custGeom>
                    <a:avLst/>
                    <a:gdLst>
                      <a:gd name="connsiteX0" fmla="*/ 420958 w 435460"/>
                      <a:gd name="connsiteY0" fmla="*/ 127916 h 283380"/>
                      <a:gd name="connsiteX1" fmla="*/ 435245 w 435460"/>
                      <a:gd name="connsiteY1" fmla="*/ 137441 h 283380"/>
                      <a:gd name="connsiteX2" fmla="*/ 404765 w 435460"/>
                      <a:gd name="connsiteY2" fmla="*/ 84101 h 283380"/>
                      <a:gd name="connsiteX3" fmla="*/ 424768 w 435460"/>
                      <a:gd name="connsiteY3" fmla="*/ 68861 h 283380"/>
                      <a:gd name="connsiteX4" fmla="*/ 366665 w 435460"/>
                      <a:gd name="connsiteY4" fmla="*/ 55526 h 283380"/>
                      <a:gd name="connsiteX5" fmla="*/ 382858 w 435460"/>
                      <a:gd name="connsiteY5" fmla="*/ 59336 h 283380"/>
                      <a:gd name="connsiteX6" fmla="*/ 316183 w 435460"/>
                      <a:gd name="connsiteY6" fmla="*/ 22188 h 283380"/>
                      <a:gd name="connsiteX7" fmla="*/ 334280 w 435460"/>
                      <a:gd name="connsiteY7" fmla="*/ 9806 h 283380"/>
                      <a:gd name="connsiteX8" fmla="*/ 290465 w 435460"/>
                      <a:gd name="connsiteY8" fmla="*/ 28856 h 283380"/>
                      <a:gd name="connsiteX9" fmla="*/ 278083 w 435460"/>
                      <a:gd name="connsiteY9" fmla="*/ 1233 h 283380"/>
                      <a:gd name="connsiteX10" fmla="*/ 277130 w 435460"/>
                      <a:gd name="connsiteY10" fmla="*/ 17426 h 283380"/>
                      <a:gd name="connsiteX11" fmla="*/ 172355 w 435460"/>
                      <a:gd name="connsiteY11" fmla="*/ 10758 h 283380"/>
                      <a:gd name="connsiteX12" fmla="*/ 61865 w 435460"/>
                      <a:gd name="connsiteY12" fmla="*/ 59336 h 283380"/>
                      <a:gd name="connsiteX13" fmla="*/ 62818 w 435460"/>
                      <a:gd name="connsiteY13" fmla="*/ 61241 h 283380"/>
                      <a:gd name="connsiteX14" fmla="*/ 107585 w 435460"/>
                      <a:gd name="connsiteY14" fmla="*/ 52668 h 283380"/>
                      <a:gd name="connsiteX15" fmla="*/ 279988 w 435460"/>
                      <a:gd name="connsiteY15" fmla="*/ 27903 h 283380"/>
                      <a:gd name="connsiteX16" fmla="*/ 281893 w 435460"/>
                      <a:gd name="connsiteY16" fmla="*/ 18378 h 283380"/>
                      <a:gd name="connsiteX17" fmla="*/ 288560 w 435460"/>
                      <a:gd name="connsiteY17" fmla="*/ 36476 h 283380"/>
                      <a:gd name="connsiteX18" fmla="*/ 308563 w 435460"/>
                      <a:gd name="connsiteY18" fmla="*/ 21236 h 283380"/>
                      <a:gd name="connsiteX19" fmla="*/ 300943 w 435460"/>
                      <a:gd name="connsiteY19" fmla="*/ 36476 h 283380"/>
                      <a:gd name="connsiteX20" fmla="*/ 366665 w 435460"/>
                      <a:gd name="connsiteY20" fmla="*/ 43143 h 283380"/>
                      <a:gd name="connsiteX21" fmla="*/ 326660 w 435460"/>
                      <a:gd name="connsiteY21" fmla="*/ 33618 h 283380"/>
                      <a:gd name="connsiteX22" fmla="*/ 328565 w 435460"/>
                      <a:gd name="connsiteY22" fmla="*/ 49811 h 283380"/>
                      <a:gd name="connsiteX23" fmla="*/ 312373 w 435460"/>
                      <a:gd name="connsiteY23" fmla="*/ 39333 h 283380"/>
                      <a:gd name="connsiteX24" fmla="*/ 314278 w 435460"/>
                      <a:gd name="connsiteY24" fmla="*/ 65051 h 283380"/>
                      <a:gd name="connsiteX25" fmla="*/ 275225 w 435460"/>
                      <a:gd name="connsiteY25" fmla="*/ 40286 h 283380"/>
                      <a:gd name="connsiteX26" fmla="*/ 277130 w 435460"/>
                      <a:gd name="connsiteY26" fmla="*/ 63146 h 283380"/>
                      <a:gd name="connsiteX27" fmla="*/ 260938 w 435460"/>
                      <a:gd name="connsiteY27" fmla="*/ 36476 h 283380"/>
                      <a:gd name="connsiteX28" fmla="*/ 255223 w 435460"/>
                      <a:gd name="connsiteY28" fmla="*/ 58383 h 283380"/>
                      <a:gd name="connsiteX29" fmla="*/ 253318 w 435460"/>
                      <a:gd name="connsiteY29" fmla="*/ 42191 h 283380"/>
                      <a:gd name="connsiteX30" fmla="*/ 241888 w 435460"/>
                      <a:gd name="connsiteY30" fmla="*/ 59336 h 283380"/>
                      <a:gd name="connsiteX31" fmla="*/ 235220 w 435460"/>
                      <a:gd name="connsiteY31" fmla="*/ 32666 h 283380"/>
                      <a:gd name="connsiteX32" fmla="*/ 188548 w 435460"/>
                      <a:gd name="connsiteY32" fmla="*/ 86006 h 283380"/>
                      <a:gd name="connsiteX33" fmla="*/ 206645 w 435460"/>
                      <a:gd name="connsiteY33" fmla="*/ 35523 h 283380"/>
                      <a:gd name="connsiteX34" fmla="*/ 124730 w 435460"/>
                      <a:gd name="connsiteY34" fmla="*/ 74576 h 283380"/>
                      <a:gd name="connsiteX35" fmla="*/ 57103 w 435460"/>
                      <a:gd name="connsiteY35" fmla="*/ 172683 h 283380"/>
                      <a:gd name="connsiteX36" fmla="*/ 63770 w 435460"/>
                      <a:gd name="connsiteY36" fmla="*/ 160301 h 283380"/>
                      <a:gd name="connsiteX37" fmla="*/ 65675 w 435460"/>
                      <a:gd name="connsiteY37" fmla="*/ 186971 h 283380"/>
                      <a:gd name="connsiteX38" fmla="*/ 43768 w 435460"/>
                      <a:gd name="connsiteY38" fmla="*/ 236501 h 283380"/>
                      <a:gd name="connsiteX39" fmla="*/ 30433 w 435460"/>
                      <a:gd name="connsiteY39" fmla="*/ 176493 h 283380"/>
                      <a:gd name="connsiteX40" fmla="*/ 9478 w 435460"/>
                      <a:gd name="connsiteY40" fmla="*/ 187923 h 283380"/>
                      <a:gd name="connsiteX41" fmla="*/ 36148 w 435460"/>
                      <a:gd name="connsiteY41" fmla="*/ 137441 h 283380"/>
                      <a:gd name="connsiteX42" fmla="*/ 67580 w 435460"/>
                      <a:gd name="connsiteY42" fmla="*/ 92673 h 283380"/>
                      <a:gd name="connsiteX43" fmla="*/ 67580 w 435460"/>
                      <a:gd name="connsiteY43" fmla="*/ 92673 h 283380"/>
                      <a:gd name="connsiteX44" fmla="*/ 3763 w 435460"/>
                      <a:gd name="connsiteY44" fmla="*/ 215546 h 283380"/>
                      <a:gd name="connsiteX45" fmla="*/ 12335 w 435460"/>
                      <a:gd name="connsiteY45" fmla="*/ 195543 h 283380"/>
                      <a:gd name="connsiteX46" fmla="*/ 22813 w 435460"/>
                      <a:gd name="connsiteY46" fmla="*/ 235548 h 283380"/>
                      <a:gd name="connsiteX47" fmla="*/ 37100 w 435460"/>
                      <a:gd name="connsiteY47" fmla="*/ 259361 h 283380"/>
                      <a:gd name="connsiteX48" fmla="*/ 47578 w 435460"/>
                      <a:gd name="connsiteY48" fmla="*/ 251741 h 283380"/>
                      <a:gd name="connsiteX49" fmla="*/ 67580 w 435460"/>
                      <a:gd name="connsiteY49" fmla="*/ 274601 h 283380"/>
                      <a:gd name="connsiteX50" fmla="*/ 64723 w 435460"/>
                      <a:gd name="connsiteY50" fmla="*/ 259361 h 283380"/>
                      <a:gd name="connsiteX51" fmla="*/ 156163 w 435460"/>
                      <a:gd name="connsiteY51" fmla="*/ 278411 h 283380"/>
                      <a:gd name="connsiteX52" fmla="*/ 123778 w 435460"/>
                      <a:gd name="connsiteY52" fmla="*/ 220308 h 283380"/>
                      <a:gd name="connsiteX53" fmla="*/ 104728 w 435460"/>
                      <a:gd name="connsiteY53" fmla="*/ 180303 h 283380"/>
                      <a:gd name="connsiteX54" fmla="*/ 126635 w 435460"/>
                      <a:gd name="connsiteY54" fmla="*/ 181256 h 283380"/>
                      <a:gd name="connsiteX55" fmla="*/ 129493 w 435460"/>
                      <a:gd name="connsiteY55" fmla="*/ 113628 h 283380"/>
                      <a:gd name="connsiteX56" fmla="*/ 149495 w 435460"/>
                      <a:gd name="connsiteY56" fmla="*/ 108866 h 283380"/>
                      <a:gd name="connsiteX57" fmla="*/ 128540 w 435460"/>
                      <a:gd name="connsiteY57" fmla="*/ 120296 h 283380"/>
                      <a:gd name="connsiteX58" fmla="*/ 224743 w 435460"/>
                      <a:gd name="connsiteY58" fmla="*/ 87911 h 283380"/>
                      <a:gd name="connsiteX59" fmla="*/ 215218 w 435460"/>
                      <a:gd name="connsiteY59" fmla="*/ 106008 h 283380"/>
                      <a:gd name="connsiteX60" fmla="*/ 246650 w 435460"/>
                      <a:gd name="connsiteY60" fmla="*/ 81243 h 283380"/>
                      <a:gd name="connsiteX61" fmla="*/ 253318 w 435460"/>
                      <a:gd name="connsiteY61" fmla="*/ 98388 h 283380"/>
                      <a:gd name="connsiteX62" fmla="*/ 259033 w 435460"/>
                      <a:gd name="connsiteY62" fmla="*/ 77433 h 283380"/>
                      <a:gd name="connsiteX63" fmla="*/ 308563 w 435460"/>
                      <a:gd name="connsiteY63" fmla="*/ 94578 h 283380"/>
                      <a:gd name="connsiteX64" fmla="*/ 298085 w 435460"/>
                      <a:gd name="connsiteY64" fmla="*/ 77433 h 283380"/>
                      <a:gd name="connsiteX65" fmla="*/ 345710 w 435460"/>
                      <a:gd name="connsiteY65" fmla="*/ 84101 h 283380"/>
                      <a:gd name="connsiteX66" fmla="*/ 353330 w 435460"/>
                      <a:gd name="connsiteY66" fmla="*/ 148871 h 283380"/>
                      <a:gd name="connsiteX67" fmla="*/ 379048 w 435460"/>
                      <a:gd name="connsiteY67" fmla="*/ 155538 h 283380"/>
                      <a:gd name="connsiteX68" fmla="*/ 365713 w 435460"/>
                      <a:gd name="connsiteY68" fmla="*/ 192686 h 283380"/>
                      <a:gd name="connsiteX69" fmla="*/ 366665 w 435460"/>
                      <a:gd name="connsiteY69" fmla="*/ 195543 h 283380"/>
                      <a:gd name="connsiteX70" fmla="*/ 364760 w 435460"/>
                      <a:gd name="connsiteY70" fmla="*/ 236501 h 283380"/>
                      <a:gd name="connsiteX71" fmla="*/ 364760 w 435460"/>
                      <a:gd name="connsiteY71" fmla="*/ 237453 h 283380"/>
                      <a:gd name="connsiteX72" fmla="*/ 367618 w 435460"/>
                      <a:gd name="connsiteY72" fmla="*/ 233643 h 283380"/>
                      <a:gd name="connsiteX73" fmla="*/ 399050 w 435460"/>
                      <a:gd name="connsiteY73" fmla="*/ 178398 h 283380"/>
                      <a:gd name="connsiteX74" fmla="*/ 405718 w 435460"/>
                      <a:gd name="connsiteY74" fmla="*/ 194591 h 283380"/>
                      <a:gd name="connsiteX75" fmla="*/ 420958 w 435460"/>
                      <a:gd name="connsiteY7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5460" h="283380">
                        <a:moveTo>
                          <a:pt x="420958" y="127916"/>
                        </a:moveTo>
                        <a:cubicBezTo>
                          <a:pt x="431435" y="134583"/>
                          <a:pt x="435245" y="137441"/>
                          <a:pt x="435245" y="137441"/>
                        </a:cubicBezTo>
                        <a:cubicBezTo>
                          <a:pt x="435245" y="137441"/>
                          <a:pt x="440008" y="99341"/>
                          <a:pt x="404765" y="84101"/>
                        </a:cubicBezTo>
                        <a:cubicBezTo>
                          <a:pt x="422863" y="82196"/>
                          <a:pt x="424768" y="68861"/>
                          <a:pt x="424768" y="68861"/>
                        </a:cubicBezTo>
                        <a:cubicBezTo>
                          <a:pt x="424768" y="68861"/>
                          <a:pt x="395240" y="83148"/>
                          <a:pt x="366665" y="55526"/>
                        </a:cubicBezTo>
                        <a:cubicBezTo>
                          <a:pt x="379048" y="56478"/>
                          <a:pt x="382858" y="59336"/>
                          <a:pt x="382858" y="59336"/>
                        </a:cubicBezTo>
                        <a:cubicBezTo>
                          <a:pt x="382858" y="59336"/>
                          <a:pt x="359045" y="11711"/>
                          <a:pt x="316183" y="22188"/>
                        </a:cubicBezTo>
                        <a:cubicBezTo>
                          <a:pt x="326660" y="12663"/>
                          <a:pt x="334280" y="9806"/>
                          <a:pt x="334280" y="9806"/>
                        </a:cubicBezTo>
                        <a:cubicBezTo>
                          <a:pt x="334280" y="9806"/>
                          <a:pt x="315230" y="4091"/>
                          <a:pt x="290465" y="28856"/>
                        </a:cubicBezTo>
                        <a:cubicBezTo>
                          <a:pt x="290465" y="28856"/>
                          <a:pt x="288560" y="7901"/>
                          <a:pt x="278083" y="1233"/>
                        </a:cubicBezTo>
                        <a:cubicBezTo>
                          <a:pt x="278083" y="12663"/>
                          <a:pt x="277130" y="17426"/>
                          <a:pt x="277130" y="17426"/>
                        </a:cubicBezTo>
                        <a:cubicBezTo>
                          <a:pt x="277130" y="17426"/>
                          <a:pt x="248555" y="-16864"/>
                          <a:pt x="172355" y="10758"/>
                        </a:cubicBezTo>
                        <a:cubicBezTo>
                          <a:pt x="119968" y="29808"/>
                          <a:pt x="84725" y="77433"/>
                          <a:pt x="61865" y="59336"/>
                        </a:cubicBezTo>
                        <a:cubicBezTo>
                          <a:pt x="61865" y="60288"/>
                          <a:pt x="61865" y="61241"/>
                          <a:pt x="62818" y="61241"/>
                        </a:cubicBezTo>
                        <a:cubicBezTo>
                          <a:pt x="69485" y="67908"/>
                          <a:pt x="82820" y="70766"/>
                          <a:pt x="107585" y="52668"/>
                        </a:cubicBezTo>
                        <a:cubicBezTo>
                          <a:pt x="150448" y="21236"/>
                          <a:pt x="245698" y="-22579"/>
                          <a:pt x="279988" y="27903"/>
                        </a:cubicBezTo>
                        <a:cubicBezTo>
                          <a:pt x="281893" y="18378"/>
                          <a:pt x="281893" y="18378"/>
                          <a:pt x="281893" y="18378"/>
                        </a:cubicBezTo>
                        <a:cubicBezTo>
                          <a:pt x="281893" y="18378"/>
                          <a:pt x="286655" y="24093"/>
                          <a:pt x="288560" y="36476"/>
                        </a:cubicBezTo>
                        <a:cubicBezTo>
                          <a:pt x="301895" y="23141"/>
                          <a:pt x="308563" y="21236"/>
                          <a:pt x="308563" y="21236"/>
                        </a:cubicBezTo>
                        <a:lnTo>
                          <a:pt x="300943" y="36476"/>
                        </a:lnTo>
                        <a:cubicBezTo>
                          <a:pt x="300943" y="36476"/>
                          <a:pt x="338090" y="12663"/>
                          <a:pt x="366665" y="43143"/>
                        </a:cubicBezTo>
                        <a:cubicBezTo>
                          <a:pt x="336185" y="31713"/>
                          <a:pt x="326660" y="33618"/>
                          <a:pt x="326660" y="33618"/>
                        </a:cubicBezTo>
                        <a:cubicBezTo>
                          <a:pt x="326660" y="33618"/>
                          <a:pt x="323803" y="42191"/>
                          <a:pt x="328565" y="49811"/>
                        </a:cubicBezTo>
                        <a:cubicBezTo>
                          <a:pt x="317135" y="43143"/>
                          <a:pt x="312373" y="39333"/>
                          <a:pt x="312373" y="39333"/>
                        </a:cubicBezTo>
                        <a:cubicBezTo>
                          <a:pt x="312373" y="39333"/>
                          <a:pt x="304753" y="53621"/>
                          <a:pt x="314278" y="65051"/>
                        </a:cubicBezTo>
                        <a:cubicBezTo>
                          <a:pt x="291418" y="58383"/>
                          <a:pt x="275225" y="40286"/>
                          <a:pt x="275225" y="40286"/>
                        </a:cubicBezTo>
                        <a:cubicBezTo>
                          <a:pt x="275225" y="40286"/>
                          <a:pt x="272368" y="54573"/>
                          <a:pt x="277130" y="63146"/>
                        </a:cubicBezTo>
                        <a:cubicBezTo>
                          <a:pt x="264748" y="46001"/>
                          <a:pt x="260938" y="36476"/>
                          <a:pt x="260938" y="36476"/>
                        </a:cubicBezTo>
                        <a:lnTo>
                          <a:pt x="255223" y="58383"/>
                        </a:lnTo>
                        <a:lnTo>
                          <a:pt x="253318" y="42191"/>
                        </a:lnTo>
                        <a:lnTo>
                          <a:pt x="241888" y="59336"/>
                        </a:lnTo>
                        <a:lnTo>
                          <a:pt x="235220" y="32666"/>
                        </a:lnTo>
                        <a:cubicBezTo>
                          <a:pt x="235220" y="32666"/>
                          <a:pt x="219980" y="74576"/>
                          <a:pt x="188548" y="86006"/>
                        </a:cubicBezTo>
                        <a:cubicBezTo>
                          <a:pt x="201883" y="71718"/>
                          <a:pt x="206645" y="35523"/>
                          <a:pt x="206645" y="35523"/>
                        </a:cubicBezTo>
                        <a:cubicBezTo>
                          <a:pt x="206645" y="35523"/>
                          <a:pt x="178070" y="62193"/>
                          <a:pt x="124730" y="74576"/>
                        </a:cubicBezTo>
                        <a:cubicBezTo>
                          <a:pt x="71390" y="86958"/>
                          <a:pt x="46625" y="136488"/>
                          <a:pt x="57103" y="172683"/>
                        </a:cubicBezTo>
                        <a:cubicBezTo>
                          <a:pt x="63770" y="160301"/>
                          <a:pt x="63770" y="160301"/>
                          <a:pt x="63770" y="160301"/>
                        </a:cubicBezTo>
                        <a:cubicBezTo>
                          <a:pt x="63770" y="160301"/>
                          <a:pt x="62818" y="173636"/>
                          <a:pt x="65675" y="186971"/>
                        </a:cubicBezTo>
                        <a:cubicBezTo>
                          <a:pt x="68533" y="200306"/>
                          <a:pt x="46625" y="218403"/>
                          <a:pt x="43768" y="236501"/>
                        </a:cubicBezTo>
                        <a:cubicBezTo>
                          <a:pt x="36148" y="221261"/>
                          <a:pt x="19955" y="199353"/>
                          <a:pt x="30433" y="176493"/>
                        </a:cubicBezTo>
                        <a:cubicBezTo>
                          <a:pt x="15193" y="183161"/>
                          <a:pt x="9478" y="187923"/>
                          <a:pt x="9478" y="187923"/>
                        </a:cubicBezTo>
                        <a:cubicBezTo>
                          <a:pt x="9478" y="187923"/>
                          <a:pt x="16145" y="150776"/>
                          <a:pt x="36148" y="137441"/>
                        </a:cubicBezTo>
                        <a:cubicBezTo>
                          <a:pt x="56150" y="124106"/>
                          <a:pt x="67580" y="92673"/>
                          <a:pt x="67580" y="92673"/>
                        </a:cubicBezTo>
                        <a:lnTo>
                          <a:pt x="67580" y="92673"/>
                        </a:lnTo>
                        <a:cubicBezTo>
                          <a:pt x="37100" y="123153"/>
                          <a:pt x="-14335" y="186018"/>
                          <a:pt x="3763" y="215546"/>
                        </a:cubicBezTo>
                        <a:cubicBezTo>
                          <a:pt x="4715" y="203163"/>
                          <a:pt x="12335" y="195543"/>
                          <a:pt x="12335" y="195543"/>
                        </a:cubicBezTo>
                        <a:cubicBezTo>
                          <a:pt x="12335" y="195543"/>
                          <a:pt x="2810" y="217451"/>
                          <a:pt x="22813" y="235548"/>
                        </a:cubicBezTo>
                        <a:cubicBezTo>
                          <a:pt x="41863" y="253646"/>
                          <a:pt x="39958" y="258408"/>
                          <a:pt x="37100" y="259361"/>
                        </a:cubicBezTo>
                        <a:cubicBezTo>
                          <a:pt x="43768" y="261266"/>
                          <a:pt x="47578" y="251741"/>
                          <a:pt x="47578" y="251741"/>
                        </a:cubicBezTo>
                        <a:cubicBezTo>
                          <a:pt x="47578" y="251741"/>
                          <a:pt x="45673" y="265076"/>
                          <a:pt x="67580" y="274601"/>
                        </a:cubicBezTo>
                        <a:cubicBezTo>
                          <a:pt x="60913" y="266981"/>
                          <a:pt x="64723" y="259361"/>
                          <a:pt x="64723" y="259361"/>
                        </a:cubicBezTo>
                        <a:cubicBezTo>
                          <a:pt x="64723" y="259361"/>
                          <a:pt x="76153" y="296508"/>
                          <a:pt x="156163" y="278411"/>
                        </a:cubicBezTo>
                        <a:cubicBezTo>
                          <a:pt x="156163" y="278411"/>
                          <a:pt x="119968" y="260313"/>
                          <a:pt x="123778" y="220308"/>
                        </a:cubicBezTo>
                        <a:cubicBezTo>
                          <a:pt x="101870" y="219356"/>
                          <a:pt x="95203" y="190781"/>
                          <a:pt x="104728" y="180303"/>
                        </a:cubicBezTo>
                        <a:cubicBezTo>
                          <a:pt x="112348" y="173636"/>
                          <a:pt x="121873" y="178398"/>
                          <a:pt x="126635" y="181256"/>
                        </a:cubicBezTo>
                        <a:cubicBezTo>
                          <a:pt x="125683" y="157443"/>
                          <a:pt x="119015" y="138393"/>
                          <a:pt x="129493" y="113628"/>
                        </a:cubicBezTo>
                        <a:cubicBezTo>
                          <a:pt x="139018" y="112676"/>
                          <a:pt x="149495" y="108866"/>
                          <a:pt x="149495" y="108866"/>
                        </a:cubicBezTo>
                        <a:cubicBezTo>
                          <a:pt x="149495" y="108866"/>
                          <a:pt x="144733" y="119343"/>
                          <a:pt x="128540" y="120296"/>
                        </a:cubicBezTo>
                        <a:cubicBezTo>
                          <a:pt x="151400" y="136488"/>
                          <a:pt x="202835" y="116486"/>
                          <a:pt x="224743" y="87911"/>
                        </a:cubicBezTo>
                        <a:cubicBezTo>
                          <a:pt x="218075" y="103151"/>
                          <a:pt x="215218" y="106008"/>
                          <a:pt x="215218" y="106008"/>
                        </a:cubicBezTo>
                        <a:cubicBezTo>
                          <a:pt x="215218" y="106008"/>
                          <a:pt x="237125" y="103151"/>
                          <a:pt x="246650" y="81243"/>
                        </a:cubicBezTo>
                        <a:cubicBezTo>
                          <a:pt x="248555" y="96483"/>
                          <a:pt x="253318" y="98388"/>
                          <a:pt x="253318" y="98388"/>
                        </a:cubicBezTo>
                        <a:cubicBezTo>
                          <a:pt x="253318" y="98388"/>
                          <a:pt x="259033" y="86958"/>
                          <a:pt x="259033" y="77433"/>
                        </a:cubicBezTo>
                        <a:cubicBezTo>
                          <a:pt x="275225" y="93626"/>
                          <a:pt x="299038" y="98388"/>
                          <a:pt x="308563" y="94578"/>
                        </a:cubicBezTo>
                        <a:cubicBezTo>
                          <a:pt x="298085" y="81243"/>
                          <a:pt x="298085" y="77433"/>
                          <a:pt x="298085" y="77433"/>
                        </a:cubicBezTo>
                        <a:cubicBezTo>
                          <a:pt x="298085" y="77433"/>
                          <a:pt x="327613" y="92673"/>
                          <a:pt x="345710" y="84101"/>
                        </a:cubicBezTo>
                        <a:cubicBezTo>
                          <a:pt x="354283" y="116486"/>
                          <a:pt x="354283" y="128868"/>
                          <a:pt x="353330" y="148871"/>
                        </a:cubicBezTo>
                        <a:cubicBezTo>
                          <a:pt x="359045" y="145061"/>
                          <a:pt x="369523" y="142203"/>
                          <a:pt x="379048" y="155538"/>
                        </a:cubicBezTo>
                        <a:cubicBezTo>
                          <a:pt x="391430" y="174588"/>
                          <a:pt x="380953" y="191733"/>
                          <a:pt x="365713" y="192686"/>
                        </a:cubicBezTo>
                        <a:cubicBezTo>
                          <a:pt x="365713" y="193638"/>
                          <a:pt x="366665" y="194591"/>
                          <a:pt x="366665" y="195543"/>
                        </a:cubicBezTo>
                        <a:cubicBezTo>
                          <a:pt x="371428" y="206021"/>
                          <a:pt x="371428" y="225071"/>
                          <a:pt x="364760" y="236501"/>
                        </a:cubicBezTo>
                        <a:cubicBezTo>
                          <a:pt x="364760" y="236501"/>
                          <a:pt x="364760" y="237453"/>
                          <a:pt x="364760" y="237453"/>
                        </a:cubicBezTo>
                        <a:cubicBezTo>
                          <a:pt x="366665" y="234596"/>
                          <a:pt x="367618" y="233643"/>
                          <a:pt x="367618" y="233643"/>
                        </a:cubicBezTo>
                        <a:cubicBezTo>
                          <a:pt x="367618" y="233643"/>
                          <a:pt x="410480" y="218403"/>
                          <a:pt x="399050" y="178398"/>
                        </a:cubicBezTo>
                        <a:cubicBezTo>
                          <a:pt x="405718" y="194591"/>
                          <a:pt x="405718" y="194591"/>
                          <a:pt x="405718" y="194591"/>
                        </a:cubicBezTo>
                        <a:cubicBezTo>
                          <a:pt x="405718" y="194591"/>
                          <a:pt x="445723" y="160301"/>
                          <a:pt x="420958" y="127916"/>
                        </a:cubicBezTo>
                        <a:close/>
                      </a:path>
                    </a:pathLst>
                  </a:custGeom>
                  <a:solidFill>
                    <a:srgbClr val="9C653B">
                      <a:alpha val="70000"/>
                    </a:srgbClr>
                  </a:solidFill>
                  <a:ln w="9525" cap="flat">
                    <a:noFill/>
                    <a:prstDash val="solid"/>
                    <a:miter/>
                  </a:ln>
                </p:spPr>
                <p:txBody>
                  <a:bodyPr rtlCol="0" anchor="ctr"/>
                  <a:lstStyle/>
                  <a:p>
                    <a:endParaRPr lang="en-US"/>
                  </a:p>
                </p:txBody>
              </p:sp>
            </p:grpSp>
            <p:sp>
              <p:nvSpPr>
                <p:cNvPr id="2600" name="Freeform: Shape 2599">
                  <a:extLst>
                    <a:ext uri="{FF2B5EF4-FFF2-40B4-BE49-F238E27FC236}">
                      <a16:creationId xmlns:a16="http://schemas.microsoft.com/office/drawing/2014/main" id="{70125916-9A88-47EE-827B-9E329247DC1A}"/>
                    </a:ext>
                  </a:extLst>
                </p:cNvPr>
                <p:cNvSpPr/>
                <p:nvPr/>
              </p:nvSpPr>
              <p:spPr>
                <a:xfrm>
                  <a:off x="783589" y="560386"/>
                  <a:ext cx="334666" cy="242858"/>
                </a:xfrm>
                <a:custGeom>
                  <a:avLst/>
                  <a:gdLst>
                    <a:gd name="connsiteX0" fmla="*/ 325120 w 334666"/>
                    <a:gd name="connsiteY0" fmla="*/ 77153 h 242858"/>
                    <a:gd name="connsiteX1" fmla="*/ 334645 w 334666"/>
                    <a:gd name="connsiteY1" fmla="*/ 87630 h 242858"/>
                    <a:gd name="connsiteX2" fmla="*/ 305118 w 334666"/>
                    <a:gd name="connsiteY2" fmla="*/ 38100 h 242858"/>
                    <a:gd name="connsiteX3" fmla="*/ 323215 w 334666"/>
                    <a:gd name="connsiteY3" fmla="*/ 37148 h 242858"/>
                    <a:gd name="connsiteX4" fmla="*/ 267018 w 334666"/>
                    <a:gd name="connsiteY4" fmla="*/ 0 h 242858"/>
                    <a:gd name="connsiteX5" fmla="*/ 275590 w 334666"/>
                    <a:gd name="connsiteY5" fmla="*/ 23813 h 242858"/>
                    <a:gd name="connsiteX6" fmla="*/ 248920 w 334666"/>
                    <a:gd name="connsiteY6" fmla="*/ 7620 h 242858"/>
                    <a:gd name="connsiteX7" fmla="*/ 265113 w 334666"/>
                    <a:gd name="connsiteY7" fmla="*/ 33338 h 242858"/>
                    <a:gd name="connsiteX8" fmla="*/ 214630 w 334666"/>
                    <a:gd name="connsiteY8" fmla="*/ 12383 h 242858"/>
                    <a:gd name="connsiteX9" fmla="*/ 226060 w 334666"/>
                    <a:gd name="connsiteY9" fmla="*/ 39053 h 242858"/>
                    <a:gd name="connsiteX10" fmla="*/ 196533 w 334666"/>
                    <a:gd name="connsiteY10" fmla="*/ 16193 h 242858"/>
                    <a:gd name="connsiteX11" fmla="*/ 187960 w 334666"/>
                    <a:gd name="connsiteY11" fmla="*/ 35243 h 242858"/>
                    <a:gd name="connsiteX12" fmla="*/ 181293 w 334666"/>
                    <a:gd name="connsiteY12" fmla="*/ 14288 h 242858"/>
                    <a:gd name="connsiteX13" fmla="*/ 169862 w 334666"/>
                    <a:gd name="connsiteY13" fmla="*/ 40005 h 242858"/>
                    <a:gd name="connsiteX14" fmla="*/ 167005 w 334666"/>
                    <a:gd name="connsiteY14" fmla="*/ 7620 h 242858"/>
                    <a:gd name="connsiteX15" fmla="*/ 92710 w 334666"/>
                    <a:gd name="connsiteY15" fmla="*/ 70485 h 242858"/>
                    <a:gd name="connsiteX16" fmla="*/ 112712 w 334666"/>
                    <a:gd name="connsiteY16" fmla="*/ 39053 h 242858"/>
                    <a:gd name="connsiteX17" fmla="*/ 76518 w 334666"/>
                    <a:gd name="connsiteY17" fmla="*/ 61913 h 242858"/>
                    <a:gd name="connsiteX18" fmla="*/ 96520 w 334666"/>
                    <a:gd name="connsiteY18" fmla="*/ 32385 h 242858"/>
                    <a:gd name="connsiteX19" fmla="*/ 1270 w 334666"/>
                    <a:gd name="connsiteY19" fmla="*/ 103823 h 242858"/>
                    <a:gd name="connsiteX20" fmla="*/ 23178 w 334666"/>
                    <a:gd name="connsiteY20" fmla="*/ 85725 h 242858"/>
                    <a:gd name="connsiteX21" fmla="*/ 16510 w 334666"/>
                    <a:gd name="connsiteY21" fmla="*/ 144780 h 242858"/>
                    <a:gd name="connsiteX22" fmla="*/ 2223 w 334666"/>
                    <a:gd name="connsiteY22" fmla="*/ 223838 h 242858"/>
                    <a:gd name="connsiteX23" fmla="*/ 90805 w 334666"/>
                    <a:gd name="connsiteY23" fmla="*/ 238125 h 242858"/>
                    <a:gd name="connsiteX24" fmla="*/ 58420 w 334666"/>
                    <a:gd name="connsiteY24" fmla="*/ 180023 h 242858"/>
                    <a:gd name="connsiteX25" fmla="*/ 39370 w 334666"/>
                    <a:gd name="connsiteY25" fmla="*/ 140018 h 242858"/>
                    <a:gd name="connsiteX26" fmla="*/ 61278 w 334666"/>
                    <a:gd name="connsiteY26" fmla="*/ 140970 h 242858"/>
                    <a:gd name="connsiteX27" fmla="*/ 64135 w 334666"/>
                    <a:gd name="connsiteY27" fmla="*/ 73343 h 242858"/>
                    <a:gd name="connsiteX28" fmla="*/ 84137 w 334666"/>
                    <a:gd name="connsiteY28" fmla="*/ 68580 h 242858"/>
                    <a:gd name="connsiteX29" fmla="*/ 63183 w 334666"/>
                    <a:gd name="connsiteY29" fmla="*/ 80010 h 242858"/>
                    <a:gd name="connsiteX30" fmla="*/ 159385 w 334666"/>
                    <a:gd name="connsiteY30" fmla="*/ 47625 h 242858"/>
                    <a:gd name="connsiteX31" fmla="*/ 149860 w 334666"/>
                    <a:gd name="connsiteY31" fmla="*/ 65723 h 242858"/>
                    <a:gd name="connsiteX32" fmla="*/ 181293 w 334666"/>
                    <a:gd name="connsiteY32" fmla="*/ 40957 h 242858"/>
                    <a:gd name="connsiteX33" fmla="*/ 187960 w 334666"/>
                    <a:gd name="connsiteY33" fmla="*/ 58103 h 242858"/>
                    <a:gd name="connsiteX34" fmla="*/ 193675 w 334666"/>
                    <a:gd name="connsiteY34" fmla="*/ 37148 h 242858"/>
                    <a:gd name="connsiteX35" fmla="*/ 243205 w 334666"/>
                    <a:gd name="connsiteY35" fmla="*/ 54293 h 242858"/>
                    <a:gd name="connsiteX36" fmla="*/ 232727 w 334666"/>
                    <a:gd name="connsiteY36" fmla="*/ 37148 h 242858"/>
                    <a:gd name="connsiteX37" fmla="*/ 280352 w 334666"/>
                    <a:gd name="connsiteY37" fmla="*/ 43815 h 242858"/>
                    <a:gd name="connsiteX38" fmla="*/ 287973 w 334666"/>
                    <a:gd name="connsiteY38" fmla="*/ 108585 h 242858"/>
                    <a:gd name="connsiteX39" fmla="*/ 313690 w 334666"/>
                    <a:gd name="connsiteY39" fmla="*/ 115253 h 242858"/>
                    <a:gd name="connsiteX40" fmla="*/ 300355 w 334666"/>
                    <a:gd name="connsiteY40" fmla="*/ 152400 h 242858"/>
                    <a:gd name="connsiteX41" fmla="*/ 301308 w 334666"/>
                    <a:gd name="connsiteY41" fmla="*/ 155258 h 242858"/>
                    <a:gd name="connsiteX42" fmla="*/ 299402 w 334666"/>
                    <a:gd name="connsiteY42" fmla="*/ 196215 h 242858"/>
                    <a:gd name="connsiteX43" fmla="*/ 299402 w 334666"/>
                    <a:gd name="connsiteY43" fmla="*/ 197168 h 242858"/>
                    <a:gd name="connsiteX44" fmla="*/ 302260 w 334666"/>
                    <a:gd name="connsiteY44" fmla="*/ 193358 h 242858"/>
                    <a:gd name="connsiteX45" fmla="*/ 332740 w 334666"/>
                    <a:gd name="connsiteY45" fmla="*/ 166688 h 242858"/>
                    <a:gd name="connsiteX46" fmla="*/ 325120 w 334666"/>
                    <a:gd name="connsiteY46" fmla="*/ 120967 h 242858"/>
                    <a:gd name="connsiteX47" fmla="*/ 325120 w 334666"/>
                    <a:gd name="connsiteY47" fmla="*/ 77153 h 2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4666" h="242858">
                      <a:moveTo>
                        <a:pt x="325120" y="77153"/>
                      </a:moveTo>
                      <a:cubicBezTo>
                        <a:pt x="325120" y="77153"/>
                        <a:pt x="325120" y="77153"/>
                        <a:pt x="334645" y="87630"/>
                      </a:cubicBezTo>
                      <a:cubicBezTo>
                        <a:pt x="335598" y="53340"/>
                        <a:pt x="305118" y="38100"/>
                        <a:pt x="305118" y="38100"/>
                      </a:cubicBezTo>
                      <a:cubicBezTo>
                        <a:pt x="305118" y="38100"/>
                        <a:pt x="310833" y="40005"/>
                        <a:pt x="323215" y="37148"/>
                      </a:cubicBezTo>
                      <a:cubicBezTo>
                        <a:pt x="296545" y="32385"/>
                        <a:pt x="267018" y="0"/>
                        <a:pt x="267018" y="0"/>
                      </a:cubicBezTo>
                      <a:cubicBezTo>
                        <a:pt x="267018" y="0"/>
                        <a:pt x="265113" y="13335"/>
                        <a:pt x="275590" y="23813"/>
                      </a:cubicBezTo>
                      <a:cubicBezTo>
                        <a:pt x="267018" y="20955"/>
                        <a:pt x="248920" y="7620"/>
                        <a:pt x="248920" y="7620"/>
                      </a:cubicBezTo>
                      <a:cubicBezTo>
                        <a:pt x="248920" y="7620"/>
                        <a:pt x="245110" y="20003"/>
                        <a:pt x="265113" y="33338"/>
                      </a:cubicBezTo>
                      <a:cubicBezTo>
                        <a:pt x="243205" y="32385"/>
                        <a:pt x="214630" y="12383"/>
                        <a:pt x="214630" y="12383"/>
                      </a:cubicBezTo>
                      <a:cubicBezTo>
                        <a:pt x="214630" y="12383"/>
                        <a:pt x="216535" y="22860"/>
                        <a:pt x="226060" y="39053"/>
                      </a:cubicBezTo>
                      <a:cubicBezTo>
                        <a:pt x="207962" y="31433"/>
                        <a:pt x="196533" y="16193"/>
                        <a:pt x="196533" y="16193"/>
                      </a:cubicBezTo>
                      <a:lnTo>
                        <a:pt x="187960" y="35243"/>
                      </a:lnTo>
                      <a:cubicBezTo>
                        <a:pt x="187960" y="35243"/>
                        <a:pt x="187008" y="28575"/>
                        <a:pt x="181293" y="14288"/>
                      </a:cubicBezTo>
                      <a:cubicBezTo>
                        <a:pt x="182245" y="32385"/>
                        <a:pt x="169862" y="40005"/>
                        <a:pt x="169862" y="40005"/>
                      </a:cubicBezTo>
                      <a:cubicBezTo>
                        <a:pt x="169862" y="40005"/>
                        <a:pt x="174625" y="25718"/>
                        <a:pt x="167005" y="7620"/>
                      </a:cubicBezTo>
                      <a:cubicBezTo>
                        <a:pt x="158433" y="47625"/>
                        <a:pt x="121285" y="66675"/>
                        <a:pt x="92710" y="70485"/>
                      </a:cubicBezTo>
                      <a:cubicBezTo>
                        <a:pt x="103187" y="64770"/>
                        <a:pt x="112712" y="39053"/>
                        <a:pt x="112712" y="39053"/>
                      </a:cubicBezTo>
                      <a:cubicBezTo>
                        <a:pt x="112712" y="39053"/>
                        <a:pt x="96520" y="59055"/>
                        <a:pt x="76518" y="61913"/>
                      </a:cubicBezTo>
                      <a:cubicBezTo>
                        <a:pt x="94615" y="58103"/>
                        <a:pt x="114618" y="27623"/>
                        <a:pt x="96520" y="32385"/>
                      </a:cubicBezTo>
                      <a:cubicBezTo>
                        <a:pt x="7937" y="50482"/>
                        <a:pt x="1270" y="103823"/>
                        <a:pt x="1270" y="103823"/>
                      </a:cubicBezTo>
                      <a:cubicBezTo>
                        <a:pt x="1270" y="103823"/>
                        <a:pt x="12700" y="88583"/>
                        <a:pt x="23178" y="85725"/>
                      </a:cubicBezTo>
                      <a:cubicBezTo>
                        <a:pt x="1270" y="114300"/>
                        <a:pt x="5080" y="128588"/>
                        <a:pt x="16510" y="144780"/>
                      </a:cubicBezTo>
                      <a:cubicBezTo>
                        <a:pt x="-2540" y="171450"/>
                        <a:pt x="-1588" y="202883"/>
                        <a:pt x="2223" y="223838"/>
                      </a:cubicBezTo>
                      <a:cubicBezTo>
                        <a:pt x="8890" y="233363"/>
                        <a:pt x="29845" y="251460"/>
                        <a:pt x="90805" y="238125"/>
                      </a:cubicBezTo>
                      <a:cubicBezTo>
                        <a:pt x="90805" y="238125"/>
                        <a:pt x="54610" y="220028"/>
                        <a:pt x="58420" y="180023"/>
                      </a:cubicBezTo>
                      <a:cubicBezTo>
                        <a:pt x="36512" y="179070"/>
                        <a:pt x="29845" y="150495"/>
                        <a:pt x="39370" y="140018"/>
                      </a:cubicBezTo>
                      <a:cubicBezTo>
                        <a:pt x="46990" y="133350"/>
                        <a:pt x="56515" y="138113"/>
                        <a:pt x="61278" y="140970"/>
                      </a:cubicBezTo>
                      <a:cubicBezTo>
                        <a:pt x="60325" y="117158"/>
                        <a:pt x="53658" y="98108"/>
                        <a:pt x="64135" y="73343"/>
                      </a:cubicBezTo>
                      <a:cubicBezTo>
                        <a:pt x="73660" y="72390"/>
                        <a:pt x="84137" y="68580"/>
                        <a:pt x="84137" y="68580"/>
                      </a:cubicBezTo>
                      <a:cubicBezTo>
                        <a:pt x="84137" y="68580"/>
                        <a:pt x="79375" y="79058"/>
                        <a:pt x="63183" y="80010"/>
                      </a:cubicBezTo>
                      <a:cubicBezTo>
                        <a:pt x="86043" y="96203"/>
                        <a:pt x="137477" y="76200"/>
                        <a:pt x="159385" y="47625"/>
                      </a:cubicBezTo>
                      <a:cubicBezTo>
                        <a:pt x="152718" y="62865"/>
                        <a:pt x="149860" y="65723"/>
                        <a:pt x="149860" y="65723"/>
                      </a:cubicBezTo>
                      <a:cubicBezTo>
                        <a:pt x="149860" y="65723"/>
                        <a:pt x="171768" y="62865"/>
                        <a:pt x="181293" y="40957"/>
                      </a:cubicBezTo>
                      <a:cubicBezTo>
                        <a:pt x="183198" y="56198"/>
                        <a:pt x="187960" y="58103"/>
                        <a:pt x="187960" y="58103"/>
                      </a:cubicBezTo>
                      <a:cubicBezTo>
                        <a:pt x="187960" y="58103"/>
                        <a:pt x="193675" y="46673"/>
                        <a:pt x="193675" y="37148"/>
                      </a:cubicBezTo>
                      <a:cubicBezTo>
                        <a:pt x="209868" y="53340"/>
                        <a:pt x="233680" y="58103"/>
                        <a:pt x="243205" y="54293"/>
                      </a:cubicBezTo>
                      <a:cubicBezTo>
                        <a:pt x="232727" y="40957"/>
                        <a:pt x="232727" y="37148"/>
                        <a:pt x="232727" y="37148"/>
                      </a:cubicBezTo>
                      <a:cubicBezTo>
                        <a:pt x="232727" y="37148"/>
                        <a:pt x="262255" y="52388"/>
                        <a:pt x="280352" y="43815"/>
                      </a:cubicBezTo>
                      <a:cubicBezTo>
                        <a:pt x="288925" y="76200"/>
                        <a:pt x="288925" y="88583"/>
                        <a:pt x="287973" y="108585"/>
                      </a:cubicBezTo>
                      <a:cubicBezTo>
                        <a:pt x="293688" y="104775"/>
                        <a:pt x="304165" y="101918"/>
                        <a:pt x="313690" y="115253"/>
                      </a:cubicBezTo>
                      <a:cubicBezTo>
                        <a:pt x="326073" y="134303"/>
                        <a:pt x="315595" y="151448"/>
                        <a:pt x="300355" y="152400"/>
                      </a:cubicBezTo>
                      <a:cubicBezTo>
                        <a:pt x="300355" y="153353"/>
                        <a:pt x="301308" y="154305"/>
                        <a:pt x="301308" y="155258"/>
                      </a:cubicBezTo>
                      <a:cubicBezTo>
                        <a:pt x="306070" y="165735"/>
                        <a:pt x="306070" y="184785"/>
                        <a:pt x="299402" y="196215"/>
                      </a:cubicBezTo>
                      <a:cubicBezTo>
                        <a:pt x="299402" y="196215"/>
                        <a:pt x="299402" y="197168"/>
                        <a:pt x="299402" y="197168"/>
                      </a:cubicBezTo>
                      <a:cubicBezTo>
                        <a:pt x="301308" y="194310"/>
                        <a:pt x="302260" y="193358"/>
                        <a:pt x="302260" y="193358"/>
                      </a:cubicBezTo>
                      <a:cubicBezTo>
                        <a:pt x="302260" y="193358"/>
                        <a:pt x="324168" y="185738"/>
                        <a:pt x="332740" y="166688"/>
                      </a:cubicBezTo>
                      <a:cubicBezTo>
                        <a:pt x="332740" y="147638"/>
                        <a:pt x="322263" y="131445"/>
                        <a:pt x="325120" y="120967"/>
                      </a:cubicBezTo>
                      <a:cubicBezTo>
                        <a:pt x="336550" y="96203"/>
                        <a:pt x="325120" y="77153"/>
                        <a:pt x="325120" y="77153"/>
                      </a:cubicBezTo>
                      <a:close/>
                    </a:path>
                  </a:pathLst>
                </a:custGeom>
                <a:solidFill>
                  <a:srgbClr val="9C653B">
                    <a:alpha val="70000"/>
                  </a:srgbClr>
                </a:solidFill>
                <a:ln w="9525" cap="flat">
                  <a:noFill/>
                  <a:prstDash val="solid"/>
                  <a:miter/>
                </a:ln>
              </p:spPr>
              <p:txBody>
                <a:bodyPr rtlCol="0" anchor="ctr"/>
                <a:lstStyle/>
                <a:p>
                  <a:endParaRPr lang="en-US"/>
                </a:p>
              </p:txBody>
            </p:sp>
          </p:grpSp>
          <p:grpSp>
            <p:nvGrpSpPr>
              <p:cNvPr id="2601" name="Graphic 4">
                <a:extLst>
                  <a:ext uri="{FF2B5EF4-FFF2-40B4-BE49-F238E27FC236}">
                    <a16:creationId xmlns:a16="http://schemas.microsoft.com/office/drawing/2014/main" id="{EBA47DA4-1F84-4448-9416-03F1BC0E946E}"/>
                  </a:ext>
                </a:extLst>
              </p:cNvPr>
              <p:cNvGrpSpPr/>
              <p:nvPr/>
            </p:nvGrpSpPr>
            <p:grpSpPr>
              <a:xfrm>
                <a:off x="781050" y="580389"/>
                <a:ext cx="338137" cy="117157"/>
                <a:chOff x="781050" y="580389"/>
                <a:chExt cx="338137" cy="117157"/>
              </a:xfrm>
            </p:grpSpPr>
            <p:sp>
              <p:nvSpPr>
                <p:cNvPr id="2602" name="Freeform: Shape 2601">
                  <a:extLst>
                    <a:ext uri="{FF2B5EF4-FFF2-40B4-BE49-F238E27FC236}">
                      <a16:creationId xmlns:a16="http://schemas.microsoft.com/office/drawing/2014/main" id="{93D220BF-4938-4523-903E-A9ABF00A038F}"/>
                    </a:ext>
                  </a:extLst>
                </p:cNvPr>
                <p:cNvSpPr/>
                <p:nvPr/>
              </p:nvSpPr>
              <p:spPr>
                <a:xfrm>
                  <a:off x="830580" y="608964"/>
                  <a:ext cx="41909" cy="25717"/>
                </a:xfrm>
                <a:custGeom>
                  <a:avLst/>
                  <a:gdLst>
                    <a:gd name="connsiteX0" fmla="*/ 40957 w 41909"/>
                    <a:gd name="connsiteY0" fmla="*/ 0 h 25717"/>
                    <a:gd name="connsiteX1" fmla="*/ 40005 w 41909"/>
                    <a:gd name="connsiteY1" fmla="*/ 2858 h 25717"/>
                    <a:gd name="connsiteX2" fmla="*/ 38100 w 41909"/>
                    <a:gd name="connsiteY2" fmla="*/ 4763 h 25717"/>
                    <a:gd name="connsiteX3" fmla="*/ 36195 w 41909"/>
                    <a:gd name="connsiteY3" fmla="*/ 6667 h 25717"/>
                    <a:gd name="connsiteX4" fmla="*/ 34290 w 41909"/>
                    <a:gd name="connsiteY4" fmla="*/ 8573 h 25717"/>
                    <a:gd name="connsiteX5" fmla="*/ 31432 w 41909"/>
                    <a:gd name="connsiteY5" fmla="*/ 9525 h 25717"/>
                    <a:gd name="connsiteX6" fmla="*/ 28575 w 41909"/>
                    <a:gd name="connsiteY6" fmla="*/ 10478 h 25717"/>
                    <a:gd name="connsiteX7" fmla="*/ 25718 w 41909"/>
                    <a:gd name="connsiteY7" fmla="*/ 11430 h 25717"/>
                    <a:gd name="connsiteX8" fmla="*/ 22860 w 41909"/>
                    <a:gd name="connsiteY8" fmla="*/ 12383 h 25717"/>
                    <a:gd name="connsiteX9" fmla="*/ 20002 w 41909"/>
                    <a:gd name="connsiteY9" fmla="*/ 12383 h 25717"/>
                    <a:gd name="connsiteX10" fmla="*/ 17145 w 41909"/>
                    <a:gd name="connsiteY10" fmla="*/ 12383 h 25717"/>
                    <a:gd name="connsiteX11" fmla="*/ 14288 w 41909"/>
                    <a:gd name="connsiteY11" fmla="*/ 12383 h 25717"/>
                    <a:gd name="connsiteX12" fmla="*/ 11430 w 41909"/>
                    <a:gd name="connsiteY12" fmla="*/ 12383 h 25717"/>
                    <a:gd name="connsiteX13" fmla="*/ 8572 w 41909"/>
                    <a:gd name="connsiteY13" fmla="*/ 12383 h 25717"/>
                    <a:gd name="connsiteX14" fmla="*/ 5715 w 41909"/>
                    <a:gd name="connsiteY14" fmla="*/ 12383 h 25717"/>
                    <a:gd name="connsiteX15" fmla="*/ 0 w 41909"/>
                    <a:gd name="connsiteY15" fmla="*/ 11430 h 25717"/>
                    <a:gd name="connsiteX16" fmla="*/ 952 w 41909"/>
                    <a:gd name="connsiteY16" fmla="*/ 10478 h 25717"/>
                    <a:gd name="connsiteX17" fmla="*/ 1905 w 41909"/>
                    <a:gd name="connsiteY17" fmla="*/ 13335 h 25717"/>
                    <a:gd name="connsiteX18" fmla="*/ 2857 w 41909"/>
                    <a:gd name="connsiteY18" fmla="*/ 16192 h 25717"/>
                    <a:gd name="connsiteX19" fmla="*/ 3810 w 41909"/>
                    <a:gd name="connsiteY19" fmla="*/ 19050 h 25717"/>
                    <a:gd name="connsiteX20" fmla="*/ 4763 w 41909"/>
                    <a:gd name="connsiteY20" fmla="*/ 20003 h 25717"/>
                    <a:gd name="connsiteX21" fmla="*/ 5715 w 41909"/>
                    <a:gd name="connsiteY21" fmla="*/ 20955 h 25717"/>
                    <a:gd name="connsiteX22" fmla="*/ 6668 w 41909"/>
                    <a:gd name="connsiteY22" fmla="*/ 21908 h 25717"/>
                    <a:gd name="connsiteX23" fmla="*/ 7620 w 41909"/>
                    <a:gd name="connsiteY23" fmla="*/ 22860 h 25717"/>
                    <a:gd name="connsiteX24" fmla="*/ 8572 w 41909"/>
                    <a:gd name="connsiteY24" fmla="*/ 23813 h 25717"/>
                    <a:gd name="connsiteX25" fmla="*/ 9525 w 41909"/>
                    <a:gd name="connsiteY25" fmla="*/ 24765 h 25717"/>
                    <a:gd name="connsiteX26" fmla="*/ 12382 w 41909"/>
                    <a:gd name="connsiteY26" fmla="*/ 25717 h 25717"/>
                    <a:gd name="connsiteX27" fmla="*/ 15240 w 41909"/>
                    <a:gd name="connsiteY27" fmla="*/ 25717 h 25717"/>
                    <a:gd name="connsiteX28" fmla="*/ 12382 w 41909"/>
                    <a:gd name="connsiteY28" fmla="*/ 25717 h 25717"/>
                    <a:gd name="connsiteX29" fmla="*/ 9525 w 41909"/>
                    <a:gd name="connsiteY29" fmla="*/ 25717 h 25717"/>
                    <a:gd name="connsiteX30" fmla="*/ 7620 w 41909"/>
                    <a:gd name="connsiteY30" fmla="*/ 24765 h 25717"/>
                    <a:gd name="connsiteX31" fmla="*/ 5715 w 41909"/>
                    <a:gd name="connsiteY31" fmla="*/ 23813 h 25717"/>
                    <a:gd name="connsiteX32" fmla="*/ 7620 w 41909"/>
                    <a:gd name="connsiteY32" fmla="*/ 21908 h 25717"/>
                    <a:gd name="connsiteX33" fmla="*/ 6668 w 41909"/>
                    <a:gd name="connsiteY33" fmla="*/ 20955 h 25717"/>
                    <a:gd name="connsiteX34" fmla="*/ 5715 w 41909"/>
                    <a:gd name="connsiteY34" fmla="*/ 20003 h 25717"/>
                    <a:gd name="connsiteX35" fmla="*/ 4763 w 41909"/>
                    <a:gd name="connsiteY35" fmla="*/ 19050 h 25717"/>
                    <a:gd name="connsiteX36" fmla="*/ 2857 w 41909"/>
                    <a:gd name="connsiteY36" fmla="*/ 16192 h 25717"/>
                    <a:gd name="connsiteX37" fmla="*/ 1905 w 41909"/>
                    <a:gd name="connsiteY37" fmla="*/ 13335 h 25717"/>
                    <a:gd name="connsiteX38" fmla="*/ 952 w 41909"/>
                    <a:gd name="connsiteY38" fmla="*/ 10478 h 25717"/>
                    <a:gd name="connsiteX39" fmla="*/ 0 w 41909"/>
                    <a:gd name="connsiteY39" fmla="*/ 8573 h 25717"/>
                    <a:gd name="connsiteX40" fmla="*/ 1905 w 41909"/>
                    <a:gd name="connsiteY40" fmla="*/ 8573 h 25717"/>
                    <a:gd name="connsiteX41" fmla="*/ 7620 w 41909"/>
                    <a:gd name="connsiteY41" fmla="*/ 9525 h 25717"/>
                    <a:gd name="connsiteX42" fmla="*/ 13335 w 41909"/>
                    <a:gd name="connsiteY42" fmla="*/ 10478 h 25717"/>
                    <a:gd name="connsiteX43" fmla="*/ 16193 w 41909"/>
                    <a:gd name="connsiteY43" fmla="*/ 10478 h 25717"/>
                    <a:gd name="connsiteX44" fmla="*/ 19050 w 41909"/>
                    <a:gd name="connsiteY44" fmla="*/ 10478 h 25717"/>
                    <a:gd name="connsiteX45" fmla="*/ 21907 w 41909"/>
                    <a:gd name="connsiteY45" fmla="*/ 10478 h 25717"/>
                    <a:gd name="connsiteX46" fmla="*/ 24765 w 41909"/>
                    <a:gd name="connsiteY46" fmla="*/ 10478 h 25717"/>
                    <a:gd name="connsiteX47" fmla="*/ 27622 w 41909"/>
                    <a:gd name="connsiteY47" fmla="*/ 10478 h 25717"/>
                    <a:gd name="connsiteX48" fmla="*/ 30480 w 41909"/>
                    <a:gd name="connsiteY48" fmla="*/ 9525 h 25717"/>
                    <a:gd name="connsiteX49" fmla="*/ 33338 w 41909"/>
                    <a:gd name="connsiteY49" fmla="*/ 8573 h 25717"/>
                    <a:gd name="connsiteX50" fmla="*/ 36195 w 41909"/>
                    <a:gd name="connsiteY50" fmla="*/ 7620 h 25717"/>
                    <a:gd name="connsiteX51" fmla="*/ 38100 w 41909"/>
                    <a:gd name="connsiteY51" fmla="*/ 6667 h 25717"/>
                    <a:gd name="connsiteX52" fmla="*/ 40005 w 41909"/>
                    <a:gd name="connsiteY52" fmla="*/ 4763 h 25717"/>
                    <a:gd name="connsiteX53" fmla="*/ 41910 w 41909"/>
                    <a:gd name="connsiteY53" fmla="*/ 2858 h 25717"/>
                    <a:gd name="connsiteX54" fmla="*/ 40957 w 41909"/>
                    <a:gd name="connsiteY54"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909" h="25717">
                      <a:moveTo>
                        <a:pt x="40957" y="0"/>
                      </a:moveTo>
                      <a:cubicBezTo>
                        <a:pt x="40957" y="953"/>
                        <a:pt x="40005" y="1905"/>
                        <a:pt x="40005" y="2858"/>
                      </a:cubicBezTo>
                      <a:cubicBezTo>
                        <a:pt x="39052" y="3810"/>
                        <a:pt x="39052" y="4763"/>
                        <a:pt x="38100" y="4763"/>
                      </a:cubicBezTo>
                      <a:cubicBezTo>
                        <a:pt x="37147" y="5715"/>
                        <a:pt x="37147" y="5715"/>
                        <a:pt x="36195" y="6667"/>
                      </a:cubicBezTo>
                      <a:cubicBezTo>
                        <a:pt x="35243" y="7620"/>
                        <a:pt x="34290" y="7620"/>
                        <a:pt x="34290" y="8573"/>
                      </a:cubicBezTo>
                      <a:cubicBezTo>
                        <a:pt x="33338" y="9525"/>
                        <a:pt x="32385" y="9525"/>
                        <a:pt x="31432" y="9525"/>
                      </a:cubicBezTo>
                      <a:cubicBezTo>
                        <a:pt x="30480" y="9525"/>
                        <a:pt x="29527" y="10478"/>
                        <a:pt x="28575" y="10478"/>
                      </a:cubicBezTo>
                      <a:cubicBezTo>
                        <a:pt x="27622" y="10478"/>
                        <a:pt x="26670" y="11430"/>
                        <a:pt x="25718" y="11430"/>
                      </a:cubicBezTo>
                      <a:cubicBezTo>
                        <a:pt x="24765" y="11430"/>
                        <a:pt x="23813" y="11430"/>
                        <a:pt x="22860" y="12383"/>
                      </a:cubicBezTo>
                      <a:cubicBezTo>
                        <a:pt x="21907" y="12383"/>
                        <a:pt x="20955" y="12383"/>
                        <a:pt x="20002" y="12383"/>
                      </a:cubicBezTo>
                      <a:lnTo>
                        <a:pt x="17145" y="12383"/>
                      </a:lnTo>
                      <a:cubicBezTo>
                        <a:pt x="16193" y="12383"/>
                        <a:pt x="15240" y="12383"/>
                        <a:pt x="14288" y="12383"/>
                      </a:cubicBezTo>
                      <a:lnTo>
                        <a:pt x="11430" y="12383"/>
                      </a:lnTo>
                      <a:lnTo>
                        <a:pt x="8572" y="12383"/>
                      </a:lnTo>
                      <a:cubicBezTo>
                        <a:pt x="7620" y="12383"/>
                        <a:pt x="6668" y="12383"/>
                        <a:pt x="5715" y="12383"/>
                      </a:cubicBezTo>
                      <a:lnTo>
                        <a:pt x="0" y="11430"/>
                      </a:lnTo>
                      <a:lnTo>
                        <a:pt x="952" y="10478"/>
                      </a:lnTo>
                      <a:lnTo>
                        <a:pt x="1905" y="13335"/>
                      </a:lnTo>
                      <a:cubicBezTo>
                        <a:pt x="1905" y="14288"/>
                        <a:pt x="2857" y="15240"/>
                        <a:pt x="2857" y="16192"/>
                      </a:cubicBezTo>
                      <a:cubicBezTo>
                        <a:pt x="2857" y="17145"/>
                        <a:pt x="3810" y="18098"/>
                        <a:pt x="3810" y="19050"/>
                      </a:cubicBezTo>
                      <a:cubicBezTo>
                        <a:pt x="3810" y="19050"/>
                        <a:pt x="4763" y="20003"/>
                        <a:pt x="4763" y="20003"/>
                      </a:cubicBezTo>
                      <a:lnTo>
                        <a:pt x="5715" y="20955"/>
                      </a:lnTo>
                      <a:cubicBezTo>
                        <a:pt x="5715" y="20955"/>
                        <a:pt x="6668" y="21908"/>
                        <a:pt x="6668" y="21908"/>
                      </a:cubicBezTo>
                      <a:lnTo>
                        <a:pt x="7620" y="22860"/>
                      </a:lnTo>
                      <a:cubicBezTo>
                        <a:pt x="7620" y="22860"/>
                        <a:pt x="8572" y="22860"/>
                        <a:pt x="8572" y="23813"/>
                      </a:cubicBezTo>
                      <a:lnTo>
                        <a:pt x="9525" y="24765"/>
                      </a:lnTo>
                      <a:cubicBezTo>
                        <a:pt x="10477" y="24765"/>
                        <a:pt x="11430" y="24765"/>
                        <a:pt x="12382" y="25717"/>
                      </a:cubicBezTo>
                      <a:cubicBezTo>
                        <a:pt x="13335" y="25717"/>
                        <a:pt x="14288" y="25717"/>
                        <a:pt x="15240" y="25717"/>
                      </a:cubicBezTo>
                      <a:cubicBezTo>
                        <a:pt x="14288" y="25717"/>
                        <a:pt x="13335" y="25717"/>
                        <a:pt x="12382" y="25717"/>
                      </a:cubicBezTo>
                      <a:cubicBezTo>
                        <a:pt x="11430" y="25717"/>
                        <a:pt x="10477" y="25717"/>
                        <a:pt x="9525" y="25717"/>
                      </a:cubicBezTo>
                      <a:lnTo>
                        <a:pt x="7620" y="24765"/>
                      </a:lnTo>
                      <a:cubicBezTo>
                        <a:pt x="6668" y="24765"/>
                        <a:pt x="6668" y="24765"/>
                        <a:pt x="5715" y="23813"/>
                      </a:cubicBezTo>
                      <a:lnTo>
                        <a:pt x="7620" y="21908"/>
                      </a:lnTo>
                      <a:cubicBezTo>
                        <a:pt x="6668" y="21908"/>
                        <a:pt x="6668" y="20955"/>
                        <a:pt x="6668" y="20955"/>
                      </a:cubicBezTo>
                      <a:lnTo>
                        <a:pt x="5715" y="20003"/>
                      </a:lnTo>
                      <a:cubicBezTo>
                        <a:pt x="5715" y="20003"/>
                        <a:pt x="4763" y="19050"/>
                        <a:pt x="4763" y="19050"/>
                      </a:cubicBezTo>
                      <a:cubicBezTo>
                        <a:pt x="3810" y="18098"/>
                        <a:pt x="3810" y="17145"/>
                        <a:pt x="2857" y="16192"/>
                      </a:cubicBezTo>
                      <a:cubicBezTo>
                        <a:pt x="2857" y="15240"/>
                        <a:pt x="1905" y="14288"/>
                        <a:pt x="1905" y="13335"/>
                      </a:cubicBezTo>
                      <a:lnTo>
                        <a:pt x="952" y="10478"/>
                      </a:lnTo>
                      <a:lnTo>
                        <a:pt x="0" y="8573"/>
                      </a:lnTo>
                      <a:lnTo>
                        <a:pt x="1905" y="8573"/>
                      </a:lnTo>
                      <a:lnTo>
                        <a:pt x="7620" y="9525"/>
                      </a:lnTo>
                      <a:cubicBezTo>
                        <a:pt x="9525" y="9525"/>
                        <a:pt x="11430" y="9525"/>
                        <a:pt x="13335" y="10478"/>
                      </a:cubicBezTo>
                      <a:lnTo>
                        <a:pt x="16193" y="10478"/>
                      </a:lnTo>
                      <a:cubicBezTo>
                        <a:pt x="17145" y="10478"/>
                        <a:pt x="18097" y="10478"/>
                        <a:pt x="19050" y="10478"/>
                      </a:cubicBezTo>
                      <a:lnTo>
                        <a:pt x="21907" y="10478"/>
                      </a:lnTo>
                      <a:cubicBezTo>
                        <a:pt x="22860" y="10478"/>
                        <a:pt x="23813" y="10478"/>
                        <a:pt x="24765" y="10478"/>
                      </a:cubicBezTo>
                      <a:cubicBezTo>
                        <a:pt x="25718" y="10478"/>
                        <a:pt x="26670" y="10478"/>
                        <a:pt x="27622" y="10478"/>
                      </a:cubicBezTo>
                      <a:cubicBezTo>
                        <a:pt x="28575" y="10478"/>
                        <a:pt x="29527" y="10478"/>
                        <a:pt x="30480" y="9525"/>
                      </a:cubicBezTo>
                      <a:cubicBezTo>
                        <a:pt x="31432" y="9525"/>
                        <a:pt x="32385" y="8573"/>
                        <a:pt x="33338" y="8573"/>
                      </a:cubicBezTo>
                      <a:cubicBezTo>
                        <a:pt x="34290" y="8573"/>
                        <a:pt x="35243" y="7620"/>
                        <a:pt x="36195" y="7620"/>
                      </a:cubicBezTo>
                      <a:cubicBezTo>
                        <a:pt x="37147" y="7620"/>
                        <a:pt x="38100" y="6667"/>
                        <a:pt x="38100" y="6667"/>
                      </a:cubicBezTo>
                      <a:cubicBezTo>
                        <a:pt x="39052" y="5715"/>
                        <a:pt x="40005" y="5715"/>
                        <a:pt x="40005" y="4763"/>
                      </a:cubicBezTo>
                      <a:cubicBezTo>
                        <a:pt x="40957" y="3810"/>
                        <a:pt x="40957" y="3810"/>
                        <a:pt x="41910" y="2858"/>
                      </a:cubicBezTo>
                      <a:cubicBezTo>
                        <a:pt x="40005" y="1905"/>
                        <a:pt x="40005" y="953"/>
                        <a:pt x="40957" y="0"/>
                      </a:cubicBezTo>
                      <a:close/>
                    </a:path>
                  </a:pathLst>
                </a:custGeom>
                <a:solidFill>
                  <a:srgbClr val="6B4125"/>
                </a:solidFill>
                <a:ln w="9525" cap="flat">
                  <a:noFill/>
                  <a:prstDash val="solid"/>
                  <a:miter/>
                </a:ln>
              </p:spPr>
              <p:txBody>
                <a:bodyPr rtlCol="0" anchor="ctr"/>
                <a:lstStyle/>
                <a:p>
                  <a:endParaRPr lang="en-US"/>
                </a:p>
              </p:txBody>
            </p:sp>
            <p:sp>
              <p:nvSpPr>
                <p:cNvPr id="2603" name="Freeform: Shape 2602">
                  <a:extLst>
                    <a:ext uri="{FF2B5EF4-FFF2-40B4-BE49-F238E27FC236}">
                      <a16:creationId xmlns:a16="http://schemas.microsoft.com/office/drawing/2014/main" id="{B4C5B9A8-9E89-49A3-8DD4-C1407AC33F08}"/>
                    </a:ext>
                  </a:extLst>
                </p:cNvPr>
                <p:cNvSpPr/>
                <p:nvPr/>
              </p:nvSpPr>
              <p:spPr>
                <a:xfrm>
                  <a:off x="1050607" y="580389"/>
                  <a:ext cx="27622" cy="21907"/>
                </a:xfrm>
                <a:custGeom>
                  <a:avLst/>
                  <a:gdLst>
                    <a:gd name="connsiteX0" fmla="*/ 8572 w 27622"/>
                    <a:gd name="connsiteY0" fmla="*/ 0 h 21907"/>
                    <a:gd name="connsiteX1" fmla="*/ 10477 w 27622"/>
                    <a:gd name="connsiteY1" fmla="*/ 1905 h 21907"/>
                    <a:gd name="connsiteX2" fmla="*/ 12382 w 27622"/>
                    <a:gd name="connsiteY2" fmla="*/ 3810 h 21907"/>
                    <a:gd name="connsiteX3" fmla="*/ 13335 w 27622"/>
                    <a:gd name="connsiteY3" fmla="*/ 4763 h 21907"/>
                    <a:gd name="connsiteX4" fmla="*/ 14288 w 27622"/>
                    <a:gd name="connsiteY4" fmla="*/ 5715 h 21907"/>
                    <a:gd name="connsiteX5" fmla="*/ 16192 w 27622"/>
                    <a:gd name="connsiteY5" fmla="*/ 6668 h 21907"/>
                    <a:gd name="connsiteX6" fmla="*/ 18097 w 27622"/>
                    <a:gd name="connsiteY6" fmla="*/ 7620 h 21907"/>
                    <a:gd name="connsiteX7" fmla="*/ 20002 w 27622"/>
                    <a:gd name="connsiteY7" fmla="*/ 8573 h 21907"/>
                    <a:gd name="connsiteX8" fmla="*/ 20955 w 27622"/>
                    <a:gd name="connsiteY8" fmla="*/ 8573 h 21907"/>
                    <a:gd name="connsiteX9" fmla="*/ 21907 w 27622"/>
                    <a:gd name="connsiteY9" fmla="*/ 8573 h 21907"/>
                    <a:gd name="connsiteX10" fmla="*/ 25717 w 27622"/>
                    <a:gd name="connsiteY10" fmla="*/ 10478 h 21907"/>
                    <a:gd name="connsiteX11" fmla="*/ 27622 w 27622"/>
                    <a:gd name="connsiteY11" fmla="*/ 11430 h 21907"/>
                    <a:gd name="connsiteX12" fmla="*/ 25717 w 27622"/>
                    <a:gd name="connsiteY12" fmla="*/ 12383 h 21907"/>
                    <a:gd name="connsiteX13" fmla="*/ 23813 w 27622"/>
                    <a:gd name="connsiteY13" fmla="*/ 13335 h 21907"/>
                    <a:gd name="connsiteX14" fmla="*/ 21907 w 27622"/>
                    <a:gd name="connsiteY14" fmla="*/ 14288 h 21907"/>
                    <a:gd name="connsiteX15" fmla="*/ 20002 w 27622"/>
                    <a:gd name="connsiteY15" fmla="*/ 14288 h 21907"/>
                    <a:gd name="connsiteX16" fmla="*/ 18097 w 27622"/>
                    <a:gd name="connsiteY16" fmla="*/ 14288 h 21907"/>
                    <a:gd name="connsiteX17" fmla="*/ 15240 w 27622"/>
                    <a:gd name="connsiteY17" fmla="*/ 14288 h 21907"/>
                    <a:gd name="connsiteX18" fmla="*/ 12382 w 27622"/>
                    <a:gd name="connsiteY18" fmla="*/ 13335 h 21907"/>
                    <a:gd name="connsiteX19" fmla="*/ 952 w 27622"/>
                    <a:gd name="connsiteY19" fmla="*/ 9525 h 21907"/>
                    <a:gd name="connsiteX20" fmla="*/ 1905 w 27622"/>
                    <a:gd name="connsiteY20" fmla="*/ 8573 h 21907"/>
                    <a:gd name="connsiteX21" fmla="*/ 2857 w 27622"/>
                    <a:gd name="connsiteY21" fmla="*/ 10478 h 21907"/>
                    <a:gd name="connsiteX22" fmla="*/ 5715 w 27622"/>
                    <a:gd name="connsiteY22" fmla="*/ 12383 h 21907"/>
                    <a:gd name="connsiteX23" fmla="*/ 6667 w 27622"/>
                    <a:gd name="connsiteY23" fmla="*/ 14288 h 21907"/>
                    <a:gd name="connsiteX24" fmla="*/ 8572 w 27622"/>
                    <a:gd name="connsiteY24" fmla="*/ 16192 h 21907"/>
                    <a:gd name="connsiteX25" fmla="*/ 10477 w 27622"/>
                    <a:gd name="connsiteY25" fmla="*/ 18098 h 21907"/>
                    <a:gd name="connsiteX26" fmla="*/ 11430 w 27622"/>
                    <a:gd name="connsiteY26" fmla="*/ 19050 h 21907"/>
                    <a:gd name="connsiteX27" fmla="*/ 12382 w 27622"/>
                    <a:gd name="connsiteY27" fmla="*/ 20003 h 21907"/>
                    <a:gd name="connsiteX28" fmla="*/ 14288 w 27622"/>
                    <a:gd name="connsiteY28" fmla="*/ 20955 h 21907"/>
                    <a:gd name="connsiteX29" fmla="*/ 16192 w 27622"/>
                    <a:gd name="connsiteY29" fmla="*/ 21908 h 21907"/>
                    <a:gd name="connsiteX30" fmla="*/ 14288 w 27622"/>
                    <a:gd name="connsiteY30" fmla="*/ 20955 h 21907"/>
                    <a:gd name="connsiteX31" fmla="*/ 12382 w 27622"/>
                    <a:gd name="connsiteY31" fmla="*/ 20003 h 21907"/>
                    <a:gd name="connsiteX32" fmla="*/ 11430 w 27622"/>
                    <a:gd name="connsiteY32" fmla="*/ 19050 h 21907"/>
                    <a:gd name="connsiteX33" fmla="*/ 10477 w 27622"/>
                    <a:gd name="connsiteY33" fmla="*/ 18098 h 21907"/>
                    <a:gd name="connsiteX34" fmla="*/ 8572 w 27622"/>
                    <a:gd name="connsiteY34" fmla="*/ 16192 h 21907"/>
                    <a:gd name="connsiteX35" fmla="*/ 6667 w 27622"/>
                    <a:gd name="connsiteY35" fmla="*/ 14288 h 21907"/>
                    <a:gd name="connsiteX36" fmla="*/ 4763 w 27622"/>
                    <a:gd name="connsiteY36" fmla="*/ 12383 h 21907"/>
                    <a:gd name="connsiteX37" fmla="*/ 1905 w 27622"/>
                    <a:gd name="connsiteY37" fmla="*/ 8573 h 21907"/>
                    <a:gd name="connsiteX38" fmla="*/ 0 w 27622"/>
                    <a:gd name="connsiteY38" fmla="*/ 5715 h 21907"/>
                    <a:gd name="connsiteX39" fmla="*/ 2857 w 27622"/>
                    <a:gd name="connsiteY39" fmla="*/ 6668 h 21907"/>
                    <a:gd name="connsiteX40" fmla="*/ 8572 w 27622"/>
                    <a:gd name="connsiteY40" fmla="*/ 8573 h 21907"/>
                    <a:gd name="connsiteX41" fmla="*/ 14288 w 27622"/>
                    <a:gd name="connsiteY41" fmla="*/ 10478 h 21907"/>
                    <a:gd name="connsiteX42" fmla="*/ 19050 w 27622"/>
                    <a:gd name="connsiteY42" fmla="*/ 12383 h 21907"/>
                    <a:gd name="connsiteX43" fmla="*/ 20002 w 27622"/>
                    <a:gd name="connsiteY43" fmla="*/ 12383 h 21907"/>
                    <a:gd name="connsiteX44" fmla="*/ 20955 w 27622"/>
                    <a:gd name="connsiteY44" fmla="*/ 12383 h 21907"/>
                    <a:gd name="connsiteX45" fmla="*/ 21907 w 27622"/>
                    <a:gd name="connsiteY45" fmla="*/ 12383 h 21907"/>
                    <a:gd name="connsiteX46" fmla="*/ 22860 w 27622"/>
                    <a:gd name="connsiteY46" fmla="*/ 11430 h 21907"/>
                    <a:gd name="connsiteX47" fmla="*/ 24765 w 27622"/>
                    <a:gd name="connsiteY47" fmla="*/ 12383 h 21907"/>
                    <a:gd name="connsiteX48" fmla="*/ 21907 w 27622"/>
                    <a:gd name="connsiteY48" fmla="*/ 11430 h 21907"/>
                    <a:gd name="connsiteX49" fmla="*/ 20955 w 27622"/>
                    <a:gd name="connsiteY49" fmla="*/ 10478 h 21907"/>
                    <a:gd name="connsiteX50" fmla="*/ 20002 w 27622"/>
                    <a:gd name="connsiteY50" fmla="*/ 9525 h 21907"/>
                    <a:gd name="connsiteX51" fmla="*/ 18097 w 27622"/>
                    <a:gd name="connsiteY51" fmla="*/ 8573 h 21907"/>
                    <a:gd name="connsiteX52" fmla="*/ 16192 w 27622"/>
                    <a:gd name="connsiteY52" fmla="*/ 6668 h 21907"/>
                    <a:gd name="connsiteX53" fmla="*/ 14288 w 27622"/>
                    <a:gd name="connsiteY53" fmla="*/ 4763 h 21907"/>
                    <a:gd name="connsiteX54" fmla="*/ 13335 w 27622"/>
                    <a:gd name="connsiteY54" fmla="*/ 3810 h 21907"/>
                    <a:gd name="connsiteX55" fmla="*/ 12382 w 27622"/>
                    <a:gd name="connsiteY55" fmla="*/ 2858 h 21907"/>
                    <a:gd name="connsiteX56" fmla="*/ 10477 w 27622"/>
                    <a:gd name="connsiteY56" fmla="*/ 953 h 21907"/>
                    <a:gd name="connsiteX57" fmla="*/ 8572 w 27622"/>
                    <a:gd name="connsiteY5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622" h="21907">
                      <a:moveTo>
                        <a:pt x="8572" y="0"/>
                      </a:moveTo>
                      <a:cubicBezTo>
                        <a:pt x="8572" y="953"/>
                        <a:pt x="9525" y="953"/>
                        <a:pt x="10477" y="1905"/>
                      </a:cubicBezTo>
                      <a:cubicBezTo>
                        <a:pt x="10477" y="2858"/>
                        <a:pt x="11430" y="2858"/>
                        <a:pt x="12382" y="3810"/>
                      </a:cubicBezTo>
                      <a:cubicBezTo>
                        <a:pt x="12382" y="3810"/>
                        <a:pt x="13335" y="4763"/>
                        <a:pt x="13335" y="4763"/>
                      </a:cubicBezTo>
                      <a:lnTo>
                        <a:pt x="14288" y="5715"/>
                      </a:lnTo>
                      <a:cubicBezTo>
                        <a:pt x="15240" y="6668"/>
                        <a:pt x="15240" y="6668"/>
                        <a:pt x="16192" y="6668"/>
                      </a:cubicBezTo>
                      <a:cubicBezTo>
                        <a:pt x="17145" y="6668"/>
                        <a:pt x="17145" y="7620"/>
                        <a:pt x="18097" y="7620"/>
                      </a:cubicBezTo>
                      <a:lnTo>
                        <a:pt x="20002" y="8573"/>
                      </a:lnTo>
                      <a:cubicBezTo>
                        <a:pt x="20002" y="8573"/>
                        <a:pt x="20955" y="8573"/>
                        <a:pt x="20955" y="8573"/>
                      </a:cubicBezTo>
                      <a:lnTo>
                        <a:pt x="21907" y="8573"/>
                      </a:lnTo>
                      <a:lnTo>
                        <a:pt x="25717" y="10478"/>
                      </a:lnTo>
                      <a:lnTo>
                        <a:pt x="27622" y="11430"/>
                      </a:lnTo>
                      <a:lnTo>
                        <a:pt x="25717" y="12383"/>
                      </a:lnTo>
                      <a:cubicBezTo>
                        <a:pt x="25717" y="12383"/>
                        <a:pt x="24765" y="13335"/>
                        <a:pt x="23813" y="13335"/>
                      </a:cubicBezTo>
                      <a:cubicBezTo>
                        <a:pt x="22860" y="13335"/>
                        <a:pt x="22860" y="14288"/>
                        <a:pt x="21907" y="14288"/>
                      </a:cubicBezTo>
                      <a:cubicBezTo>
                        <a:pt x="20955" y="14288"/>
                        <a:pt x="20955" y="14288"/>
                        <a:pt x="20002" y="14288"/>
                      </a:cubicBezTo>
                      <a:cubicBezTo>
                        <a:pt x="19050" y="14288"/>
                        <a:pt x="19050" y="14288"/>
                        <a:pt x="18097" y="14288"/>
                      </a:cubicBezTo>
                      <a:cubicBezTo>
                        <a:pt x="17145" y="14288"/>
                        <a:pt x="16192" y="14288"/>
                        <a:pt x="15240" y="14288"/>
                      </a:cubicBezTo>
                      <a:cubicBezTo>
                        <a:pt x="14288" y="14288"/>
                        <a:pt x="13335" y="14288"/>
                        <a:pt x="12382" y="13335"/>
                      </a:cubicBezTo>
                      <a:cubicBezTo>
                        <a:pt x="8572" y="12383"/>
                        <a:pt x="4763" y="11430"/>
                        <a:pt x="952" y="9525"/>
                      </a:cubicBezTo>
                      <a:lnTo>
                        <a:pt x="1905" y="8573"/>
                      </a:lnTo>
                      <a:lnTo>
                        <a:pt x="2857" y="10478"/>
                      </a:lnTo>
                      <a:lnTo>
                        <a:pt x="5715" y="12383"/>
                      </a:lnTo>
                      <a:cubicBezTo>
                        <a:pt x="5715" y="13335"/>
                        <a:pt x="6667" y="13335"/>
                        <a:pt x="6667" y="14288"/>
                      </a:cubicBezTo>
                      <a:cubicBezTo>
                        <a:pt x="6667" y="15240"/>
                        <a:pt x="7620" y="15240"/>
                        <a:pt x="8572" y="16192"/>
                      </a:cubicBezTo>
                      <a:cubicBezTo>
                        <a:pt x="9525" y="17145"/>
                        <a:pt x="9525" y="17145"/>
                        <a:pt x="10477" y="18098"/>
                      </a:cubicBezTo>
                      <a:cubicBezTo>
                        <a:pt x="10477" y="18098"/>
                        <a:pt x="11430" y="18098"/>
                        <a:pt x="11430" y="19050"/>
                      </a:cubicBezTo>
                      <a:lnTo>
                        <a:pt x="12382" y="20003"/>
                      </a:lnTo>
                      <a:cubicBezTo>
                        <a:pt x="13335" y="20003"/>
                        <a:pt x="13335" y="20955"/>
                        <a:pt x="14288" y="20955"/>
                      </a:cubicBezTo>
                      <a:lnTo>
                        <a:pt x="16192" y="21908"/>
                      </a:lnTo>
                      <a:cubicBezTo>
                        <a:pt x="15240" y="21908"/>
                        <a:pt x="14288" y="21908"/>
                        <a:pt x="14288" y="20955"/>
                      </a:cubicBezTo>
                      <a:cubicBezTo>
                        <a:pt x="13335" y="20955"/>
                        <a:pt x="12382" y="20003"/>
                        <a:pt x="12382" y="20003"/>
                      </a:cubicBezTo>
                      <a:lnTo>
                        <a:pt x="11430" y="19050"/>
                      </a:lnTo>
                      <a:cubicBezTo>
                        <a:pt x="11430" y="19050"/>
                        <a:pt x="10477" y="19050"/>
                        <a:pt x="10477" y="18098"/>
                      </a:cubicBezTo>
                      <a:cubicBezTo>
                        <a:pt x="9525" y="17145"/>
                        <a:pt x="9525" y="17145"/>
                        <a:pt x="8572" y="16192"/>
                      </a:cubicBezTo>
                      <a:cubicBezTo>
                        <a:pt x="7620" y="15240"/>
                        <a:pt x="7620" y="15240"/>
                        <a:pt x="6667" y="14288"/>
                      </a:cubicBezTo>
                      <a:cubicBezTo>
                        <a:pt x="5715" y="13335"/>
                        <a:pt x="5715" y="13335"/>
                        <a:pt x="4763" y="12383"/>
                      </a:cubicBezTo>
                      <a:cubicBezTo>
                        <a:pt x="3810" y="11430"/>
                        <a:pt x="2857" y="9525"/>
                        <a:pt x="1905" y="8573"/>
                      </a:cubicBezTo>
                      <a:lnTo>
                        <a:pt x="0" y="5715"/>
                      </a:lnTo>
                      <a:lnTo>
                        <a:pt x="2857" y="6668"/>
                      </a:lnTo>
                      <a:cubicBezTo>
                        <a:pt x="4763" y="7620"/>
                        <a:pt x="6667" y="8573"/>
                        <a:pt x="8572" y="8573"/>
                      </a:cubicBezTo>
                      <a:cubicBezTo>
                        <a:pt x="10477" y="9525"/>
                        <a:pt x="12382" y="9525"/>
                        <a:pt x="14288" y="10478"/>
                      </a:cubicBezTo>
                      <a:cubicBezTo>
                        <a:pt x="15240" y="12383"/>
                        <a:pt x="17145" y="12383"/>
                        <a:pt x="19050" y="12383"/>
                      </a:cubicBezTo>
                      <a:cubicBezTo>
                        <a:pt x="19050" y="12383"/>
                        <a:pt x="20002" y="12383"/>
                        <a:pt x="20002" y="12383"/>
                      </a:cubicBezTo>
                      <a:cubicBezTo>
                        <a:pt x="20002" y="12383"/>
                        <a:pt x="20955" y="12383"/>
                        <a:pt x="20955" y="12383"/>
                      </a:cubicBezTo>
                      <a:cubicBezTo>
                        <a:pt x="20955" y="12383"/>
                        <a:pt x="21907" y="12383"/>
                        <a:pt x="21907" y="12383"/>
                      </a:cubicBezTo>
                      <a:cubicBezTo>
                        <a:pt x="21907" y="12383"/>
                        <a:pt x="22860" y="12383"/>
                        <a:pt x="22860" y="11430"/>
                      </a:cubicBezTo>
                      <a:lnTo>
                        <a:pt x="24765" y="12383"/>
                      </a:lnTo>
                      <a:lnTo>
                        <a:pt x="21907" y="11430"/>
                      </a:lnTo>
                      <a:lnTo>
                        <a:pt x="20955" y="10478"/>
                      </a:lnTo>
                      <a:cubicBezTo>
                        <a:pt x="20955" y="10478"/>
                        <a:pt x="20002" y="10478"/>
                        <a:pt x="20002" y="9525"/>
                      </a:cubicBezTo>
                      <a:lnTo>
                        <a:pt x="18097" y="8573"/>
                      </a:lnTo>
                      <a:cubicBezTo>
                        <a:pt x="17145" y="8573"/>
                        <a:pt x="16192" y="7620"/>
                        <a:pt x="16192" y="6668"/>
                      </a:cubicBezTo>
                      <a:cubicBezTo>
                        <a:pt x="15240" y="5715"/>
                        <a:pt x="14288" y="5715"/>
                        <a:pt x="14288" y="4763"/>
                      </a:cubicBezTo>
                      <a:lnTo>
                        <a:pt x="13335" y="3810"/>
                      </a:lnTo>
                      <a:cubicBezTo>
                        <a:pt x="13335" y="3810"/>
                        <a:pt x="12382" y="2858"/>
                        <a:pt x="12382" y="2858"/>
                      </a:cubicBezTo>
                      <a:cubicBezTo>
                        <a:pt x="11430" y="1905"/>
                        <a:pt x="11430" y="1905"/>
                        <a:pt x="10477" y="953"/>
                      </a:cubicBezTo>
                      <a:cubicBezTo>
                        <a:pt x="9525" y="953"/>
                        <a:pt x="9525" y="953"/>
                        <a:pt x="8572" y="0"/>
                      </a:cubicBezTo>
                      <a:close/>
                    </a:path>
                  </a:pathLst>
                </a:custGeom>
                <a:solidFill>
                  <a:srgbClr val="6B4125"/>
                </a:solidFill>
                <a:ln w="9525" cap="flat">
                  <a:noFill/>
                  <a:prstDash val="solid"/>
                  <a:miter/>
                </a:ln>
              </p:spPr>
              <p:txBody>
                <a:bodyPr rtlCol="0" anchor="ctr"/>
                <a:lstStyle/>
                <a:p>
                  <a:endParaRPr lang="en-US"/>
                </a:p>
              </p:txBody>
            </p:sp>
            <p:sp>
              <p:nvSpPr>
                <p:cNvPr id="2604" name="Freeform: Shape 2603">
                  <a:extLst>
                    <a:ext uri="{FF2B5EF4-FFF2-40B4-BE49-F238E27FC236}">
                      <a16:creationId xmlns:a16="http://schemas.microsoft.com/office/drawing/2014/main" id="{AE59A00F-0F19-487E-A858-A811BB4F738C}"/>
                    </a:ext>
                  </a:extLst>
                </p:cNvPr>
                <p:cNvSpPr/>
                <p:nvPr/>
              </p:nvSpPr>
              <p:spPr>
                <a:xfrm>
                  <a:off x="1102995" y="617537"/>
                  <a:ext cx="16192" cy="41909"/>
                </a:xfrm>
                <a:custGeom>
                  <a:avLst/>
                  <a:gdLst>
                    <a:gd name="connsiteX0" fmla="*/ 952 w 16192"/>
                    <a:gd name="connsiteY0" fmla="*/ 0 h 41909"/>
                    <a:gd name="connsiteX1" fmla="*/ 4763 w 16192"/>
                    <a:gd name="connsiteY1" fmla="*/ 2857 h 41909"/>
                    <a:gd name="connsiteX2" fmla="*/ 7620 w 16192"/>
                    <a:gd name="connsiteY2" fmla="*/ 5715 h 41909"/>
                    <a:gd name="connsiteX3" fmla="*/ 10477 w 16192"/>
                    <a:gd name="connsiteY3" fmla="*/ 9525 h 41909"/>
                    <a:gd name="connsiteX4" fmla="*/ 11430 w 16192"/>
                    <a:gd name="connsiteY4" fmla="*/ 11430 h 41909"/>
                    <a:gd name="connsiteX5" fmla="*/ 12382 w 16192"/>
                    <a:gd name="connsiteY5" fmla="*/ 13335 h 41909"/>
                    <a:gd name="connsiteX6" fmla="*/ 14288 w 16192"/>
                    <a:gd name="connsiteY6" fmla="*/ 17145 h 41909"/>
                    <a:gd name="connsiteX7" fmla="*/ 15240 w 16192"/>
                    <a:gd name="connsiteY7" fmla="*/ 19050 h 41909"/>
                    <a:gd name="connsiteX8" fmla="*/ 16192 w 16192"/>
                    <a:gd name="connsiteY8" fmla="*/ 20955 h 41909"/>
                    <a:gd name="connsiteX9" fmla="*/ 16192 w 16192"/>
                    <a:gd name="connsiteY9" fmla="*/ 22860 h 41909"/>
                    <a:gd name="connsiteX10" fmla="*/ 16192 w 16192"/>
                    <a:gd name="connsiteY10" fmla="*/ 24765 h 41909"/>
                    <a:gd name="connsiteX11" fmla="*/ 16192 w 16192"/>
                    <a:gd name="connsiteY11" fmla="*/ 26670 h 41909"/>
                    <a:gd name="connsiteX12" fmla="*/ 16192 w 16192"/>
                    <a:gd name="connsiteY12" fmla="*/ 28575 h 41909"/>
                    <a:gd name="connsiteX13" fmla="*/ 16192 w 16192"/>
                    <a:gd name="connsiteY13" fmla="*/ 31432 h 41909"/>
                    <a:gd name="connsiteX14" fmla="*/ 14288 w 16192"/>
                    <a:gd name="connsiteY14" fmla="*/ 28575 h 41909"/>
                    <a:gd name="connsiteX15" fmla="*/ 11430 w 16192"/>
                    <a:gd name="connsiteY15" fmla="*/ 26670 h 41909"/>
                    <a:gd name="connsiteX16" fmla="*/ 10477 w 16192"/>
                    <a:gd name="connsiteY16" fmla="*/ 24765 h 41909"/>
                    <a:gd name="connsiteX17" fmla="*/ 8572 w 16192"/>
                    <a:gd name="connsiteY17" fmla="*/ 22860 h 41909"/>
                    <a:gd name="connsiteX18" fmla="*/ 6667 w 16192"/>
                    <a:gd name="connsiteY18" fmla="*/ 20955 h 41909"/>
                    <a:gd name="connsiteX19" fmla="*/ 4763 w 16192"/>
                    <a:gd name="connsiteY19" fmla="*/ 19050 h 41909"/>
                    <a:gd name="connsiteX20" fmla="*/ 1905 w 16192"/>
                    <a:gd name="connsiteY20" fmla="*/ 15240 h 41909"/>
                    <a:gd name="connsiteX21" fmla="*/ 3810 w 16192"/>
                    <a:gd name="connsiteY21" fmla="*/ 14288 h 41909"/>
                    <a:gd name="connsiteX22" fmla="*/ 5715 w 16192"/>
                    <a:gd name="connsiteY22" fmla="*/ 17145 h 41909"/>
                    <a:gd name="connsiteX23" fmla="*/ 6667 w 16192"/>
                    <a:gd name="connsiteY23" fmla="*/ 20002 h 41909"/>
                    <a:gd name="connsiteX24" fmla="*/ 7620 w 16192"/>
                    <a:gd name="connsiteY24" fmla="*/ 23813 h 41909"/>
                    <a:gd name="connsiteX25" fmla="*/ 7620 w 16192"/>
                    <a:gd name="connsiteY25" fmla="*/ 27622 h 41909"/>
                    <a:gd name="connsiteX26" fmla="*/ 7620 w 16192"/>
                    <a:gd name="connsiteY26" fmla="*/ 31432 h 41909"/>
                    <a:gd name="connsiteX27" fmla="*/ 6667 w 16192"/>
                    <a:gd name="connsiteY27" fmla="*/ 35243 h 41909"/>
                    <a:gd name="connsiteX28" fmla="*/ 6667 w 16192"/>
                    <a:gd name="connsiteY28" fmla="*/ 37147 h 41909"/>
                    <a:gd name="connsiteX29" fmla="*/ 5715 w 16192"/>
                    <a:gd name="connsiteY29" fmla="*/ 39052 h 41909"/>
                    <a:gd name="connsiteX30" fmla="*/ 3810 w 16192"/>
                    <a:gd name="connsiteY30" fmla="*/ 41910 h 41909"/>
                    <a:gd name="connsiteX31" fmla="*/ 4763 w 16192"/>
                    <a:gd name="connsiteY31" fmla="*/ 39052 h 41909"/>
                    <a:gd name="connsiteX32" fmla="*/ 4763 w 16192"/>
                    <a:gd name="connsiteY32" fmla="*/ 37147 h 41909"/>
                    <a:gd name="connsiteX33" fmla="*/ 4763 w 16192"/>
                    <a:gd name="connsiteY33" fmla="*/ 35243 h 41909"/>
                    <a:gd name="connsiteX34" fmla="*/ 4763 w 16192"/>
                    <a:gd name="connsiteY34" fmla="*/ 31432 h 41909"/>
                    <a:gd name="connsiteX35" fmla="*/ 4763 w 16192"/>
                    <a:gd name="connsiteY35" fmla="*/ 27622 h 41909"/>
                    <a:gd name="connsiteX36" fmla="*/ 3810 w 16192"/>
                    <a:gd name="connsiteY36" fmla="*/ 24765 h 41909"/>
                    <a:gd name="connsiteX37" fmla="*/ 2857 w 16192"/>
                    <a:gd name="connsiteY37" fmla="*/ 21907 h 41909"/>
                    <a:gd name="connsiteX38" fmla="*/ 1905 w 16192"/>
                    <a:gd name="connsiteY38" fmla="*/ 19050 h 41909"/>
                    <a:gd name="connsiteX39" fmla="*/ 0 w 16192"/>
                    <a:gd name="connsiteY39" fmla="*/ 16192 h 41909"/>
                    <a:gd name="connsiteX40" fmla="*/ 1905 w 16192"/>
                    <a:gd name="connsiteY40" fmla="*/ 15240 h 41909"/>
                    <a:gd name="connsiteX41" fmla="*/ 5715 w 16192"/>
                    <a:gd name="connsiteY41" fmla="*/ 19050 h 41909"/>
                    <a:gd name="connsiteX42" fmla="*/ 7620 w 16192"/>
                    <a:gd name="connsiteY42" fmla="*/ 20955 h 41909"/>
                    <a:gd name="connsiteX43" fmla="*/ 9525 w 16192"/>
                    <a:gd name="connsiteY43" fmla="*/ 22860 h 41909"/>
                    <a:gd name="connsiteX44" fmla="*/ 11430 w 16192"/>
                    <a:gd name="connsiteY44" fmla="*/ 24765 h 41909"/>
                    <a:gd name="connsiteX45" fmla="*/ 12382 w 16192"/>
                    <a:gd name="connsiteY45" fmla="*/ 26670 h 41909"/>
                    <a:gd name="connsiteX46" fmla="*/ 15240 w 16192"/>
                    <a:gd name="connsiteY46" fmla="*/ 31432 h 41909"/>
                    <a:gd name="connsiteX47" fmla="*/ 13335 w 16192"/>
                    <a:gd name="connsiteY47" fmla="*/ 31432 h 41909"/>
                    <a:gd name="connsiteX48" fmla="*/ 13335 w 16192"/>
                    <a:gd name="connsiteY48" fmla="*/ 29527 h 41909"/>
                    <a:gd name="connsiteX49" fmla="*/ 13335 w 16192"/>
                    <a:gd name="connsiteY49" fmla="*/ 27622 h 41909"/>
                    <a:gd name="connsiteX50" fmla="*/ 13335 w 16192"/>
                    <a:gd name="connsiteY50" fmla="*/ 25717 h 41909"/>
                    <a:gd name="connsiteX51" fmla="*/ 13335 w 16192"/>
                    <a:gd name="connsiteY51" fmla="*/ 23813 h 41909"/>
                    <a:gd name="connsiteX52" fmla="*/ 12382 w 16192"/>
                    <a:gd name="connsiteY52" fmla="*/ 21907 h 41909"/>
                    <a:gd name="connsiteX53" fmla="*/ 11430 w 16192"/>
                    <a:gd name="connsiteY53" fmla="*/ 20002 h 41909"/>
                    <a:gd name="connsiteX54" fmla="*/ 9525 w 16192"/>
                    <a:gd name="connsiteY54" fmla="*/ 16192 h 41909"/>
                    <a:gd name="connsiteX55" fmla="*/ 8572 w 16192"/>
                    <a:gd name="connsiteY55" fmla="*/ 14288 h 41909"/>
                    <a:gd name="connsiteX56" fmla="*/ 7620 w 16192"/>
                    <a:gd name="connsiteY56" fmla="*/ 12382 h 41909"/>
                    <a:gd name="connsiteX57" fmla="*/ 6667 w 16192"/>
                    <a:gd name="connsiteY57" fmla="*/ 10477 h 41909"/>
                    <a:gd name="connsiteX58" fmla="*/ 5715 w 16192"/>
                    <a:gd name="connsiteY58" fmla="*/ 8572 h 41909"/>
                    <a:gd name="connsiteX59" fmla="*/ 952 w 16192"/>
                    <a:gd name="connsiteY59" fmla="*/ 0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192" h="41909">
                      <a:moveTo>
                        <a:pt x="952" y="0"/>
                      </a:moveTo>
                      <a:cubicBezTo>
                        <a:pt x="1905" y="952"/>
                        <a:pt x="2857" y="1905"/>
                        <a:pt x="4763" y="2857"/>
                      </a:cubicBezTo>
                      <a:cubicBezTo>
                        <a:pt x="5715" y="3810"/>
                        <a:pt x="6667" y="4763"/>
                        <a:pt x="7620" y="5715"/>
                      </a:cubicBezTo>
                      <a:cubicBezTo>
                        <a:pt x="8572" y="6667"/>
                        <a:pt x="9525" y="7620"/>
                        <a:pt x="10477" y="9525"/>
                      </a:cubicBezTo>
                      <a:cubicBezTo>
                        <a:pt x="10477" y="10477"/>
                        <a:pt x="11430" y="10477"/>
                        <a:pt x="11430" y="11430"/>
                      </a:cubicBezTo>
                      <a:cubicBezTo>
                        <a:pt x="11430" y="12382"/>
                        <a:pt x="12382" y="12382"/>
                        <a:pt x="12382" y="13335"/>
                      </a:cubicBezTo>
                      <a:cubicBezTo>
                        <a:pt x="13335" y="14288"/>
                        <a:pt x="13335" y="16192"/>
                        <a:pt x="14288" y="17145"/>
                      </a:cubicBezTo>
                      <a:cubicBezTo>
                        <a:pt x="14288" y="18097"/>
                        <a:pt x="15240" y="18097"/>
                        <a:pt x="15240" y="19050"/>
                      </a:cubicBezTo>
                      <a:cubicBezTo>
                        <a:pt x="15240" y="20002"/>
                        <a:pt x="16192" y="20002"/>
                        <a:pt x="16192" y="20955"/>
                      </a:cubicBezTo>
                      <a:lnTo>
                        <a:pt x="16192" y="22860"/>
                      </a:lnTo>
                      <a:cubicBezTo>
                        <a:pt x="16192" y="23813"/>
                        <a:pt x="16192" y="24765"/>
                        <a:pt x="16192" y="24765"/>
                      </a:cubicBezTo>
                      <a:cubicBezTo>
                        <a:pt x="16192" y="25717"/>
                        <a:pt x="16192" y="26670"/>
                        <a:pt x="16192" y="26670"/>
                      </a:cubicBezTo>
                      <a:lnTo>
                        <a:pt x="16192" y="28575"/>
                      </a:lnTo>
                      <a:lnTo>
                        <a:pt x="16192" y="31432"/>
                      </a:lnTo>
                      <a:lnTo>
                        <a:pt x="14288" y="28575"/>
                      </a:lnTo>
                      <a:lnTo>
                        <a:pt x="11430" y="26670"/>
                      </a:lnTo>
                      <a:cubicBezTo>
                        <a:pt x="11430" y="25717"/>
                        <a:pt x="10477" y="25717"/>
                        <a:pt x="10477" y="24765"/>
                      </a:cubicBezTo>
                      <a:lnTo>
                        <a:pt x="8572" y="22860"/>
                      </a:lnTo>
                      <a:lnTo>
                        <a:pt x="6667" y="20955"/>
                      </a:lnTo>
                      <a:cubicBezTo>
                        <a:pt x="6667" y="20002"/>
                        <a:pt x="5715" y="20002"/>
                        <a:pt x="4763" y="19050"/>
                      </a:cubicBezTo>
                      <a:cubicBezTo>
                        <a:pt x="3810" y="18097"/>
                        <a:pt x="2857" y="16192"/>
                        <a:pt x="1905" y="15240"/>
                      </a:cubicBezTo>
                      <a:lnTo>
                        <a:pt x="3810" y="14288"/>
                      </a:lnTo>
                      <a:cubicBezTo>
                        <a:pt x="4763" y="15240"/>
                        <a:pt x="4763" y="16192"/>
                        <a:pt x="5715" y="17145"/>
                      </a:cubicBezTo>
                      <a:cubicBezTo>
                        <a:pt x="6667" y="18097"/>
                        <a:pt x="6667" y="19050"/>
                        <a:pt x="6667" y="20002"/>
                      </a:cubicBezTo>
                      <a:cubicBezTo>
                        <a:pt x="6667" y="20955"/>
                        <a:pt x="7620" y="21907"/>
                        <a:pt x="7620" y="23813"/>
                      </a:cubicBezTo>
                      <a:cubicBezTo>
                        <a:pt x="7620" y="24765"/>
                        <a:pt x="7620" y="25717"/>
                        <a:pt x="7620" y="27622"/>
                      </a:cubicBezTo>
                      <a:cubicBezTo>
                        <a:pt x="7620" y="28575"/>
                        <a:pt x="7620" y="29527"/>
                        <a:pt x="7620" y="31432"/>
                      </a:cubicBezTo>
                      <a:cubicBezTo>
                        <a:pt x="7620" y="32385"/>
                        <a:pt x="7620" y="33338"/>
                        <a:pt x="6667" y="35243"/>
                      </a:cubicBezTo>
                      <a:cubicBezTo>
                        <a:pt x="6667" y="36195"/>
                        <a:pt x="6667" y="36195"/>
                        <a:pt x="6667" y="37147"/>
                      </a:cubicBezTo>
                      <a:lnTo>
                        <a:pt x="5715" y="39052"/>
                      </a:lnTo>
                      <a:cubicBezTo>
                        <a:pt x="5715" y="40005"/>
                        <a:pt x="4763" y="40957"/>
                        <a:pt x="3810" y="41910"/>
                      </a:cubicBezTo>
                      <a:cubicBezTo>
                        <a:pt x="3810" y="40957"/>
                        <a:pt x="4763" y="40005"/>
                        <a:pt x="4763" y="39052"/>
                      </a:cubicBezTo>
                      <a:lnTo>
                        <a:pt x="4763" y="37147"/>
                      </a:lnTo>
                      <a:cubicBezTo>
                        <a:pt x="4763" y="36195"/>
                        <a:pt x="4763" y="36195"/>
                        <a:pt x="4763" y="35243"/>
                      </a:cubicBezTo>
                      <a:cubicBezTo>
                        <a:pt x="4763" y="34290"/>
                        <a:pt x="4763" y="33338"/>
                        <a:pt x="4763" y="31432"/>
                      </a:cubicBezTo>
                      <a:cubicBezTo>
                        <a:pt x="4763" y="30480"/>
                        <a:pt x="4763" y="29527"/>
                        <a:pt x="4763" y="27622"/>
                      </a:cubicBezTo>
                      <a:cubicBezTo>
                        <a:pt x="4763" y="26670"/>
                        <a:pt x="4763" y="25717"/>
                        <a:pt x="3810" y="24765"/>
                      </a:cubicBezTo>
                      <a:cubicBezTo>
                        <a:pt x="3810" y="23813"/>
                        <a:pt x="2857" y="22860"/>
                        <a:pt x="2857" y="21907"/>
                      </a:cubicBezTo>
                      <a:cubicBezTo>
                        <a:pt x="2857" y="20955"/>
                        <a:pt x="1905" y="20002"/>
                        <a:pt x="1905" y="19050"/>
                      </a:cubicBezTo>
                      <a:cubicBezTo>
                        <a:pt x="952" y="18097"/>
                        <a:pt x="952" y="17145"/>
                        <a:pt x="0" y="16192"/>
                      </a:cubicBezTo>
                      <a:lnTo>
                        <a:pt x="1905" y="15240"/>
                      </a:lnTo>
                      <a:cubicBezTo>
                        <a:pt x="2857" y="16192"/>
                        <a:pt x="3810" y="18097"/>
                        <a:pt x="5715" y="19050"/>
                      </a:cubicBezTo>
                      <a:cubicBezTo>
                        <a:pt x="6667" y="20002"/>
                        <a:pt x="6667" y="20002"/>
                        <a:pt x="7620" y="20955"/>
                      </a:cubicBezTo>
                      <a:lnTo>
                        <a:pt x="9525" y="22860"/>
                      </a:lnTo>
                      <a:lnTo>
                        <a:pt x="11430" y="24765"/>
                      </a:lnTo>
                      <a:cubicBezTo>
                        <a:pt x="12382" y="25717"/>
                        <a:pt x="12382" y="25717"/>
                        <a:pt x="12382" y="26670"/>
                      </a:cubicBezTo>
                      <a:lnTo>
                        <a:pt x="15240" y="31432"/>
                      </a:lnTo>
                      <a:lnTo>
                        <a:pt x="13335" y="31432"/>
                      </a:lnTo>
                      <a:lnTo>
                        <a:pt x="13335" y="29527"/>
                      </a:lnTo>
                      <a:cubicBezTo>
                        <a:pt x="13335" y="28575"/>
                        <a:pt x="13335" y="28575"/>
                        <a:pt x="13335" y="27622"/>
                      </a:cubicBezTo>
                      <a:cubicBezTo>
                        <a:pt x="13335" y="26670"/>
                        <a:pt x="13335" y="26670"/>
                        <a:pt x="13335" y="25717"/>
                      </a:cubicBezTo>
                      <a:lnTo>
                        <a:pt x="13335" y="23813"/>
                      </a:lnTo>
                      <a:cubicBezTo>
                        <a:pt x="13335" y="22860"/>
                        <a:pt x="13335" y="22860"/>
                        <a:pt x="12382" y="21907"/>
                      </a:cubicBezTo>
                      <a:cubicBezTo>
                        <a:pt x="12382" y="20955"/>
                        <a:pt x="12382" y="20955"/>
                        <a:pt x="11430" y="20002"/>
                      </a:cubicBezTo>
                      <a:cubicBezTo>
                        <a:pt x="11430" y="19050"/>
                        <a:pt x="10477" y="17145"/>
                        <a:pt x="9525" y="16192"/>
                      </a:cubicBezTo>
                      <a:cubicBezTo>
                        <a:pt x="9525" y="15240"/>
                        <a:pt x="8572" y="15240"/>
                        <a:pt x="8572" y="14288"/>
                      </a:cubicBezTo>
                      <a:cubicBezTo>
                        <a:pt x="8572" y="13335"/>
                        <a:pt x="7620" y="13335"/>
                        <a:pt x="7620" y="12382"/>
                      </a:cubicBezTo>
                      <a:cubicBezTo>
                        <a:pt x="7620" y="11430"/>
                        <a:pt x="6667" y="11430"/>
                        <a:pt x="6667" y="10477"/>
                      </a:cubicBezTo>
                      <a:cubicBezTo>
                        <a:pt x="6667" y="9525"/>
                        <a:pt x="5715" y="9525"/>
                        <a:pt x="5715" y="8572"/>
                      </a:cubicBezTo>
                      <a:cubicBezTo>
                        <a:pt x="4763" y="4763"/>
                        <a:pt x="2857" y="1905"/>
                        <a:pt x="952" y="0"/>
                      </a:cubicBezTo>
                      <a:close/>
                    </a:path>
                  </a:pathLst>
                </a:custGeom>
                <a:solidFill>
                  <a:srgbClr val="6E280F"/>
                </a:solidFill>
                <a:ln w="9525" cap="flat">
                  <a:noFill/>
                  <a:prstDash val="solid"/>
                  <a:miter/>
                </a:ln>
              </p:spPr>
              <p:txBody>
                <a:bodyPr rtlCol="0" anchor="ctr"/>
                <a:lstStyle/>
                <a:p>
                  <a:endParaRPr lang="en-US"/>
                </a:p>
              </p:txBody>
            </p:sp>
            <p:sp>
              <p:nvSpPr>
                <p:cNvPr id="2605" name="Freeform: Shape 2604">
                  <a:extLst>
                    <a:ext uri="{FF2B5EF4-FFF2-40B4-BE49-F238E27FC236}">
                      <a16:creationId xmlns:a16="http://schemas.microsoft.com/office/drawing/2014/main" id="{6F146B25-F524-4BA1-8DD1-93935012AC58}"/>
                    </a:ext>
                  </a:extLst>
                </p:cNvPr>
                <p:cNvSpPr/>
                <p:nvPr/>
              </p:nvSpPr>
              <p:spPr>
                <a:xfrm>
                  <a:off x="781050" y="637539"/>
                  <a:ext cx="23812" cy="60007"/>
                </a:xfrm>
                <a:custGeom>
                  <a:avLst/>
                  <a:gdLst>
                    <a:gd name="connsiteX0" fmla="*/ 15240 w 23812"/>
                    <a:gd name="connsiteY0" fmla="*/ 60008 h 60007"/>
                    <a:gd name="connsiteX1" fmla="*/ 13335 w 23812"/>
                    <a:gd name="connsiteY1" fmla="*/ 57150 h 60007"/>
                    <a:gd name="connsiteX2" fmla="*/ 11430 w 23812"/>
                    <a:gd name="connsiteY2" fmla="*/ 54293 h 60007"/>
                    <a:gd name="connsiteX3" fmla="*/ 10477 w 23812"/>
                    <a:gd name="connsiteY3" fmla="*/ 51435 h 60007"/>
                    <a:gd name="connsiteX4" fmla="*/ 10477 w 23812"/>
                    <a:gd name="connsiteY4" fmla="*/ 50483 h 60007"/>
                    <a:gd name="connsiteX5" fmla="*/ 9525 w 23812"/>
                    <a:gd name="connsiteY5" fmla="*/ 48577 h 60007"/>
                    <a:gd name="connsiteX6" fmla="*/ 8573 w 23812"/>
                    <a:gd name="connsiteY6" fmla="*/ 45720 h 60007"/>
                    <a:gd name="connsiteX7" fmla="*/ 7620 w 23812"/>
                    <a:gd name="connsiteY7" fmla="*/ 42863 h 60007"/>
                    <a:gd name="connsiteX8" fmla="*/ 7620 w 23812"/>
                    <a:gd name="connsiteY8" fmla="*/ 40005 h 60007"/>
                    <a:gd name="connsiteX9" fmla="*/ 7620 w 23812"/>
                    <a:gd name="connsiteY9" fmla="*/ 37148 h 60007"/>
                    <a:gd name="connsiteX10" fmla="*/ 7620 w 23812"/>
                    <a:gd name="connsiteY10" fmla="*/ 34290 h 60007"/>
                    <a:gd name="connsiteX11" fmla="*/ 8573 w 23812"/>
                    <a:gd name="connsiteY11" fmla="*/ 31433 h 60007"/>
                    <a:gd name="connsiteX12" fmla="*/ 9525 w 23812"/>
                    <a:gd name="connsiteY12" fmla="*/ 28575 h 60007"/>
                    <a:gd name="connsiteX13" fmla="*/ 10477 w 23812"/>
                    <a:gd name="connsiteY13" fmla="*/ 25717 h 60007"/>
                    <a:gd name="connsiteX14" fmla="*/ 12382 w 23812"/>
                    <a:gd name="connsiteY14" fmla="*/ 22860 h 60007"/>
                    <a:gd name="connsiteX15" fmla="*/ 14288 w 23812"/>
                    <a:gd name="connsiteY15" fmla="*/ 20003 h 60007"/>
                    <a:gd name="connsiteX16" fmla="*/ 18098 w 23812"/>
                    <a:gd name="connsiteY16" fmla="*/ 15240 h 60007"/>
                    <a:gd name="connsiteX17" fmla="*/ 19050 w 23812"/>
                    <a:gd name="connsiteY17" fmla="*/ 17145 h 60007"/>
                    <a:gd name="connsiteX18" fmla="*/ 13335 w 23812"/>
                    <a:gd name="connsiteY18" fmla="*/ 20955 h 60007"/>
                    <a:gd name="connsiteX19" fmla="*/ 8573 w 23812"/>
                    <a:gd name="connsiteY19" fmla="*/ 25717 h 60007"/>
                    <a:gd name="connsiteX20" fmla="*/ 6668 w 23812"/>
                    <a:gd name="connsiteY20" fmla="*/ 27623 h 60007"/>
                    <a:gd name="connsiteX21" fmla="*/ 4763 w 23812"/>
                    <a:gd name="connsiteY21" fmla="*/ 30480 h 60007"/>
                    <a:gd name="connsiteX22" fmla="*/ 2857 w 23812"/>
                    <a:gd name="connsiteY22" fmla="*/ 33338 h 60007"/>
                    <a:gd name="connsiteX23" fmla="*/ 1905 w 23812"/>
                    <a:gd name="connsiteY23" fmla="*/ 34290 h 60007"/>
                    <a:gd name="connsiteX24" fmla="*/ 952 w 23812"/>
                    <a:gd name="connsiteY24" fmla="*/ 36195 h 60007"/>
                    <a:gd name="connsiteX25" fmla="*/ 0 w 23812"/>
                    <a:gd name="connsiteY25" fmla="*/ 41910 h 60007"/>
                    <a:gd name="connsiteX26" fmla="*/ 0 w 23812"/>
                    <a:gd name="connsiteY26" fmla="*/ 35243 h 60007"/>
                    <a:gd name="connsiteX27" fmla="*/ 0 w 23812"/>
                    <a:gd name="connsiteY27" fmla="*/ 32385 h 60007"/>
                    <a:gd name="connsiteX28" fmla="*/ 0 w 23812"/>
                    <a:gd name="connsiteY28" fmla="*/ 29528 h 60007"/>
                    <a:gd name="connsiteX29" fmla="*/ 952 w 23812"/>
                    <a:gd name="connsiteY29" fmla="*/ 26670 h 60007"/>
                    <a:gd name="connsiteX30" fmla="*/ 1905 w 23812"/>
                    <a:gd name="connsiteY30" fmla="*/ 23813 h 60007"/>
                    <a:gd name="connsiteX31" fmla="*/ 2857 w 23812"/>
                    <a:gd name="connsiteY31" fmla="*/ 20955 h 60007"/>
                    <a:gd name="connsiteX32" fmla="*/ 3810 w 23812"/>
                    <a:gd name="connsiteY32" fmla="*/ 18098 h 60007"/>
                    <a:gd name="connsiteX33" fmla="*/ 4763 w 23812"/>
                    <a:gd name="connsiteY33" fmla="*/ 15240 h 60007"/>
                    <a:gd name="connsiteX34" fmla="*/ 6668 w 23812"/>
                    <a:gd name="connsiteY34" fmla="*/ 13335 h 60007"/>
                    <a:gd name="connsiteX35" fmla="*/ 8573 w 23812"/>
                    <a:gd name="connsiteY35" fmla="*/ 11430 h 60007"/>
                    <a:gd name="connsiteX36" fmla="*/ 10477 w 23812"/>
                    <a:gd name="connsiteY36" fmla="*/ 9525 h 60007"/>
                    <a:gd name="connsiteX37" fmla="*/ 12382 w 23812"/>
                    <a:gd name="connsiteY37" fmla="*/ 7620 h 60007"/>
                    <a:gd name="connsiteX38" fmla="*/ 14288 w 23812"/>
                    <a:gd name="connsiteY38" fmla="*/ 5715 h 60007"/>
                    <a:gd name="connsiteX39" fmla="*/ 19050 w 23812"/>
                    <a:gd name="connsiteY39" fmla="*/ 2858 h 60007"/>
                    <a:gd name="connsiteX40" fmla="*/ 23813 w 23812"/>
                    <a:gd name="connsiteY40" fmla="*/ 0 h 60007"/>
                    <a:gd name="connsiteX41" fmla="*/ 19050 w 23812"/>
                    <a:gd name="connsiteY41" fmla="*/ 2858 h 60007"/>
                    <a:gd name="connsiteX42" fmla="*/ 15240 w 23812"/>
                    <a:gd name="connsiteY42" fmla="*/ 6667 h 60007"/>
                    <a:gd name="connsiteX43" fmla="*/ 13335 w 23812"/>
                    <a:gd name="connsiteY43" fmla="*/ 8573 h 60007"/>
                    <a:gd name="connsiteX44" fmla="*/ 11430 w 23812"/>
                    <a:gd name="connsiteY44" fmla="*/ 10478 h 60007"/>
                    <a:gd name="connsiteX45" fmla="*/ 9525 w 23812"/>
                    <a:gd name="connsiteY45" fmla="*/ 12383 h 60007"/>
                    <a:gd name="connsiteX46" fmla="*/ 7620 w 23812"/>
                    <a:gd name="connsiteY46" fmla="*/ 14288 h 60007"/>
                    <a:gd name="connsiteX47" fmla="*/ 6668 w 23812"/>
                    <a:gd name="connsiteY47" fmla="*/ 16192 h 60007"/>
                    <a:gd name="connsiteX48" fmla="*/ 5715 w 23812"/>
                    <a:gd name="connsiteY48" fmla="*/ 19050 h 60007"/>
                    <a:gd name="connsiteX49" fmla="*/ 4763 w 23812"/>
                    <a:gd name="connsiteY49" fmla="*/ 21908 h 60007"/>
                    <a:gd name="connsiteX50" fmla="*/ 3810 w 23812"/>
                    <a:gd name="connsiteY50" fmla="*/ 24765 h 60007"/>
                    <a:gd name="connsiteX51" fmla="*/ 2857 w 23812"/>
                    <a:gd name="connsiteY51" fmla="*/ 27623 h 60007"/>
                    <a:gd name="connsiteX52" fmla="*/ 2857 w 23812"/>
                    <a:gd name="connsiteY52" fmla="*/ 30480 h 60007"/>
                    <a:gd name="connsiteX53" fmla="*/ 2857 w 23812"/>
                    <a:gd name="connsiteY53" fmla="*/ 33338 h 60007"/>
                    <a:gd name="connsiteX54" fmla="*/ 2857 w 23812"/>
                    <a:gd name="connsiteY54" fmla="*/ 36195 h 60007"/>
                    <a:gd name="connsiteX55" fmla="*/ 952 w 23812"/>
                    <a:gd name="connsiteY55" fmla="*/ 36195 h 60007"/>
                    <a:gd name="connsiteX56" fmla="*/ 1905 w 23812"/>
                    <a:gd name="connsiteY56" fmla="*/ 34290 h 60007"/>
                    <a:gd name="connsiteX57" fmla="*/ 2857 w 23812"/>
                    <a:gd name="connsiteY57" fmla="*/ 32385 h 60007"/>
                    <a:gd name="connsiteX58" fmla="*/ 4763 w 23812"/>
                    <a:gd name="connsiteY58" fmla="*/ 29528 h 60007"/>
                    <a:gd name="connsiteX59" fmla="*/ 6668 w 23812"/>
                    <a:gd name="connsiteY59" fmla="*/ 26670 h 60007"/>
                    <a:gd name="connsiteX60" fmla="*/ 8573 w 23812"/>
                    <a:gd name="connsiteY60" fmla="*/ 23813 h 60007"/>
                    <a:gd name="connsiteX61" fmla="*/ 13335 w 23812"/>
                    <a:gd name="connsiteY61" fmla="*/ 19050 h 60007"/>
                    <a:gd name="connsiteX62" fmla="*/ 19050 w 23812"/>
                    <a:gd name="connsiteY62" fmla="*/ 15240 h 60007"/>
                    <a:gd name="connsiteX63" fmla="*/ 20002 w 23812"/>
                    <a:gd name="connsiteY63" fmla="*/ 17145 h 60007"/>
                    <a:gd name="connsiteX64" fmla="*/ 16193 w 23812"/>
                    <a:gd name="connsiteY64" fmla="*/ 20955 h 60007"/>
                    <a:gd name="connsiteX65" fmla="*/ 14288 w 23812"/>
                    <a:gd name="connsiteY65" fmla="*/ 23813 h 60007"/>
                    <a:gd name="connsiteX66" fmla="*/ 12382 w 23812"/>
                    <a:gd name="connsiteY66" fmla="*/ 26670 h 60007"/>
                    <a:gd name="connsiteX67" fmla="*/ 11430 w 23812"/>
                    <a:gd name="connsiteY67" fmla="*/ 29528 h 60007"/>
                    <a:gd name="connsiteX68" fmla="*/ 10477 w 23812"/>
                    <a:gd name="connsiteY68" fmla="*/ 31433 h 60007"/>
                    <a:gd name="connsiteX69" fmla="*/ 9525 w 23812"/>
                    <a:gd name="connsiteY69" fmla="*/ 34290 h 60007"/>
                    <a:gd name="connsiteX70" fmla="*/ 9525 w 23812"/>
                    <a:gd name="connsiteY70" fmla="*/ 37148 h 60007"/>
                    <a:gd name="connsiteX71" fmla="*/ 9525 w 23812"/>
                    <a:gd name="connsiteY71" fmla="*/ 40005 h 60007"/>
                    <a:gd name="connsiteX72" fmla="*/ 9525 w 23812"/>
                    <a:gd name="connsiteY72" fmla="*/ 42863 h 60007"/>
                    <a:gd name="connsiteX73" fmla="*/ 9525 w 23812"/>
                    <a:gd name="connsiteY73" fmla="*/ 45720 h 60007"/>
                    <a:gd name="connsiteX74" fmla="*/ 10477 w 23812"/>
                    <a:gd name="connsiteY74" fmla="*/ 48577 h 60007"/>
                    <a:gd name="connsiteX75" fmla="*/ 10477 w 23812"/>
                    <a:gd name="connsiteY75" fmla="*/ 50483 h 60007"/>
                    <a:gd name="connsiteX76" fmla="*/ 11430 w 23812"/>
                    <a:gd name="connsiteY76" fmla="*/ 51435 h 60007"/>
                    <a:gd name="connsiteX77" fmla="*/ 12382 w 23812"/>
                    <a:gd name="connsiteY77" fmla="*/ 54293 h 60007"/>
                    <a:gd name="connsiteX78" fmla="*/ 14288 w 23812"/>
                    <a:gd name="connsiteY78" fmla="*/ 57150 h 60007"/>
                    <a:gd name="connsiteX79" fmla="*/ 15240 w 23812"/>
                    <a:gd name="connsiteY79" fmla="*/ 6000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812" h="60007">
                      <a:moveTo>
                        <a:pt x="15240" y="60008"/>
                      </a:moveTo>
                      <a:lnTo>
                        <a:pt x="13335" y="57150"/>
                      </a:lnTo>
                      <a:cubicBezTo>
                        <a:pt x="12382" y="56198"/>
                        <a:pt x="12382" y="55245"/>
                        <a:pt x="11430" y="54293"/>
                      </a:cubicBezTo>
                      <a:lnTo>
                        <a:pt x="10477" y="51435"/>
                      </a:lnTo>
                      <a:lnTo>
                        <a:pt x="10477" y="50483"/>
                      </a:lnTo>
                      <a:cubicBezTo>
                        <a:pt x="10477" y="49530"/>
                        <a:pt x="10477" y="49530"/>
                        <a:pt x="9525" y="48577"/>
                      </a:cubicBezTo>
                      <a:lnTo>
                        <a:pt x="8573" y="45720"/>
                      </a:lnTo>
                      <a:cubicBezTo>
                        <a:pt x="8573" y="44768"/>
                        <a:pt x="8573" y="43815"/>
                        <a:pt x="7620" y="42863"/>
                      </a:cubicBezTo>
                      <a:cubicBezTo>
                        <a:pt x="7620" y="41910"/>
                        <a:pt x="7620" y="40958"/>
                        <a:pt x="7620" y="40005"/>
                      </a:cubicBezTo>
                      <a:cubicBezTo>
                        <a:pt x="7620" y="39052"/>
                        <a:pt x="7620" y="38100"/>
                        <a:pt x="7620" y="37148"/>
                      </a:cubicBezTo>
                      <a:cubicBezTo>
                        <a:pt x="7620" y="36195"/>
                        <a:pt x="7620" y="35243"/>
                        <a:pt x="7620" y="34290"/>
                      </a:cubicBezTo>
                      <a:lnTo>
                        <a:pt x="8573" y="31433"/>
                      </a:lnTo>
                      <a:lnTo>
                        <a:pt x="9525" y="28575"/>
                      </a:lnTo>
                      <a:cubicBezTo>
                        <a:pt x="9525" y="27623"/>
                        <a:pt x="10477" y="26670"/>
                        <a:pt x="10477" y="25717"/>
                      </a:cubicBezTo>
                      <a:cubicBezTo>
                        <a:pt x="10477" y="24765"/>
                        <a:pt x="11430" y="23813"/>
                        <a:pt x="12382" y="22860"/>
                      </a:cubicBezTo>
                      <a:cubicBezTo>
                        <a:pt x="13335" y="21908"/>
                        <a:pt x="13335" y="20955"/>
                        <a:pt x="14288" y="20003"/>
                      </a:cubicBezTo>
                      <a:cubicBezTo>
                        <a:pt x="15240" y="18098"/>
                        <a:pt x="17145" y="17145"/>
                        <a:pt x="18098" y="15240"/>
                      </a:cubicBezTo>
                      <a:lnTo>
                        <a:pt x="19050" y="17145"/>
                      </a:lnTo>
                      <a:cubicBezTo>
                        <a:pt x="17145" y="18098"/>
                        <a:pt x="15240" y="19050"/>
                        <a:pt x="13335" y="20955"/>
                      </a:cubicBezTo>
                      <a:cubicBezTo>
                        <a:pt x="11430" y="21908"/>
                        <a:pt x="9525" y="23813"/>
                        <a:pt x="8573" y="25717"/>
                      </a:cubicBezTo>
                      <a:cubicBezTo>
                        <a:pt x="7620" y="26670"/>
                        <a:pt x="6668" y="27623"/>
                        <a:pt x="6668" y="27623"/>
                      </a:cubicBezTo>
                      <a:cubicBezTo>
                        <a:pt x="5715" y="28575"/>
                        <a:pt x="5715" y="29528"/>
                        <a:pt x="4763" y="30480"/>
                      </a:cubicBezTo>
                      <a:cubicBezTo>
                        <a:pt x="3810" y="31433"/>
                        <a:pt x="3810" y="32385"/>
                        <a:pt x="2857" y="33338"/>
                      </a:cubicBezTo>
                      <a:cubicBezTo>
                        <a:pt x="2857" y="33338"/>
                        <a:pt x="1905" y="34290"/>
                        <a:pt x="1905" y="34290"/>
                      </a:cubicBezTo>
                      <a:lnTo>
                        <a:pt x="952" y="36195"/>
                      </a:lnTo>
                      <a:lnTo>
                        <a:pt x="0" y="41910"/>
                      </a:lnTo>
                      <a:lnTo>
                        <a:pt x="0" y="35243"/>
                      </a:lnTo>
                      <a:lnTo>
                        <a:pt x="0" y="32385"/>
                      </a:lnTo>
                      <a:cubicBezTo>
                        <a:pt x="0" y="31433"/>
                        <a:pt x="0" y="30480"/>
                        <a:pt x="0" y="29528"/>
                      </a:cubicBezTo>
                      <a:lnTo>
                        <a:pt x="952" y="26670"/>
                      </a:lnTo>
                      <a:cubicBezTo>
                        <a:pt x="952" y="25717"/>
                        <a:pt x="1905" y="24765"/>
                        <a:pt x="1905" y="23813"/>
                      </a:cubicBezTo>
                      <a:cubicBezTo>
                        <a:pt x="1905" y="22860"/>
                        <a:pt x="2857" y="21908"/>
                        <a:pt x="2857" y="20955"/>
                      </a:cubicBezTo>
                      <a:lnTo>
                        <a:pt x="3810" y="18098"/>
                      </a:lnTo>
                      <a:lnTo>
                        <a:pt x="4763" y="15240"/>
                      </a:lnTo>
                      <a:cubicBezTo>
                        <a:pt x="4763" y="14288"/>
                        <a:pt x="5715" y="13335"/>
                        <a:pt x="6668" y="13335"/>
                      </a:cubicBezTo>
                      <a:cubicBezTo>
                        <a:pt x="7620" y="12383"/>
                        <a:pt x="7620" y="11430"/>
                        <a:pt x="8573" y="11430"/>
                      </a:cubicBezTo>
                      <a:cubicBezTo>
                        <a:pt x="9525" y="10478"/>
                        <a:pt x="9525" y="9525"/>
                        <a:pt x="10477" y="9525"/>
                      </a:cubicBezTo>
                      <a:cubicBezTo>
                        <a:pt x="11430" y="8573"/>
                        <a:pt x="11430" y="8573"/>
                        <a:pt x="12382" y="7620"/>
                      </a:cubicBezTo>
                      <a:lnTo>
                        <a:pt x="14288" y="5715"/>
                      </a:lnTo>
                      <a:cubicBezTo>
                        <a:pt x="16193" y="4763"/>
                        <a:pt x="17145" y="3810"/>
                        <a:pt x="19050" y="2858"/>
                      </a:cubicBezTo>
                      <a:cubicBezTo>
                        <a:pt x="20955" y="1905"/>
                        <a:pt x="21907" y="953"/>
                        <a:pt x="23813" y="0"/>
                      </a:cubicBezTo>
                      <a:cubicBezTo>
                        <a:pt x="21907" y="953"/>
                        <a:pt x="20955" y="1905"/>
                        <a:pt x="19050" y="2858"/>
                      </a:cubicBezTo>
                      <a:cubicBezTo>
                        <a:pt x="17145" y="3810"/>
                        <a:pt x="16193" y="4763"/>
                        <a:pt x="15240" y="6667"/>
                      </a:cubicBezTo>
                      <a:lnTo>
                        <a:pt x="13335" y="8573"/>
                      </a:lnTo>
                      <a:lnTo>
                        <a:pt x="11430" y="10478"/>
                      </a:lnTo>
                      <a:cubicBezTo>
                        <a:pt x="10477" y="11430"/>
                        <a:pt x="10477" y="12383"/>
                        <a:pt x="9525" y="12383"/>
                      </a:cubicBezTo>
                      <a:cubicBezTo>
                        <a:pt x="8573" y="13335"/>
                        <a:pt x="8573" y="14288"/>
                        <a:pt x="7620" y="14288"/>
                      </a:cubicBezTo>
                      <a:cubicBezTo>
                        <a:pt x="7620" y="15240"/>
                        <a:pt x="6668" y="16192"/>
                        <a:pt x="6668" y="16192"/>
                      </a:cubicBezTo>
                      <a:lnTo>
                        <a:pt x="5715" y="19050"/>
                      </a:lnTo>
                      <a:lnTo>
                        <a:pt x="4763" y="21908"/>
                      </a:lnTo>
                      <a:cubicBezTo>
                        <a:pt x="4763" y="22860"/>
                        <a:pt x="3810" y="23813"/>
                        <a:pt x="3810" y="24765"/>
                      </a:cubicBezTo>
                      <a:cubicBezTo>
                        <a:pt x="3810" y="25717"/>
                        <a:pt x="2857" y="26670"/>
                        <a:pt x="2857" y="27623"/>
                      </a:cubicBezTo>
                      <a:lnTo>
                        <a:pt x="2857" y="30480"/>
                      </a:lnTo>
                      <a:cubicBezTo>
                        <a:pt x="2857" y="31433"/>
                        <a:pt x="2857" y="32385"/>
                        <a:pt x="2857" y="33338"/>
                      </a:cubicBezTo>
                      <a:lnTo>
                        <a:pt x="2857" y="36195"/>
                      </a:lnTo>
                      <a:lnTo>
                        <a:pt x="952" y="36195"/>
                      </a:lnTo>
                      <a:lnTo>
                        <a:pt x="1905" y="34290"/>
                      </a:lnTo>
                      <a:cubicBezTo>
                        <a:pt x="1905" y="33338"/>
                        <a:pt x="2857" y="33338"/>
                        <a:pt x="2857" y="32385"/>
                      </a:cubicBezTo>
                      <a:cubicBezTo>
                        <a:pt x="2857" y="31433"/>
                        <a:pt x="3810" y="30480"/>
                        <a:pt x="4763" y="29528"/>
                      </a:cubicBezTo>
                      <a:cubicBezTo>
                        <a:pt x="5715" y="28575"/>
                        <a:pt x="5715" y="27623"/>
                        <a:pt x="6668" y="26670"/>
                      </a:cubicBezTo>
                      <a:cubicBezTo>
                        <a:pt x="7620" y="25717"/>
                        <a:pt x="8573" y="24765"/>
                        <a:pt x="8573" y="23813"/>
                      </a:cubicBezTo>
                      <a:cubicBezTo>
                        <a:pt x="10477" y="21908"/>
                        <a:pt x="12382" y="20955"/>
                        <a:pt x="13335" y="19050"/>
                      </a:cubicBezTo>
                      <a:cubicBezTo>
                        <a:pt x="15240" y="18098"/>
                        <a:pt x="17145" y="16192"/>
                        <a:pt x="19050" y="15240"/>
                      </a:cubicBezTo>
                      <a:lnTo>
                        <a:pt x="20002" y="17145"/>
                      </a:lnTo>
                      <a:cubicBezTo>
                        <a:pt x="19050" y="18098"/>
                        <a:pt x="17145" y="20003"/>
                        <a:pt x="16193" y="20955"/>
                      </a:cubicBezTo>
                      <a:cubicBezTo>
                        <a:pt x="15240" y="21908"/>
                        <a:pt x="15240" y="22860"/>
                        <a:pt x="14288" y="23813"/>
                      </a:cubicBezTo>
                      <a:cubicBezTo>
                        <a:pt x="14288" y="24765"/>
                        <a:pt x="13335" y="25717"/>
                        <a:pt x="12382" y="26670"/>
                      </a:cubicBezTo>
                      <a:cubicBezTo>
                        <a:pt x="12382" y="27623"/>
                        <a:pt x="11430" y="28575"/>
                        <a:pt x="11430" y="29528"/>
                      </a:cubicBezTo>
                      <a:lnTo>
                        <a:pt x="10477" y="31433"/>
                      </a:lnTo>
                      <a:lnTo>
                        <a:pt x="9525" y="34290"/>
                      </a:lnTo>
                      <a:cubicBezTo>
                        <a:pt x="9525" y="35243"/>
                        <a:pt x="9525" y="36195"/>
                        <a:pt x="9525" y="37148"/>
                      </a:cubicBezTo>
                      <a:cubicBezTo>
                        <a:pt x="9525" y="38100"/>
                        <a:pt x="9525" y="39052"/>
                        <a:pt x="9525" y="40005"/>
                      </a:cubicBezTo>
                      <a:cubicBezTo>
                        <a:pt x="9525" y="40958"/>
                        <a:pt x="9525" y="41910"/>
                        <a:pt x="9525" y="42863"/>
                      </a:cubicBezTo>
                      <a:cubicBezTo>
                        <a:pt x="9525" y="43815"/>
                        <a:pt x="9525" y="44768"/>
                        <a:pt x="9525" y="45720"/>
                      </a:cubicBezTo>
                      <a:lnTo>
                        <a:pt x="10477" y="48577"/>
                      </a:lnTo>
                      <a:cubicBezTo>
                        <a:pt x="10477" y="49530"/>
                        <a:pt x="10477" y="49530"/>
                        <a:pt x="10477" y="50483"/>
                      </a:cubicBezTo>
                      <a:lnTo>
                        <a:pt x="11430" y="51435"/>
                      </a:lnTo>
                      <a:lnTo>
                        <a:pt x="12382" y="54293"/>
                      </a:lnTo>
                      <a:cubicBezTo>
                        <a:pt x="12382" y="55245"/>
                        <a:pt x="13335" y="56198"/>
                        <a:pt x="14288" y="57150"/>
                      </a:cubicBezTo>
                      <a:lnTo>
                        <a:pt x="15240" y="60008"/>
                      </a:lnTo>
                      <a:close/>
                    </a:path>
                  </a:pathLst>
                </a:custGeom>
                <a:solidFill>
                  <a:srgbClr val="6E280F"/>
                </a:solidFill>
                <a:ln w="9525" cap="flat">
                  <a:noFill/>
                  <a:prstDash val="solid"/>
                  <a:miter/>
                </a:ln>
              </p:spPr>
              <p:txBody>
                <a:bodyPr rtlCol="0" anchor="ctr"/>
                <a:lstStyle/>
                <a:p>
                  <a:endParaRPr lang="en-US"/>
                </a:p>
              </p:txBody>
            </p:sp>
          </p:grpSp>
          <p:grpSp>
            <p:nvGrpSpPr>
              <p:cNvPr id="2606" name="Graphic 4">
                <a:extLst>
                  <a:ext uri="{FF2B5EF4-FFF2-40B4-BE49-F238E27FC236}">
                    <a16:creationId xmlns:a16="http://schemas.microsoft.com/office/drawing/2014/main" id="{F52BD820-89BC-4D06-AC33-E8B103937299}"/>
                  </a:ext>
                </a:extLst>
              </p:cNvPr>
              <p:cNvGrpSpPr/>
              <p:nvPr/>
            </p:nvGrpSpPr>
            <p:grpSpPr>
              <a:xfrm>
                <a:off x="900112" y="685164"/>
                <a:ext cx="26670" cy="41909"/>
                <a:chOff x="900112" y="685164"/>
                <a:chExt cx="26670" cy="41909"/>
              </a:xfrm>
            </p:grpSpPr>
            <p:grpSp>
              <p:nvGrpSpPr>
                <p:cNvPr id="2607" name="Graphic 4">
                  <a:extLst>
                    <a:ext uri="{FF2B5EF4-FFF2-40B4-BE49-F238E27FC236}">
                      <a16:creationId xmlns:a16="http://schemas.microsoft.com/office/drawing/2014/main" id="{A1B7665F-8CB3-43C5-920B-0FE90AA76257}"/>
                    </a:ext>
                  </a:extLst>
                </p:cNvPr>
                <p:cNvGrpSpPr/>
                <p:nvPr/>
              </p:nvGrpSpPr>
              <p:grpSpPr>
                <a:xfrm>
                  <a:off x="901064" y="685164"/>
                  <a:ext cx="25717" cy="41909"/>
                  <a:chOff x="901064" y="685164"/>
                  <a:chExt cx="25717" cy="41909"/>
                </a:xfrm>
              </p:grpSpPr>
              <p:sp>
                <p:nvSpPr>
                  <p:cNvPr id="2608" name="Freeform: Shape 2607">
                    <a:extLst>
                      <a:ext uri="{FF2B5EF4-FFF2-40B4-BE49-F238E27FC236}">
                        <a16:creationId xmlns:a16="http://schemas.microsoft.com/office/drawing/2014/main" id="{D5DB0113-D606-40B6-BBFB-E772FD931A0A}"/>
                      </a:ext>
                    </a:extLst>
                  </p:cNvPr>
                  <p:cNvSpPr/>
                  <p:nvPr/>
                </p:nvSpPr>
                <p:spPr>
                  <a:xfrm>
                    <a:off x="901064" y="685164"/>
                    <a:ext cx="25717" cy="41909"/>
                  </a:xfrm>
                  <a:custGeom>
                    <a:avLst/>
                    <a:gdLst>
                      <a:gd name="connsiteX0" fmla="*/ 0 w 25717"/>
                      <a:gd name="connsiteY0" fmla="*/ 20955 h 41909"/>
                      <a:gd name="connsiteX1" fmla="*/ 12383 w 25717"/>
                      <a:gd name="connsiteY1" fmla="*/ 41910 h 41909"/>
                      <a:gd name="connsiteX2" fmla="*/ 25718 w 25717"/>
                      <a:gd name="connsiteY2" fmla="*/ 20955 h 41909"/>
                      <a:gd name="connsiteX3" fmla="*/ 13335 w 25717"/>
                      <a:gd name="connsiteY3" fmla="*/ 0 h 41909"/>
                      <a:gd name="connsiteX4" fmla="*/ 0 w 25717"/>
                      <a:gd name="connsiteY4" fmla="*/ 20955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1909">
                        <a:moveTo>
                          <a:pt x="0" y="20955"/>
                        </a:moveTo>
                        <a:cubicBezTo>
                          <a:pt x="0" y="32385"/>
                          <a:pt x="5715" y="41910"/>
                          <a:pt x="12383" y="41910"/>
                        </a:cubicBezTo>
                        <a:cubicBezTo>
                          <a:pt x="19050" y="41910"/>
                          <a:pt x="25718" y="32385"/>
                          <a:pt x="25718" y="20955"/>
                        </a:cubicBezTo>
                        <a:cubicBezTo>
                          <a:pt x="25718" y="9525"/>
                          <a:pt x="20002" y="0"/>
                          <a:pt x="13335" y="0"/>
                        </a:cubicBezTo>
                        <a:cubicBezTo>
                          <a:pt x="5715" y="0"/>
                          <a:pt x="0" y="9525"/>
                          <a:pt x="0" y="20955"/>
                        </a:cubicBezTo>
                        <a:close/>
                      </a:path>
                    </a:pathLst>
                  </a:custGeom>
                  <a:solidFill>
                    <a:srgbClr val="593415"/>
                  </a:solidFill>
                  <a:ln w="9525" cap="flat">
                    <a:noFill/>
                    <a:prstDash val="solid"/>
                    <a:miter/>
                  </a:ln>
                </p:spPr>
                <p:txBody>
                  <a:bodyPr rtlCol="0" anchor="ctr"/>
                  <a:lstStyle/>
                  <a:p>
                    <a:endParaRPr lang="en-US"/>
                  </a:p>
                </p:txBody>
              </p:sp>
              <p:sp>
                <p:nvSpPr>
                  <p:cNvPr id="2609" name="Freeform: Shape 2608">
                    <a:extLst>
                      <a:ext uri="{FF2B5EF4-FFF2-40B4-BE49-F238E27FC236}">
                        <a16:creationId xmlns:a16="http://schemas.microsoft.com/office/drawing/2014/main" id="{7797512B-454E-491C-BE48-E4C252F8FD3B}"/>
                      </a:ext>
                    </a:extLst>
                  </p:cNvPr>
                  <p:cNvSpPr/>
                  <p:nvPr/>
                </p:nvSpPr>
                <p:spPr>
                  <a:xfrm>
                    <a:off x="902017" y="688974"/>
                    <a:ext cx="22859" cy="36194"/>
                  </a:xfrm>
                  <a:custGeom>
                    <a:avLst/>
                    <a:gdLst>
                      <a:gd name="connsiteX0" fmla="*/ 0 w 22859"/>
                      <a:gd name="connsiteY0" fmla="*/ 18097 h 36194"/>
                      <a:gd name="connsiteX1" fmla="*/ 11430 w 22859"/>
                      <a:gd name="connsiteY1" fmla="*/ 36195 h 36194"/>
                      <a:gd name="connsiteX2" fmla="*/ 22860 w 22859"/>
                      <a:gd name="connsiteY2" fmla="*/ 18097 h 36194"/>
                      <a:gd name="connsiteX3" fmla="*/ 11430 w 22859"/>
                      <a:gd name="connsiteY3" fmla="*/ 0 h 36194"/>
                      <a:gd name="connsiteX4" fmla="*/ 0 w 22859"/>
                      <a:gd name="connsiteY4" fmla="*/ 18097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36194">
                        <a:moveTo>
                          <a:pt x="0" y="18097"/>
                        </a:moveTo>
                        <a:cubicBezTo>
                          <a:pt x="0" y="28575"/>
                          <a:pt x="4763" y="36195"/>
                          <a:pt x="11430" y="36195"/>
                        </a:cubicBezTo>
                        <a:cubicBezTo>
                          <a:pt x="18097" y="36195"/>
                          <a:pt x="22860" y="27622"/>
                          <a:pt x="22860" y="18097"/>
                        </a:cubicBezTo>
                        <a:cubicBezTo>
                          <a:pt x="22860" y="7620"/>
                          <a:pt x="18097" y="0"/>
                          <a:pt x="11430" y="0"/>
                        </a:cubicBezTo>
                        <a:cubicBezTo>
                          <a:pt x="5715" y="0"/>
                          <a:pt x="0" y="7620"/>
                          <a:pt x="0" y="18097"/>
                        </a:cubicBezTo>
                        <a:close/>
                      </a:path>
                    </a:pathLst>
                  </a:custGeom>
                  <a:solidFill>
                    <a:srgbClr val="6B3E18"/>
                  </a:solidFill>
                  <a:ln w="9525" cap="flat">
                    <a:noFill/>
                    <a:prstDash val="solid"/>
                    <a:miter/>
                  </a:ln>
                </p:spPr>
                <p:txBody>
                  <a:bodyPr rtlCol="0" anchor="ctr"/>
                  <a:lstStyle/>
                  <a:p>
                    <a:endParaRPr lang="en-US"/>
                  </a:p>
                </p:txBody>
              </p:sp>
              <p:sp>
                <p:nvSpPr>
                  <p:cNvPr id="2610" name="Freeform: Shape 2609">
                    <a:extLst>
                      <a:ext uri="{FF2B5EF4-FFF2-40B4-BE49-F238E27FC236}">
                        <a16:creationId xmlns:a16="http://schemas.microsoft.com/office/drawing/2014/main" id="{7EB37E31-41DD-4CBC-8A62-9774A2376A3C}"/>
                      </a:ext>
                    </a:extLst>
                  </p:cNvPr>
                  <p:cNvSpPr/>
                  <p:nvPr/>
                </p:nvSpPr>
                <p:spPr>
                  <a:xfrm>
                    <a:off x="905827" y="693737"/>
                    <a:ext cx="15239" cy="24765"/>
                  </a:xfrm>
                  <a:custGeom>
                    <a:avLst/>
                    <a:gdLst>
                      <a:gd name="connsiteX0" fmla="*/ 0 w 15239"/>
                      <a:gd name="connsiteY0" fmla="*/ 12382 h 24765"/>
                      <a:gd name="connsiteX1" fmla="*/ 7620 w 15239"/>
                      <a:gd name="connsiteY1" fmla="*/ 24765 h 24765"/>
                      <a:gd name="connsiteX2" fmla="*/ 15240 w 15239"/>
                      <a:gd name="connsiteY2" fmla="*/ 12382 h 24765"/>
                      <a:gd name="connsiteX3" fmla="*/ 7620 w 15239"/>
                      <a:gd name="connsiteY3" fmla="*/ 0 h 24765"/>
                      <a:gd name="connsiteX4" fmla="*/ 0 w 15239"/>
                      <a:gd name="connsiteY4" fmla="*/ 12382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24765">
                        <a:moveTo>
                          <a:pt x="0" y="12382"/>
                        </a:moveTo>
                        <a:cubicBezTo>
                          <a:pt x="0" y="19050"/>
                          <a:pt x="2858" y="24765"/>
                          <a:pt x="7620" y="24765"/>
                        </a:cubicBezTo>
                        <a:cubicBezTo>
                          <a:pt x="11430" y="24765"/>
                          <a:pt x="15240" y="19050"/>
                          <a:pt x="15240" y="12382"/>
                        </a:cubicBezTo>
                        <a:cubicBezTo>
                          <a:pt x="15240" y="5715"/>
                          <a:pt x="12383" y="0"/>
                          <a:pt x="7620" y="0"/>
                        </a:cubicBezTo>
                        <a:cubicBezTo>
                          <a:pt x="3810" y="0"/>
                          <a:pt x="0" y="5715"/>
                          <a:pt x="0" y="12382"/>
                        </a:cubicBezTo>
                        <a:close/>
                      </a:path>
                    </a:pathLst>
                  </a:custGeom>
                  <a:solidFill>
                    <a:srgbClr val="27180E"/>
                  </a:solidFill>
                  <a:ln w="9525" cap="flat">
                    <a:noFill/>
                    <a:prstDash val="solid"/>
                    <a:miter/>
                  </a:ln>
                </p:spPr>
                <p:txBody>
                  <a:bodyPr rtlCol="0" anchor="ctr"/>
                  <a:lstStyle/>
                  <a:p>
                    <a:endParaRPr lang="en-US"/>
                  </a:p>
                </p:txBody>
              </p:sp>
              <p:sp>
                <p:nvSpPr>
                  <p:cNvPr id="2611" name="Freeform: Shape 2610">
                    <a:extLst>
                      <a:ext uri="{FF2B5EF4-FFF2-40B4-BE49-F238E27FC236}">
                        <a16:creationId xmlns:a16="http://schemas.microsoft.com/office/drawing/2014/main" id="{B988CEEC-A5F0-41FA-9550-47C8EA65C789}"/>
                      </a:ext>
                    </a:extLst>
                  </p:cNvPr>
                  <p:cNvSpPr/>
                  <p:nvPr/>
                </p:nvSpPr>
                <p:spPr>
                  <a:xfrm>
                    <a:off x="904875" y="691831"/>
                    <a:ext cx="8572" cy="13334"/>
                  </a:xfrm>
                  <a:custGeom>
                    <a:avLst/>
                    <a:gdLst>
                      <a:gd name="connsiteX0" fmla="*/ 0 w 8572"/>
                      <a:gd name="connsiteY0" fmla="*/ 6668 h 13334"/>
                      <a:gd name="connsiteX1" fmla="*/ 3810 w 8572"/>
                      <a:gd name="connsiteY1" fmla="*/ 13335 h 13334"/>
                      <a:gd name="connsiteX2" fmla="*/ 8573 w 8572"/>
                      <a:gd name="connsiteY2" fmla="*/ 6668 h 13334"/>
                      <a:gd name="connsiteX3" fmla="*/ 4763 w 8572"/>
                      <a:gd name="connsiteY3" fmla="*/ 0 h 13334"/>
                      <a:gd name="connsiteX4" fmla="*/ 0 w 8572"/>
                      <a:gd name="connsiteY4" fmla="*/ 6668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3334">
                        <a:moveTo>
                          <a:pt x="0" y="6668"/>
                        </a:moveTo>
                        <a:cubicBezTo>
                          <a:pt x="0" y="10478"/>
                          <a:pt x="1905" y="13335"/>
                          <a:pt x="3810" y="13335"/>
                        </a:cubicBezTo>
                        <a:cubicBezTo>
                          <a:pt x="6668" y="13335"/>
                          <a:pt x="8573" y="10478"/>
                          <a:pt x="8573" y="6668"/>
                        </a:cubicBezTo>
                        <a:cubicBezTo>
                          <a:pt x="8573" y="2858"/>
                          <a:pt x="6668" y="0"/>
                          <a:pt x="4763" y="0"/>
                        </a:cubicBezTo>
                        <a:cubicBezTo>
                          <a:pt x="2857" y="0"/>
                          <a:pt x="0" y="2858"/>
                          <a:pt x="0" y="6668"/>
                        </a:cubicBezTo>
                        <a:close/>
                      </a:path>
                    </a:pathLst>
                  </a:custGeom>
                  <a:solidFill>
                    <a:srgbClr val="FBFBFB"/>
                  </a:solidFill>
                  <a:ln w="9525" cap="flat">
                    <a:noFill/>
                    <a:prstDash val="solid"/>
                    <a:miter/>
                  </a:ln>
                </p:spPr>
                <p:txBody>
                  <a:bodyPr rtlCol="0" anchor="ctr"/>
                  <a:lstStyle/>
                  <a:p>
                    <a:endParaRPr lang="en-US"/>
                  </a:p>
                </p:txBody>
              </p:sp>
              <p:sp>
                <p:nvSpPr>
                  <p:cNvPr id="2612" name="Freeform: Shape 2611">
                    <a:extLst>
                      <a:ext uri="{FF2B5EF4-FFF2-40B4-BE49-F238E27FC236}">
                        <a16:creationId xmlns:a16="http://schemas.microsoft.com/office/drawing/2014/main" id="{87955EA3-857F-4903-852A-E4FB4F7D0591}"/>
                      </a:ext>
                    </a:extLst>
                  </p:cNvPr>
                  <p:cNvSpPr/>
                  <p:nvPr/>
                </p:nvSpPr>
                <p:spPr>
                  <a:xfrm>
                    <a:off x="916304" y="690879"/>
                    <a:ext cx="8810" cy="31432"/>
                  </a:xfrm>
                  <a:custGeom>
                    <a:avLst/>
                    <a:gdLst>
                      <a:gd name="connsiteX0" fmla="*/ 0 w 8810"/>
                      <a:gd name="connsiteY0" fmla="*/ 30480 h 31432"/>
                      <a:gd name="connsiteX1" fmla="*/ 5715 w 8810"/>
                      <a:gd name="connsiteY1" fmla="*/ 15240 h 31432"/>
                      <a:gd name="connsiteX2" fmla="*/ 953 w 8810"/>
                      <a:gd name="connsiteY2" fmla="*/ 953 h 31432"/>
                      <a:gd name="connsiteX3" fmla="*/ 953 w 8810"/>
                      <a:gd name="connsiteY3" fmla="*/ 0 h 31432"/>
                      <a:gd name="connsiteX4" fmla="*/ 953 w 8810"/>
                      <a:gd name="connsiteY4" fmla="*/ 31433 h 31432"/>
                      <a:gd name="connsiteX5" fmla="*/ 0 w 8810"/>
                      <a:gd name="connsiteY5" fmla="*/ 3048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0" h="31432">
                        <a:moveTo>
                          <a:pt x="0" y="30480"/>
                        </a:moveTo>
                        <a:cubicBezTo>
                          <a:pt x="3810" y="25718"/>
                          <a:pt x="5715" y="21908"/>
                          <a:pt x="5715" y="15240"/>
                        </a:cubicBezTo>
                        <a:cubicBezTo>
                          <a:pt x="5715" y="9525"/>
                          <a:pt x="3810" y="4763"/>
                          <a:pt x="953" y="953"/>
                        </a:cubicBezTo>
                        <a:cubicBezTo>
                          <a:pt x="953" y="953"/>
                          <a:pt x="953" y="0"/>
                          <a:pt x="953" y="0"/>
                        </a:cubicBezTo>
                        <a:cubicBezTo>
                          <a:pt x="11430" y="5715"/>
                          <a:pt x="11430" y="26670"/>
                          <a:pt x="953" y="31433"/>
                        </a:cubicBezTo>
                        <a:cubicBezTo>
                          <a:pt x="953" y="31433"/>
                          <a:pt x="0" y="30480"/>
                          <a:pt x="0" y="30480"/>
                        </a:cubicBezTo>
                        <a:close/>
                      </a:path>
                    </a:pathLst>
                  </a:custGeom>
                  <a:solidFill>
                    <a:srgbClr val="6B3E18"/>
                  </a:solidFill>
                  <a:ln w="9525" cap="flat">
                    <a:noFill/>
                    <a:prstDash val="solid"/>
                    <a:miter/>
                  </a:ln>
                </p:spPr>
                <p:txBody>
                  <a:bodyPr rtlCol="0" anchor="ctr"/>
                  <a:lstStyle/>
                  <a:p>
                    <a:endParaRPr lang="en-US"/>
                  </a:p>
                </p:txBody>
              </p:sp>
              <p:sp>
                <p:nvSpPr>
                  <p:cNvPr id="2613" name="Freeform: Shape 2612">
                    <a:extLst>
                      <a:ext uri="{FF2B5EF4-FFF2-40B4-BE49-F238E27FC236}">
                        <a16:creationId xmlns:a16="http://schemas.microsoft.com/office/drawing/2014/main" id="{3BE75C7B-F99A-4AAE-8B3A-7FD23FBC4D93}"/>
                      </a:ext>
                    </a:extLst>
                  </p:cNvPr>
                  <p:cNvSpPr/>
                  <p:nvPr/>
                </p:nvSpPr>
                <p:spPr>
                  <a:xfrm>
                    <a:off x="903922" y="704452"/>
                    <a:ext cx="9286" cy="18961"/>
                  </a:xfrm>
                  <a:custGeom>
                    <a:avLst/>
                    <a:gdLst>
                      <a:gd name="connsiteX0" fmla="*/ 0 w 9286"/>
                      <a:gd name="connsiteY0" fmla="*/ 714 h 18961"/>
                      <a:gd name="connsiteX1" fmla="*/ 0 w 9286"/>
                      <a:gd name="connsiteY1" fmla="*/ 714 h 18961"/>
                      <a:gd name="connsiteX2" fmla="*/ 1905 w 9286"/>
                      <a:gd name="connsiteY2" fmla="*/ 10239 h 18961"/>
                      <a:gd name="connsiteX3" fmla="*/ 8572 w 9286"/>
                      <a:gd name="connsiteY3" fmla="*/ 16907 h 18961"/>
                      <a:gd name="connsiteX4" fmla="*/ 8572 w 9286"/>
                      <a:gd name="connsiteY4" fmla="*/ 18812 h 18961"/>
                      <a:gd name="connsiteX5" fmla="*/ 952 w 9286"/>
                      <a:gd name="connsiteY5" fmla="*/ 13097 h 18961"/>
                      <a:gd name="connsiteX6" fmla="*/ 0 w 9286"/>
                      <a:gd name="connsiteY6" fmla="*/ 714 h 1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6" h="18961">
                        <a:moveTo>
                          <a:pt x="0" y="714"/>
                        </a:moveTo>
                        <a:cubicBezTo>
                          <a:pt x="0" y="-238"/>
                          <a:pt x="0" y="-238"/>
                          <a:pt x="0" y="714"/>
                        </a:cubicBezTo>
                        <a:cubicBezTo>
                          <a:pt x="0" y="3572"/>
                          <a:pt x="952" y="7382"/>
                          <a:pt x="1905" y="10239"/>
                        </a:cubicBezTo>
                        <a:cubicBezTo>
                          <a:pt x="2857" y="14049"/>
                          <a:pt x="5715" y="15954"/>
                          <a:pt x="8572" y="16907"/>
                        </a:cubicBezTo>
                        <a:cubicBezTo>
                          <a:pt x="9525" y="16907"/>
                          <a:pt x="9525" y="18812"/>
                          <a:pt x="8572" y="18812"/>
                        </a:cubicBezTo>
                        <a:cubicBezTo>
                          <a:pt x="4763" y="19764"/>
                          <a:pt x="1905" y="15954"/>
                          <a:pt x="952" y="13097"/>
                        </a:cubicBezTo>
                        <a:cubicBezTo>
                          <a:pt x="0" y="8334"/>
                          <a:pt x="0" y="4524"/>
                          <a:pt x="0" y="714"/>
                        </a:cubicBezTo>
                        <a:close/>
                      </a:path>
                    </a:pathLst>
                  </a:custGeom>
                  <a:solidFill>
                    <a:srgbClr val="6B3E18"/>
                  </a:solidFill>
                  <a:ln w="9525" cap="flat">
                    <a:noFill/>
                    <a:prstDash val="solid"/>
                    <a:miter/>
                  </a:ln>
                </p:spPr>
                <p:txBody>
                  <a:bodyPr rtlCol="0" anchor="ctr"/>
                  <a:lstStyle/>
                  <a:p>
                    <a:endParaRPr lang="en-US"/>
                  </a:p>
                </p:txBody>
              </p:sp>
              <p:sp>
                <p:nvSpPr>
                  <p:cNvPr id="2614" name="Freeform: Shape 2613">
                    <a:extLst>
                      <a:ext uri="{FF2B5EF4-FFF2-40B4-BE49-F238E27FC236}">
                        <a16:creationId xmlns:a16="http://schemas.microsoft.com/office/drawing/2014/main" id="{6CEFF35A-686E-4287-BC17-1A190C637451}"/>
                      </a:ext>
                    </a:extLst>
                  </p:cNvPr>
                  <p:cNvSpPr/>
                  <p:nvPr/>
                </p:nvSpPr>
                <p:spPr>
                  <a:xfrm>
                    <a:off x="921067" y="703262"/>
                    <a:ext cx="3427" cy="14682"/>
                  </a:xfrm>
                  <a:custGeom>
                    <a:avLst/>
                    <a:gdLst>
                      <a:gd name="connsiteX0" fmla="*/ 0 w 3427"/>
                      <a:gd name="connsiteY0" fmla="*/ 13335 h 14682"/>
                      <a:gd name="connsiteX1" fmla="*/ 2858 w 3427"/>
                      <a:gd name="connsiteY1" fmla="*/ 0 h 14682"/>
                      <a:gd name="connsiteX2" fmla="*/ 2858 w 3427"/>
                      <a:gd name="connsiteY2" fmla="*/ 0 h 14682"/>
                      <a:gd name="connsiteX3" fmla="*/ 953 w 3427"/>
                      <a:gd name="connsiteY3" fmla="*/ 14288 h 14682"/>
                      <a:gd name="connsiteX4" fmla="*/ 0 w 3427"/>
                      <a:gd name="connsiteY4" fmla="*/ 13335 h 1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14682">
                        <a:moveTo>
                          <a:pt x="0" y="13335"/>
                        </a:moveTo>
                        <a:cubicBezTo>
                          <a:pt x="1905" y="8572"/>
                          <a:pt x="2858" y="4763"/>
                          <a:pt x="2858" y="0"/>
                        </a:cubicBezTo>
                        <a:cubicBezTo>
                          <a:pt x="2858" y="0"/>
                          <a:pt x="2858" y="0"/>
                          <a:pt x="2858" y="0"/>
                        </a:cubicBezTo>
                        <a:cubicBezTo>
                          <a:pt x="3810" y="4763"/>
                          <a:pt x="3810" y="10478"/>
                          <a:pt x="953" y="14288"/>
                        </a:cubicBezTo>
                        <a:cubicBezTo>
                          <a:pt x="0" y="15240"/>
                          <a:pt x="0" y="14288"/>
                          <a:pt x="0" y="13335"/>
                        </a:cubicBezTo>
                        <a:close/>
                      </a:path>
                    </a:pathLst>
                  </a:custGeom>
                  <a:solidFill>
                    <a:srgbClr val="6B3E18"/>
                  </a:solidFill>
                  <a:ln w="9525" cap="flat">
                    <a:noFill/>
                    <a:prstDash val="solid"/>
                    <a:miter/>
                  </a:ln>
                </p:spPr>
                <p:txBody>
                  <a:bodyPr rtlCol="0" anchor="ctr"/>
                  <a:lstStyle/>
                  <a:p>
                    <a:endParaRPr lang="en-US"/>
                  </a:p>
                </p:txBody>
              </p:sp>
            </p:grpSp>
            <p:sp>
              <p:nvSpPr>
                <p:cNvPr id="2615" name="Freeform: Shape 2614">
                  <a:extLst>
                    <a:ext uri="{FF2B5EF4-FFF2-40B4-BE49-F238E27FC236}">
                      <a16:creationId xmlns:a16="http://schemas.microsoft.com/office/drawing/2014/main" id="{573D2C91-CC39-47FF-9A00-827842AF9CA4}"/>
                    </a:ext>
                  </a:extLst>
                </p:cNvPr>
                <p:cNvSpPr/>
                <p:nvPr/>
              </p:nvSpPr>
              <p:spPr>
                <a:xfrm>
                  <a:off x="900112" y="700404"/>
                  <a:ext cx="24764" cy="25717"/>
                </a:xfrm>
                <a:custGeom>
                  <a:avLst/>
                  <a:gdLst>
                    <a:gd name="connsiteX0" fmla="*/ 952 w 24764"/>
                    <a:gd name="connsiteY0" fmla="*/ 0 h 25717"/>
                    <a:gd name="connsiteX1" fmla="*/ 6668 w 24764"/>
                    <a:gd name="connsiteY1" fmla="*/ 13335 h 25717"/>
                    <a:gd name="connsiteX2" fmla="*/ 24765 w 24764"/>
                    <a:gd name="connsiteY2" fmla="*/ 12383 h 25717"/>
                    <a:gd name="connsiteX3" fmla="*/ 12382 w 24764"/>
                    <a:gd name="connsiteY3" fmla="*/ 25718 h 25717"/>
                    <a:gd name="connsiteX4" fmla="*/ 0 w 24764"/>
                    <a:gd name="connsiteY4" fmla="*/ 4763 h 25717"/>
                    <a:gd name="connsiteX5" fmla="*/ 952 w 24764"/>
                    <a:gd name="connsiteY5"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4" h="25717">
                      <a:moveTo>
                        <a:pt x="952" y="0"/>
                      </a:moveTo>
                      <a:cubicBezTo>
                        <a:pt x="1905" y="5715"/>
                        <a:pt x="2857" y="10478"/>
                        <a:pt x="6668" y="13335"/>
                      </a:cubicBezTo>
                      <a:cubicBezTo>
                        <a:pt x="12382" y="19050"/>
                        <a:pt x="20002" y="18098"/>
                        <a:pt x="24765" y="12383"/>
                      </a:cubicBezTo>
                      <a:cubicBezTo>
                        <a:pt x="22860" y="20003"/>
                        <a:pt x="18098" y="25718"/>
                        <a:pt x="12382" y="25718"/>
                      </a:cubicBezTo>
                      <a:cubicBezTo>
                        <a:pt x="5715" y="25718"/>
                        <a:pt x="0" y="16193"/>
                        <a:pt x="0" y="4763"/>
                      </a:cubicBezTo>
                      <a:cubicBezTo>
                        <a:pt x="952" y="3810"/>
                        <a:pt x="952" y="1905"/>
                        <a:pt x="952" y="0"/>
                      </a:cubicBezTo>
                      <a:close/>
                    </a:path>
                  </a:pathLst>
                </a:custGeom>
                <a:solidFill>
                  <a:srgbClr val="5A3311"/>
                </a:solidFill>
                <a:ln w="9525" cap="flat">
                  <a:noFill/>
                  <a:prstDash val="solid"/>
                  <a:miter/>
                </a:ln>
              </p:spPr>
              <p:txBody>
                <a:bodyPr rtlCol="0" anchor="ctr"/>
                <a:lstStyle/>
                <a:p>
                  <a:endParaRPr lang="en-US"/>
                </a:p>
              </p:txBody>
            </p:sp>
          </p:grpSp>
          <p:grpSp>
            <p:nvGrpSpPr>
              <p:cNvPr id="2616" name="Graphic 4">
                <a:extLst>
                  <a:ext uri="{FF2B5EF4-FFF2-40B4-BE49-F238E27FC236}">
                    <a16:creationId xmlns:a16="http://schemas.microsoft.com/office/drawing/2014/main" id="{984155FB-5D2A-483E-B79B-FEFFF85ECC1D}"/>
                  </a:ext>
                </a:extLst>
              </p:cNvPr>
              <p:cNvGrpSpPr/>
              <p:nvPr/>
            </p:nvGrpSpPr>
            <p:grpSpPr>
              <a:xfrm>
                <a:off x="994410" y="668911"/>
                <a:ext cx="27713" cy="44887"/>
                <a:chOff x="994410" y="668911"/>
                <a:chExt cx="27713" cy="44887"/>
              </a:xfrm>
            </p:grpSpPr>
            <p:grpSp>
              <p:nvGrpSpPr>
                <p:cNvPr id="2617" name="Graphic 4">
                  <a:extLst>
                    <a:ext uri="{FF2B5EF4-FFF2-40B4-BE49-F238E27FC236}">
                      <a16:creationId xmlns:a16="http://schemas.microsoft.com/office/drawing/2014/main" id="{D9D9F21C-2867-4CF3-BEF7-AE97B20EDEAF}"/>
                    </a:ext>
                  </a:extLst>
                </p:cNvPr>
                <p:cNvGrpSpPr/>
                <p:nvPr/>
              </p:nvGrpSpPr>
              <p:grpSpPr>
                <a:xfrm>
                  <a:off x="994410" y="668911"/>
                  <a:ext cx="27713" cy="44887"/>
                  <a:chOff x="994410" y="668911"/>
                  <a:chExt cx="27713" cy="44887"/>
                </a:xfrm>
              </p:grpSpPr>
              <p:sp>
                <p:nvSpPr>
                  <p:cNvPr id="2618" name="Freeform: Shape 2617">
                    <a:extLst>
                      <a:ext uri="{FF2B5EF4-FFF2-40B4-BE49-F238E27FC236}">
                        <a16:creationId xmlns:a16="http://schemas.microsoft.com/office/drawing/2014/main" id="{F828E50C-F71F-48F3-B2C6-AFB67AE10306}"/>
                      </a:ext>
                    </a:extLst>
                  </p:cNvPr>
                  <p:cNvSpPr/>
                  <p:nvPr/>
                </p:nvSpPr>
                <p:spPr>
                  <a:xfrm>
                    <a:off x="994410" y="668911"/>
                    <a:ext cx="27713" cy="44887"/>
                  </a:xfrm>
                  <a:custGeom>
                    <a:avLst/>
                    <a:gdLst>
                      <a:gd name="connsiteX0" fmla="*/ 0 w 27713"/>
                      <a:gd name="connsiteY0" fmla="*/ 22920 h 44887"/>
                      <a:gd name="connsiteX1" fmla="*/ 14288 w 27713"/>
                      <a:gd name="connsiteY1" fmla="*/ 44828 h 44887"/>
                      <a:gd name="connsiteX2" fmla="*/ 27623 w 27713"/>
                      <a:gd name="connsiteY2" fmla="*/ 21968 h 44887"/>
                      <a:gd name="connsiteX3" fmla="*/ 13335 w 27713"/>
                      <a:gd name="connsiteY3" fmla="*/ 60 h 44887"/>
                      <a:gd name="connsiteX4" fmla="*/ 0 w 27713"/>
                      <a:gd name="connsiteY4" fmla="*/ 22920 h 4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3" h="44887">
                        <a:moveTo>
                          <a:pt x="0" y="22920"/>
                        </a:moveTo>
                        <a:cubicBezTo>
                          <a:pt x="0" y="35303"/>
                          <a:pt x="6667" y="45780"/>
                          <a:pt x="14288" y="44828"/>
                        </a:cubicBezTo>
                        <a:cubicBezTo>
                          <a:pt x="21907" y="44828"/>
                          <a:pt x="28575" y="34350"/>
                          <a:pt x="27623" y="21968"/>
                        </a:cubicBezTo>
                        <a:cubicBezTo>
                          <a:pt x="27623" y="9585"/>
                          <a:pt x="20955" y="-892"/>
                          <a:pt x="13335" y="60"/>
                        </a:cubicBezTo>
                        <a:cubicBezTo>
                          <a:pt x="6667" y="1013"/>
                          <a:pt x="0" y="10538"/>
                          <a:pt x="0" y="22920"/>
                        </a:cubicBezTo>
                        <a:close/>
                      </a:path>
                    </a:pathLst>
                  </a:custGeom>
                  <a:solidFill>
                    <a:srgbClr val="593415"/>
                  </a:solidFill>
                  <a:ln w="9525" cap="flat">
                    <a:noFill/>
                    <a:prstDash val="solid"/>
                    <a:miter/>
                  </a:ln>
                </p:spPr>
                <p:txBody>
                  <a:bodyPr rtlCol="0" anchor="ctr"/>
                  <a:lstStyle/>
                  <a:p>
                    <a:endParaRPr lang="en-US"/>
                  </a:p>
                </p:txBody>
              </p:sp>
              <p:sp>
                <p:nvSpPr>
                  <p:cNvPr id="2619" name="Freeform: Shape 2618">
                    <a:extLst>
                      <a:ext uri="{FF2B5EF4-FFF2-40B4-BE49-F238E27FC236}">
                        <a16:creationId xmlns:a16="http://schemas.microsoft.com/office/drawing/2014/main" id="{4E7E3DA7-C9E7-453B-98DD-7BA929437655}"/>
                      </a:ext>
                    </a:extLst>
                  </p:cNvPr>
                  <p:cNvSpPr/>
                  <p:nvPr/>
                </p:nvSpPr>
                <p:spPr>
                  <a:xfrm>
                    <a:off x="996314" y="672781"/>
                    <a:ext cx="24764" cy="40005"/>
                  </a:xfrm>
                  <a:custGeom>
                    <a:avLst/>
                    <a:gdLst>
                      <a:gd name="connsiteX0" fmla="*/ 0 w 24764"/>
                      <a:gd name="connsiteY0" fmla="*/ 20003 h 40005"/>
                      <a:gd name="connsiteX1" fmla="*/ 12383 w 24764"/>
                      <a:gd name="connsiteY1" fmla="*/ 40005 h 40005"/>
                      <a:gd name="connsiteX2" fmla="*/ 24765 w 24764"/>
                      <a:gd name="connsiteY2" fmla="*/ 20003 h 40005"/>
                      <a:gd name="connsiteX3" fmla="*/ 12383 w 24764"/>
                      <a:gd name="connsiteY3" fmla="*/ 0 h 40005"/>
                      <a:gd name="connsiteX4" fmla="*/ 0 w 24764"/>
                      <a:gd name="connsiteY4" fmla="*/ 20003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40005">
                        <a:moveTo>
                          <a:pt x="0" y="20003"/>
                        </a:moveTo>
                        <a:cubicBezTo>
                          <a:pt x="0" y="31433"/>
                          <a:pt x="5715" y="40005"/>
                          <a:pt x="12383" y="40005"/>
                        </a:cubicBezTo>
                        <a:cubicBezTo>
                          <a:pt x="19050" y="40005"/>
                          <a:pt x="24765" y="30480"/>
                          <a:pt x="24765" y="20003"/>
                        </a:cubicBezTo>
                        <a:cubicBezTo>
                          <a:pt x="24765" y="8572"/>
                          <a:pt x="19050" y="0"/>
                          <a:pt x="12383" y="0"/>
                        </a:cubicBezTo>
                        <a:cubicBezTo>
                          <a:pt x="5715" y="0"/>
                          <a:pt x="0" y="9525"/>
                          <a:pt x="0" y="20003"/>
                        </a:cubicBezTo>
                        <a:close/>
                      </a:path>
                    </a:pathLst>
                  </a:custGeom>
                  <a:solidFill>
                    <a:srgbClr val="6B3E18"/>
                  </a:solidFill>
                  <a:ln w="9525" cap="flat">
                    <a:noFill/>
                    <a:prstDash val="solid"/>
                    <a:miter/>
                  </a:ln>
                </p:spPr>
                <p:txBody>
                  <a:bodyPr rtlCol="0" anchor="ctr"/>
                  <a:lstStyle/>
                  <a:p>
                    <a:endParaRPr lang="en-US"/>
                  </a:p>
                </p:txBody>
              </p:sp>
              <p:sp>
                <p:nvSpPr>
                  <p:cNvPr id="2620" name="Freeform: Shape 2619">
                    <a:extLst>
                      <a:ext uri="{FF2B5EF4-FFF2-40B4-BE49-F238E27FC236}">
                        <a16:creationId xmlns:a16="http://schemas.microsoft.com/office/drawing/2014/main" id="{E54C476A-FD88-41AA-AE8D-DE9AD72484D4}"/>
                      </a:ext>
                    </a:extLst>
                  </p:cNvPr>
                  <p:cNvSpPr/>
                  <p:nvPr/>
                </p:nvSpPr>
                <p:spPr>
                  <a:xfrm>
                    <a:off x="1000125" y="677544"/>
                    <a:ext cx="17145" cy="27622"/>
                  </a:xfrm>
                  <a:custGeom>
                    <a:avLst/>
                    <a:gdLst>
                      <a:gd name="connsiteX0" fmla="*/ 0 w 17145"/>
                      <a:gd name="connsiteY0" fmla="*/ 14288 h 27622"/>
                      <a:gd name="connsiteX1" fmla="*/ 8573 w 17145"/>
                      <a:gd name="connsiteY1" fmla="*/ 27622 h 27622"/>
                      <a:gd name="connsiteX2" fmla="*/ 17145 w 17145"/>
                      <a:gd name="connsiteY2" fmla="*/ 13335 h 27622"/>
                      <a:gd name="connsiteX3" fmla="*/ 8573 w 17145"/>
                      <a:gd name="connsiteY3" fmla="*/ 0 h 27622"/>
                      <a:gd name="connsiteX4" fmla="*/ 0 w 17145"/>
                      <a:gd name="connsiteY4" fmla="*/ 14288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7622">
                        <a:moveTo>
                          <a:pt x="0" y="14288"/>
                        </a:moveTo>
                        <a:cubicBezTo>
                          <a:pt x="0" y="21908"/>
                          <a:pt x="3810" y="27622"/>
                          <a:pt x="8573" y="27622"/>
                        </a:cubicBezTo>
                        <a:cubicBezTo>
                          <a:pt x="13335" y="27622"/>
                          <a:pt x="17145" y="20955"/>
                          <a:pt x="17145" y="13335"/>
                        </a:cubicBezTo>
                        <a:cubicBezTo>
                          <a:pt x="17145" y="5715"/>
                          <a:pt x="13335" y="0"/>
                          <a:pt x="8573" y="0"/>
                        </a:cubicBezTo>
                        <a:cubicBezTo>
                          <a:pt x="3810" y="953"/>
                          <a:pt x="0" y="6668"/>
                          <a:pt x="0" y="14288"/>
                        </a:cubicBezTo>
                        <a:close/>
                      </a:path>
                    </a:pathLst>
                  </a:custGeom>
                  <a:solidFill>
                    <a:srgbClr val="27180E"/>
                  </a:solidFill>
                  <a:ln w="9525" cap="flat">
                    <a:noFill/>
                    <a:prstDash val="solid"/>
                    <a:miter/>
                  </a:ln>
                </p:spPr>
                <p:txBody>
                  <a:bodyPr rtlCol="0" anchor="ctr"/>
                  <a:lstStyle/>
                  <a:p>
                    <a:endParaRPr lang="en-US"/>
                  </a:p>
                </p:txBody>
              </p:sp>
              <p:sp>
                <p:nvSpPr>
                  <p:cNvPr id="2621" name="Freeform: Shape 2620">
                    <a:extLst>
                      <a:ext uri="{FF2B5EF4-FFF2-40B4-BE49-F238E27FC236}">
                        <a16:creationId xmlns:a16="http://schemas.microsoft.com/office/drawing/2014/main" id="{376B659C-8487-4E6B-BC83-34C7E0DD0636}"/>
                      </a:ext>
                    </a:extLst>
                  </p:cNvPr>
                  <p:cNvSpPr/>
                  <p:nvPr/>
                </p:nvSpPr>
                <p:spPr>
                  <a:xfrm>
                    <a:off x="999172" y="675639"/>
                    <a:ext cx="9525" cy="15239"/>
                  </a:xfrm>
                  <a:custGeom>
                    <a:avLst/>
                    <a:gdLst>
                      <a:gd name="connsiteX0" fmla="*/ 0 w 9525"/>
                      <a:gd name="connsiteY0" fmla="*/ 7620 h 15239"/>
                      <a:gd name="connsiteX1" fmla="*/ 4763 w 9525"/>
                      <a:gd name="connsiteY1" fmla="*/ 15240 h 15239"/>
                      <a:gd name="connsiteX2" fmla="*/ 9525 w 9525"/>
                      <a:gd name="connsiteY2" fmla="*/ 7620 h 15239"/>
                      <a:gd name="connsiteX3" fmla="*/ 4763 w 9525"/>
                      <a:gd name="connsiteY3" fmla="*/ 0 h 15239"/>
                      <a:gd name="connsiteX4" fmla="*/ 0 w 9525"/>
                      <a:gd name="connsiteY4" fmla="*/ 7620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239">
                        <a:moveTo>
                          <a:pt x="0" y="7620"/>
                        </a:moveTo>
                        <a:cubicBezTo>
                          <a:pt x="0" y="11430"/>
                          <a:pt x="1905" y="15240"/>
                          <a:pt x="4763" y="15240"/>
                        </a:cubicBezTo>
                        <a:cubicBezTo>
                          <a:pt x="7620" y="15240"/>
                          <a:pt x="9525" y="11430"/>
                          <a:pt x="9525" y="7620"/>
                        </a:cubicBezTo>
                        <a:cubicBezTo>
                          <a:pt x="9525" y="3810"/>
                          <a:pt x="7620" y="0"/>
                          <a:pt x="4763" y="0"/>
                        </a:cubicBezTo>
                        <a:cubicBezTo>
                          <a:pt x="1905" y="0"/>
                          <a:pt x="0" y="3810"/>
                          <a:pt x="0" y="7620"/>
                        </a:cubicBezTo>
                        <a:close/>
                      </a:path>
                    </a:pathLst>
                  </a:custGeom>
                  <a:solidFill>
                    <a:srgbClr val="FBFBFB"/>
                  </a:solidFill>
                  <a:ln w="9525" cap="flat">
                    <a:noFill/>
                    <a:prstDash val="solid"/>
                    <a:miter/>
                  </a:ln>
                </p:spPr>
                <p:txBody>
                  <a:bodyPr rtlCol="0" anchor="ctr"/>
                  <a:lstStyle/>
                  <a:p>
                    <a:endParaRPr lang="en-US"/>
                  </a:p>
                </p:txBody>
              </p:sp>
              <p:sp>
                <p:nvSpPr>
                  <p:cNvPr id="2622" name="Freeform: Shape 2621">
                    <a:extLst>
                      <a:ext uri="{FF2B5EF4-FFF2-40B4-BE49-F238E27FC236}">
                        <a16:creationId xmlns:a16="http://schemas.microsoft.com/office/drawing/2014/main" id="{9AEBDA8A-364F-438C-B190-B6725D643FC4}"/>
                      </a:ext>
                    </a:extLst>
                  </p:cNvPr>
                  <p:cNvSpPr/>
                  <p:nvPr/>
                </p:nvSpPr>
                <p:spPr>
                  <a:xfrm>
                    <a:off x="1012112" y="674687"/>
                    <a:ext cx="9458" cy="34556"/>
                  </a:xfrm>
                  <a:custGeom>
                    <a:avLst/>
                    <a:gdLst>
                      <a:gd name="connsiteX0" fmla="*/ 395 w 9458"/>
                      <a:gd name="connsiteY0" fmla="*/ 33338 h 34556"/>
                      <a:gd name="connsiteX1" fmla="*/ 6110 w 9458"/>
                      <a:gd name="connsiteY1" fmla="*/ 17145 h 34556"/>
                      <a:gd name="connsiteX2" fmla="*/ 395 w 9458"/>
                      <a:gd name="connsiteY2" fmla="*/ 953 h 34556"/>
                      <a:gd name="connsiteX3" fmla="*/ 395 w 9458"/>
                      <a:gd name="connsiteY3" fmla="*/ 0 h 34556"/>
                      <a:gd name="connsiteX4" fmla="*/ 1347 w 9458"/>
                      <a:gd name="connsiteY4" fmla="*/ 34290 h 34556"/>
                      <a:gd name="connsiteX5" fmla="*/ 395 w 9458"/>
                      <a:gd name="connsiteY5" fmla="*/ 33338 h 3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8" h="34556">
                        <a:moveTo>
                          <a:pt x="395" y="33338"/>
                        </a:moveTo>
                        <a:cubicBezTo>
                          <a:pt x="4205" y="28575"/>
                          <a:pt x="6110" y="23813"/>
                          <a:pt x="6110" y="17145"/>
                        </a:cubicBezTo>
                        <a:cubicBezTo>
                          <a:pt x="6110" y="11430"/>
                          <a:pt x="3252" y="5715"/>
                          <a:pt x="395" y="953"/>
                        </a:cubicBezTo>
                        <a:cubicBezTo>
                          <a:pt x="395" y="953"/>
                          <a:pt x="395" y="0"/>
                          <a:pt x="395" y="0"/>
                        </a:cubicBezTo>
                        <a:cubicBezTo>
                          <a:pt x="11825" y="5715"/>
                          <a:pt x="12777" y="28575"/>
                          <a:pt x="1347" y="34290"/>
                        </a:cubicBezTo>
                        <a:cubicBezTo>
                          <a:pt x="395" y="35242"/>
                          <a:pt x="-558" y="33338"/>
                          <a:pt x="395" y="33338"/>
                        </a:cubicBezTo>
                        <a:close/>
                      </a:path>
                    </a:pathLst>
                  </a:custGeom>
                  <a:solidFill>
                    <a:srgbClr val="6B3E18"/>
                  </a:solidFill>
                  <a:ln w="9525" cap="flat">
                    <a:noFill/>
                    <a:prstDash val="solid"/>
                    <a:miter/>
                  </a:ln>
                </p:spPr>
                <p:txBody>
                  <a:bodyPr rtlCol="0" anchor="ctr"/>
                  <a:lstStyle/>
                  <a:p>
                    <a:endParaRPr lang="en-US"/>
                  </a:p>
                </p:txBody>
              </p:sp>
              <p:sp>
                <p:nvSpPr>
                  <p:cNvPr id="2623" name="Freeform: Shape 2622">
                    <a:extLst>
                      <a:ext uri="{FF2B5EF4-FFF2-40B4-BE49-F238E27FC236}">
                        <a16:creationId xmlns:a16="http://schemas.microsoft.com/office/drawing/2014/main" id="{2DD75ABF-8676-48BC-9A63-897E4D5DD93D}"/>
                      </a:ext>
                    </a:extLst>
                  </p:cNvPr>
                  <p:cNvSpPr/>
                  <p:nvPr/>
                </p:nvSpPr>
                <p:spPr>
                  <a:xfrm>
                    <a:off x="997846" y="690165"/>
                    <a:ext cx="11565" cy="19913"/>
                  </a:xfrm>
                  <a:custGeom>
                    <a:avLst/>
                    <a:gdLst>
                      <a:gd name="connsiteX0" fmla="*/ 374 w 11565"/>
                      <a:gd name="connsiteY0" fmla="*/ 714 h 19913"/>
                      <a:gd name="connsiteX1" fmla="*/ 374 w 11565"/>
                      <a:gd name="connsiteY1" fmla="*/ 714 h 19913"/>
                      <a:gd name="connsiteX2" fmla="*/ 3231 w 11565"/>
                      <a:gd name="connsiteY2" fmla="*/ 10239 h 19913"/>
                      <a:gd name="connsiteX3" fmla="*/ 10851 w 11565"/>
                      <a:gd name="connsiteY3" fmla="*/ 17859 h 19913"/>
                      <a:gd name="connsiteX4" fmla="*/ 10851 w 11565"/>
                      <a:gd name="connsiteY4" fmla="*/ 19764 h 19913"/>
                      <a:gd name="connsiteX5" fmla="*/ 2279 w 11565"/>
                      <a:gd name="connsiteY5" fmla="*/ 14049 h 19913"/>
                      <a:gd name="connsiteX6" fmla="*/ 374 w 11565"/>
                      <a:gd name="connsiteY6" fmla="*/ 714 h 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5" h="19913">
                        <a:moveTo>
                          <a:pt x="374" y="714"/>
                        </a:moveTo>
                        <a:cubicBezTo>
                          <a:pt x="374" y="-238"/>
                          <a:pt x="374" y="-238"/>
                          <a:pt x="374" y="714"/>
                        </a:cubicBezTo>
                        <a:cubicBezTo>
                          <a:pt x="1326" y="3572"/>
                          <a:pt x="2279" y="7382"/>
                          <a:pt x="3231" y="10239"/>
                        </a:cubicBezTo>
                        <a:cubicBezTo>
                          <a:pt x="5136" y="14049"/>
                          <a:pt x="7041" y="15954"/>
                          <a:pt x="10851" y="17859"/>
                        </a:cubicBezTo>
                        <a:cubicBezTo>
                          <a:pt x="11804" y="17859"/>
                          <a:pt x="11804" y="19764"/>
                          <a:pt x="10851" y="19764"/>
                        </a:cubicBezTo>
                        <a:cubicBezTo>
                          <a:pt x="7041" y="20717"/>
                          <a:pt x="4184" y="16907"/>
                          <a:pt x="2279" y="14049"/>
                        </a:cubicBezTo>
                        <a:cubicBezTo>
                          <a:pt x="374" y="9287"/>
                          <a:pt x="-579" y="5477"/>
                          <a:pt x="374" y="714"/>
                        </a:cubicBezTo>
                        <a:close/>
                      </a:path>
                    </a:pathLst>
                  </a:custGeom>
                  <a:solidFill>
                    <a:srgbClr val="6B3E18"/>
                  </a:solidFill>
                  <a:ln w="9525" cap="flat">
                    <a:noFill/>
                    <a:prstDash val="solid"/>
                    <a:miter/>
                  </a:ln>
                </p:spPr>
                <p:txBody>
                  <a:bodyPr rtlCol="0" anchor="ctr"/>
                  <a:lstStyle/>
                  <a:p>
                    <a:endParaRPr lang="en-US"/>
                  </a:p>
                </p:txBody>
              </p:sp>
              <p:sp>
                <p:nvSpPr>
                  <p:cNvPr id="2624" name="Freeform: Shape 2623">
                    <a:extLst>
                      <a:ext uri="{FF2B5EF4-FFF2-40B4-BE49-F238E27FC236}">
                        <a16:creationId xmlns:a16="http://schemas.microsoft.com/office/drawing/2014/main" id="{B5B24828-7A64-4758-A18E-EFB6DB7FF8D5}"/>
                      </a:ext>
                    </a:extLst>
                  </p:cNvPr>
                  <p:cNvSpPr/>
                  <p:nvPr/>
                </p:nvSpPr>
                <p:spPr>
                  <a:xfrm>
                    <a:off x="1016875" y="688974"/>
                    <a:ext cx="3821" cy="16192"/>
                  </a:xfrm>
                  <a:custGeom>
                    <a:avLst/>
                    <a:gdLst>
                      <a:gd name="connsiteX0" fmla="*/ 395 w 3821"/>
                      <a:gd name="connsiteY0" fmla="*/ 14288 h 16192"/>
                      <a:gd name="connsiteX1" fmla="*/ 3252 w 3821"/>
                      <a:gd name="connsiteY1" fmla="*/ 0 h 16192"/>
                      <a:gd name="connsiteX2" fmla="*/ 3252 w 3821"/>
                      <a:gd name="connsiteY2" fmla="*/ 0 h 16192"/>
                      <a:gd name="connsiteX3" fmla="*/ 1347 w 3821"/>
                      <a:gd name="connsiteY3" fmla="*/ 16192 h 16192"/>
                      <a:gd name="connsiteX4" fmla="*/ 395 w 3821"/>
                      <a:gd name="connsiteY4" fmla="*/ 14288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 h="16192">
                        <a:moveTo>
                          <a:pt x="395" y="14288"/>
                        </a:moveTo>
                        <a:cubicBezTo>
                          <a:pt x="2300" y="9525"/>
                          <a:pt x="3252" y="4763"/>
                          <a:pt x="3252" y="0"/>
                        </a:cubicBezTo>
                        <a:cubicBezTo>
                          <a:pt x="3252" y="0"/>
                          <a:pt x="3252" y="0"/>
                          <a:pt x="3252" y="0"/>
                        </a:cubicBezTo>
                        <a:cubicBezTo>
                          <a:pt x="4205" y="4763"/>
                          <a:pt x="4205" y="11430"/>
                          <a:pt x="1347" y="16192"/>
                        </a:cubicBezTo>
                        <a:cubicBezTo>
                          <a:pt x="395" y="16192"/>
                          <a:pt x="-558" y="14288"/>
                          <a:pt x="395" y="14288"/>
                        </a:cubicBezTo>
                        <a:close/>
                      </a:path>
                    </a:pathLst>
                  </a:custGeom>
                  <a:solidFill>
                    <a:srgbClr val="6B3E18"/>
                  </a:solidFill>
                  <a:ln w="9525" cap="flat">
                    <a:noFill/>
                    <a:prstDash val="solid"/>
                    <a:miter/>
                  </a:ln>
                </p:spPr>
                <p:txBody>
                  <a:bodyPr rtlCol="0" anchor="ctr"/>
                  <a:lstStyle/>
                  <a:p>
                    <a:endParaRPr lang="en-US"/>
                  </a:p>
                </p:txBody>
              </p:sp>
            </p:grpSp>
            <p:sp>
              <p:nvSpPr>
                <p:cNvPr id="2625" name="Freeform: Shape 2624">
                  <a:extLst>
                    <a:ext uri="{FF2B5EF4-FFF2-40B4-BE49-F238E27FC236}">
                      <a16:creationId xmlns:a16="http://schemas.microsoft.com/office/drawing/2014/main" id="{140F1F75-4270-4540-BDC6-91B446AB6095}"/>
                    </a:ext>
                  </a:extLst>
                </p:cNvPr>
                <p:cNvSpPr/>
                <p:nvPr/>
              </p:nvSpPr>
              <p:spPr>
                <a:xfrm>
                  <a:off x="994410" y="686116"/>
                  <a:ext cx="27622" cy="27622"/>
                </a:xfrm>
                <a:custGeom>
                  <a:avLst/>
                  <a:gdLst>
                    <a:gd name="connsiteX0" fmla="*/ 952 w 27622"/>
                    <a:gd name="connsiteY0" fmla="*/ 0 h 27622"/>
                    <a:gd name="connsiteX1" fmla="*/ 7620 w 27622"/>
                    <a:gd name="connsiteY1" fmla="*/ 14288 h 27622"/>
                    <a:gd name="connsiteX2" fmla="*/ 27623 w 27622"/>
                    <a:gd name="connsiteY2" fmla="*/ 12383 h 27622"/>
                    <a:gd name="connsiteX3" fmla="*/ 14288 w 27622"/>
                    <a:gd name="connsiteY3" fmla="*/ 27623 h 27622"/>
                    <a:gd name="connsiteX4" fmla="*/ 0 w 27622"/>
                    <a:gd name="connsiteY4" fmla="*/ 5715 h 27622"/>
                    <a:gd name="connsiteX5" fmla="*/ 952 w 27622"/>
                    <a:gd name="connsiteY5"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 h="27622">
                      <a:moveTo>
                        <a:pt x="952" y="0"/>
                      </a:moveTo>
                      <a:cubicBezTo>
                        <a:pt x="1905" y="5715"/>
                        <a:pt x="3810" y="11430"/>
                        <a:pt x="7620" y="14288"/>
                      </a:cubicBezTo>
                      <a:cubicBezTo>
                        <a:pt x="14288" y="20955"/>
                        <a:pt x="22860" y="19050"/>
                        <a:pt x="27623" y="12383"/>
                      </a:cubicBezTo>
                      <a:cubicBezTo>
                        <a:pt x="25717" y="20955"/>
                        <a:pt x="20955" y="27623"/>
                        <a:pt x="14288" y="27623"/>
                      </a:cubicBezTo>
                      <a:cubicBezTo>
                        <a:pt x="6667" y="27623"/>
                        <a:pt x="0" y="18098"/>
                        <a:pt x="0" y="5715"/>
                      </a:cubicBezTo>
                      <a:cubicBezTo>
                        <a:pt x="0" y="3810"/>
                        <a:pt x="952" y="1905"/>
                        <a:pt x="952" y="0"/>
                      </a:cubicBezTo>
                      <a:close/>
                    </a:path>
                  </a:pathLst>
                </a:custGeom>
                <a:solidFill>
                  <a:srgbClr val="5A3311"/>
                </a:solidFill>
                <a:ln w="9525" cap="flat">
                  <a:noFill/>
                  <a:prstDash val="solid"/>
                  <a:miter/>
                </a:ln>
              </p:spPr>
              <p:txBody>
                <a:bodyPr rtlCol="0" anchor="ctr"/>
                <a:lstStyle/>
                <a:p>
                  <a:endParaRPr lang="en-US"/>
                </a:p>
              </p:txBody>
            </p:sp>
          </p:grpSp>
          <p:sp>
            <p:nvSpPr>
              <p:cNvPr id="2626" name="Freeform: Shape 2625">
                <a:extLst>
                  <a:ext uri="{FF2B5EF4-FFF2-40B4-BE49-F238E27FC236}">
                    <a16:creationId xmlns:a16="http://schemas.microsoft.com/office/drawing/2014/main" id="{0B4F63F3-D766-40C1-B1C8-362720A59657}"/>
                  </a:ext>
                </a:extLst>
              </p:cNvPr>
              <p:cNvSpPr/>
              <p:nvPr/>
            </p:nvSpPr>
            <p:spPr>
              <a:xfrm>
                <a:off x="888682" y="725169"/>
                <a:ext cx="26669" cy="14287"/>
              </a:xfrm>
              <a:custGeom>
                <a:avLst/>
                <a:gdLst>
                  <a:gd name="connsiteX0" fmla="*/ 0 w 26669"/>
                  <a:gd name="connsiteY0" fmla="*/ 0 h 14287"/>
                  <a:gd name="connsiteX1" fmla="*/ 4763 w 26669"/>
                  <a:gd name="connsiteY1" fmla="*/ 0 h 14287"/>
                  <a:gd name="connsiteX2" fmla="*/ 9525 w 26669"/>
                  <a:gd name="connsiteY2" fmla="*/ 953 h 14287"/>
                  <a:gd name="connsiteX3" fmla="*/ 12382 w 26669"/>
                  <a:gd name="connsiteY3" fmla="*/ 1905 h 14287"/>
                  <a:gd name="connsiteX4" fmla="*/ 15240 w 26669"/>
                  <a:gd name="connsiteY4" fmla="*/ 2858 h 14287"/>
                  <a:gd name="connsiteX5" fmla="*/ 18098 w 26669"/>
                  <a:gd name="connsiteY5" fmla="*/ 4763 h 14287"/>
                  <a:gd name="connsiteX6" fmla="*/ 20003 w 26669"/>
                  <a:gd name="connsiteY6" fmla="*/ 6668 h 14287"/>
                  <a:gd name="connsiteX7" fmla="*/ 21907 w 26669"/>
                  <a:gd name="connsiteY7" fmla="*/ 8572 h 14287"/>
                  <a:gd name="connsiteX8" fmla="*/ 23813 w 26669"/>
                  <a:gd name="connsiteY8" fmla="*/ 10478 h 14287"/>
                  <a:gd name="connsiteX9" fmla="*/ 25718 w 26669"/>
                  <a:gd name="connsiteY9" fmla="*/ 13335 h 14287"/>
                  <a:gd name="connsiteX10" fmla="*/ 26670 w 26669"/>
                  <a:gd name="connsiteY10" fmla="*/ 14288 h 14287"/>
                  <a:gd name="connsiteX11" fmla="*/ 25718 w 26669"/>
                  <a:gd name="connsiteY11" fmla="*/ 13335 h 14287"/>
                  <a:gd name="connsiteX12" fmla="*/ 24765 w 26669"/>
                  <a:gd name="connsiteY12" fmla="*/ 12383 h 14287"/>
                  <a:gd name="connsiteX13" fmla="*/ 23813 w 26669"/>
                  <a:gd name="connsiteY13" fmla="*/ 11430 h 14287"/>
                  <a:gd name="connsiteX14" fmla="*/ 21907 w 26669"/>
                  <a:gd name="connsiteY14" fmla="*/ 9525 h 14287"/>
                  <a:gd name="connsiteX15" fmla="*/ 20003 w 26669"/>
                  <a:gd name="connsiteY15" fmla="*/ 7620 h 14287"/>
                  <a:gd name="connsiteX16" fmla="*/ 15240 w 26669"/>
                  <a:gd name="connsiteY16" fmla="*/ 4763 h 14287"/>
                  <a:gd name="connsiteX17" fmla="*/ 10478 w 26669"/>
                  <a:gd name="connsiteY17" fmla="*/ 1905 h 14287"/>
                  <a:gd name="connsiteX18" fmla="*/ 7620 w 26669"/>
                  <a:gd name="connsiteY18" fmla="*/ 953 h 14287"/>
                  <a:gd name="connsiteX19" fmla="*/ 5715 w 26669"/>
                  <a:gd name="connsiteY19" fmla="*/ 0 h 14287"/>
                  <a:gd name="connsiteX20" fmla="*/ 0 w 26669"/>
                  <a:gd name="connsiteY20"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69" h="14287">
                    <a:moveTo>
                      <a:pt x="0" y="0"/>
                    </a:moveTo>
                    <a:cubicBezTo>
                      <a:pt x="0" y="0"/>
                      <a:pt x="1905" y="0"/>
                      <a:pt x="4763" y="0"/>
                    </a:cubicBezTo>
                    <a:cubicBezTo>
                      <a:pt x="6668" y="0"/>
                      <a:pt x="7620" y="0"/>
                      <a:pt x="9525" y="953"/>
                    </a:cubicBezTo>
                    <a:cubicBezTo>
                      <a:pt x="10478" y="953"/>
                      <a:pt x="11430" y="1905"/>
                      <a:pt x="12382" y="1905"/>
                    </a:cubicBezTo>
                    <a:cubicBezTo>
                      <a:pt x="13335" y="1905"/>
                      <a:pt x="14288" y="2858"/>
                      <a:pt x="15240" y="2858"/>
                    </a:cubicBezTo>
                    <a:cubicBezTo>
                      <a:pt x="16193" y="2858"/>
                      <a:pt x="17145" y="3810"/>
                      <a:pt x="18098" y="4763"/>
                    </a:cubicBezTo>
                    <a:cubicBezTo>
                      <a:pt x="19050" y="5715"/>
                      <a:pt x="20003" y="5715"/>
                      <a:pt x="20003" y="6668"/>
                    </a:cubicBezTo>
                    <a:cubicBezTo>
                      <a:pt x="20955" y="7620"/>
                      <a:pt x="20955" y="7620"/>
                      <a:pt x="21907" y="8572"/>
                    </a:cubicBezTo>
                    <a:cubicBezTo>
                      <a:pt x="22860" y="9525"/>
                      <a:pt x="22860" y="9525"/>
                      <a:pt x="23813" y="10478"/>
                    </a:cubicBezTo>
                    <a:cubicBezTo>
                      <a:pt x="24765" y="11430"/>
                      <a:pt x="24765" y="13335"/>
                      <a:pt x="25718" y="13335"/>
                    </a:cubicBezTo>
                    <a:cubicBezTo>
                      <a:pt x="25718" y="14288"/>
                      <a:pt x="26670" y="14288"/>
                      <a:pt x="26670" y="14288"/>
                    </a:cubicBezTo>
                    <a:cubicBezTo>
                      <a:pt x="26670" y="14288"/>
                      <a:pt x="26670" y="14288"/>
                      <a:pt x="25718" y="13335"/>
                    </a:cubicBezTo>
                    <a:cubicBezTo>
                      <a:pt x="25718" y="13335"/>
                      <a:pt x="24765" y="12383"/>
                      <a:pt x="24765" y="12383"/>
                    </a:cubicBezTo>
                    <a:cubicBezTo>
                      <a:pt x="24765" y="12383"/>
                      <a:pt x="23813" y="11430"/>
                      <a:pt x="23813" y="11430"/>
                    </a:cubicBezTo>
                    <a:cubicBezTo>
                      <a:pt x="22860" y="10478"/>
                      <a:pt x="22860" y="10478"/>
                      <a:pt x="21907" y="9525"/>
                    </a:cubicBezTo>
                    <a:cubicBezTo>
                      <a:pt x="20955" y="8572"/>
                      <a:pt x="20955" y="8572"/>
                      <a:pt x="20003" y="7620"/>
                    </a:cubicBezTo>
                    <a:cubicBezTo>
                      <a:pt x="19050" y="6668"/>
                      <a:pt x="17145" y="5715"/>
                      <a:pt x="15240" y="4763"/>
                    </a:cubicBezTo>
                    <a:cubicBezTo>
                      <a:pt x="13335" y="3810"/>
                      <a:pt x="11430" y="2858"/>
                      <a:pt x="10478" y="1905"/>
                    </a:cubicBezTo>
                    <a:cubicBezTo>
                      <a:pt x="9525" y="1905"/>
                      <a:pt x="8573" y="953"/>
                      <a:pt x="7620" y="953"/>
                    </a:cubicBezTo>
                    <a:cubicBezTo>
                      <a:pt x="6668" y="953"/>
                      <a:pt x="5715" y="953"/>
                      <a:pt x="5715" y="0"/>
                    </a:cubicBezTo>
                    <a:cubicBezTo>
                      <a:pt x="1905" y="953"/>
                      <a:pt x="0" y="0"/>
                      <a:pt x="0" y="0"/>
                    </a:cubicBezTo>
                    <a:close/>
                  </a:path>
                </a:pathLst>
              </a:custGeom>
              <a:solidFill>
                <a:srgbClr val="9E5116"/>
              </a:solidFill>
              <a:ln w="9525" cap="flat">
                <a:noFill/>
                <a:prstDash val="solid"/>
                <a:miter/>
              </a:ln>
            </p:spPr>
            <p:txBody>
              <a:bodyPr rtlCol="0" anchor="ctr"/>
              <a:lstStyle/>
              <a:p>
                <a:endParaRPr lang="en-US"/>
              </a:p>
            </p:txBody>
          </p:sp>
          <p:sp>
            <p:nvSpPr>
              <p:cNvPr id="2627" name="Freeform: Shape 2626">
                <a:extLst>
                  <a:ext uri="{FF2B5EF4-FFF2-40B4-BE49-F238E27FC236}">
                    <a16:creationId xmlns:a16="http://schemas.microsoft.com/office/drawing/2014/main" id="{B02409FD-69B5-4CEF-8360-9EE2F7373192}"/>
                  </a:ext>
                </a:extLst>
              </p:cNvPr>
              <p:cNvSpPr/>
              <p:nvPr/>
            </p:nvSpPr>
            <p:spPr>
              <a:xfrm>
                <a:off x="1011554" y="710881"/>
                <a:ext cx="24765" cy="20955"/>
              </a:xfrm>
              <a:custGeom>
                <a:avLst/>
                <a:gdLst>
                  <a:gd name="connsiteX0" fmla="*/ 0 w 24765"/>
                  <a:gd name="connsiteY0" fmla="*/ 20955 h 20955"/>
                  <a:gd name="connsiteX1" fmla="*/ 1905 w 24765"/>
                  <a:gd name="connsiteY1" fmla="*/ 16193 h 20955"/>
                  <a:gd name="connsiteX2" fmla="*/ 4763 w 24765"/>
                  <a:gd name="connsiteY2" fmla="*/ 11430 h 20955"/>
                  <a:gd name="connsiteX3" fmla="*/ 6668 w 24765"/>
                  <a:gd name="connsiteY3" fmla="*/ 8572 h 20955"/>
                  <a:gd name="connsiteX4" fmla="*/ 8573 w 24765"/>
                  <a:gd name="connsiteY4" fmla="*/ 6668 h 20955"/>
                  <a:gd name="connsiteX5" fmla="*/ 11430 w 24765"/>
                  <a:gd name="connsiteY5" fmla="*/ 4763 h 20955"/>
                  <a:gd name="connsiteX6" fmla="*/ 14288 w 24765"/>
                  <a:gd name="connsiteY6" fmla="*/ 2858 h 20955"/>
                  <a:gd name="connsiteX7" fmla="*/ 17145 w 24765"/>
                  <a:gd name="connsiteY7" fmla="*/ 1905 h 20955"/>
                  <a:gd name="connsiteX8" fmla="*/ 20003 w 24765"/>
                  <a:gd name="connsiteY8" fmla="*/ 953 h 20955"/>
                  <a:gd name="connsiteX9" fmla="*/ 23813 w 24765"/>
                  <a:gd name="connsiteY9" fmla="*/ 0 h 20955"/>
                  <a:gd name="connsiteX10" fmla="*/ 24765 w 24765"/>
                  <a:gd name="connsiteY10" fmla="*/ 0 h 20955"/>
                  <a:gd name="connsiteX11" fmla="*/ 23813 w 24765"/>
                  <a:gd name="connsiteY11" fmla="*/ 953 h 20955"/>
                  <a:gd name="connsiteX12" fmla="*/ 21908 w 24765"/>
                  <a:gd name="connsiteY12" fmla="*/ 1905 h 20955"/>
                  <a:gd name="connsiteX13" fmla="*/ 20003 w 24765"/>
                  <a:gd name="connsiteY13" fmla="*/ 2858 h 20955"/>
                  <a:gd name="connsiteX14" fmla="*/ 18098 w 24765"/>
                  <a:gd name="connsiteY14" fmla="*/ 3810 h 20955"/>
                  <a:gd name="connsiteX15" fmla="*/ 16193 w 24765"/>
                  <a:gd name="connsiteY15" fmla="*/ 5715 h 20955"/>
                  <a:gd name="connsiteX16" fmla="*/ 14288 w 24765"/>
                  <a:gd name="connsiteY16" fmla="*/ 7620 h 20955"/>
                  <a:gd name="connsiteX17" fmla="*/ 12383 w 24765"/>
                  <a:gd name="connsiteY17" fmla="*/ 9525 h 20955"/>
                  <a:gd name="connsiteX18" fmla="*/ 8573 w 24765"/>
                  <a:gd name="connsiteY18" fmla="*/ 14288 h 20955"/>
                  <a:gd name="connsiteX19" fmla="*/ 6668 w 24765"/>
                  <a:gd name="connsiteY19" fmla="*/ 16193 h 20955"/>
                  <a:gd name="connsiteX20" fmla="*/ 4763 w 24765"/>
                  <a:gd name="connsiteY20" fmla="*/ 18097 h 20955"/>
                  <a:gd name="connsiteX21" fmla="*/ 0 w 24765"/>
                  <a:gd name="connsiteY21"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65" h="20955">
                    <a:moveTo>
                      <a:pt x="0" y="20955"/>
                    </a:moveTo>
                    <a:cubicBezTo>
                      <a:pt x="0" y="20955"/>
                      <a:pt x="0" y="19050"/>
                      <a:pt x="1905" y="16193"/>
                    </a:cubicBezTo>
                    <a:cubicBezTo>
                      <a:pt x="2858" y="15240"/>
                      <a:pt x="3810" y="13335"/>
                      <a:pt x="4763" y="11430"/>
                    </a:cubicBezTo>
                    <a:cubicBezTo>
                      <a:pt x="5715" y="10478"/>
                      <a:pt x="5715" y="9525"/>
                      <a:pt x="6668" y="8572"/>
                    </a:cubicBezTo>
                    <a:cubicBezTo>
                      <a:pt x="7620" y="7620"/>
                      <a:pt x="8573" y="6668"/>
                      <a:pt x="8573" y="6668"/>
                    </a:cubicBezTo>
                    <a:cubicBezTo>
                      <a:pt x="9525" y="5715"/>
                      <a:pt x="10478" y="5715"/>
                      <a:pt x="11430" y="4763"/>
                    </a:cubicBezTo>
                    <a:cubicBezTo>
                      <a:pt x="12383" y="3810"/>
                      <a:pt x="13335" y="3810"/>
                      <a:pt x="14288" y="2858"/>
                    </a:cubicBezTo>
                    <a:cubicBezTo>
                      <a:pt x="15240" y="1905"/>
                      <a:pt x="16193" y="1905"/>
                      <a:pt x="17145" y="1905"/>
                    </a:cubicBezTo>
                    <a:cubicBezTo>
                      <a:pt x="18098" y="1905"/>
                      <a:pt x="19050" y="953"/>
                      <a:pt x="20003" y="953"/>
                    </a:cubicBezTo>
                    <a:cubicBezTo>
                      <a:pt x="21908" y="0"/>
                      <a:pt x="22860" y="0"/>
                      <a:pt x="23813" y="0"/>
                    </a:cubicBezTo>
                    <a:cubicBezTo>
                      <a:pt x="24765" y="0"/>
                      <a:pt x="24765" y="0"/>
                      <a:pt x="24765" y="0"/>
                    </a:cubicBezTo>
                    <a:cubicBezTo>
                      <a:pt x="24765" y="0"/>
                      <a:pt x="24765" y="0"/>
                      <a:pt x="23813" y="953"/>
                    </a:cubicBezTo>
                    <a:cubicBezTo>
                      <a:pt x="23813" y="953"/>
                      <a:pt x="22860" y="953"/>
                      <a:pt x="21908" y="1905"/>
                    </a:cubicBezTo>
                    <a:cubicBezTo>
                      <a:pt x="20955" y="1905"/>
                      <a:pt x="20955" y="2858"/>
                      <a:pt x="20003" y="2858"/>
                    </a:cubicBezTo>
                    <a:cubicBezTo>
                      <a:pt x="19050" y="2858"/>
                      <a:pt x="19050" y="3810"/>
                      <a:pt x="18098" y="3810"/>
                    </a:cubicBezTo>
                    <a:cubicBezTo>
                      <a:pt x="17145" y="3810"/>
                      <a:pt x="16193" y="4763"/>
                      <a:pt x="16193" y="5715"/>
                    </a:cubicBezTo>
                    <a:cubicBezTo>
                      <a:pt x="15240" y="6668"/>
                      <a:pt x="14288" y="6668"/>
                      <a:pt x="14288" y="7620"/>
                    </a:cubicBezTo>
                    <a:cubicBezTo>
                      <a:pt x="13335" y="8572"/>
                      <a:pt x="12383" y="8572"/>
                      <a:pt x="12383" y="9525"/>
                    </a:cubicBezTo>
                    <a:cubicBezTo>
                      <a:pt x="10478" y="10478"/>
                      <a:pt x="9525" y="12383"/>
                      <a:pt x="8573" y="14288"/>
                    </a:cubicBezTo>
                    <a:cubicBezTo>
                      <a:pt x="7620" y="15240"/>
                      <a:pt x="7620" y="15240"/>
                      <a:pt x="6668" y="16193"/>
                    </a:cubicBezTo>
                    <a:cubicBezTo>
                      <a:pt x="5715" y="17145"/>
                      <a:pt x="5715" y="17145"/>
                      <a:pt x="4763" y="18097"/>
                    </a:cubicBezTo>
                    <a:cubicBezTo>
                      <a:pt x="953" y="20003"/>
                      <a:pt x="0" y="20955"/>
                      <a:pt x="0" y="20955"/>
                    </a:cubicBezTo>
                    <a:close/>
                  </a:path>
                </a:pathLst>
              </a:custGeom>
              <a:solidFill>
                <a:srgbClr val="9E5116"/>
              </a:solidFill>
              <a:ln w="9525" cap="flat">
                <a:noFill/>
                <a:prstDash val="solid"/>
                <a:miter/>
              </a:ln>
            </p:spPr>
            <p:txBody>
              <a:bodyPr rtlCol="0" anchor="ctr"/>
              <a:lstStyle/>
              <a:p>
                <a:endParaRPr lang="en-US"/>
              </a:p>
            </p:txBody>
          </p:sp>
          <p:grpSp>
            <p:nvGrpSpPr>
              <p:cNvPr id="2628" name="Graphic 4">
                <a:extLst>
                  <a:ext uri="{FF2B5EF4-FFF2-40B4-BE49-F238E27FC236}">
                    <a16:creationId xmlns:a16="http://schemas.microsoft.com/office/drawing/2014/main" id="{16E54A1F-B5FD-40E7-B526-1ECCFBF96642}"/>
                  </a:ext>
                </a:extLst>
              </p:cNvPr>
              <p:cNvGrpSpPr/>
              <p:nvPr/>
            </p:nvGrpSpPr>
            <p:grpSpPr>
              <a:xfrm>
                <a:off x="946537" y="695013"/>
                <a:ext cx="25064" cy="50591"/>
                <a:chOff x="946537" y="695013"/>
                <a:chExt cx="25064" cy="50591"/>
              </a:xfrm>
            </p:grpSpPr>
            <p:grpSp>
              <p:nvGrpSpPr>
                <p:cNvPr id="2629" name="Graphic 4">
                  <a:extLst>
                    <a:ext uri="{FF2B5EF4-FFF2-40B4-BE49-F238E27FC236}">
                      <a16:creationId xmlns:a16="http://schemas.microsoft.com/office/drawing/2014/main" id="{518B7611-0D37-4382-8BDE-0C1710088769}"/>
                    </a:ext>
                  </a:extLst>
                </p:cNvPr>
                <p:cNvGrpSpPr/>
                <p:nvPr/>
              </p:nvGrpSpPr>
              <p:grpSpPr>
                <a:xfrm>
                  <a:off x="946537" y="711834"/>
                  <a:ext cx="20249" cy="33769"/>
                  <a:chOff x="946537" y="711834"/>
                  <a:chExt cx="20249" cy="33769"/>
                </a:xfrm>
              </p:grpSpPr>
              <p:grpSp>
                <p:nvGrpSpPr>
                  <p:cNvPr id="2630" name="Graphic 4">
                    <a:extLst>
                      <a:ext uri="{FF2B5EF4-FFF2-40B4-BE49-F238E27FC236}">
                        <a16:creationId xmlns:a16="http://schemas.microsoft.com/office/drawing/2014/main" id="{DA6E3F92-6D2A-4068-B8C7-3C9D78615D0A}"/>
                      </a:ext>
                    </a:extLst>
                  </p:cNvPr>
                  <p:cNvGrpSpPr/>
                  <p:nvPr/>
                </p:nvGrpSpPr>
                <p:grpSpPr>
                  <a:xfrm>
                    <a:off x="946537" y="727315"/>
                    <a:ext cx="19202" cy="18289"/>
                    <a:chOff x="946537" y="727315"/>
                    <a:chExt cx="19202" cy="18289"/>
                  </a:xfrm>
                </p:grpSpPr>
                <p:sp>
                  <p:nvSpPr>
                    <p:cNvPr id="2631" name="Freeform: Shape 2630">
                      <a:extLst>
                        <a:ext uri="{FF2B5EF4-FFF2-40B4-BE49-F238E27FC236}">
                          <a16:creationId xmlns:a16="http://schemas.microsoft.com/office/drawing/2014/main" id="{5AD8A9AD-9B3B-4635-BAEB-6723A5BE1F1B}"/>
                        </a:ext>
                      </a:extLst>
                    </p:cNvPr>
                    <p:cNvSpPr/>
                    <p:nvPr/>
                  </p:nvSpPr>
                  <p:spPr>
                    <a:xfrm>
                      <a:off x="946537" y="727315"/>
                      <a:ext cx="14534" cy="9674"/>
                    </a:xfrm>
                    <a:custGeom>
                      <a:avLst/>
                      <a:gdLst>
                        <a:gd name="connsiteX0" fmla="*/ 247 w 14534"/>
                        <a:gd name="connsiteY0" fmla="*/ 8332 h 9674"/>
                        <a:gd name="connsiteX1" fmla="*/ 14535 w 14534"/>
                        <a:gd name="connsiteY1" fmla="*/ 2617 h 9674"/>
                        <a:gd name="connsiteX2" fmla="*/ 6915 w 14534"/>
                        <a:gd name="connsiteY2" fmla="*/ 4522 h 9674"/>
                        <a:gd name="connsiteX3" fmla="*/ 247 w 14534"/>
                        <a:gd name="connsiteY3" fmla="*/ 8332 h 9674"/>
                      </a:gdLst>
                      <a:ahLst/>
                      <a:cxnLst>
                        <a:cxn ang="0">
                          <a:pos x="connsiteX0" y="connsiteY0"/>
                        </a:cxn>
                        <a:cxn ang="0">
                          <a:pos x="connsiteX1" y="connsiteY1"/>
                        </a:cxn>
                        <a:cxn ang="0">
                          <a:pos x="connsiteX2" y="connsiteY2"/>
                        </a:cxn>
                        <a:cxn ang="0">
                          <a:pos x="connsiteX3" y="connsiteY3"/>
                        </a:cxn>
                      </a:cxnLst>
                      <a:rect l="l" t="t" r="r" b="b"/>
                      <a:pathLst>
                        <a:path w="14534" h="9674">
                          <a:moveTo>
                            <a:pt x="247" y="8332"/>
                          </a:moveTo>
                          <a:cubicBezTo>
                            <a:pt x="-1658" y="3569"/>
                            <a:pt x="7867" y="-4051"/>
                            <a:pt x="14535" y="2617"/>
                          </a:cubicBezTo>
                          <a:cubicBezTo>
                            <a:pt x="14535" y="2617"/>
                            <a:pt x="8820" y="712"/>
                            <a:pt x="6915" y="4522"/>
                          </a:cubicBezTo>
                          <a:cubicBezTo>
                            <a:pt x="5010" y="9284"/>
                            <a:pt x="2152" y="11189"/>
                            <a:pt x="247" y="8332"/>
                          </a:cubicBezTo>
                          <a:close/>
                        </a:path>
                      </a:pathLst>
                    </a:custGeom>
                    <a:solidFill>
                      <a:srgbClr val="FBD0B4">
                        <a:alpha val="80000"/>
                      </a:srgbClr>
                    </a:solidFill>
                    <a:ln w="9525" cap="flat">
                      <a:noFill/>
                      <a:prstDash val="solid"/>
                      <a:miter/>
                    </a:ln>
                  </p:spPr>
                  <p:txBody>
                    <a:bodyPr rtlCol="0" anchor="ctr"/>
                    <a:lstStyle/>
                    <a:p>
                      <a:endParaRPr lang="en-US"/>
                    </a:p>
                  </p:txBody>
                </p:sp>
                <p:sp>
                  <p:nvSpPr>
                    <p:cNvPr id="2632" name="Freeform: Shape 2631">
                      <a:extLst>
                        <a:ext uri="{FF2B5EF4-FFF2-40B4-BE49-F238E27FC236}">
                          <a16:creationId xmlns:a16="http://schemas.microsoft.com/office/drawing/2014/main" id="{8A65791E-48AC-4D10-9C93-EF5F3F16C9D6}"/>
                        </a:ext>
                      </a:extLst>
                    </p:cNvPr>
                    <p:cNvSpPr/>
                    <p:nvPr/>
                  </p:nvSpPr>
                  <p:spPr>
                    <a:xfrm>
                      <a:off x="947706" y="736599"/>
                      <a:ext cx="18034" cy="9004"/>
                    </a:xfrm>
                    <a:custGeom>
                      <a:avLst/>
                      <a:gdLst>
                        <a:gd name="connsiteX0" fmla="*/ 31 w 18034"/>
                        <a:gd name="connsiteY0" fmla="*/ 0 h 9004"/>
                        <a:gd name="connsiteX1" fmla="*/ 16224 w 18034"/>
                        <a:gd name="connsiteY1" fmla="*/ 2857 h 9004"/>
                        <a:gd name="connsiteX2" fmla="*/ 7652 w 18034"/>
                        <a:gd name="connsiteY2" fmla="*/ 8572 h 9004"/>
                        <a:gd name="connsiteX3" fmla="*/ 31 w 18034"/>
                        <a:gd name="connsiteY3" fmla="*/ 0 h 9004"/>
                      </a:gdLst>
                      <a:ahLst/>
                      <a:cxnLst>
                        <a:cxn ang="0">
                          <a:pos x="connsiteX0" y="connsiteY0"/>
                        </a:cxn>
                        <a:cxn ang="0">
                          <a:pos x="connsiteX1" y="connsiteY1"/>
                        </a:cxn>
                        <a:cxn ang="0">
                          <a:pos x="connsiteX2" y="connsiteY2"/>
                        </a:cxn>
                        <a:cxn ang="0">
                          <a:pos x="connsiteX3" y="connsiteY3"/>
                        </a:cxn>
                      </a:cxnLst>
                      <a:rect l="l" t="t" r="r" b="b"/>
                      <a:pathLst>
                        <a:path w="18034" h="9004">
                          <a:moveTo>
                            <a:pt x="31" y="0"/>
                          </a:moveTo>
                          <a:cubicBezTo>
                            <a:pt x="1936" y="2857"/>
                            <a:pt x="12414" y="6667"/>
                            <a:pt x="16224" y="2857"/>
                          </a:cubicBezTo>
                          <a:cubicBezTo>
                            <a:pt x="20034" y="-953"/>
                            <a:pt x="18129" y="11430"/>
                            <a:pt x="7652" y="8572"/>
                          </a:cubicBezTo>
                          <a:cubicBezTo>
                            <a:pt x="-921" y="5715"/>
                            <a:pt x="31" y="0"/>
                            <a:pt x="31" y="0"/>
                          </a:cubicBezTo>
                          <a:close/>
                        </a:path>
                      </a:pathLst>
                    </a:custGeom>
                    <a:solidFill>
                      <a:srgbClr val="EDB89A">
                        <a:alpha val="80000"/>
                      </a:srgbClr>
                    </a:solidFill>
                    <a:ln w="9525" cap="flat">
                      <a:noFill/>
                      <a:prstDash val="solid"/>
                      <a:miter/>
                    </a:ln>
                  </p:spPr>
                  <p:txBody>
                    <a:bodyPr rtlCol="0" anchor="ctr"/>
                    <a:lstStyle/>
                    <a:p>
                      <a:endParaRPr lang="en-US"/>
                    </a:p>
                  </p:txBody>
                </p:sp>
              </p:grpSp>
              <p:grpSp>
                <p:nvGrpSpPr>
                  <p:cNvPr id="2633" name="Graphic 4">
                    <a:extLst>
                      <a:ext uri="{FF2B5EF4-FFF2-40B4-BE49-F238E27FC236}">
                        <a16:creationId xmlns:a16="http://schemas.microsoft.com/office/drawing/2014/main" id="{95487FEB-EF0D-4371-A8CA-EBDE5746BD14}"/>
                      </a:ext>
                    </a:extLst>
                  </p:cNvPr>
                  <p:cNvGrpSpPr/>
                  <p:nvPr/>
                </p:nvGrpSpPr>
                <p:grpSpPr>
                  <a:xfrm>
                    <a:off x="949219" y="711834"/>
                    <a:ext cx="17568" cy="33337"/>
                    <a:chOff x="949219" y="711834"/>
                    <a:chExt cx="17568" cy="33337"/>
                  </a:xfrm>
                  <a:solidFill>
                    <a:srgbClr val="9E5116"/>
                  </a:solidFill>
                </p:grpSpPr>
                <p:sp>
                  <p:nvSpPr>
                    <p:cNvPr id="2634" name="Freeform: Shape 2633">
                      <a:extLst>
                        <a:ext uri="{FF2B5EF4-FFF2-40B4-BE49-F238E27FC236}">
                          <a16:creationId xmlns:a16="http://schemas.microsoft.com/office/drawing/2014/main" id="{5229409B-20E5-45FB-AD97-B8DC83732A31}"/>
                        </a:ext>
                      </a:extLst>
                    </p:cNvPr>
                    <p:cNvSpPr/>
                    <p:nvPr/>
                  </p:nvSpPr>
                  <p:spPr>
                    <a:xfrm>
                      <a:off x="956310" y="711834"/>
                      <a:ext cx="6667" cy="17144"/>
                    </a:xfrm>
                    <a:custGeom>
                      <a:avLst/>
                      <a:gdLst>
                        <a:gd name="connsiteX0" fmla="*/ 0 w 6667"/>
                        <a:gd name="connsiteY0" fmla="*/ 0 h 17144"/>
                        <a:gd name="connsiteX1" fmla="*/ 2857 w 6667"/>
                        <a:gd name="connsiteY1" fmla="*/ 1905 h 17144"/>
                        <a:gd name="connsiteX2" fmla="*/ 4763 w 6667"/>
                        <a:gd name="connsiteY2" fmla="*/ 4763 h 17144"/>
                        <a:gd name="connsiteX3" fmla="*/ 5715 w 6667"/>
                        <a:gd name="connsiteY3" fmla="*/ 6668 h 17144"/>
                        <a:gd name="connsiteX4" fmla="*/ 6667 w 6667"/>
                        <a:gd name="connsiteY4" fmla="*/ 8572 h 17144"/>
                        <a:gd name="connsiteX5" fmla="*/ 6667 w 6667"/>
                        <a:gd name="connsiteY5" fmla="*/ 10478 h 17144"/>
                        <a:gd name="connsiteX6" fmla="*/ 6667 w 6667"/>
                        <a:gd name="connsiteY6" fmla="*/ 12382 h 17144"/>
                        <a:gd name="connsiteX7" fmla="*/ 6667 w 6667"/>
                        <a:gd name="connsiteY7" fmla="*/ 13335 h 17144"/>
                        <a:gd name="connsiteX8" fmla="*/ 5715 w 6667"/>
                        <a:gd name="connsiteY8" fmla="*/ 14288 h 17144"/>
                        <a:gd name="connsiteX9" fmla="*/ 4763 w 6667"/>
                        <a:gd name="connsiteY9" fmla="*/ 15240 h 17144"/>
                        <a:gd name="connsiteX10" fmla="*/ 3810 w 6667"/>
                        <a:gd name="connsiteY10" fmla="*/ 16193 h 17144"/>
                        <a:gd name="connsiteX11" fmla="*/ 2857 w 6667"/>
                        <a:gd name="connsiteY11" fmla="*/ 17145 h 17144"/>
                        <a:gd name="connsiteX12" fmla="*/ 1905 w 6667"/>
                        <a:gd name="connsiteY12" fmla="*/ 17145 h 17144"/>
                        <a:gd name="connsiteX13" fmla="*/ 952 w 6667"/>
                        <a:gd name="connsiteY13" fmla="*/ 17145 h 17144"/>
                        <a:gd name="connsiteX14" fmla="*/ 1905 w 6667"/>
                        <a:gd name="connsiteY14" fmla="*/ 16193 h 17144"/>
                        <a:gd name="connsiteX15" fmla="*/ 2857 w 6667"/>
                        <a:gd name="connsiteY15" fmla="*/ 15240 h 17144"/>
                        <a:gd name="connsiteX16" fmla="*/ 3810 w 6667"/>
                        <a:gd name="connsiteY16" fmla="*/ 14288 h 17144"/>
                        <a:gd name="connsiteX17" fmla="*/ 4763 w 6667"/>
                        <a:gd name="connsiteY17" fmla="*/ 13335 h 17144"/>
                        <a:gd name="connsiteX18" fmla="*/ 4763 w 6667"/>
                        <a:gd name="connsiteY18" fmla="*/ 12382 h 17144"/>
                        <a:gd name="connsiteX19" fmla="*/ 4763 w 6667"/>
                        <a:gd name="connsiteY19" fmla="*/ 11430 h 17144"/>
                        <a:gd name="connsiteX20" fmla="*/ 4763 w 6667"/>
                        <a:gd name="connsiteY20" fmla="*/ 9525 h 17144"/>
                        <a:gd name="connsiteX21" fmla="*/ 4763 w 6667"/>
                        <a:gd name="connsiteY21" fmla="*/ 7620 h 17144"/>
                        <a:gd name="connsiteX22" fmla="*/ 3810 w 6667"/>
                        <a:gd name="connsiteY22" fmla="*/ 4763 h 17144"/>
                        <a:gd name="connsiteX23" fmla="*/ 1905 w 6667"/>
                        <a:gd name="connsiteY23" fmla="*/ 1905 h 17144"/>
                        <a:gd name="connsiteX24" fmla="*/ 0 w 6667"/>
                        <a:gd name="connsiteY24" fmla="*/ 0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 h="17144">
                          <a:moveTo>
                            <a:pt x="0" y="0"/>
                          </a:moveTo>
                          <a:cubicBezTo>
                            <a:pt x="0" y="0"/>
                            <a:pt x="952" y="953"/>
                            <a:pt x="2857" y="1905"/>
                          </a:cubicBezTo>
                          <a:cubicBezTo>
                            <a:pt x="3810" y="2857"/>
                            <a:pt x="4763" y="3810"/>
                            <a:pt x="4763" y="4763"/>
                          </a:cubicBezTo>
                          <a:cubicBezTo>
                            <a:pt x="4763" y="5715"/>
                            <a:pt x="5715" y="5715"/>
                            <a:pt x="5715" y="6668"/>
                          </a:cubicBezTo>
                          <a:cubicBezTo>
                            <a:pt x="5715" y="7620"/>
                            <a:pt x="5715" y="7620"/>
                            <a:pt x="6667" y="8572"/>
                          </a:cubicBezTo>
                          <a:cubicBezTo>
                            <a:pt x="6667" y="9525"/>
                            <a:pt x="6667" y="9525"/>
                            <a:pt x="6667" y="10478"/>
                          </a:cubicBezTo>
                          <a:cubicBezTo>
                            <a:pt x="6667" y="11430"/>
                            <a:pt x="6667" y="11430"/>
                            <a:pt x="6667" y="12382"/>
                          </a:cubicBezTo>
                          <a:cubicBezTo>
                            <a:pt x="6667" y="12382"/>
                            <a:pt x="6667" y="13335"/>
                            <a:pt x="6667" y="13335"/>
                          </a:cubicBezTo>
                          <a:cubicBezTo>
                            <a:pt x="6667" y="13335"/>
                            <a:pt x="6667" y="14288"/>
                            <a:pt x="5715" y="14288"/>
                          </a:cubicBezTo>
                          <a:cubicBezTo>
                            <a:pt x="5715" y="14288"/>
                            <a:pt x="5715" y="15240"/>
                            <a:pt x="4763" y="15240"/>
                          </a:cubicBezTo>
                          <a:cubicBezTo>
                            <a:pt x="4763" y="15240"/>
                            <a:pt x="4763" y="15240"/>
                            <a:pt x="3810" y="16193"/>
                          </a:cubicBezTo>
                          <a:cubicBezTo>
                            <a:pt x="3810" y="16193"/>
                            <a:pt x="2857" y="17145"/>
                            <a:pt x="2857" y="17145"/>
                          </a:cubicBezTo>
                          <a:cubicBezTo>
                            <a:pt x="2857" y="17145"/>
                            <a:pt x="1905" y="17145"/>
                            <a:pt x="1905" y="17145"/>
                          </a:cubicBezTo>
                          <a:cubicBezTo>
                            <a:pt x="952" y="17145"/>
                            <a:pt x="952" y="17145"/>
                            <a:pt x="952" y="17145"/>
                          </a:cubicBezTo>
                          <a:cubicBezTo>
                            <a:pt x="952" y="17145"/>
                            <a:pt x="952" y="17145"/>
                            <a:pt x="1905" y="16193"/>
                          </a:cubicBezTo>
                          <a:cubicBezTo>
                            <a:pt x="1905" y="16193"/>
                            <a:pt x="1905" y="16193"/>
                            <a:pt x="2857" y="15240"/>
                          </a:cubicBezTo>
                          <a:cubicBezTo>
                            <a:pt x="2857" y="15240"/>
                            <a:pt x="2857" y="14288"/>
                            <a:pt x="3810" y="14288"/>
                          </a:cubicBezTo>
                          <a:cubicBezTo>
                            <a:pt x="3810" y="14288"/>
                            <a:pt x="3810" y="13335"/>
                            <a:pt x="4763" y="13335"/>
                          </a:cubicBezTo>
                          <a:cubicBezTo>
                            <a:pt x="4763" y="13335"/>
                            <a:pt x="4763" y="13335"/>
                            <a:pt x="4763" y="12382"/>
                          </a:cubicBezTo>
                          <a:cubicBezTo>
                            <a:pt x="4763" y="12382"/>
                            <a:pt x="4763" y="12382"/>
                            <a:pt x="4763" y="11430"/>
                          </a:cubicBezTo>
                          <a:cubicBezTo>
                            <a:pt x="4763" y="11430"/>
                            <a:pt x="4763" y="10478"/>
                            <a:pt x="4763" y="9525"/>
                          </a:cubicBezTo>
                          <a:cubicBezTo>
                            <a:pt x="4763" y="8572"/>
                            <a:pt x="4763" y="8572"/>
                            <a:pt x="4763" y="7620"/>
                          </a:cubicBezTo>
                          <a:cubicBezTo>
                            <a:pt x="4763" y="6668"/>
                            <a:pt x="3810" y="5715"/>
                            <a:pt x="3810" y="4763"/>
                          </a:cubicBezTo>
                          <a:cubicBezTo>
                            <a:pt x="2857" y="3810"/>
                            <a:pt x="2857" y="2857"/>
                            <a:pt x="1905" y="1905"/>
                          </a:cubicBezTo>
                          <a:cubicBezTo>
                            <a:pt x="952" y="953"/>
                            <a:pt x="0" y="0"/>
                            <a:pt x="0" y="0"/>
                          </a:cubicBezTo>
                          <a:close/>
                        </a:path>
                      </a:pathLst>
                    </a:custGeom>
                    <a:solidFill>
                      <a:srgbClr val="9E5116"/>
                    </a:solidFill>
                    <a:ln w="9525" cap="flat">
                      <a:noFill/>
                      <a:prstDash val="solid"/>
                      <a:miter/>
                    </a:ln>
                  </p:spPr>
                  <p:txBody>
                    <a:bodyPr rtlCol="0" anchor="ctr"/>
                    <a:lstStyle/>
                    <a:p>
                      <a:endParaRPr lang="en-US"/>
                    </a:p>
                  </p:txBody>
                </p:sp>
                <p:sp>
                  <p:nvSpPr>
                    <p:cNvPr id="2635" name="Freeform: Shape 2634">
                      <a:extLst>
                        <a:ext uri="{FF2B5EF4-FFF2-40B4-BE49-F238E27FC236}">
                          <a16:creationId xmlns:a16="http://schemas.microsoft.com/office/drawing/2014/main" id="{DBF5F157-2E96-4FD3-9599-368EAE891A29}"/>
                        </a:ext>
                      </a:extLst>
                    </p:cNvPr>
                    <p:cNvSpPr/>
                    <p:nvPr/>
                  </p:nvSpPr>
                  <p:spPr>
                    <a:xfrm>
                      <a:off x="949219" y="728027"/>
                      <a:ext cx="17568" cy="17144"/>
                    </a:xfrm>
                    <a:custGeom>
                      <a:avLst/>
                      <a:gdLst>
                        <a:gd name="connsiteX0" fmla="*/ 14711 w 17568"/>
                        <a:gd name="connsiteY0" fmla="*/ 5715 h 17144"/>
                        <a:gd name="connsiteX1" fmla="*/ 13758 w 17568"/>
                        <a:gd name="connsiteY1" fmla="*/ 4763 h 17144"/>
                        <a:gd name="connsiteX2" fmla="*/ 10901 w 17568"/>
                        <a:gd name="connsiteY2" fmla="*/ 1905 h 17144"/>
                        <a:gd name="connsiteX3" fmla="*/ 6138 w 17568"/>
                        <a:gd name="connsiteY3" fmla="*/ 952 h 17144"/>
                        <a:gd name="connsiteX4" fmla="*/ 3281 w 17568"/>
                        <a:gd name="connsiteY4" fmla="*/ 1905 h 17144"/>
                        <a:gd name="connsiteX5" fmla="*/ 1376 w 17568"/>
                        <a:gd name="connsiteY5" fmla="*/ 3810 h 17144"/>
                        <a:gd name="connsiteX6" fmla="*/ 423 w 17568"/>
                        <a:gd name="connsiteY6" fmla="*/ 9525 h 17144"/>
                        <a:gd name="connsiteX7" fmla="*/ 3281 w 17568"/>
                        <a:gd name="connsiteY7" fmla="*/ 14288 h 17144"/>
                        <a:gd name="connsiteX8" fmla="*/ 7091 w 17568"/>
                        <a:gd name="connsiteY8" fmla="*/ 16192 h 17144"/>
                        <a:gd name="connsiteX9" fmla="*/ 8996 w 17568"/>
                        <a:gd name="connsiteY9" fmla="*/ 17145 h 17144"/>
                        <a:gd name="connsiteX10" fmla="*/ 8996 w 17568"/>
                        <a:gd name="connsiteY10" fmla="*/ 17145 h 17144"/>
                        <a:gd name="connsiteX11" fmla="*/ 8043 w 17568"/>
                        <a:gd name="connsiteY11" fmla="*/ 17145 h 17144"/>
                        <a:gd name="connsiteX12" fmla="*/ 4233 w 17568"/>
                        <a:gd name="connsiteY12" fmla="*/ 15240 h 17144"/>
                        <a:gd name="connsiteX13" fmla="*/ 423 w 17568"/>
                        <a:gd name="connsiteY13" fmla="*/ 10477 h 17144"/>
                        <a:gd name="connsiteX14" fmla="*/ 423 w 17568"/>
                        <a:gd name="connsiteY14" fmla="*/ 6667 h 17144"/>
                        <a:gd name="connsiteX15" fmla="*/ 2328 w 17568"/>
                        <a:gd name="connsiteY15" fmla="*/ 2857 h 17144"/>
                        <a:gd name="connsiteX16" fmla="*/ 5186 w 17568"/>
                        <a:gd name="connsiteY16" fmla="*/ 952 h 17144"/>
                        <a:gd name="connsiteX17" fmla="*/ 8996 w 17568"/>
                        <a:gd name="connsiteY17" fmla="*/ 0 h 17144"/>
                        <a:gd name="connsiteX18" fmla="*/ 14711 w 17568"/>
                        <a:gd name="connsiteY18" fmla="*/ 1905 h 17144"/>
                        <a:gd name="connsiteX19" fmla="*/ 17568 w 17568"/>
                        <a:gd name="connsiteY19" fmla="*/ 5715 h 17144"/>
                        <a:gd name="connsiteX20" fmla="*/ 14711 w 17568"/>
                        <a:gd name="connsiteY20" fmla="*/ 5715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68" h="17144">
                          <a:moveTo>
                            <a:pt x="14711" y="5715"/>
                          </a:moveTo>
                          <a:cubicBezTo>
                            <a:pt x="14711" y="5715"/>
                            <a:pt x="14711" y="4763"/>
                            <a:pt x="13758" y="4763"/>
                          </a:cubicBezTo>
                          <a:cubicBezTo>
                            <a:pt x="12806" y="3810"/>
                            <a:pt x="11853" y="2857"/>
                            <a:pt x="10901" y="1905"/>
                          </a:cubicBezTo>
                          <a:cubicBezTo>
                            <a:pt x="9948" y="952"/>
                            <a:pt x="8043" y="0"/>
                            <a:pt x="6138" y="952"/>
                          </a:cubicBezTo>
                          <a:cubicBezTo>
                            <a:pt x="5186" y="952"/>
                            <a:pt x="4233" y="1905"/>
                            <a:pt x="3281" y="1905"/>
                          </a:cubicBezTo>
                          <a:cubicBezTo>
                            <a:pt x="2328" y="2857"/>
                            <a:pt x="1376" y="2857"/>
                            <a:pt x="1376" y="3810"/>
                          </a:cubicBezTo>
                          <a:cubicBezTo>
                            <a:pt x="423" y="5715"/>
                            <a:pt x="-529" y="7620"/>
                            <a:pt x="423" y="9525"/>
                          </a:cubicBezTo>
                          <a:cubicBezTo>
                            <a:pt x="423" y="11430"/>
                            <a:pt x="2328" y="13335"/>
                            <a:pt x="3281" y="14288"/>
                          </a:cubicBezTo>
                          <a:cubicBezTo>
                            <a:pt x="4233" y="15240"/>
                            <a:pt x="6138" y="16192"/>
                            <a:pt x="7091" y="16192"/>
                          </a:cubicBezTo>
                          <a:cubicBezTo>
                            <a:pt x="8043" y="16192"/>
                            <a:pt x="8996" y="17145"/>
                            <a:pt x="8996" y="17145"/>
                          </a:cubicBezTo>
                          <a:cubicBezTo>
                            <a:pt x="8996" y="17145"/>
                            <a:pt x="8996" y="17145"/>
                            <a:pt x="8996" y="17145"/>
                          </a:cubicBezTo>
                          <a:cubicBezTo>
                            <a:pt x="8996" y="17145"/>
                            <a:pt x="8043" y="17145"/>
                            <a:pt x="8043" y="17145"/>
                          </a:cubicBezTo>
                          <a:cubicBezTo>
                            <a:pt x="7091" y="17145"/>
                            <a:pt x="5186" y="16192"/>
                            <a:pt x="4233" y="15240"/>
                          </a:cubicBezTo>
                          <a:cubicBezTo>
                            <a:pt x="2328" y="14288"/>
                            <a:pt x="1376" y="12382"/>
                            <a:pt x="423" y="10477"/>
                          </a:cubicBezTo>
                          <a:cubicBezTo>
                            <a:pt x="423" y="9525"/>
                            <a:pt x="-529" y="7620"/>
                            <a:pt x="423" y="6667"/>
                          </a:cubicBezTo>
                          <a:cubicBezTo>
                            <a:pt x="423" y="5715"/>
                            <a:pt x="1376" y="3810"/>
                            <a:pt x="2328" y="2857"/>
                          </a:cubicBezTo>
                          <a:cubicBezTo>
                            <a:pt x="3281" y="1905"/>
                            <a:pt x="4233" y="952"/>
                            <a:pt x="5186" y="952"/>
                          </a:cubicBezTo>
                          <a:cubicBezTo>
                            <a:pt x="6138" y="0"/>
                            <a:pt x="8043" y="0"/>
                            <a:pt x="8996" y="0"/>
                          </a:cubicBezTo>
                          <a:cubicBezTo>
                            <a:pt x="11853" y="0"/>
                            <a:pt x="13758" y="952"/>
                            <a:pt x="14711" y="1905"/>
                          </a:cubicBezTo>
                          <a:cubicBezTo>
                            <a:pt x="15663" y="2857"/>
                            <a:pt x="16616" y="4763"/>
                            <a:pt x="17568" y="5715"/>
                          </a:cubicBezTo>
                          <a:cubicBezTo>
                            <a:pt x="14711" y="5715"/>
                            <a:pt x="14711" y="5715"/>
                            <a:pt x="14711" y="5715"/>
                          </a:cubicBezTo>
                          <a:close/>
                        </a:path>
                      </a:pathLst>
                    </a:custGeom>
                    <a:solidFill>
                      <a:srgbClr val="9E5116"/>
                    </a:solidFill>
                    <a:ln w="9525" cap="flat">
                      <a:noFill/>
                      <a:prstDash val="solid"/>
                      <a:miter/>
                    </a:ln>
                  </p:spPr>
                  <p:txBody>
                    <a:bodyPr rtlCol="0" anchor="ctr"/>
                    <a:lstStyle/>
                    <a:p>
                      <a:endParaRPr lang="en-US"/>
                    </a:p>
                  </p:txBody>
                </p:sp>
              </p:grpSp>
            </p:grpSp>
            <p:sp>
              <p:nvSpPr>
                <p:cNvPr id="2636" name="Freeform: Shape 2635">
                  <a:extLst>
                    <a:ext uri="{FF2B5EF4-FFF2-40B4-BE49-F238E27FC236}">
                      <a16:creationId xmlns:a16="http://schemas.microsoft.com/office/drawing/2014/main" id="{CA8278BF-2ED6-4544-9AAF-02105A6D04F0}"/>
                    </a:ext>
                  </a:extLst>
                </p:cNvPr>
                <p:cNvSpPr/>
                <p:nvPr/>
              </p:nvSpPr>
              <p:spPr>
                <a:xfrm>
                  <a:off x="955514" y="695013"/>
                  <a:ext cx="16087" cy="34624"/>
                </a:xfrm>
                <a:custGeom>
                  <a:avLst/>
                  <a:gdLst>
                    <a:gd name="connsiteX0" fmla="*/ 796 w 16087"/>
                    <a:gd name="connsiteY0" fmla="*/ 5391 h 34624"/>
                    <a:gd name="connsiteX1" fmla="*/ 7463 w 16087"/>
                    <a:gd name="connsiteY1" fmla="*/ 32061 h 34624"/>
                    <a:gd name="connsiteX2" fmla="*/ 16035 w 16087"/>
                    <a:gd name="connsiteY2" fmla="*/ 15869 h 34624"/>
                    <a:gd name="connsiteX3" fmla="*/ 796 w 16087"/>
                    <a:gd name="connsiteY3" fmla="*/ 5391 h 34624"/>
                  </a:gdLst>
                  <a:ahLst/>
                  <a:cxnLst>
                    <a:cxn ang="0">
                      <a:pos x="connsiteX0" y="connsiteY0"/>
                    </a:cxn>
                    <a:cxn ang="0">
                      <a:pos x="connsiteX1" y="connsiteY1"/>
                    </a:cxn>
                    <a:cxn ang="0">
                      <a:pos x="connsiteX2" y="connsiteY2"/>
                    </a:cxn>
                    <a:cxn ang="0">
                      <a:pos x="connsiteX3" y="connsiteY3"/>
                    </a:cxn>
                  </a:cxnLst>
                  <a:rect l="l" t="t" r="r" b="b"/>
                  <a:pathLst>
                    <a:path w="16087" h="34624">
                      <a:moveTo>
                        <a:pt x="796" y="5391"/>
                      </a:moveTo>
                      <a:cubicBezTo>
                        <a:pt x="796" y="5391"/>
                        <a:pt x="12225" y="17774"/>
                        <a:pt x="7463" y="32061"/>
                      </a:cubicBezTo>
                      <a:cubicBezTo>
                        <a:pt x="4606" y="38729"/>
                        <a:pt x="16988" y="32061"/>
                        <a:pt x="16035" y="15869"/>
                      </a:cubicBezTo>
                      <a:cubicBezTo>
                        <a:pt x="14131" y="-1276"/>
                        <a:pt x="-3967" y="-4134"/>
                        <a:pt x="796" y="5391"/>
                      </a:cubicBezTo>
                      <a:close/>
                    </a:path>
                  </a:pathLst>
                </a:custGeom>
                <a:solidFill>
                  <a:srgbClr val="FBD0B4">
                    <a:alpha val="50000"/>
                  </a:srgbClr>
                </a:solidFill>
                <a:ln w="9525" cap="flat">
                  <a:noFill/>
                  <a:prstDash val="solid"/>
                  <a:miter/>
                </a:ln>
              </p:spPr>
              <p:txBody>
                <a:bodyPr rtlCol="0" anchor="ctr"/>
                <a:lstStyle/>
                <a:p>
                  <a:endParaRPr lang="en-US"/>
                </a:p>
              </p:txBody>
            </p:sp>
          </p:grpSp>
          <p:sp>
            <p:nvSpPr>
              <p:cNvPr id="2637" name="Freeform: Shape 2636">
                <a:extLst>
                  <a:ext uri="{FF2B5EF4-FFF2-40B4-BE49-F238E27FC236}">
                    <a16:creationId xmlns:a16="http://schemas.microsoft.com/office/drawing/2014/main" id="{B58D59D5-709E-49D6-B827-4B8D6B7CD477}"/>
                  </a:ext>
                </a:extLst>
              </p:cNvPr>
              <p:cNvSpPr/>
              <p:nvPr/>
            </p:nvSpPr>
            <p:spPr>
              <a:xfrm>
                <a:off x="983589" y="622642"/>
                <a:ext cx="36626" cy="23469"/>
              </a:xfrm>
              <a:custGeom>
                <a:avLst/>
                <a:gdLst>
                  <a:gd name="connsiteX0" fmla="*/ 343 w 36626"/>
                  <a:gd name="connsiteY0" fmla="*/ 23470 h 23469"/>
                  <a:gd name="connsiteX1" fmla="*/ 15583 w 36626"/>
                  <a:gd name="connsiteY1" fmla="*/ 5372 h 23469"/>
                  <a:gd name="connsiteX2" fmla="*/ 36538 w 36626"/>
                  <a:gd name="connsiteY2" fmla="*/ 18707 h 23469"/>
                  <a:gd name="connsiteX3" fmla="*/ 14630 w 36626"/>
                  <a:gd name="connsiteY3" fmla="*/ 610 h 23469"/>
                  <a:gd name="connsiteX4" fmla="*/ 343 w 36626"/>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6" h="23469">
                    <a:moveTo>
                      <a:pt x="343" y="23470"/>
                    </a:moveTo>
                    <a:cubicBezTo>
                      <a:pt x="343" y="23470"/>
                      <a:pt x="2248" y="10135"/>
                      <a:pt x="15583" y="5372"/>
                    </a:cubicBezTo>
                    <a:cubicBezTo>
                      <a:pt x="25108" y="4420"/>
                      <a:pt x="32728" y="12040"/>
                      <a:pt x="36538" y="18707"/>
                    </a:cubicBezTo>
                    <a:cubicBezTo>
                      <a:pt x="37490" y="20612"/>
                      <a:pt x="30823" y="-4153"/>
                      <a:pt x="14630" y="610"/>
                    </a:cubicBezTo>
                    <a:cubicBezTo>
                      <a:pt x="-610" y="4420"/>
                      <a:pt x="-610" y="19660"/>
                      <a:pt x="343" y="23470"/>
                    </a:cubicBezTo>
                    <a:close/>
                  </a:path>
                </a:pathLst>
              </a:custGeom>
              <a:solidFill>
                <a:srgbClr val="9C653B"/>
              </a:solidFill>
              <a:ln w="9525" cap="flat">
                <a:noFill/>
                <a:prstDash val="solid"/>
                <a:miter/>
              </a:ln>
            </p:spPr>
            <p:txBody>
              <a:bodyPr rtlCol="0" anchor="ctr"/>
              <a:lstStyle/>
              <a:p>
                <a:endParaRPr lang="en-US"/>
              </a:p>
            </p:txBody>
          </p:sp>
          <p:sp>
            <p:nvSpPr>
              <p:cNvPr id="2638" name="Freeform: Shape 2637">
                <a:extLst>
                  <a:ext uri="{FF2B5EF4-FFF2-40B4-BE49-F238E27FC236}">
                    <a16:creationId xmlns:a16="http://schemas.microsoft.com/office/drawing/2014/main" id="{84A6575D-8AE8-4307-9F4E-5C43AA951FC0}"/>
                  </a:ext>
                </a:extLst>
              </p:cNvPr>
              <p:cNvSpPr/>
              <p:nvPr/>
            </p:nvSpPr>
            <p:spPr>
              <a:xfrm>
                <a:off x="891840" y="646110"/>
                <a:ext cx="34060" cy="22861"/>
              </a:xfrm>
              <a:custGeom>
                <a:avLst/>
                <a:gdLst>
                  <a:gd name="connsiteX0" fmla="*/ 652 w 34060"/>
                  <a:gd name="connsiteY0" fmla="*/ 22862 h 22861"/>
                  <a:gd name="connsiteX1" fmla="*/ 13034 w 34060"/>
                  <a:gd name="connsiteY1" fmla="*/ 4764 h 22861"/>
                  <a:gd name="connsiteX2" fmla="*/ 33989 w 34060"/>
                  <a:gd name="connsiteY2" fmla="*/ 15242 h 22861"/>
                  <a:gd name="connsiteX3" fmla="*/ 12082 w 34060"/>
                  <a:gd name="connsiteY3" fmla="*/ 954 h 22861"/>
                  <a:gd name="connsiteX4" fmla="*/ 652 w 34060"/>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0" h="22861">
                    <a:moveTo>
                      <a:pt x="652" y="22862"/>
                    </a:moveTo>
                    <a:cubicBezTo>
                      <a:pt x="652" y="22862"/>
                      <a:pt x="652" y="10479"/>
                      <a:pt x="13034" y="4764"/>
                    </a:cubicBezTo>
                    <a:cubicBezTo>
                      <a:pt x="21607" y="2859"/>
                      <a:pt x="29227" y="9527"/>
                      <a:pt x="33989" y="15242"/>
                    </a:cubicBezTo>
                    <a:cubicBezTo>
                      <a:pt x="34942" y="17147"/>
                      <a:pt x="26369" y="-4761"/>
                      <a:pt x="12082" y="954"/>
                    </a:cubicBezTo>
                    <a:cubicBezTo>
                      <a:pt x="-2206" y="5717"/>
                      <a:pt x="-301" y="19052"/>
                      <a:pt x="652" y="22862"/>
                    </a:cubicBezTo>
                    <a:close/>
                  </a:path>
                </a:pathLst>
              </a:custGeom>
              <a:solidFill>
                <a:srgbClr val="9C653B"/>
              </a:solidFill>
              <a:ln w="9525" cap="flat">
                <a:noFill/>
                <a:prstDash val="solid"/>
                <a:miter/>
              </a:ln>
            </p:spPr>
            <p:txBody>
              <a:bodyPr rtlCol="0" anchor="ctr"/>
              <a:lstStyle/>
              <a:p>
                <a:endParaRPr lang="en-US"/>
              </a:p>
            </p:txBody>
          </p:sp>
          <p:sp>
            <p:nvSpPr>
              <p:cNvPr id="2639" name="Freeform: Shape 2638">
                <a:extLst>
                  <a:ext uri="{FF2B5EF4-FFF2-40B4-BE49-F238E27FC236}">
                    <a16:creationId xmlns:a16="http://schemas.microsoft.com/office/drawing/2014/main" id="{CCC4027A-FF6D-4B3D-B5EA-7C85249ED86E}"/>
                  </a:ext>
                </a:extLst>
              </p:cNvPr>
              <p:cNvSpPr/>
              <p:nvPr/>
            </p:nvSpPr>
            <p:spPr>
              <a:xfrm>
                <a:off x="984436" y="625499"/>
                <a:ext cx="36732" cy="23469"/>
              </a:xfrm>
              <a:custGeom>
                <a:avLst/>
                <a:gdLst>
                  <a:gd name="connsiteX0" fmla="*/ 449 w 36732"/>
                  <a:gd name="connsiteY0" fmla="*/ 23470 h 23469"/>
                  <a:gd name="connsiteX1" fmla="*/ 15689 w 36732"/>
                  <a:gd name="connsiteY1" fmla="*/ 5372 h 23469"/>
                  <a:gd name="connsiteX2" fmla="*/ 36644 w 36732"/>
                  <a:gd name="connsiteY2" fmla="*/ 18707 h 23469"/>
                  <a:gd name="connsiteX3" fmla="*/ 14737 w 36732"/>
                  <a:gd name="connsiteY3" fmla="*/ 610 h 23469"/>
                  <a:gd name="connsiteX4" fmla="*/ 449 w 36732"/>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2" h="23469">
                    <a:moveTo>
                      <a:pt x="449" y="23470"/>
                    </a:moveTo>
                    <a:cubicBezTo>
                      <a:pt x="449" y="23470"/>
                      <a:pt x="2354" y="10135"/>
                      <a:pt x="15689" y="5372"/>
                    </a:cubicBezTo>
                    <a:cubicBezTo>
                      <a:pt x="25214" y="4420"/>
                      <a:pt x="32834" y="12040"/>
                      <a:pt x="36644" y="18707"/>
                    </a:cubicBezTo>
                    <a:cubicBezTo>
                      <a:pt x="37597" y="20612"/>
                      <a:pt x="30929" y="-4153"/>
                      <a:pt x="14737" y="610"/>
                    </a:cubicBezTo>
                    <a:cubicBezTo>
                      <a:pt x="-1456" y="4420"/>
                      <a:pt x="-503" y="19660"/>
                      <a:pt x="449" y="23470"/>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0" name="Freeform: Shape 2639">
                <a:extLst>
                  <a:ext uri="{FF2B5EF4-FFF2-40B4-BE49-F238E27FC236}">
                    <a16:creationId xmlns:a16="http://schemas.microsoft.com/office/drawing/2014/main" id="{2FD1A951-E95A-4E2B-A8C1-8814EC8AB466}"/>
                  </a:ext>
                </a:extLst>
              </p:cNvPr>
              <p:cNvSpPr/>
              <p:nvPr/>
            </p:nvSpPr>
            <p:spPr>
              <a:xfrm>
                <a:off x="892174" y="648967"/>
                <a:ext cx="34679" cy="22861"/>
              </a:xfrm>
              <a:custGeom>
                <a:avLst/>
                <a:gdLst>
                  <a:gd name="connsiteX0" fmla="*/ 1270 w 34679"/>
                  <a:gd name="connsiteY0" fmla="*/ 22862 h 22861"/>
                  <a:gd name="connsiteX1" fmla="*/ 13652 w 34679"/>
                  <a:gd name="connsiteY1" fmla="*/ 4764 h 22861"/>
                  <a:gd name="connsiteX2" fmla="*/ 34608 w 34679"/>
                  <a:gd name="connsiteY2" fmla="*/ 15242 h 22861"/>
                  <a:gd name="connsiteX3" fmla="*/ 12700 w 34679"/>
                  <a:gd name="connsiteY3" fmla="*/ 954 h 22861"/>
                  <a:gd name="connsiteX4" fmla="*/ 1270 w 34679"/>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9" h="22861">
                    <a:moveTo>
                      <a:pt x="1270" y="22862"/>
                    </a:moveTo>
                    <a:cubicBezTo>
                      <a:pt x="1270" y="22862"/>
                      <a:pt x="1270" y="10479"/>
                      <a:pt x="13652" y="4764"/>
                    </a:cubicBezTo>
                    <a:cubicBezTo>
                      <a:pt x="22225" y="2859"/>
                      <a:pt x="29845" y="9527"/>
                      <a:pt x="34608" y="15242"/>
                    </a:cubicBezTo>
                    <a:cubicBezTo>
                      <a:pt x="35560" y="17147"/>
                      <a:pt x="26988" y="-4761"/>
                      <a:pt x="12700" y="954"/>
                    </a:cubicBezTo>
                    <a:cubicBezTo>
                      <a:pt x="-2540" y="5717"/>
                      <a:pt x="-635" y="19052"/>
                      <a:pt x="1270" y="22862"/>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1" name="Freeform: Shape 2640">
                <a:extLst>
                  <a:ext uri="{FF2B5EF4-FFF2-40B4-BE49-F238E27FC236}">
                    <a16:creationId xmlns:a16="http://schemas.microsoft.com/office/drawing/2014/main" id="{552E83C3-EA56-4218-A911-C454ECC35F7C}"/>
                  </a:ext>
                </a:extLst>
              </p:cNvPr>
              <p:cNvSpPr/>
              <p:nvPr/>
            </p:nvSpPr>
            <p:spPr>
              <a:xfrm>
                <a:off x="954404" y="791844"/>
                <a:ext cx="44767" cy="14287"/>
              </a:xfrm>
              <a:custGeom>
                <a:avLst/>
                <a:gdLst>
                  <a:gd name="connsiteX0" fmla="*/ 40005 w 44767"/>
                  <a:gd name="connsiteY0" fmla="*/ 0 h 14287"/>
                  <a:gd name="connsiteX1" fmla="*/ 20955 w 44767"/>
                  <a:gd name="connsiteY1" fmla="*/ 11430 h 14287"/>
                  <a:gd name="connsiteX2" fmla="*/ 5715 w 44767"/>
                  <a:gd name="connsiteY2" fmla="*/ 4763 h 14287"/>
                  <a:gd name="connsiteX3" fmla="*/ 0 w 44767"/>
                  <a:gd name="connsiteY3" fmla="*/ 9525 h 14287"/>
                  <a:gd name="connsiteX4" fmla="*/ 20003 w 44767"/>
                  <a:gd name="connsiteY4" fmla="*/ 14288 h 14287"/>
                  <a:gd name="connsiteX5" fmla="*/ 44768 w 44767"/>
                  <a:gd name="connsiteY5" fmla="*/ 1905 h 14287"/>
                  <a:gd name="connsiteX6" fmla="*/ 40005 w 44767"/>
                  <a:gd name="connsiteY6"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 h="14287">
                    <a:moveTo>
                      <a:pt x="40005" y="0"/>
                    </a:moveTo>
                    <a:cubicBezTo>
                      <a:pt x="40005" y="4763"/>
                      <a:pt x="33338" y="11430"/>
                      <a:pt x="20955" y="11430"/>
                    </a:cubicBezTo>
                    <a:cubicBezTo>
                      <a:pt x="11430" y="11430"/>
                      <a:pt x="7620" y="8572"/>
                      <a:pt x="5715" y="4763"/>
                    </a:cubicBezTo>
                    <a:cubicBezTo>
                      <a:pt x="3810" y="6668"/>
                      <a:pt x="1905" y="8572"/>
                      <a:pt x="0" y="9525"/>
                    </a:cubicBezTo>
                    <a:cubicBezTo>
                      <a:pt x="5715" y="12383"/>
                      <a:pt x="12383" y="14288"/>
                      <a:pt x="20003" y="14288"/>
                    </a:cubicBezTo>
                    <a:cubicBezTo>
                      <a:pt x="30480" y="13335"/>
                      <a:pt x="38100" y="9525"/>
                      <a:pt x="44768" y="1905"/>
                    </a:cubicBezTo>
                    <a:cubicBezTo>
                      <a:pt x="42863" y="1905"/>
                      <a:pt x="41910" y="953"/>
                      <a:pt x="40005" y="0"/>
                    </a:cubicBezTo>
                    <a:close/>
                  </a:path>
                </a:pathLst>
              </a:custGeom>
              <a:solidFill>
                <a:srgbClr val="E84F65"/>
              </a:solidFill>
              <a:ln w="9525" cap="flat">
                <a:noFill/>
                <a:prstDash val="solid"/>
                <a:miter/>
              </a:ln>
            </p:spPr>
            <p:txBody>
              <a:bodyPr rtlCol="0" anchor="ctr"/>
              <a:lstStyle/>
              <a:p>
                <a:endParaRPr lang="en-US"/>
              </a:p>
            </p:txBody>
          </p:sp>
          <p:sp>
            <p:nvSpPr>
              <p:cNvPr id="2642" name="Freeform: Shape 2641">
                <a:extLst>
                  <a:ext uri="{FF2B5EF4-FFF2-40B4-BE49-F238E27FC236}">
                    <a16:creationId xmlns:a16="http://schemas.microsoft.com/office/drawing/2014/main" id="{05CFF109-3921-457E-9D76-2C903864FDB0}"/>
                  </a:ext>
                </a:extLst>
              </p:cNvPr>
              <p:cNvSpPr/>
              <p:nvPr/>
            </p:nvSpPr>
            <p:spPr>
              <a:xfrm rot="-6011372">
                <a:off x="975244" y="789343"/>
                <a:ext cx="3809" cy="7619"/>
              </a:xfrm>
              <a:custGeom>
                <a:avLst/>
                <a:gdLst>
                  <a:gd name="connsiteX0" fmla="*/ 3810 w 3809"/>
                  <a:gd name="connsiteY0" fmla="*/ 3810 h 7619"/>
                  <a:gd name="connsiteX1" fmla="*/ 1905 w 3809"/>
                  <a:gd name="connsiteY1" fmla="*/ 7620 h 7619"/>
                  <a:gd name="connsiteX2" fmla="*/ 0 w 3809"/>
                  <a:gd name="connsiteY2" fmla="*/ 3810 h 7619"/>
                  <a:gd name="connsiteX3" fmla="*/ 1905 w 3809"/>
                  <a:gd name="connsiteY3" fmla="*/ 0 h 7619"/>
                  <a:gd name="connsiteX4" fmla="*/ 3810 w 3809"/>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7619">
                    <a:moveTo>
                      <a:pt x="3810" y="3810"/>
                    </a:moveTo>
                    <a:cubicBezTo>
                      <a:pt x="3810" y="5914"/>
                      <a:pt x="2957" y="7620"/>
                      <a:pt x="1905" y="7620"/>
                    </a:cubicBezTo>
                    <a:cubicBezTo>
                      <a:pt x="853" y="7620"/>
                      <a:pt x="0" y="5914"/>
                      <a:pt x="0" y="3810"/>
                    </a:cubicBezTo>
                    <a:cubicBezTo>
                      <a:pt x="0" y="1706"/>
                      <a:pt x="853" y="0"/>
                      <a:pt x="1905" y="0"/>
                    </a:cubicBezTo>
                    <a:cubicBezTo>
                      <a:pt x="2957" y="0"/>
                      <a:pt x="3810" y="1706"/>
                      <a:pt x="3810" y="3810"/>
                    </a:cubicBezTo>
                    <a:close/>
                  </a:path>
                </a:pathLst>
              </a:custGeom>
              <a:solidFill>
                <a:srgbClr val="E84F65"/>
              </a:solidFill>
              <a:ln w="9525" cap="flat">
                <a:noFill/>
                <a:prstDash val="solid"/>
                <a:miter/>
              </a:ln>
            </p:spPr>
            <p:txBody>
              <a:bodyPr rtlCol="0" anchor="ctr"/>
              <a:lstStyle/>
              <a:p>
                <a:endParaRPr lang="en-US"/>
              </a:p>
            </p:txBody>
          </p:sp>
          <p:sp>
            <p:nvSpPr>
              <p:cNvPr id="2643" name="Freeform: Shape 2642">
                <a:extLst>
                  <a:ext uri="{FF2B5EF4-FFF2-40B4-BE49-F238E27FC236}">
                    <a16:creationId xmlns:a16="http://schemas.microsoft.com/office/drawing/2014/main" id="{FACB03BA-4555-4EC1-80D9-6F0D988B605C}"/>
                  </a:ext>
                </a:extLst>
              </p:cNvPr>
              <p:cNvSpPr/>
              <p:nvPr/>
            </p:nvSpPr>
            <p:spPr>
              <a:xfrm>
                <a:off x="827722" y="705929"/>
                <a:ext cx="15882" cy="21539"/>
              </a:xfrm>
              <a:custGeom>
                <a:avLst/>
                <a:gdLst>
                  <a:gd name="connsiteX0" fmla="*/ 12382 w 15882"/>
                  <a:gd name="connsiteY0" fmla="*/ 4000 h 21539"/>
                  <a:gd name="connsiteX1" fmla="*/ 0 w 15882"/>
                  <a:gd name="connsiteY1" fmla="*/ 4000 h 21539"/>
                  <a:gd name="connsiteX2" fmla="*/ 952 w 15882"/>
                  <a:gd name="connsiteY2" fmla="*/ 4000 h 21539"/>
                  <a:gd name="connsiteX3" fmla="*/ 7620 w 15882"/>
                  <a:gd name="connsiteY3" fmla="*/ 3047 h 21539"/>
                  <a:gd name="connsiteX4" fmla="*/ 11430 w 15882"/>
                  <a:gd name="connsiteY4" fmla="*/ 7810 h 21539"/>
                  <a:gd name="connsiteX5" fmla="*/ 12382 w 15882"/>
                  <a:gd name="connsiteY5" fmla="*/ 10667 h 21539"/>
                  <a:gd name="connsiteX6" fmla="*/ 12382 w 15882"/>
                  <a:gd name="connsiteY6" fmla="*/ 10667 h 21539"/>
                  <a:gd name="connsiteX7" fmla="*/ 11430 w 15882"/>
                  <a:gd name="connsiteY7" fmla="*/ 12572 h 21539"/>
                  <a:gd name="connsiteX8" fmla="*/ 7620 w 15882"/>
                  <a:gd name="connsiteY8" fmla="*/ 14477 h 21539"/>
                  <a:gd name="connsiteX9" fmla="*/ 1905 w 15882"/>
                  <a:gd name="connsiteY9" fmla="*/ 11620 h 21539"/>
                  <a:gd name="connsiteX10" fmla="*/ 1905 w 15882"/>
                  <a:gd name="connsiteY10" fmla="*/ 11620 h 21539"/>
                  <a:gd name="connsiteX11" fmla="*/ 9525 w 15882"/>
                  <a:gd name="connsiteY11" fmla="*/ 15430 h 21539"/>
                  <a:gd name="connsiteX12" fmla="*/ 14288 w 15882"/>
                  <a:gd name="connsiteY12" fmla="*/ 11620 h 21539"/>
                  <a:gd name="connsiteX13" fmla="*/ 12382 w 15882"/>
                  <a:gd name="connsiteY13" fmla="*/ 20192 h 21539"/>
                  <a:gd name="connsiteX14" fmla="*/ 13335 w 15882"/>
                  <a:gd name="connsiteY14" fmla="*/ 21145 h 21539"/>
                  <a:gd name="connsiteX15" fmla="*/ 12382 w 15882"/>
                  <a:gd name="connsiteY15" fmla="*/ 4000 h 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2" h="21539">
                    <a:moveTo>
                      <a:pt x="12382" y="4000"/>
                    </a:moveTo>
                    <a:cubicBezTo>
                      <a:pt x="9525" y="190"/>
                      <a:pt x="0" y="-2668"/>
                      <a:pt x="0" y="4000"/>
                    </a:cubicBezTo>
                    <a:cubicBezTo>
                      <a:pt x="0" y="4000"/>
                      <a:pt x="952" y="4000"/>
                      <a:pt x="952" y="4000"/>
                    </a:cubicBezTo>
                    <a:cubicBezTo>
                      <a:pt x="1905" y="190"/>
                      <a:pt x="5715" y="1142"/>
                      <a:pt x="7620" y="3047"/>
                    </a:cubicBezTo>
                    <a:cubicBezTo>
                      <a:pt x="9525" y="4000"/>
                      <a:pt x="10477" y="5905"/>
                      <a:pt x="11430" y="7810"/>
                    </a:cubicBezTo>
                    <a:cubicBezTo>
                      <a:pt x="11430" y="8762"/>
                      <a:pt x="12382" y="9715"/>
                      <a:pt x="12382" y="10667"/>
                    </a:cubicBezTo>
                    <a:cubicBezTo>
                      <a:pt x="12382" y="10667"/>
                      <a:pt x="12382" y="10667"/>
                      <a:pt x="12382" y="10667"/>
                    </a:cubicBezTo>
                    <a:cubicBezTo>
                      <a:pt x="11430" y="11620"/>
                      <a:pt x="11430" y="12572"/>
                      <a:pt x="11430" y="12572"/>
                    </a:cubicBezTo>
                    <a:cubicBezTo>
                      <a:pt x="10477" y="13525"/>
                      <a:pt x="9525" y="14477"/>
                      <a:pt x="7620" y="14477"/>
                    </a:cubicBezTo>
                    <a:cubicBezTo>
                      <a:pt x="4763" y="14477"/>
                      <a:pt x="2857" y="13525"/>
                      <a:pt x="1905" y="11620"/>
                    </a:cubicBezTo>
                    <a:cubicBezTo>
                      <a:pt x="1905" y="11620"/>
                      <a:pt x="952" y="11620"/>
                      <a:pt x="1905" y="11620"/>
                    </a:cubicBezTo>
                    <a:cubicBezTo>
                      <a:pt x="2857" y="14477"/>
                      <a:pt x="5715" y="16382"/>
                      <a:pt x="9525" y="15430"/>
                    </a:cubicBezTo>
                    <a:cubicBezTo>
                      <a:pt x="11430" y="15430"/>
                      <a:pt x="13335" y="13525"/>
                      <a:pt x="14288" y="11620"/>
                    </a:cubicBezTo>
                    <a:cubicBezTo>
                      <a:pt x="15240" y="14477"/>
                      <a:pt x="14288" y="18287"/>
                      <a:pt x="12382" y="20192"/>
                    </a:cubicBezTo>
                    <a:cubicBezTo>
                      <a:pt x="11430" y="21145"/>
                      <a:pt x="12382" y="22097"/>
                      <a:pt x="13335" y="21145"/>
                    </a:cubicBezTo>
                    <a:cubicBezTo>
                      <a:pt x="18097" y="20192"/>
                      <a:pt x="15240" y="8762"/>
                      <a:pt x="12382" y="4000"/>
                    </a:cubicBezTo>
                    <a:close/>
                  </a:path>
                </a:pathLst>
              </a:custGeom>
              <a:solidFill>
                <a:srgbClr val="9F5216"/>
              </a:solidFill>
              <a:ln w="9525" cap="flat">
                <a:noFill/>
                <a:prstDash val="solid"/>
                <a:miter/>
              </a:ln>
            </p:spPr>
            <p:txBody>
              <a:bodyPr rtlCol="0" anchor="ctr"/>
              <a:lstStyle/>
              <a:p>
                <a:endParaRPr lang="en-US"/>
              </a:p>
            </p:txBody>
          </p:sp>
          <p:sp>
            <p:nvSpPr>
              <p:cNvPr id="2644" name="Freeform: Shape 2643">
                <a:extLst>
                  <a:ext uri="{FF2B5EF4-FFF2-40B4-BE49-F238E27FC236}">
                    <a16:creationId xmlns:a16="http://schemas.microsoft.com/office/drawing/2014/main" id="{E7D130ED-BAEC-4CA4-9498-4D882ED1AD46}"/>
                  </a:ext>
                </a:extLst>
              </p:cNvPr>
              <p:cNvSpPr/>
              <p:nvPr/>
            </p:nvSpPr>
            <p:spPr>
              <a:xfrm>
                <a:off x="1082039" y="678362"/>
                <a:ext cx="13582" cy="24007"/>
              </a:xfrm>
              <a:custGeom>
                <a:avLst/>
                <a:gdLst>
                  <a:gd name="connsiteX0" fmla="*/ 0 w 13582"/>
                  <a:gd name="connsiteY0" fmla="*/ 8707 h 24007"/>
                  <a:gd name="connsiteX1" fmla="*/ 10477 w 13582"/>
                  <a:gd name="connsiteY1" fmla="*/ 2039 h 24007"/>
                  <a:gd name="connsiteX2" fmla="*/ 9525 w 13582"/>
                  <a:gd name="connsiteY2" fmla="*/ 2039 h 24007"/>
                  <a:gd name="connsiteX3" fmla="*/ 2858 w 13582"/>
                  <a:gd name="connsiteY3" fmla="*/ 4897 h 24007"/>
                  <a:gd name="connsiteX4" fmla="*/ 1905 w 13582"/>
                  <a:gd name="connsiteY4" fmla="*/ 10612 h 24007"/>
                  <a:gd name="connsiteX5" fmla="*/ 2858 w 13582"/>
                  <a:gd name="connsiteY5" fmla="*/ 13469 h 24007"/>
                  <a:gd name="connsiteX6" fmla="*/ 2858 w 13582"/>
                  <a:gd name="connsiteY6" fmla="*/ 13469 h 24007"/>
                  <a:gd name="connsiteX7" fmla="*/ 4763 w 13582"/>
                  <a:gd name="connsiteY7" fmla="*/ 14422 h 24007"/>
                  <a:gd name="connsiteX8" fmla="*/ 8573 w 13582"/>
                  <a:gd name="connsiteY8" fmla="*/ 14422 h 24007"/>
                  <a:gd name="connsiteX9" fmla="*/ 12383 w 13582"/>
                  <a:gd name="connsiteY9" fmla="*/ 8707 h 24007"/>
                  <a:gd name="connsiteX10" fmla="*/ 13335 w 13582"/>
                  <a:gd name="connsiteY10" fmla="*/ 8707 h 24007"/>
                  <a:gd name="connsiteX11" fmla="*/ 9525 w 13582"/>
                  <a:gd name="connsiteY11" fmla="*/ 16327 h 24007"/>
                  <a:gd name="connsiteX12" fmla="*/ 3810 w 13582"/>
                  <a:gd name="connsiteY12" fmla="*/ 16327 h 24007"/>
                  <a:gd name="connsiteX13" fmla="*/ 10477 w 13582"/>
                  <a:gd name="connsiteY13" fmla="*/ 22994 h 24007"/>
                  <a:gd name="connsiteX14" fmla="*/ 10477 w 13582"/>
                  <a:gd name="connsiteY14" fmla="*/ 23947 h 24007"/>
                  <a:gd name="connsiteX15" fmla="*/ 0 w 13582"/>
                  <a:gd name="connsiteY15" fmla="*/ 8707 h 2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2" h="24007">
                    <a:moveTo>
                      <a:pt x="0" y="8707"/>
                    </a:moveTo>
                    <a:cubicBezTo>
                      <a:pt x="0" y="3944"/>
                      <a:pt x="6668" y="-3676"/>
                      <a:pt x="10477" y="2039"/>
                    </a:cubicBezTo>
                    <a:cubicBezTo>
                      <a:pt x="10477" y="2039"/>
                      <a:pt x="10477" y="2039"/>
                      <a:pt x="9525" y="2039"/>
                    </a:cubicBezTo>
                    <a:cubicBezTo>
                      <a:pt x="6668" y="-818"/>
                      <a:pt x="4763" y="2039"/>
                      <a:pt x="2858" y="4897"/>
                    </a:cubicBezTo>
                    <a:cubicBezTo>
                      <a:pt x="1905" y="6802"/>
                      <a:pt x="1905" y="8707"/>
                      <a:pt x="1905" y="10612"/>
                    </a:cubicBezTo>
                    <a:cubicBezTo>
                      <a:pt x="1905" y="11564"/>
                      <a:pt x="1905" y="12517"/>
                      <a:pt x="2858" y="13469"/>
                    </a:cubicBezTo>
                    <a:cubicBezTo>
                      <a:pt x="2858" y="13469"/>
                      <a:pt x="2858" y="13469"/>
                      <a:pt x="2858" y="13469"/>
                    </a:cubicBezTo>
                    <a:cubicBezTo>
                      <a:pt x="3810" y="13469"/>
                      <a:pt x="4763" y="14422"/>
                      <a:pt x="4763" y="14422"/>
                    </a:cubicBezTo>
                    <a:cubicBezTo>
                      <a:pt x="5715" y="14422"/>
                      <a:pt x="7620" y="14422"/>
                      <a:pt x="8573" y="14422"/>
                    </a:cubicBezTo>
                    <a:cubicBezTo>
                      <a:pt x="10477" y="13469"/>
                      <a:pt x="12383" y="10612"/>
                      <a:pt x="12383" y="8707"/>
                    </a:cubicBezTo>
                    <a:cubicBezTo>
                      <a:pt x="12383" y="8707"/>
                      <a:pt x="12383" y="8707"/>
                      <a:pt x="13335" y="8707"/>
                    </a:cubicBezTo>
                    <a:cubicBezTo>
                      <a:pt x="14288" y="11564"/>
                      <a:pt x="12383" y="14422"/>
                      <a:pt x="9525" y="16327"/>
                    </a:cubicBezTo>
                    <a:cubicBezTo>
                      <a:pt x="8573" y="17279"/>
                      <a:pt x="5715" y="17279"/>
                      <a:pt x="3810" y="16327"/>
                    </a:cubicBezTo>
                    <a:cubicBezTo>
                      <a:pt x="4763" y="19184"/>
                      <a:pt x="6668" y="22042"/>
                      <a:pt x="10477" y="22994"/>
                    </a:cubicBezTo>
                    <a:cubicBezTo>
                      <a:pt x="11430" y="22994"/>
                      <a:pt x="11430" y="23947"/>
                      <a:pt x="10477" y="23947"/>
                    </a:cubicBezTo>
                    <a:cubicBezTo>
                      <a:pt x="2858" y="24899"/>
                      <a:pt x="0" y="14422"/>
                      <a:pt x="0" y="8707"/>
                    </a:cubicBezTo>
                    <a:close/>
                  </a:path>
                </a:pathLst>
              </a:custGeom>
              <a:solidFill>
                <a:srgbClr val="9F5216"/>
              </a:solidFill>
              <a:ln w="9525" cap="flat">
                <a:noFill/>
                <a:prstDash val="solid"/>
                <a:miter/>
              </a:ln>
            </p:spPr>
            <p:txBody>
              <a:bodyPr rtlCol="0" anchor="ctr"/>
              <a:lstStyle/>
              <a:p>
                <a:endParaRPr lang="en-US"/>
              </a:p>
            </p:txBody>
          </p:sp>
          <p:grpSp>
            <p:nvGrpSpPr>
              <p:cNvPr id="2645" name="Graphic 4">
                <a:extLst>
                  <a:ext uri="{FF2B5EF4-FFF2-40B4-BE49-F238E27FC236}">
                    <a16:creationId xmlns:a16="http://schemas.microsoft.com/office/drawing/2014/main" id="{C985FF93-75C9-4D26-B831-B4231715174B}"/>
                  </a:ext>
                </a:extLst>
              </p:cNvPr>
              <p:cNvGrpSpPr/>
              <p:nvPr/>
            </p:nvGrpSpPr>
            <p:grpSpPr>
              <a:xfrm>
                <a:off x="1015364" y="710801"/>
                <a:ext cx="36342" cy="28655"/>
                <a:chOff x="1015364" y="710801"/>
                <a:chExt cx="36342" cy="28655"/>
              </a:xfrm>
            </p:grpSpPr>
            <p:sp>
              <p:nvSpPr>
                <p:cNvPr id="2646" name="Freeform: Shape 2645">
                  <a:extLst>
                    <a:ext uri="{FF2B5EF4-FFF2-40B4-BE49-F238E27FC236}">
                      <a16:creationId xmlns:a16="http://schemas.microsoft.com/office/drawing/2014/main" id="{82DBB2F0-BB86-407C-A467-90B4F523FF67}"/>
                    </a:ext>
                  </a:extLst>
                </p:cNvPr>
                <p:cNvSpPr/>
                <p:nvPr/>
              </p:nvSpPr>
              <p:spPr>
                <a:xfrm>
                  <a:off x="1019867" y="710801"/>
                  <a:ext cx="27643" cy="17620"/>
                </a:xfrm>
                <a:custGeom>
                  <a:avLst/>
                  <a:gdLst>
                    <a:gd name="connsiteX0" fmla="*/ 26930 w 27643"/>
                    <a:gd name="connsiteY0" fmla="*/ 81 h 17620"/>
                    <a:gd name="connsiteX1" fmla="*/ 260 w 27643"/>
                    <a:gd name="connsiteY1" fmla="*/ 16273 h 17620"/>
                    <a:gd name="connsiteX2" fmla="*/ 2165 w 27643"/>
                    <a:gd name="connsiteY2" fmla="*/ 17226 h 17620"/>
                    <a:gd name="connsiteX3" fmla="*/ 10737 w 27643"/>
                    <a:gd name="connsiteY3" fmla="*/ 8653 h 17620"/>
                    <a:gd name="connsiteX4" fmla="*/ 26930 w 27643"/>
                    <a:gd name="connsiteY4" fmla="*/ 1986 h 17620"/>
                    <a:gd name="connsiteX5" fmla="*/ 26930 w 27643"/>
                    <a:gd name="connsiteY5" fmla="*/ 81 h 1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43" h="17620">
                      <a:moveTo>
                        <a:pt x="26930" y="81"/>
                      </a:moveTo>
                      <a:cubicBezTo>
                        <a:pt x="16452" y="-872"/>
                        <a:pt x="5022" y="6748"/>
                        <a:pt x="260" y="16273"/>
                      </a:cubicBezTo>
                      <a:cubicBezTo>
                        <a:pt x="-693" y="17226"/>
                        <a:pt x="1212" y="18178"/>
                        <a:pt x="2165" y="17226"/>
                      </a:cubicBezTo>
                      <a:cubicBezTo>
                        <a:pt x="5975" y="15321"/>
                        <a:pt x="7880" y="11511"/>
                        <a:pt x="10737" y="8653"/>
                      </a:cubicBezTo>
                      <a:cubicBezTo>
                        <a:pt x="14547" y="4843"/>
                        <a:pt x="21215" y="2938"/>
                        <a:pt x="26930" y="1986"/>
                      </a:cubicBezTo>
                      <a:cubicBezTo>
                        <a:pt x="27882" y="1033"/>
                        <a:pt x="27882" y="81"/>
                        <a:pt x="26930" y="81"/>
                      </a:cubicBezTo>
                      <a:close/>
                    </a:path>
                  </a:pathLst>
                </a:custGeom>
                <a:solidFill>
                  <a:srgbClr val="FCECE3"/>
                </a:solidFill>
                <a:ln w="9525" cap="flat">
                  <a:noFill/>
                  <a:prstDash val="solid"/>
                  <a:miter/>
                </a:ln>
              </p:spPr>
              <p:txBody>
                <a:bodyPr rtlCol="0" anchor="ctr"/>
                <a:lstStyle/>
                <a:p>
                  <a:endParaRPr lang="en-US"/>
                </a:p>
              </p:txBody>
            </p:sp>
            <p:sp>
              <p:nvSpPr>
                <p:cNvPr id="2647" name="Freeform: Shape 2646">
                  <a:extLst>
                    <a:ext uri="{FF2B5EF4-FFF2-40B4-BE49-F238E27FC236}">
                      <a16:creationId xmlns:a16="http://schemas.microsoft.com/office/drawing/2014/main" id="{927DD906-A154-43DF-ABE9-2401CCAB6A63}"/>
                    </a:ext>
                  </a:extLst>
                </p:cNvPr>
                <p:cNvSpPr/>
                <p:nvPr/>
              </p:nvSpPr>
              <p:spPr>
                <a:xfrm>
                  <a:off x="1018136" y="728979"/>
                  <a:ext cx="2805" cy="3049"/>
                </a:xfrm>
                <a:custGeom>
                  <a:avLst/>
                  <a:gdLst>
                    <a:gd name="connsiteX0" fmla="*/ 1991 w 2805"/>
                    <a:gd name="connsiteY0" fmla="*/ 0 h 3049"/>
                    <a:gd name="connsiteX1" fmla="*/ 1038 w 2805"/>
                    <a:gd name="connsiteY1" fmla="*/ 2858 h 3049"/>
                    <a:gd name="connsiteX2" fmla="*/ 1991 w 2805"/>
                    <a:gd name="connsiteY2" fmla="*/ 0 h 3049"/>
                  </a:gdLst>
                  <a:ahLst/>
                  <a:cxnLst>
                    <a:cxn ang="0">
                      <a:pos x="connsiteX0" y="connsiteY0"/>
                    </a:cxn>
                    <a:cxn ang="0">
                      <a:pos x="connsiteX1" y="connsiteY1"/>
                    </a:cxn>
                    <a:cxn ang="0">
                      <a:pos x="connsiteX2" y="connsiteY2"/>
                    </a:cxn>
                  </a:cxnLst>
                  <a:rect l="l" t="t" r="r" b="b"/>
                  <a:pathLst>
                    <a:path w="2805" h="3049">
                      <a:moveTo>
                        <a:pt x="1991" y="0"/>
                      </a:moveTo>
                      <a:cubicBezTo>
                        <a:pt x="86" y="0"/>
                        <a:pt x="-867" y="1905"/>
                        <a:pt x="1038" y="2858"/>
                      </a:cubicBezTo>
                      <a:cubicBezTo>
                        <a:pt x="1991" y="3810"/>
                        <a:pt x="3896" y="953"/>
                        <a:pt x="1991" y="0"/>
                      </a:cubicBezTo>
                      <a:close/>
                    </a:path>
                  </a:pathLst>
                </a:custGeom>
                <a:solidFill>
                  <a:srgbClr val="FCECE3"/>
                </a:solidFill>
                <a:ln w="9525" cap="flat">
                  <a:noFill/>
                  <a:prstDash val="solid"/>
                  <a:miter/>
                </a:ln>
              </p:spPr>
              <p:txBody>
                <a:bodyPr rtlCol="0" anchor="ctr"/>
                <a:lstStyle/>
                <a:p>
                  <a:endParaRPr lang="en-US"/>
                </a:p>
              </p:txBody>
            </p:sp>
            <p:grpSp>
              <p:nvGrpSpPr>
                <p:cNvPr id="2648" name="Graphic 4">
                  <a:extLst>
                    <a:ext uri="{FF2B5EF4-FFF2-40B4-BE49-F238E27FC236}">
                      <a16:creationId xmlns:a16="http://schemas.microsoft.com/office/drawing/2014/main" id="{55AEE807-59B8-4BD3-AA09-033DF3225DEC}"/>
                    </a:ext>
                  </a:extLst>
                </p:cNvPr>
                <p:cNvGrpSpPr/>
                <p:nvPr/>
              </p:nvGrpSpPr>
              <p:grpSpPr>
                <a:xfrm>
                  <a:off x="1015364" y="719454"/>
                  <a:ext cx="36342" cy="20002"/>
                  <a:chOff x="1015364" y="719454"/>
                  <a:chExt cx="36342" cy="20002"/>
                </a:xfrm>
                <a:solidFill>
                  <a:srgbClr val="F6AE85"/>
                </a:solidFill>
              </p:grpSpPr>
              <p:sp>
                <p:nvSpPr>
                  <p:cNvPr id="2649" name="Freeform: Shape 2648">
                    <a:extLst>
                      <a:ext uri="{FF2B5EF4-FFF2-40B4-BE49-F238E27FC236}">
                        <a16:creationId xmlns:a16="http://schemas.microsoft.com/office/drawing/2014/main" id="{EB05D33F-DF0A-4FFA-947D-3FB85B78D5FB}"/>
                      </a:ext>
                    </a:extLst>
                  </p:cNvPr>
                  <p:cNvSpPr/>
                  <p:nvPr/>
                </p:nvSpPr>
                <p:spPr>
                  <a:xfrm>
                    <a:off x="1017962" y="732075"/>
                    <a:ext cx="2164" cy="1666"/>
                  </a:xfrm>
                  <a:custGeom>
                    <a:avLst/>
                    <a:gdLst>
                      <a:gd name="connsiteX0" fmla="*/ 2165 w 2164"/>
                      <a:gd name="connsiteY0" fmla="*/ 714 h 1666"/>
                      <a:gd name="connsiteX1" fmla="*/ 2165 w 2164"/>
                      <a:gd name="connsiteY1" fmla="*/ 714 h 1666"/>
                      <a:gd name="connsiteX2" fmla="*/ 2165 w 2164"/>
                      <a:gd name="connsiteY2" fmla="*/ 714 h 1666"/>
                      <a:gd name="connsiteX3" fmla="*/ 260 w 2164"/>
                      <a:gd name="connsiteY3" fmla="*/ 1667 h 1666"/>
                      <a:gd name="connsiteX4" fmla="*/ 2165 w 2164"/>
                      <a:gd name="connsiteY4" fmla="*/ 714 h 1666"/>
                      <a:gd name="connsiteX5" fmla="*/ 2165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2165" y="714"/>
                        </a:moveTo>
                        <a:cubicBezTo>
                          <a:pt x="2165" y="714"/>
                          <a:pt x="1212" y="-238"/>
                          <a:pt x="2165" y="714"/>
                        </a:cubicBezTo>
                        <a:cubicBezTo>
                          <a:pt x="1212" y="-238"/>
                          <a:pt x="1212" y="-238"/>
                          <a:pt x="2165" y="714"/>
                        </a:cubicBezTo>
                        <a:cubicBezTo>
                          <a:pt x="1212" y="-238"/>
                          <a:pt x="-693" y="714"/>
                          <a:pt x="260" y="1667"/>
                        </a:cubicBezTo>
                        <a:cubicBezTo>
                          <a:pt x="260" y="1667"/>
                          <a:pt x="1212" y="1667"/>
                          <a:pt x="2165" y="714"/>
                        </a:cubicBezTo>
                        <a:cubicBezTo>
                          <a:pt x="2165" y="714"/>
                          <a:pt x="2165" y="714"/>
                          <a:pt x="2165" y="714"/>
                        </a:cubicBezTo>
                        <a:close/>
                      </a:path>
                    </a:pathLst>
                  </a:custGeom>
                  <a:solidFill>
                    <a:srgbClr val="F6AE85"/>
                  </a:solidFill>
                  <a:ln w="9525" cap="flat">
                    <a:noFill/>
                    <a:prstDash val="solid"/>
                    <a:miter/>
                  </a:ln>
                </p:spPr>
                <p:txBody>
                  <a:bodyPr rtlCol="0" anchor="ctr"/>
                  <a:lstStyle/>
                  <a:p>
                    <a:endParaRPr lang="en-US"/>
                  </a:p>
                </p:txBody>
              </p:sp>
              <p:sp>
                <p:nvSpPr>
                  <p:cNvPr id="2650" name="Freeform: Shape 2649">
                    <a:extLst>
                      <a:ext uri="{FF2B5EF4-FFF2-40B4-BE49-F238E27FC236}">
                        <a16:creationId xmlns:a16="http://schemas.microsoft.com/office/drawing/2014/main" id="{3A3C3819-BD6A-43A2-97B9-C6AA16F93E4B}"/>
                      </a:ext>
                    </a:extLst>
                  </p:cNvPr>
                  <p:cNvSpPr/>
                  <p:nvPr/>
                </p:nvSpPr>
                <p:spPr>
                  <a:xfrm>
                    <a:off x="1027033" y="727074"/>
                    <a:ext cx="2061" cy="1904"/>
                  </a:xfrm>
                  <a:custGeom>
                    <a:avLst/>
                    <a:gdLst>
                      <a:gd name="connsiteX0" fmla="*/ 1667 w 2061"/>
                      <a:gd name="connsiteY0" fmla="*/ 0 h 1904"/>
                      <a:gd name="connsiteX1" fmla="*/ 1667 w 2061"/>
                      <a:gd name="connsiteY1" fmla="*/ 0 h 1904"/>
                      <a:gd name="connsiteX2" fmla="*/ 714 w 2061"/>
                      <a:gd name="connsiteY2" fmla="*/ 0 h 1904"/>
                      <a:gd name="connsiteX3" fmla="*/ 714 w 2061"/>
                      <a:gd name="connsiteY3" fmla="*/ 0 h 1904"/>
                      <a:gd name="connsiteX4" fmla="*/ 714 w 2061"/>
                      <a:gd name="connsiteY4" fmla="*/ 1905 h 1904"/>
                      <a:gd name="connsiteX5" fmla="*/ 1667 w 2061"/>
                      <a:gd name="connsiteY5" fmla="*/ 0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04">
                        <a:moveTo>
                          <a:pt x="1667" y="0"/>
                        </a:moveTo>
                        <a:cubicBezTo>
                          <a:pt x="1667" y="0"/>
                          <a:pt x="1667" y="0"/>
                          <a:pt x="1667" y="0"/>
                        </a:cubicBezTo>
                        <a:cubicBezTo>
                          <a:pt x="1667" y="0"/>
                          <a:pt x="714" y="0"/>
                          <a:pt x="714" y="0"/>
                        </a:cubicBezTo>
                        <a:lnTo>
                          <a:pt x="714" y="0"/>
                        </a:lnTo>
                        <a:cubicBezTo>
                          <a:pt x="-238" y="0"/>
                          <a:pt x="-238" y="1905"/>
                          <a:pt x="714" y="1905"/>
                        </a:cubicBezTo>
                        <a:cubicBezTo>
                          <a:pt x="1667" y="1905"/>
                          <a:pt x="2619" y="953"/>
                          <a:pt x="1667" y="0"/>
                        </a:cubicBezTo>
                        <a:close/>
                      </a:path>
                    </a:pathLst>
                  </a:custGeom>
                  <a:solidFill>
                    <a:srgbClr val="F6AE85"/>
                  </a:solidFill>
                  <a:ln w="9525" cap="flat">
                    <a:noFill/>
                    <a:prstDash val="solid"/>
                    <a:miter/>
                  </a:ln>
                </p:spPr>
                <p:txBody>
                  <a:bodyPr rtlCol="0" anchor="ctr"/>
                  <a:lstStyle/>
                  <a:p>
                    <a:endParaRPr lang="en-US"/>
                  </a:p>
                </p:txBody>
              </p:sp>
              <p:sp>
                <p:nvSpPr>
                  <p:cNvPr id="2651" name="Freeform: Shape 2650">
                    <a:extLst>
                      <a:ext uri="{FF2B5EF4-FFF2-40B4-BE49-F238E27FC236}">
                        <a16:creationId xmlns:a16="http://schemas.microsoft.com/office/drawing/2014/main" id="{9E9D92B4-3FE0-4F6A-BCB4-EACF28BA93E2}"/>
                      </a:ext>
                    </a:extLst>
                  </p:cNvPr>
                  <p:cNvSpPr/>
                  <p:nvPr/>
                </p:nvSpPr>
                <p:spPr>
                  <a:xfrm>
                    <a:off x="1031162" y="735647"/>
                    <a:ext cx="2162" cy="1905"/>
                  </a:xfrm>
                  <a:custGeom>
                    <a:avLst/>
                    <a:gdLst>
                      <a:gd name="connsiteX0" fmla="*/ 1347 w 2162"/>
                      <a:gd name="connsiteY0" fmla="*/ 0 h 1905"/>
                      <a:gd name="connsiteX1" fmla="*/ 395 w 2162"/>
                      <a:gd name="connsiteY1" fmla="*/ 1905 h 1905"/>
                      <a:gd name="connsiteX2" fmla="*/ 1347 w 2162"/>
                      <a:gd name="connsiteY2" fmla="*/ 0 h 1905"/>
                    </a:gdLst>
                    <a:ahLst/>
                    <a:cxnLst>
                      <a:cxn ang="0">
                        <a:pos x="connsiteX0" y="connsiteY0"/>
                      </a:cxn>
                      <a:cxn ang="0">
                        <a:pos x="connsiteX1" y="connsiteY1"/>
                      </a:cxn>
                      <a:cxn ang="0">
                        <a:pos x="connsiteX2" y="connsiteY2"/>
                      </a:cxn>
                    </a:cxnLst>
                    <a:rect l="l" t="t" r="r" b="b"/>
                    <a:pathLst>
                      <a:path w="2162" h="1905">
                        <a:moveTo>
                          <a:pt x="1347" y="0"/>
                        </a:moveTo>
                        <a:cubicBezTo>
                          <a:pt x="395" y="0"/>
                          <a:pt x="-558" y="953"/>
                          <a:pt x="395" y="1905"/>
                        </a:cubicBezTo>
                        <a:cubicBezTo>
                          <a:pt x="1347" y="1905"/>
                          <a:pt x="3252" y="953"/>
                          <a:pt x="1347" y="0"/>
                        </a:cubicBezTo>
                        <a:close/>
                      </a:path>
                    </a:pathLst>
                  </a:custGeom>
                  <a:solidFill>
                    <a:srgbClr val="F6AE85"/>
                  </a:solidFill>
                  <a:ln w="9525" cap="flat">
                    <a:noFill/>
                    <a:prstDash val="solid"/>
                    <a:miter/>
                  </a:ln>
                </p:spPr>
                <p:txBody>
                  <a:bodyPr rtlCol="0" anchor="ctr"/>
                  <a:lstStyle/>
                  <a:p>
                    <a:endParaRPr lang="en-US"/>
                  </a:p>
                </p:txBody>
              </p:sp>
              <p:sp>
                <p:nvSpPr>
                  <p:cNvPr id="2652" name="Freeform: Shape 2651">
                    <a:extLst>
                      <a:ext uri="{FF2B5EF4-FFF2-40B4-BE49-F238E27FC236}">
                        <a16:creationId xmlns:a16="http://schemas.microsoft.com/office/drawing/2014/main" id="{06722A98-8809-4578-BE43-9E2959ECF882}"/>
                      </a:ext>
                    </a:extLst>
                  </p:cNvPr>
                  <p:cNvSpPr/>
                  <p:nvPr/>
                </p:nvSpPr>
                <p:spPr>
                  <a:xfrm>
                    <a:off x="1039735" y="726122"/>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1905"/>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3" name="Freeform: Shape 2652">
                    <a:extLst>
                      <a:ext uri="{FF2B5EF4-FFF2-40B4-BE49-F238E27FC236}">
                        <a16:creationId xmlns:a16="http://schemas.microsoft.com/office/drawing/2014/main" id="{FBDF0DE0-9495-425C-B96B-4A5D3205ADF4}"/>
                      </a:ext>
                    </a:extLst>
                  </p:cNvPr>
                  <p:cNvSpPr/>
                  <p:nvPr/>
                </p:nvSpPr>
                <p:spPr>
                  <a:xfrm>
                    <a:off x="1044497" y="737552"/>
                    <a:ext cx="1741" cy="1904"/>
                  </a:xfrm>
                  <a:custGeom>
                    <a:avLst/>
                    <a:gdLst>
                      <a:gd name="connsiteX0" fmla="*/ 1347 w 1741"/>
                      <a:gd name="connsiteY0" fmla="*/ 0 h 1904"/>
                      <a:gd name="connsiteX1" fmla="*/ 395 w 1741"/>
                      <a:gd name="connsiteY1" fmla="*/ 1905 h 1904"/>
                      <a:gd name="connsiteX2" fmla="*/ 1347 w 1741"/>
                      <a:gd name="connsiteY2" fmla="*/ 0 h 1904"/>
                    </a:gdLst>
                    <a:ahLst/>
                    <a:cxnLst>
                      <a:cxn ang="0">
                        <a:pos x="connsiteX0" y="connsiteY0"/>
                      </a:cxn>
                      <a:cxn ang="0">
                        <a:pos x="connsiteX1" y="connsiteY1"/>
                      </a:cxn>
                      <a:cxn ang="0">
                        <a:pos x="connsiteX2" y="connsiteY2"/>
                      </a:cxn>
                    </a:cxnLst>
                    <a:rect l="l" t="t" r="r" b="b"/>
                    <a:pathLst>
                      <a:path w="1741" h="1904">
                        <a:moveTo>
                          <a:pt x="1347" y="0"/>
                        </a:moveTo>
                        <a:cubicBezTo>
                          <a:pt x="395" y="0"/>
                          <a:pt x="-558" y="952"/>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4" name="Freeform: Shape 2653">
                    <a:extLst>
                      <a:ext uri="{FF2B5EF4-FFF2-40B4-BE49-F238E27FC236}">
                        <a16:creationId xmlns:a16="http://schemas.microsoft.com/office/drawing/2014/main" id="{A0E665FA-38B9-47E8-9BE3-62702FA1AF5F}"/>
                      </a:ext>
                    </a:extLst>
                  </p:cNvPr>
                  <p:cNvSpPr/>
                  <p:nvPr/>
                </p:nvSpPr>
                <p:spPr>
                  <a:xfrm>
                    <a:off x="1031795" y="730884"/>
                    <a:ext cx="1933" cy="1578"/>
                  </a:xfrm>
                  <a:custGeom>
                    <a:avLst/>
                    <a:gdLst>
                      <a:gd name="connsiteX0" fmla="*/ 714 w 1933"/>
                      <a:gd name="connsiteY0" fmla="*/ 0 h 1578"/>
                      <a:gd name="connsiteX1" fmla="*/ 714 w 1933"/>
                      <a:gd name="connsiteY1" fmla="*/ 0 h 1578"/>
                      <a:gd name="connsiteX2" fmla="*/ 714 w 1933"/>
                      <a:gd name="connsiteY2" fmla="*/ 0 h 1578"/>
                      <a:gd name="connsiteX3" fmla="*/ 714 w 1933"/>
                      <a:gd name="connsiteY3" fmla="*/ 0 h 1578"/>
                      <a:gd name="connsiteX4" fmla="*/ 1667 w 1933"/>
                      <a:gd name="connsiteY4" fmla="*/ 953 h 1578"/>
                      <a:gd name="connsiteX5" fmla="*/ 714 w 1933"/>
                      <a:gd name="connsiteY5" fmla="*/ 0 h 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 h="1578">
                        <a:moveTo>
                          <a:pt x="714" y="0"/>
                        </a:moveTo>
                        <a:cubicBezTo>
                          <a:pt x="714" y="0"/>
                          <a:pt x="714" y="0"/>
                          <a:pt x="714" y="0"/>
                        </a:cubicBezTo>
                        <a:cubicBezTo>
                          <a:pt x="-238" y="0"/>
                          <a:pt x="-238" y="953"/>
                          <a:pt x="714" y="0"/>
                        </a:cubicBezTo>
                        <a:cubicBezTo>
                          <a:pt x="-238" y="953"/>
                          <a:pt x="-238" y="953"/>
                          <a:pt x="714" y="0"/>
                        </a:cubicBezTo>
                        <a:cubicBezTo>
                          <a:pt x="714" y="1905"/>
                          <a:pt x="1667" y="1905"/>
                          <a:pt x="1667" y="953"/>
                        </a:cubicBezTo>
                        <a:cubicBezTo>
                          <a:pt x="2619" y="0"/>
                          <a:pt x="714" y="0"/>
                          <a:pt x="714" y="0"/>
                        </a:cubicBezTo>
                        <a:close/>
                      </a:path>
                    </a:pathLst>
                  </a:custGeom>
                  <a:solidFill>
                    <a:srgbClr val="F6AE85"/>
                  </a:solidFill>
                  <a:ln w="9525" cap="flat">
                    <a:noFill/>
                    <a:prstDash val="solid"/>
                    <a:miter/>
                  </a:ln>
                </p:spPr>
                <p:txBody>
                  <a:bodyPr rtlCol="0" anchor="ctr"/>
                  <a:lstStyle/>
                  <a:p>
                    <a:endParaRPr lang="en-US"/>
                  </a:p>
                </p:txBody>
              </p:sp>
              <p:sp>
                <p:nvSpPr>
                  <p:cNvPr id="2655" name="Freeform: Shape 2654">
                    <a:extLst>
                      <a:ext uri="{FF2B5EF4-FFF2-40B4-BE49-F238E27FC236}">
                        <a16:creationId xmlns:a16="http://schemas.microsoft.com/office/drawing/2014/main" id="{E402A5EB-7E1D-4F0B-A449-EB85FA96FE20}"/>
                      </a:ext>
                    </a:extLst>
                  </p:cNvPr>
                  <p:cNvSpPr/>
                  <p:nvPr/>
                </p:nvSpPr>
                <p:spPr>
                  <a:xfrm>
                    <a:off x="1036877" y="719454"/>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953"/>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6" name="Freeform: Shape 2655">
                    <a:extLst>
                      <a:ext uri="{FF2B5EF4-FFF2-40B4-BE49-F238E27FC236}">
                        <a16:creationId xmlns:a16="http://schemas.microsoft.com/office/drawing/2014/main" id="{4631C5F2-2947-49F3-8B44-1A79D566EA05}"/>
                      </a:ext>
                    </a:extLst>
                  </p:cNvPr>
                  <p:cNvSpPr/>
                  <p:nvPr/>
                </p:nvSpPr>
                <p:spPr>
                  <a:xfrm>
                    <a:off x="1027884" y="720406"/>
                    <a:ext cx="2582" cy="1905"/>
                  </a:xfrm>
                  <a:custGeom>
                    <a:avLst/>
                    <a:gdLst>
                      <a:gd name="connsiteX0" fmla="*/ 1768 w 2582"/>
                      <a:gd name="connsiteY0" fmla="*/ 0 h 1905"/>
                      <a:gd name="connsiteX1" fmla="*/ 815 w 2582"/>
                      <a:gd name="connsiteY1" fmla="*/ 1905 h 1905"/>
                      <a:gd name="connsiteX2" fmla="*/ 1768 w 2582"/>
                      <a:gd name="connsiteY2" fmla="*/ 0 h 1905"/>
                    </a:gdLst>
                    <a:ahLst/>
                    <a:cxnLst>
                      <a:cxn ang="0">
                        <a:pos x="connsiteX0" y="connsiteY0"/>
                      </a:cxn>
                      <a:cxn ang="0">
                        <a:pos x="connsiteX1" y="connsiteY1"/>
                      </a:cxn>
                      <a:cxn ang="0">
                        <a:pos x="connsiteX2" y="connsiteY2"/>
                      </a:cxn>
                    </a:cxnLst>
                    <a:rect l="l" t="t" r="r" b="b"/>
                    <a:pathLst>
                      <a:path w="2582" h="1905">
                        <a:moveTo>
                          <a:pt x="1768" y="0"/>
                        </a:moveTo>
                        <a:cubicBezTo>
                          <a:pt x="815" y="0"/>
                          <a:pt x="-1090" y="1905"/>
                          <a:pt x="815" y="1905"/>
                        </a:cubicBezTo>
                        <a:cubicBezTo>
                          <a:pt x="1768" y="1905"/>
                          <a:pt x="3673" y="0"/>
                          <a:pt x="1768" y="0"/>
                        </a:cubicBezTo>
                        <a:close/>
                      </a:path>
                    </a:pathLst>
                  </a:custGeom>
                  <a:solidFill>
                    <a:srgbClr val="F6AE85"/>
                  </a:solidFill>
                  <a:ln w="9525" cap="flat">
                    <a:noFill/>
                    <a:prstDash val="solid"/>
                    <a:miter/>
                  </a:ln>
                </p:spPr>
                <p:txBody>
                  <a:bodyPr rtlCol="0" anchor="ctr"/>
                  <a:lstStyle/>
                  <a:p>
                    <a:endParaRPr lang="en-US"/>
                  </a:p>
                </p:txBody>
              </p:sp>
              <p:sp>
                <p:nvSpPr>
                  <p:cNvPr id="2657" name="Freeform: Shape 2656">
                    <a:extLst>
                      <a:ext uri="{FF2B5EF4-FFF2-40B4-BE49-F238E27FC236}">
                        <a16:creationId xmlns:a16="http://schemas.microsoft.com/office/drawing/2014/main" id="{FE426E78-58AE-4ECD-8DE9-EAFAD75493EA}"/>
                      </a:ext>
                    </a:extLst>
                  </p:cNvPr>
                  <p:cNvSpPr/>
                  <p:nvPr/>
                </p:nvSpPr>
                <p:spPr>
                  <a:xfrm>
                    <a:off x="1015364" y="725862"/>
                    <a:ext cx="2530" cy="2164"/>
                  </a:xfrm>
                  <a:custGeom>
                    <a:avLst/>
                    <a:gdLst>
                      <a:gd name="connsiteX0" fmla="*/ 1905 w 2530"/>
                      <a:gd name="connsiteY0" fmla="*/ 260 h 2164"/>
                      <a:gd name="connsiteX1" fmla="*/ 1905 w 2530"/>
                      <a:gd name="connsiteY1" fmla="*/ 260 h 2164"/>
                      <a:gd name="connsiteX2" fmla="*/ 0 w 2530"/>
                      <a:gd name="connsiteY2" fmla="*/ 1212 h 2164"/>
                      <a:gd name="connsiteX3" fmla="*/ 0 w 2530"/>
                      <a:gd name="connsiteY3" fmla="*/ 1212 h 2164"/>
                      <a:gd name="connsiteX4" fmla="*/ 952 w 2530"/>
                      <a:gd name="connsiteY4" fmla="*/ 2165 h 2164"/>
                      <a:gd name="connsiteX5" fmla="*/ 952 w 2530"/>
                      <a:gd name="connsiteY5" fmla="*/ 2165 h 2164"/>
                      <a:gd name="connsiteX6" fmla="*/ 1905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1905" y="260"/>
                        </a:moveTo>
                        <a:cubicBezTo>
                          <a:pt x="952" y="260"/>
                          <a:pt x="952" y="260"/>
                          <a:pt x="1905" y="260"/>
                        </a:cubicBezTo>
                        <a:cubicBezTo>
                          <a:pt x="952" y="260"/>
                          <a:pt x="952" y="260"/>
                          <a:pt x="0" y="1212"/>
                        </a:cubicBezTo>
                        <a:cubicBezTo>
                          <a:pt x="0" y="1212"/>
                          <a:pt x="0" y="1212"/>
                          <a:pt x="0" y="1212"/>
                        </a:cubicBezTo>
                        <a:cubicBezTo>
                          <a:pt x="0" y="2165"/>
                          <a:pt x="952" y="2165"/>
                          <a:pt x="952" y="2165"/>
                        </a:cubicBezTo>
                        <a:cubicBezTo>
                          <a:pt x="952" y="2165"/>
                          <a:pt x="952" y="2165"/>
                          <a:pt x="952" y="2165"/>
                        </a:cubicBezTo>
                        <a:cubicBezTo>
                          <a:pt x="2858" y="1212"/>
                          <a:pt x="2858" y="-693"/>
                          <a:pt x="1905" y="260"/>
                        </a:cubicBezTo>
                        <a:close/>
                      </a:path>
                    </a:pathLst>
                  </a:custGeom>
                  <a:solidFill>
                    <a:srgbClr val="F6AE85"/>
                  </a:solidFill>
                  <a:ln w="9525" cap="flat">
                    <a:noFill/>
                    <a:prstDash val="solid"/>
                    <a:miter/>
                  </a:ln>
                </p:spPr>
                <p:txBody>
                  <a:bodyPr rtlCol="0" anchor="ctr"/>
                  <a:lstStyle/>
                  <a:p>
                    <a:endParaRPr lang="en-US"/>
                  </a:p>
                </p:txBody>
              </p:sp>
              <p:sp>
                <p:nvSpPr>
                  <p:cNvPr id="2658" name="Freeform: Shape 2657">
                    <a:extLst>
                      <a:ext uri="{FF2B5EF4-FFF2-40B4-BE49-F238E27FC236}">
                        <a16:creationId xmlns:a16="http://schemas.microsoft.com/office/drawing/2014/main" id="{F1644F73-C423-4C5B-95CB-272B6232EE07}"/>
                      </a:ext>
                    </a:extLst>
                  </p:cNvPr>
                  <p:cNvSpPr/>
                  <p:nvPr/>
                </p:nvSpPr>
                <p:spPr>
                  <a:xfrm>
                    <a:off x="1047750" y="720406"/>
                    <a:ext cx="2052" cy="1375"/>
                  </a:xfrm>
                  <a:custGeom>
                    <a:avLst/>
                    <a:gdLst>
                      <a:gd name="connsiteX0" fmla="*/ 952 w 2052"/>
                      <a:gd name="connsiteY0" fmla="*/ 0 h 1375"/>
                      <a:gd name="connsiteX1" fmla="*/ 952 w 2052"/>
                      <a:gd name="connsiteY1" fmla="*/ 0 h 1375"/>
                      <a:gd name="connsiteX2" fmla="*/ 0 w 2052"/>
                      <a:gd name="connsiteY2" fmla="*/ 953 h 1375"/>
                      <a:gd name="connsiteX3" fmla="*/ 0 w 2052"/>
                      <a:gd name="connsiteY3" fmla="*/ 953 h 1375"/>
                      <a:gd name="connsiteX4" fmla="*/ 952 w 2052"/>
                      <a:gd name="connsiteY4" fmla="*/ 953 h 1375"/>
                      <a:gd name="connsiteX5" fmla="*/ 952 w 2052"/>
                      <a:gd name="connsiteY5" fmla="*/ 953 h 1375"/>
                      <a:gd name="connsiteX6" fmla="*/ 952 w 2052"/>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 h="1375">
                        <a:moveTo>
                          <a:pt x="952" y="0"/>
                        </a:moveTo>
                        <a:cubicBezTo>
                          <a:pt x="952" y="0"/>
                          <a:pt x="952" y="0"/>
                          <a:pt x="952" y="0"/>
                        </a:cubicBezTo>
                        <a:cubicBezTo>
                          <a:pt x="0" y="0"/>
                          <a:pt x="0" y="0"/>
                          <a:pt x="0" y="953"/>
                        </a:cubicBezTo>
                        <a:lnTo>
                          <a:pt x="0" y="953"/>
                        </a:lnTo>
                        <a:cubicBezTo>
                          <a:pt x="0" y="953"/>
                          <a:pt x="0" y="1905"/>
                          <a:pt x="952" y="953"/>
                        </a:cubicBezTo>
                        <a:cubicBezTo>
                          <a:pt x="952" y="953"/>
                          <a:pt x="952" y="953"/>
                          <a:pt x="952" y="953"/>
                        </a:cubicBezTo>
                        <a:cubicBezTo>
                          <a:pt x="1905" y="953"/>
                          <a:pt x="2858" y="0"/>
                          <a:pt x="952" y="0"/>
                        </a:cubicBezTo>
                        <a:close/>
                      </a:path>
                    </a:pathLst>
                  </a:custGeom>
                  <a:solidFill>
                    <a:srgbClr val="F6AE85"/>
                  </a:solidFill>
                  <a:ln w="9525" cap="flat">
                    <a:noFill/>
                    <a:prstDash val="solid"/>
                    <a:miter/>
                  </a:ln>
                </p:spPr>
                <p:txBody>
                  <a:bodyPr rtlCol="0" anchor="ctr"/>
                  <a:lstStyle/>
                  <a:p>
                    <a:endParaRPr lang="en-US"/>
                  </a:p>
                </p:txBody>
              </p:sp>
              <p:sp>
                <p:nvSpPr>
                  <p:cNvPr id="2659" name="Freeform: Shape 2658">
                    <a:extLst>
                      <a:ext uri="{FF2B5EF4-FFF2-40B4-BE49-F238E27FC236}">
                        <a16:creationId xmlns:a16="http://schemas.microsoft.com/office/drawing/2014/main" id="{8E1B8CAB-4CF1-43E4-96BA-AC4948B152A9}"/>
                      </a:ext>
                    </a:extLst>
                  </p:cNvPr>
                  <p:cNvSpPr/>
                  <p:nvPr/>
                </p:nvSpPr>
                <p:spPr>
                  <a:xfrm>
                    <a:off x="1050184" y="733347"/>
                    <a:ext cx="1523" cy="1347"/>
                  </a:xfrm>
                  <a:custGeom>
                    <a:avLst/>
                    <a:gdLst>
                      <a:gd name="connsiteX0" fmla="*/ 423 w 1523"/>
                      <a:gd name="connsiteY0" fmla="*/ 395 h 1347"/>
                      <a:gd name="connsiteX1" fmla="*/ 423 w 1523"/>
                      <a:gd name="connsiteY1" fmla="*/ 395 h 1347"/>
                      <a:gd name="connsiteX2" fmla="*/ 423 w 1523"/>
                      <a:gd name="connsiteY2" fmla="*/ 1347 h 1347"/>
                      <a:gd name="connsiteX3" fmla="*/ 423 w 1523"/>
                      <a:gd name="connsiteY3" fmla="*/ 1347 h 1347"/>
                      <a:gd name="connsiteX4" fmla="*/ 423 w 1523"/>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 h="1347">
                        <a:moveTo>
                          <a:pt x="423" y="395"/>
                        </a:moveTo>
                        <a:cubicBezTo>
                          <a:pt x="423" y="395"/>
                          <a:pt x="-529" y="395"/>
                          <a:pt x="423" y="395"/>
                        </a:cubicBezTo>
                        <a:cubicBezTo>
                          <a:pt x="-529" y="1347"/>
                          <a:pt x="423" y="1347"/>
                          <a:pt x="423" y="1347"/>
                        </a:cubicBezTo>
                        <a:cubicBezTo>
                          <a:pt x="423" y="1347"/>
                          <a:pt x="423" y="1347"/>
                          <a:pt x="423" y="1347"/>
                        </a:cubicBezTo>
                        <a:cubicBezTo>
                          <a:pt x="2328" y="395"/>
                          <a:pt x="1376" y="-558"/>
                          <a:pt x="423" y="395"/>
                        </a:cubicBezTo>
                        <a:close/>
                      </a:path>
                    </a:pathLst>
                  </a:custGeom>
                  <a:solidFill>
                    <a:srgbClr val="F6AE85"/>
                  </a:solidFill>
                  <a:ln w="9525" cap="flat">
                    <a:noFill/>
                    <a:prstDash val="solid"/>
                    <a:miter/>
                  </a:ln>
                </p:spPr>
                <p:txBody>
                  <a:bodyPr rtlCol="0" anchor="ctr"/>
                  <a:lstStyle/>
                  <a:p>
                    <a:endParaRPr lang="en-US"/>
                  </a:p>
                </p:txBody>
              </p:sp>
            </p:grpSp>
          </p:grpSp>
          <p:grpSp>
            <p:nvGrpSpPr>
              <p:cNvPr id="2660" name="Graphic 4">
                <a:extLst>
                  <a:ext uri="{FF2B5EF4-FFF2-40B4-BE49-F238E27FC236}">
                    <a16:creationId xmlns:a16="http://schemas.microsoft.com/office/drawing/2014/main" id="{86F8F924-E46C-4650-B1BB-6EDE86C44B86}"/>
                  </a:ext>
                </a:extLst>
              </p:cNvPr>
              <p:cNvGrpSpPr/>
              <p:nvPr/>
            </p:nvGrpSpPr>
            <p:grpSpPr>
              <a:xfrm>
                <a:off x="881620" y="726049"/>
                <a:ext cx="36589" cy="28647"/>
                <a:chOff x="881620" y="726049"/>
                <a:chExt cx="36589" cy="28647"/>
              </a:xfrm>
            </p:grpSpPr>
            <p:sp>
              <p:nvSpPr>
                <p:cNvPr id="2661" name="Freeform: Shape 2660">
                  <a:extLst>
                    <a:ext uri="{FF2B5EF4-FFF2-40B4-BE49-F238E27FC236}">
                      <a16:creationId xmlns:a16="http://schemas.microsoft.com/office/drawing/2014/main" id="{CB5C82A9-F632-4B76-9DC5-520D089C41BC}"/>
                    </a:ext>
                  </a:extLst>
                </p:cNvPr>
                <p:cNvSpPr/>
                <p:nvPr/>
              </p:nvSpPr>
              <p:spPr>
                <a:xfrm>
                  <a:off x="886354" y="726049"/>
                  <a:ext cx="26400" cy="18564"/>
                </a:xfrm>
                <a:custGeom>
                  <a:avLst/>
                  <a:gdLst>
                    <a:gd name="connsiteX0" fmla="*/ 423 w 26400"/>
                    <a:gd name="connsiteY0" fmla="*/ 73 h 18564"/>
                    <a:gd name="connsiteX1" fmla="*/ 26141 w 26400"/>
                    <a:gd name="connsiteY1" fmla="*/ 17218 h 18564"/>
                    <a:gd name="connsiteX2" fmla="*/ 24236 w 26400"/>
                    <a:gd name="connsiteY2" fmla="*/ 18170 h 18564"/>
                    <a:gd name="connsiteX3" fmla="*/ 16616 w 26400"/>
                    <a:gd name="connsiteY3" fmla="*/ 9598 h 18564"/>
                    <a:gd name="connsiteX4" fmla="*/ 423 w 26400"/>
                    <a:gd name="connsiteY4" fmla="*/ 1978 h 18564"/>
                    <a:gd name="connsiteX5" fmla="*/ 423 w 26400"/>
                    <a:gd name="connsiteY5" fmla="*/ 73 h 1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00" h="18564">
                      <a:moveTo>
                        <a:pt x="423" y="73"/>
                      </a:moveTo>
                      <a:cubicBezTo>
                        <a:pt x="10901" y="-880"/>
                        <a:pt x="22331" y="7693"/>
                        <a:pt x="26141" y="17218"/>
                      </a:cubicBezTo>
                      <a:cubicBezTo>
                        <a:pt x="27093" y="18170"/>
                        <a:pt x="25188" y="19123"/>
                        <a:pt x="24236" y="18170"/>
                      </a:cubicBezTo>
                      <a:cubicBezTo>
                        <a:pt x="20426" y="16265"/>
                        <a:pt x="19473" y="12455"/>
                        <a:pt x="16616" y="9598"/>
                      </a:cubicBezTo>
                      <a:cubicBezTo>
                        <a:pt x="12806" y="5788"/>
                        <a:pt x="6138" y="3883"/>
                        <a:pt x="423" y="1978"/>
                      </a:cubicBezTo>
                      <a:cubicBezTo>
                        <a:pt x="423" y="1025"/>
                        <a:pt x="-529" y="73"/>
                        <a:pt x="423" y="73"/>
                      </a:cubicBezTo>
                      <a:close/>
                    </a:path>
                  </a:pathLst>
                </a:custGeom>
                <a:solidFill>
                  <a:srgbClr val="FCECE3"/>
                </a:solidFill>
                <a:ln w="9525" cap="flat">
                  <a:noFill/>
                  <a:prstDash val="solid"/>
                  <a:miter/>
                </a:ln>
              </p:spPr>
              <p:txBody>
                <a:bodyPr rtlCol="0" anchor="ctr"/>
                <a:lstStyle/>
                <a:p>
                  <a:endParaRPr lang="en-US"/>
                </a:p>
              </p:txBody>
            </p:sp>
            <p:sp>
              <p:nvSpPr>
                <p:cNvPr id="2662" name="Freeform: Shape 2661">
                  <a:extLst>
                    <a:ext uri="{FF2B5EF4-FFF2-40B4-BE49-F238E27FC236}">
                      <a16:creationId xmlns:a16="http://schemas.microsoft.com/office/drawing/2014/main" id="{E593DEE3-A53B-439C-ABC0-B6E6FBE11BAA}"/>
                    </a:ext>
                  </a:extLst>
                </p:cNvPr>
                <p:cNvSpPr/>
                <p:nvPr/>
              </p:nvSpPr>
              <p:spPr>
                <a:xfrm>
                  <a:off x="912409" y="745172"/>
                  <a:ext cx="3029" cy="2857"/>
                </a:xfrm>
                <a:custGeom>
                  <a:avLst/>
                  <a:gdLst>
                    <a:gd name="connsiteX0" fmla="*/ 1038 w 3029"/>
                    <a:gd name="connsiteY0" fmla="*/ 0 h 2857"/>
                    <a:gd name="connsiteX1" fmla="*/ 1991 w 3029"/>
                    <a:gd name="connsiteY1" fmla="*/ 2857 h 2857"/>
                    <a:gd name="connsiteX2" fmla="*/ 1038 w 3029"/>
                    <a:gd name="connsiteY2" fmla="*/ 0 h 2857"/>
                  </a:gdLst>
                  <a:ahLst/>
                  <a:cxnLst>
                    <a:cxn ang="0">
                      <a:pos x="connsiteX0" y="connsiteY0"/>
                    </a:cxn>
                    <a:cxn ang="0">
                      <a:pos x="connsiteX1" y="connsiteY1"/>
                    </a:cxn>
                    <a:cxn ang="0">
                      <a:pos x="connsiteX2" y="connsiteY2"/>
                    </a:cxn>
                  </a:cxnLst>
                  <a:rect l="l" t="t" r="r" b="b"/>
                  <a:pathLst>
                    <a:path w="3029" h="2857">
                      <a:moveTo>
                        <a:pt x="1038" y="0"/>
                      </a:moveTo>
                      <a:cubicBezTo>
                        <a:pt x="2943" y="0"/>
                        <a:pt x="3896" y="1905"/>
                        <a:pt x="1991" y="2857"/>
                      </a:cubicBezTo>
                      <a:cubicBezTo>
                        <a:pt x="86" y="2857"/>
                        <a:pt x="-867" y="953"/>
                        <a:pt x="1038" y="0"/>
                      </a:cubicBezTo>
                      <a:close/>
                    </a:path>
                  </a:pathLst>
                </a:custGeom>
                <a:solidFill>
                  <a:srgbClr val="FCECE3"/>
                </a:solidFill>
                <a:ln w="9525" cap="flat">
                  <a:noFill/>
                  <a:prstDash val="solid"/>
                  <a:miter/>
                </a:ln>
              </p:spPr>
              <p:txBody>
                <a:bodyPr rtlCol="0" anchor="ctr"/>
                <a:lstStyle/>
                <a:p>
                  <a:endParaRPr lang="en-US"/>
                </a:p>
              </p:txBody>
            </p:sp>
            <p:grpSp>
              <p:nvGrpSpPr>
                <p:cNvPr id="2663" name="Graphic 4">
                  <a:extLst>
                    <a:ext uri="{FF2B5EF4-FFF2-40B4-BE49-F238E27FC236}">
                      <a16:creationId xmlns:a16="http://schemas.microsoft.com/office/drawing/2014/main" id="{8C9CB4F3-74B4-4430-BB4E-F971769B4B6B}"/>
                    </a:ext>
                  </a:extLst>
                </p:cNvPr>
                <p:cNvGrpSpPr/>
                <p:nvPr/>
              </p:nvGrpSpPr>
              <p:grpSpPr>
                <a:xfrm>
                  <a:off x="881620" y="734694"/>
                  <a:ext cx="36589" cy="20002"/>
                  <a:chOff x="881620" y="734694"/>
                  <a:chExt cx="36589" cy="20002"/>
                </a:xfrm>
                <a:solidFill>
                  <a:srgbClr val="F6AE85"/>
                </a:solidFill>
              </p:grpSpPr>
              <p:sp>
                <p:nvSpPr>
                  <p:cNvPr id="2664" name="Freeform: Shape 2663">
                    <a:extLst>
                      <a:ext uri="{FF2B5EF4-FFF2-40B4-BE49-F238E27FC236}">
                        <a16:creationId xmlns:a16="http://schemas.microsoft.com/office/drawing/2014/main" id="{34A6DD51-FCC7-4210-964B-45E44068B33A}"/>
                      </a:ext>
                    </a:extLst>
                  </p:cNvPr>
                  <p:cNvSpPr/>
                  <p:nvPr/>
                </p:nvSpPr>
                <p:spPr>
                  <a:xfrm>
                    <a:off x="913447" y="748267"/>
                    <a:ext cx="2164" cy="1666"/>
                  </a:xfrm>
                  <a:custGeom>
                    <a:avLst/>
                    <a:gdLst>
                      <a:gd name="connsiteX0" fmla="*/ 0 w 2164"/>
                      <a:gd name="connsiteY0" fmla="*/ 714 h 1666"/>
                      <a:gd name="connsiteX1" fmla="*/ 0 w 2164"/>
                      <a:gd name="connsiteY1" fmla="*/ 714 h 1666"/>
                      <a:gd name="connsiteX2" fmla="*/ 0 w 2164"/>
                      <a:gd name="connsiteY2" fmla="*/ 714 h 1666"/>
                      <a:gd name="connsiteX3" fmla="*/ 1905 w 2164"/>
                      <a:gd name="connsiteY3" fmla="*/ 1667 h 1666"/>
                      <a:gd name="connsiteX4" fmla="*/ 0 w 2164"/>
                      <a:gd name="connsiteY4" fmla="*/ 714 h 1666"/>
                      <a:gd name="connsiteX5" fmla="*/ 0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0" y="714"/>
                        </a:moveTo>
                        <a:cubicBezTo>
                          <a:pt x="0" y="-238"/>
                          <a:pt x="0" y="-238"/>
                          <a:pt x="0" y="714"/>
                        </a:cubicBezTo>
                        <a:cubicBezTo>
                          <a:pt x="952" y="-238"/>
                          <a:pt x="952" y="-238"/>
                          <a:pt x="0" y="714"/>
                        </a:cubicBezTo>
                        <a:cubicBezTo>
                          <a:pt x="952" y="-238"/>
                          <a:pt x="2857" y="714"/>
                          <a:pt x="1905" y="1667"/>
                        </a:cubicBezTo>
                        <a:cubicBezTo>
                          <a:pt x="1905" y="1667"/>
                          <a:pt x="0" y="714"/>
                          <a:pt x="0" y="714"/>
                        </a:cubicBezTo>
                        <a:cubicBezTo>
                          <a:pt x="0" y="714"/>
                          <a:pt x="0" y="714"/>
                          <a:pt x="0" y="714"/>
                        </a:cubicBezTo>
                        <a:close/>
                      </a:path>
                    </a:pathLst>
                  </a:custGeom>
                  <a:solidFill>
                    <a:srgbClr val="F6AE85"/>
                  </a:solidFill>
                  <a:ln w="9525" cap="flat">
                    <a:noFill/>
                    <a:prstDash val="solid"/>
                    <a:miter/>
                  </a:ln>
                </p:spPr>
                <p:txBody>
                  <a:bodyPr rtlCol="0" anchor="ctr"/>
                  <a:lstStyle/>
                  <a:p>
                    <a:endParaRPr lang="en-US"/>
                  </a:p>
                </p:txBody>
              </p:sp>
              <p:sp>
                <p:nvSpPr>
                  <p:cNvPr id="2665" name="Freeform: Shape 2664">
                    <a:extLst>
                      <a:ext uri="{FF2B5EF4-FFF2-40B4-BE49-F238E27FC236}">
                        <a16:creationId xmlns:a16="http://schemas.microsoft.com/office/drawing/2014/main" id="{43894F91-90E1-4BE3-B692-32A005FAEBA1}"/>
                      </a:ext>
                    </a:extLst>
                  </p:cNvPr>
                  <p:cNvSpPr/>
                  <p:nvPr/>
                </p:nvSpPr>
                <p:spPr>
                  <a:xfrm>
                    <a:off x="903922" y="743266"/>
                    <a:ext cx="1666" cy="1905"/>
                  </a:xfrm>
                  <a:custGeom>
                    <a:avLst/>
                    <a:gdLst>
                      <a:gd name="connsiteX0" fmla="*/ 0 w 1666"/>
                      <a:gd name="connsiteY0" fmla="*/ 0 h 1905"/>
                      <a:gd name="connsiteX1" fmla="*/ 0 w 1666"/>
                      <a:gd name="connsiteY1" fmla="*/ 0 h 1905"/>
                      <a:gd name="connsiteX2" fmla="*/ 952 w 1666"/>
                      <a:gd name="connsiteY2" fmla="*/ 0 h 1905"/>
                      <a:gd name="connsiteX3" fmla="*/ 952 w 1666"/>
                      <a:gd name="connsiteY3" fmla="*/ 0 h 1905"/>
                      <a:gd name="connsiteX4" fmla="*/ 952 w 1666"/>
                      <a:gd name="connsiteY4" fmla="*/ 1905 h 1905"/>
                      <a:gd name="connsiteX5" fmla="*/ 0 w 1666"/>
                      <a:gd name="connsiteY5" fmla="*/ 0 h 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 h="1905">
                        <a:moveTo>
                          <a:pt x="0" y="0"/>
                        </a:moveTo>
                        <a:cubicBezTo>
                          <a:pt x="0" y="0"/>
                          <a:pt x="952" y="0"/>
                          <a:pt x="0" y="0"/>
                        </a:cubicBezTo>
                        <a:cubicBezTo>
                          <a:pt x="0" y="0"/>
                          <a:pt x="952" y="0"/>
                          <a:pt x="952" y="0"/>
                        </a:cubicBezTo>
                        <a:lnTo>
                          <a:pt x="952" y="0"/>
                        </a:lnTo>
                        <a:cubicBezTo>
                          <a:pt x="1905" y="0"/>
                          <a:pt x="1905" y="1905"/>
                          <a:pt x="952" y="1905"/>
                        </a:cubicBezTo>
                        <a:cubicBezTo>
                          <a:pt x="952" y="1905"/>
                          <a:pt x="0" y="0"/>
                          <a:pt x="0" y="0"/>
                        </a:cubicBezTo>
                        <a:close/>
                      </a:path>
                    </a:pathLst>
                  </a:custGeom>
                  <a:solidFill>
                    <a:srgbClr val="F6AE85"/>
                  </a:solidFill>
                  <a:ln w="9525" cap="flat">
                    <a:noFill/>
                    <a:prstDash val="solid"/>
                    <a:miter/>
                  </a:ln>
                </p:spPr>
                <p:txBody>
                  <a:bodyPr rtlCol="0" anchor="ctr"/>
                  <a:lstStyle/>
                  <a:p>
                    <a:endParaRPr lang="en-US"/>
                  </a:p>
                </p:txBody>
              </p:sp>
              <p:sp>
                <p:nvSpPr>
                  <p:cNvPr id="2666" name="Freeform: Shape 2665">
                    <a:extLst>
                      <a:ext uri="{FF2B5EF4-FFF2-40B4-BE49-F238E27FC236}">
                        <a16:creationId xmlns:a16="http://schemas.microsoft.com/office/drawing/2014/main" id="{745C681B-56F3-49A1-8530-D08012BA3563}"/>
                      </a:ext>
                    </a:extLst>
                  </p:cNvPr>
                  <p:cNvSpPr/>
                  <p:nvPr/>
                </p:nvSpPr>
                <p:spPr>
                  <a:xfrm>
                    <a:off x="900026" y="751839"/>
                    <a:ext cx="2385" cy="1904"/>
                  </a:xfrm>
                  <a:custGeom>
                    <a:avLst/>
                    <a:gdLst>
                      <a:gd name="connsiteX0" fmla="*/ 1038 w 2385"/>
                      <a:gd name="connsiteY0" fmla="*/ 0 h 1904"/>
                      <a:gd name="connsiteX1" fmla="*/ 1991 w 2385"/>
                      <a:gd name="connsiteY1" fmla="*/ 1905 h 1904"/>
                      <a:gd name="connsiteX2" fmla="*/ 1038 w 2385"/>
                      <a:gd name="connsiteY2" fmla="*/ 0 h 1904"/>
                    </a:gdLst>
                    <a:ahLst/>
                    <a:cxnLst>
                      <a:cxn ang="0">
                        <a:pos x="connsiteX0" y="connsiteY0"/>
                      </a:cxn>
                      <a:cxn ang="0">
                        <a:pos x="connsiteX1" y="connsiteY1"/>
                      </a:cxn>
                      <a:cxn ang="0">
                        <a:pos x="connsiteX2" y="connsiteY2"/>
                      </a:cxn>
                    </a:cxnLst>
                    <a:rect l="l" t="t" r="r" b="b"/>
                    <a:pathLst>
                      <a:path w="2385" h="1904">
                        <a:moveTo>
                          <a:pt x="1038" y="0"/>
                        </a:moveTo>
                        <a:cubicBezTo>
                          <a:pt x="1991" y="0"/>
                          <a:pt x="2943" y="1905"/>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67" name="Freeform: Shape 2666">
                    <a:extLst>
                      <a:ext uri="{FF2B5EF4-FFF2-40B4-BE49-F238E27FC236}">
                        <a16:creationId xmlns:a16="http://schemas.microsoft.com/office/drawing/2014/main" id="{F9A58F9F-3CA9-4467-A5E0-EF77C853916C}"/>
                      </a:ext>
                    </a:extLst>
                  </p:cNvPr>
                  <p:cNvSpPr/>
                  <p:nvPr/>
                </p:nvSpPr>
                <p:spPr>
                  <a:xfrm>
                    <a:off x="892097" y="741362"/>
                    <a:ext cx="1741" cy="1904"/>
                  </a:xfrm>
                  <a:custGeom>
                    <a:avLst/>
                    <a:gdLst>
                      <a:gd name="connsiteX0" fmla="*/ 395 w 1741"/>
                      <a:gd name="connsiteY0" fmla="*/ 0 h 1904"/>
                      <a:gd name="connsiteX1" fmla="*/ 1347 w 1741"/>
                      <a:gd name="connsiteY1" fmla="*/ 1905 h 1904"/>
                      <a:gd name="connsiteX2" fmla="*/ 395 w 1741"/>
                      <a:gd name="connsiteY2" fmla="*/ 0 h 1904"/>
                    </a:gdLst>
                    <a:ahLst/>
                    <a:cxnLst>
                      <a:cxn ang="0">
                        <a:pos x="connsiteX0" y="connsiteY0"/>
                      </a:cxn>
                      <a:cxn ang="0">
                        <a:pos x="connsiteX1" y="connsiteY1"/>
                      </a:cxn>
                      <a:cxn ang="0">
                        <a:pos x="connsiteX2" y="connsiteY2"/>
                      </a:cxn>
                    </a:cxnLst>
                    <a:rect l="l" t="t" r="r" b="b"/>
                    <a:pathLst>
                      <a:path w="1741" h="1904">
                        <a:moveTo>
                          <a:pt x="395" y="0"/>
                        </a:moveTo>
                        <a:cubicBezTo>
                          <a:pt x="1347" y="0"/>
                          <a:pt x="2300" y="1905"/>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8" name="Freeform: Shape 2667">
                    <a:extLst>
                      <a:ext uri="{FF2B5EF4-FFF2-40B4-BE49-F238E27FC236}">
                        <a16:creationId xmlns:a16="http://schemas.microsoft.com/office/drawing/2014/main" id="{D7F23106-A626-48C1-98E2-6C76C3C02F5F}"/>
                      </a:ext>
                    </a:extLst>
                  </p:cNvPr>
                  <p:cNvSpPr/>
                  <p:nvPr/>
                </p:nvSpPr>
                <p:spPr>
                  <a:xfrm>
                    <a:off x="887335" y="752791"/>
                    <a:ext cx="1741" cy="1905"/>
                  </a:xfrm>
                  <a:custGeom>
                    <a:avLst/>
                    <a:gdLst>
                      <a:gd name="connsiteX0" fmla="*/ 395 w 1741"/>
                      <a:gd name="connsiteY0" fmla="*/ 0 h 1905"/>
                      <a:gd name="connsiteX1" fmla="*/ 1347 w 1741"/>
                      <a:gd name="connsiteY1" fmla="*/ 1905 h 1905"/>
                      <a:gd name="connsiteX2" fmla="*/ 395 w 1741"/>
                      <a:gd name="connsiteY2" fmla="*/ 0 h 1905"/>
                    </a:gdLst>
                    <a:ahLst/>
                    <a:cxnLst>
                      <a:cxn ang="0">
                        <a:pos x="connsiteX0" y="connsiteY0"/>
                      </a:cxn>
                      <a:cxn ang="0">
                        <a:pos x="connsiteX1" y="connsiteY1"/>
                      </a:cxn>
                      <a:cxn ang="0">
                        <a:pos x="connsiteX2" y="connsiteY2"/>
                      </a:cxn>
                    </a:cxnLst>
                    <a:rect l="l" t="t" r="r" b="b"/>
                    <a:pathLst>
                      <a:path w="1741" h="1905">
                        <a:moveTo>
                          <a:pt x="395" y="0"/>
                        </a:moveTo>
                        <a:cubicBezTo>
                          <a:pt x="1347" y="0"/>
                          <a:pt x="2300" y="953"/>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9" name="Freeform: Shape 2668">
                    <a:extLst>
                      <a:ext uri="{FF2B5EF4-FFF2-40B4-BE49-F238E27FC236}">
                        <a16:creationId xmlns:a16="http://schemas.microsoft.com/office/drawing/2014/main" id="{4AE2A887-E23B-4A2D-A4F2-289693638E95}"/>
                      </a:ext>
                    </a:extLst>
                  </p:cNvPr>
                  <p:cNvSpPr/>
                  <p:nvPr/>
                </p:nvSpPr>
                <p:spPr>
                  <a:xfrm>
                    <a:off x="899717" y="746682"/>
                    <a:ext cx="2061" cy="1972"/>
                  </a:xfrm>
                  <a:custGeom>
                    <a:avLst/>
                    <a:gdLst>
                      <a:gd name="connsiteX0" fmla="*/ 1347 w 2061"/>
                      <a:gd name="connsiteY0" fmla="*/ 395 h 1972"/>
                      <a:gd name="connsiteX1" fmla="*/ 1347 w 2061"/>
                      <a:gd name="connsiteY1" fmla="*/ 395 h 1972"/>
                      <a:gd name="connsiteX2" fmla="*/ 1347 w 2061"/>
                      <a:gd name="connsiteY2" fmla="*/ 395 h 1972"/>
                      <a:gd name="connsiteX3" fmla="*/ 1347 w 2061"/>
                      <a:gd name="connsiteY3" fmla="*/ 395 h 1972"/>
                      <a:gd name="connsiteX4" fmla="*/ 395 w 2061"/>
                      <a:gd name="connsiteY4" fmla="*/ 1347 h 1972"/>
                      <a:gd name="connsiteX5" fmla="*/ 1347 w 2061"/>
                      <a:gd name="connsiteY5" fmla="*/ 395 h 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72">
                        <a:moveTo>
                          <a:pt x="1347" y="395"/>
                        </a:moveTo>
                        <a:cubicBezTo>
                          <a:pt x="1347" y="395"/>
                          <a:pt x="1347" y="395"/>
                          <a:pt x="1347" y="395"/>
                        </a:cubicBezTo>
                        <a:cubicBezTo>
                          <a:pt x="2300" y="395"/>
                          <a:pt x="2300" y="395"/>
                          <a:pt x="1347" y="395"/>
                        </a:cubicBezTo>
                        <a:cubicBezTo>
                          <a:pt x="2300" y="395"/>
                          <a:pt x="2300" y="395"/>
                          <a:pt x="1347" y="395"/>
                        </a:cubicBezTo>
                        <a:cubicBezTo>
                          <a:pt x="1347" y="2300"/>
                          <a:pt x="395" y="2300"/>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sp>
                <p:nvSpPr>
                  <p:cNvPr id="2670" name="Freeform: Shape 2669">
                    <a:extLst>
                      <a:ext uri="{FF2B5EF4-FFF2-40B4-BE49-F238E27FC236}">
                        <a16:creationId xmlns:a16="http://schemas.microsoft.com/office/drawing/2014/main" id="{D1914BA0-07AD-4B21-B928-BA77DDA89F45}"/>
                      </a:ext>
                    </a:extLst>
                  </p:cNvPr>
                  <p:cNvSpPr/>
                  <p:nvPr/>
                </p:nvSpPr>
                <p:spPr>
                  <a:xfrm>
                    <a:off x="895264" y="734694"/>
                    <a:ext cx="2385" cy="1905"/>
                  </a:xfrm>
                  <a:custGeom>
                    <a:avLst/>
                    <a:gdLst>
                      <a:gd name="connsiteX0" fmla="*/ 1038 w 2385"/>
                      <a:gd name="connsiteY0" fmla="*/ 0 h 1905"/>
                      <a:gd name="connsiteX1" fmla="*/ 1991 w 2385"/>
                      <a:gd name="connsiteY1" fmla="*/ 1905 h 1905"/>
                      <a:gd name="connsiteX2" fmla="*/ 1038 w 2385"/>
                      <a:gd name="connsiteY2" fmla="*/ 0 h 1905"/>
                    </a:gdLst>
                    <a:ahLst/>
                    <a:cxnLst>
                      <a:cxn ang="0">
                        <a:pos x="connsiteX0" y="connsiteY0"/>
                      </a:cxn>
                      <a:cxn ang="0">
                        <a:pos x="connsiteX1" y="connsiteY1"/>
                      </a:cxn>
                      <a:cxn ang="0">
                        <a:pos x="connsiteX2" y="connsiteY2"/>
                      </a:cxn>
                    </a:cxnLst>
                    <a:rect l="l" t="t" r="r" b="b"/>
                    <a:pathLst>
                      <a:path w="2385" h="1905">
                        <a:moveTo>
                          <a:pt x="1038" y="0"/>
                        </a:moveTo>
                        <a:cubicBezTo>
                          <a:pt x="1991" y="0"/>
                          <a:pt x="2943" y="953"/>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71" name="Freeform: Shape 2670">
                    <a:extLst>
                      <a:ext uri="{FF2B5EF4-FFF2-40B4-BE49-F238E27FC236}">
                        <a16:creationId xmlns:a16="http://schemas.microsoft.com/office/drawing/2014/main" id="{9FF02EF3-C09C-40CC-A1EE-6AA8190BB182}"/>
                      </a:ext>
                    </a:extLst>
                  </p:cNvPr>
                  <p:cNvSpPr/>
                  <p:nvPr/>
                </p:nvSpPr>
                <p:spPr>
                  <a:xfrm>
                    <a:off x="903527" y="735647"/>
                    <a:ext cx="2162" cy="2099"/>
                  </a:xfrm>
                  <a:custGeom>
                    <a:avLst/>
                    <a:gdLst>
                      <a:gd name="connsiteX0" fmla="*/ 395 w 2162"/>
                      <a:gd name="connsiteY0" fmla="*/ 0 h 2099"/>
                      <a:gd name="connsiteX1" fmla="*/ 1347 w 2162"/>
                      <a:gd name="connsiteY1" fmla="*/ 1905 h 2099"/>
                      <a:gd name="connsiteX2" fmla="*/ 395 w 2162"/>
                      <a:gd name="connsiteY2" fmla="*/ 0 h 2099"/>
                    </a:gdLst>
                    <a:ahLst/>
                    <a:cxnLst>
                      <a:cxn ang="0">
                        <a:pos x="connsiteX0" y="connsiteY0"/>
                      </a:cxn>
                      <a:cxn ang="0">
                        <a:pos x="connsiteX1" y="connsiteY1"/>
                      </a:cxn>
                      <a:cxn ang="0">
                        <a:pos x="connsiteX2" y="connsiteY2"/>
                      </a:cxn>
                    </a:cxnLst>
                    <a:rect l="l" t="t" r="r" b="b"/>
                    <a:pathLst>
                      <a:path w="2162" h="2099">
                        <a:moveTo>
                          <a:pt x="395" y="0"/>
                        </a:moveTo>
                        <a:cubicBezTo>
                          <a:pt x="1347" y="0"/>
                          <a:pt x="3252" y="1905"/>
                          <a:pt x="1347" y="1905"/>
                        </a:cubicBezTo>
                        <a:cubicBezTo>
                          <a:pt x="395" y="2857"/>
                          <a:pt x="-558" y="0"/>
                          <a:pt x="395" y="0"/>
                        </a:cubicBezTo>
                        <a:close/>
                      </a:path>
                    </a:pathLst>
                  </a:custGeom>
                  <a:solidFill>
                    <a:srgbClr val="F6AE85"/>
                  </a:solidFill>
                  <a:ln w="9525" cap="flat">
                    <a:noFill/>
                    <a:prstDash val="solid"/>
                    <a:miter/>
                  </a:ln>
                </p:spPr>
                <p:txBody>
                  <a:bodyPr rtlCol="0" anchor="ctr"/>
                  <a:lstStyle/>
                  <a:p>
                    <a:endParaRPr lang="en-US"/>
                  </a:p>
                </p:txBody>
              </p:sp>
              <p:sp>
                <p:nvSpPr>
                  <p:cNvPr id="2672" name="Freeform: Shape 2671">
                    <a:extLst>
                      <a:ext uri="{FF2B5EF4-FFF2-40B4-BE49-F238E27FC236}">
                        <a16:creationId xmlns:a16="http://schemas.microsoft.com/office/drawing/2014/main" id="{5ED3D90D-0F3B-4BE9-90DD-04CBBA5B0CD7}"/>
                      </a:ext>
                    </a:extLst>
                  </p:cNvPr>
                  <p:cNvSpPr/>
                  <p:nvPr/>
                </p:nvSpPr>
                <p:spPr>
                  <a:xfrm>
                    <a:off x="915679" y="742054"/>
                    <a:ext cx="2530" cy="2164"/>
                  </a:xfrm>
                  <a:custGeom>
                    <a:avLst/>
                    <a:gdLst>
                      <a:gd name="connsiteX0" fmla="*/ 626 w 2530"/>
                      <a:gd name="connsiteY0" fmla="*/ 260 h 2164"/>
                      <a:gd name="connsiteX1" fmla="*/ 626 w 2530"/>
                      <a:gd name="connsiteY1" fmla="*/ 260 h 2164"/>
                      <a:gd name="connsiteX2" fmla="*/ 2531 w 2530"/>
                      <a:gd name="connsiteY2" fmla="*/ 1212 h 2164"/>
                      <a:gd name="connsiteX3" fmla="*/ 2531 w 2530"/>
                      <a:gd name="connsiteY3" fmla="*/ 1212 h 2164"/>
                      <a:gd name="connsiteX4" fmla="*/ 1578 w 2530"/>
                      <a:gd name="connsiteY4" fmla="*/ 2165 h 2164"/>
                      <a:gd name="connsiteX5" fmla="*/ 1578 w 2530"/>
                      <a:gd name="connsiteY5" fmla="*/ 2165 h 2164"/>
                      <a:gd name="connsiteX6" fmla="*/ 626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626" y="260"/>
                        </a:moveTo>
                        <a:cubicBezTo>
                          <a:pt x="626" y="260"/>
                          <a:pt x="626" y="260"/>
                          <a:pt x="626" y="260"/>
                        </a:cubicBezTo>
                        <a:cubicBezTo>
                          <a:pt x="1578" y="260"/>
                          <a:pt x="1578" y="260"/>
                          <a:pt x="2531" y="1212"/>
                        </a:cubicBezTo>
                        <a:cubicBezTo>
                          <a:pt x="2531" y="1212"/>
                          <a:pt x="2531" y="1212"/>
                          <a:pt x="2531" y="1212"/>
                        </a:cubicBezTo>
                        <a:cubicBezTo>
                          <a:pt x="2531" y="2165"/>
                          <a:pt x="1578" y="2165"/>
                          <a:pt x="1578" y="2165"/>
                        </a:cubicBezTo>
                        <a:cubicBezTo>
                          <a:pt x="1578" y="2165"/>
                          <a:pt x="1578" y="2165"/>
                          <a:pt x="1578" y="2165"/>
                        </a:cubicBezTo>
                        <a:cubicBezTo>
                          <a:pt x="-327" y="1212"/>
                          <a:pt x="-327" y="-693"/>
                          <a:pt x="626" y="260"/>
                        </a:cubicBezTo>
                        <a:close/>
                      </a:path>
                    </a:pathLst>
                  </a:custGeom>
                  <a:solidFill>
                    <a:srgbClr val="F6AE85"/>
                  </a:solidFill>
                  <a:ln w="9525" cap="flat">
                    <a:noFill/>
                    <a:prstDash val="solid"/>
                    <a:miter/>
                  </a:ln>
                </p:spPr>
                <p:txBody>
                  <a:bodyPr rtlCol="0" anchor="ctr"/>
                  <a:lstStyle/>
                  <a:p>
                    <a:endParaRPr lang="en-US"/>
                  </a:p>
                </p:txBody>
              </p:sp>
              <p:sp>
                <p:nvSpPr>
                  <p:cNvPr id="2673" name="Freeform: Shape 2672">
                    <a:extLst>
                      <a:ext uri="{FF2B5EF4-FFF2-40B4-BE49-F238E27FC236}">
                        <a16:creationId xmlns:a16="http://schemas.microsoft.com/office/drawing/2014/main" id="{852C7490-5A54-4171-9816-E1CF3B6B3BC2}"/>
                      </a:ext>
                    </a:extLst>
                  </p:cNvPr>
                  <p:cNvSpPr/>
                  <p:nvPr/>
                </p:nvSpPr>
                <p:spPr>
                  <a:xfrm>
                    <a:off x="884158" y="735647"/>
                    <a:ext cx="1666" cy="1375"/>
                  </a:xfrm>
                  <a:custGeom>
                    <a:avLst/>
                    <a:gdLst>
                      <a:gd name="connsiteX0" fmla="*/ 714 w 1666"/>
                      <a:gd name="connsiteY0" fmla="*/ 0 h 1375"/>
                      <a:gd name="connsiteX1" fmla="*/ 714 w 1666"/>
                      <a:gd name="connsiteY1" fmla="*/ 0 h 1375"/>
                      <a:gd name="connsiteX2" fmla="*/ 1667 w 1666"/>
                      <a:gd name="connsiteY2" fmla="*/ 953 h 1375"/>
                      <a:gd name="connsiteX3" fmla="*/ 1667 w 1666"/>
                      <a:gd name="connsiteY3" fmla="*/ 953 h 1375"/>
                      <a:gd name="connsiteX4" fmla="*/ 714 w 1666"/>
                      <a:gd name="connsiteY4" fmla="*/ 953 h 1375"/>
                      <a:gd name="connsiteX5" fmla="*/ 714 w 1666"/>
                      <a:gd name="connsiteY5" fmla="*/ 953 h 1375"/>
                      <a:gd name="connsiteX6" fmla="*/ 714 w 1666"/>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 h="1375">
                        <a:moveTo>
                          <a:pt x="714" y="0"/>
                        </a:moveTo>
                        <a:cubicBezTo>
                          <a:pt x="714" y="0"/>
                          <a:pt x="714" y="0"/>
                          <a:pt x="714" y="0"/>
                        </a:cubicBezTo>
                        <a:cubicBezTo>
                          <a:pt x="1667" y="0"/>
                          <a:pt x="1667" y="0"/>
                          <a:pt x="1667" y="953"/>
                        </a:cubicBezTo>
                        <a:lnTo>
                          <a:pt x="1667" y="953"/>
                        </a:lnTo>
                        <a:cubicBezTo>
                          <a:pt x="1667" y="953"/>
                          <a:pt x="1667" y="1905"/>
                          <a:pt x="714" y="953"/>
                        </a:cubicBezTo>
                        <a:cubicBezTo>
                          <a:pt x="714" y="953"/>
                          <a:pt x="714" y="953"/>
                          <a:pt x="714" y="953"/>
                        </a:cubicBezTo>
                        <a:cubicBezTo>
                          <a:pt x="-238" y="953"/>
                          <a:pt x="-238" y="0"/>
                          <a:pt x="714" y="0"/>
                        </a:cubicBezTo>
                        <a:close/>
                      </a:path>
                    </a:pathLst>
                  </a:custGeom>
                  <a:solidFill>
                    <a:srgbClr val="F6AE85"/>
                  </a:solidFill>
                  <a:ln w="9525" cap="flat">
                    <a:noFill/>
                    <a:prstDash val="solid"/>
                    <a:miter/>
                  </a:ln>
                </p:spPr>
                <p:txBody>
                  <a:bodyPr rtlCol="0" anchor="ctr"/>
                  <a:lstStyle/>
                  <a:p>
                    <a:endParaRPr lang="en-US"/>
                  </a:p>
                </p:txBody>
              </p:sp>
              <p:sp>
                <p:nvSpPr>
                  <p:cNvPr id="2674" name="Freeform: Shape 2673">
                    <a:extLst>
                      <a:ext uri="{FF2B5EF4-FFF2-40B4-BE49-F238E27FC236}">
                        <a16:creationId xmlns:a16="http://schemas.microsoft.com/office/drawing/2014/main" id="{912DCA5A-D752-4E69-9C6D-6C43F8668A98}"/>
                      </a:ext>
                    </a:extLst>
                  </p:cNvPr>
                  <p:cNvSpPr/>
                  <p:nvPr/>
                </p:nvSpPr>
                <p:spPr>
                  <a:xfrm>
                    <a:off x="881620" y="748587"/>
                    <a:ext cx="1770" cy="1347"/>
                  </a:xfrm>
                  <a:custGeom>
                    <a:avLst/>
                    <a:gdLst>
                      <a:gd name="connsiteX0" fmla="*/ 1347 w 1770"/>
                      <a:gd name="connsiteY0" fmla="*/ 395 h 1347"/>
                      <a:gd name="connsiteX1" fmla="*/ 1347 w 1770"/>
                      <a:gd name="connsiteY1" fmla="*/ 395 h 1347"/>
                      <a:gd name="connsiteX2" fmla="*/ 1347 w 1770"/>
                      <a:gd name="connsiteY2" fmla="*/ 1347 h 1347"/>
                      <a:gd name="connsiteX3" fmla="*/ 395 w 1770"/>
                      <a:gd name="connsiteY3" fmla="*/ 1347 h 1347"/>
                      <a:gd name="connsiteX4" fmla="*/ 1347 w 1770"/>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 h="1347">
                        <a:moveTo>
                          <a:pt x="1347" y="395"/>
                        </a:moveTo>
                        <a:cubicBezTo>
                          <a:pt x="1347" y="395"/>
                          <a:pt x="1347" y="395"/>
                          <a:pt x="1347" y="395"/>
                        </a:cubicBezTo>
                        <a:cubicBezTo>
                          <a:pt x="2300" y="1347"/>
                          <a:pt x="1347" y="1347"/>
                          <a:pt x="1347" y="1347"/>
                        </a:cubicBezTo>
                        <a:cubicBezTo>
                          <a:pt x="1347" y="1347"/>
                          <a:pt x="1347" y="1347"/>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grpSp>
          </p:grpSp>
          <p:sp>
            <p:nvSpPr>
              <p:cNvPr id="2675" name="Freeform: Shape 2674">
                <a:extLst>
                  <a:ext uri="{FF2B5EF4-FFF2-40B4-BE49-F238E27FC236}">
                    <a16:creationId xmlns:a16="http://schemas.microsoft.com/office/drawing/2014/main" id="{C557FE29-DA75-4915-AFFF-90F8750411E9}"/>
                  </a:ext>
                </a:extLst>
              </p:cNvPr>
              <p:cNvSpPr/>
              <p:nvPr/>
            </p:nvSpPr>
            <p:spPr>
              <a:xfrm>
                <a:off x="903922" y="666114"/>
                <a:ext cx="26669" cy="12382"/>
              </a:xfrm>
              <a:custGeom>
                <a:avLst/>
                <a:gdLst>
                  <a:gd name="connsiteX0" fmla="*/ 0 w 26669"/>
                  <a:gd name="connsiteY0" fmla="*/ 1905 h 12382"/>
                  <a:gd name="connsiteX1" fmla="*/ 4763 w 26669"/>
                  <a:gd name="connsiteY1" fmla="*/ 0 h 12382"/>
                  <a:gd name="connsiteX2" fmla="*/ 9525 w 26669"/>
                  <a:gd name="connsiteY2" fmla="*/ 0 h 12382"/>
                  <a:gd name="connsiteX3" fmla="*/ 12382 w 26669"/>
                  <a:gd name="connsiteY3" fmla="*/ 0 h 12382"/>
                  <a:gd name="connsiteX4" fmla="*/ 15240 w 26669"/>
                  <a:gd name="connsiteY4" fmla="*/ 953 h 12382"/>
                  <a:gd name="connsiteX5" fmla="*/ 18098 w 26669"/>
                  <a:gd name="connsiteY5" fmla="*/ 1905 h 12382"/>
                  <a:gd name="connsiteX6" fmla="*/ 20955 w 26669"/>
                  <a:gd name="connsiteY6" fmla="*/ 3810 h 12382"/>
                  <a:gd name="connsiteX7" fmla="*/ 22860 w 26669"/>
                  <a:gd name="connsiteY7" fmla="*/ 5715 h 12382"/>
                  <a:gd name="connsiteX8" fmla="*/ 24765 w 26669"/>
                  <a:gd name="connsiteY8" fmla="*/ 7620 h 12382"/>
                  <a:gd name="connsiteX9" fmla="*/ 25717 w 26669"/>
                  <a:gd name="connsiteY9" fmla="*/ 9525 h 12382"/>
                  <a:gd name="connsiteX10" fmla="*/ 26670 w 26669"/>
                  <a:gd name="connsiteY10" fmla="*/ 11430 h 12382"/>
                  <a:gd name="connsiteX11" fmla="*/ 26670 w 26669"/>
                  <a:gd name="connsiteY11" fmla="*/ 12383 h 12382"/>
                  <a:gd name="connsiteX12" fmla="*/ 25717 w 26669"/>
                  <a:gd name="connsiteY12" fmla="*/ 11430 h 12382"/>
                  <a:gd name="connsiteX13" fmla="*/ 24765 w 26669"/>
                  <a:gd name="connsiteY13" fmla="*/ 10477 h 12382"/>
                  <a:gd name="connsiteX14" fmla="*/ 23813 w 26669"/>
                  <a:gd name="connsiteY14" fmla="*/ 8573 h 12382"/>
                  <a:gd name="connsiteX15" fmla="*/ 21907 w 26669"/>
                  <a:gd name="connsiteY15" fmla="*/ 6667 h 12382"/>
                  <a:gd name="connsiteX16" fmla="*/ 20002 w 26669"/>
                  <a:gd name="connsiteY16" fmla="*/ 4763 h 12382"/>
                  <a:gd name="connsiteX17" fmla="*/ 18098 w 26669"/>
                  <a:gd name="connsiteY17" fmla="*/ 3810 h 12382"/>
                  <a:gd name="connsiteX18" fmla="*/ 15240 w 26669"/>
                  <a:gd name="connsiteY18" fmla="*/ 2858 h 12382"/>
                  <a:gd name="connsiteX19" fmla="*/ 12382 w 26669"/>
                  <a:gd name="connsiteY19" fmla="*/ 1905 h 12382"/>
                  <a:gd name="connsiteX20" fmla="*/ 9525 w 26669"/>
                  <a:gd name="connsiteY20" fmla="*/ 1905 h 12382"/>
                  <a:gd name="connsiteX21" fmla="*/ 6667 w 26669"/>
                  <a:gd name="connsiteY21" fmla="*/ 1905 h 12382"/>
                  <a:gd name="connsiteX22" fmla="*/ 4763 w 26669"/>
                  <a:gd name="connsiteY22" fmla="*/ 1905 h 12382"/>
                  <a:gd name="connsiteX23" fmla="*/ 952 w 26669"/>
                  <a:gd name="connsiteY23" fmla="*/ 1905 h 12382"/>
                  <a:gd name="connsiteX24" fmla="*/ 0 w 26669"/>
                  <a:gd name="connsiteY24" fmla="*/ 1905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69" h="12382">
                    <a:moveTo>
                      <a:pt x="0" y="1905"/>
                    </a:moveTo>
                    <a:cubicBezTo>
                      <a:pt x="0" y="1905"/>
                      <a:pt x="1905" y="953"/>
                      <a:pt x="4763" y="0"/>
                    </a:cubicBezTo>
                    <a:cubicBezTo>
                      <a:pt x="6667" y="0"/>
                      <a:pt x="7620" y="0"/>
                      <a:pt x="9525" y="0"/>
                    </a:cubicBezTo>
                    <a:cubicBezTo>
                      <a:pt x="10477" y="0"/>
                      <a:pt x="11430" y="0"/>
                      <a:pt x="12382" y="0"/>
                    </a:cubicBezTo>
                    <a:cubicBezTo>
                      <a:pt x="13335" y="0"/>
                      <a:pt x="14288" y="0"/>
                      <a:pt x="15240" y="953"/>
                    </a:cubicBezTo>
                    <a:cubicBezTo>
                      <a:pt x="16192" y="953"/>
                      <a:pt x="17145" y="1905"/>
                      <a:pt x="18098" y="1905"/>
                    </a:cubicBezTo>
                    <a:cubicBezTo>
                      <a:pt x="19050" y="1905"/>
                      <a:pt x="20002" y="2858"/>
                      <a:pt x="20955" y="3810"/>
                    </a:cubicBezTo>
                    <a:cubicBezTo>
                      <a:pt x="21907" y="4763"/>
                      <a:pt x="21907" y="4763"/>
                      <a:pt x="22860" y="5715"/>
                    </a:cubicBezTo>
                    <a:cubicBezTo>
                      <a:pt x="23813" y="6667"/>
                      <a:pt x="23813" y="6667"/>
                      <a:pt x="24765" y="7620"/>
                    </a:cubicBezTo>
                    <a:cubicBezTo>
                      <a:pt x="24765" y="8573"/>
                      <a:pt x="25717" y="8573"/>
                      <a:pt x="25717" y="9525"/>
                    </a:cubicBezTo>
                    <a:cubicBezTo>
                      <a:pt x="25717" y="10477"/>
                      <a:pt x="25717" y="10477"/>
                      <a:pt x="26670" y="11430"/>
                    </a:cubicBezTo>
                    <a:cubicBezTo>
                      <a:pt x="26670" y="12383"/>
                      <a:pt x="26670" y="12383"/>
                      <a:pt x="26670" y="12383"/>
                    </a:cubicBezTo>
                    <a:cubicBezTo>
                      <a:pt x="26670" y="12383"/>
                      <a:pt x="26670" y="12383"/>
                      <a:pt x="25717" y="11430"/>
                    </a:cubicBezTo>
                    <a:cubicBezTo>
                      <a:pt x="25717" y="11430"/>
                      <a:pt x="24765" y="10477"/>
                      <a:pt x="24765" y="10477"/>
                    </a:cubicBezTo>
                    <a:cubicBezTo>
                      <a:pt x="24765" y="9525"/>
                      <a:pt x="23813" y="9525"/>
                      <a:pt x="23813" y="8573"/>
                    </a:cubicBezTo>
                    <a:cubicBezTo>
                      <a:pt x="23813" y="7620"/>
                      <a:pt x="22860" y="7620"/>
                      <a:pt x="21907" y="6667"/>
                    </a:cubicBezTo>
                    <a:cubicBezTo>
                      <a:pt x="20955" y="5715"/>
                      <a:pt x="20955" y="5715"/>
                      <a:pt x="20002" y="4763"/>
                    </a:cubicBezTo>
                    <a:cubicBezTo>
                      <a:pt x="19050" y="3810"/>
                      <a:pt x="18098" y="3810"/>
                      <a:pt x="18098" y="3810"/>
                    </a:cubicBezTo>
                    <a:cubicBezTo>
                      <a:pt x="17145" y="3810"/>
                      <a:pt x="16192" y="2858"/>
                      <a:pt x="15240" y="2858"/>
                    </a:cubicBezTo>
                    <a:cubicBezTo>
                      <a:pt x="14288" y="2858"/>
                      <a:pt x="13335" y="1905"/>
                      <a:pt x="12382" y="1905"/>
                    </a:cubicBezTo>
                    <a:cubicBezTo>
                      <a:pt x="11430" y="1905"/>
                      <a:pt x="10477" y="1905"/>
                      <a:pt x="9525" y="1905"/>
                    </a:cubicBezTo>
                    <a:cubicBezTo>
                      <a:pt x="8572" y="1905"/>
                      <a:pt x="7620" y="1905"/>
                      <a:pt x="6667" y="1905"/>
                    </a:cubicBezTo>
                    <a:cubicBezTo>
                      <a:pt x="5715" y="1905"/>
                      <a:pt x="4763" y="1905"/>
                      <a:pt x="4763" y="1905"/>
                    </a:cubicBezTo>
                    <a:cubicBezTo>
                      <a:pt x="2857" y="1905"/>
                      <a:pt x="1905" y="1905"/>
                      <a:pt x="952" y="1905"/>
                    </a:cubicBezTo>
                    <a:cubicBezTo>
                      <a:pt x="952" y="1905"/>
                      <a:pt x="0" y="1905"/>
                      <a:pt x="0" y="1905"/>
                    </a:cubicBezTo>
                    <a:close/>
                  </a:path>
                </a:pathLst>
              </a:custGeom>
              <a:solidFill>
                <a:srgbClr val="B56A4D"/>
              </a:solidFill>
              <a:ln w="9525" cap="flat">
                <a:noFill/>
                <a:prstDash val="solid"/>
                <a:miter/>
              </a:ln>
            </p:spPr>
            <p:txBody>
              <a:bodyPr rtlCol="0" anchor="ctr"/>
              <a:lstStyle/>
              <a:p>
                <a:endParaRPr lang="en-US"/>
              </a:p>
            </p:txBody>
          </p:sp>
          <p:sp>
            <p:nvSpPr>
              <p:cNvPr id="2676" name="Freeform: Shape 2675">
                <a:extLst>
                  <a:ext uri="{FF2B5EF4-FFF2-40B4-BE49-F238E27FC236}">
                    <a16:creationId xmlns:a16="http://schemas.microsoft.com/office/drawing/2014/main" id="{F459421C-A6C2-4486-B0F7-09EBC1C086D8}"/>
                  </a:ext>
                </a:extLst>
              </p:cNvPr>
              <p:cNvSpPr/>
              <p:nvPr/>
            </p:nvSpPr>
            <p:spPr>
              <a:xfrm>
                <a:off x="981075" y="652779"/>
                <a:ext cx="24764" cy="21907"/>
              </a:xfrm>
              <a:custGeom>
                <a:avLst/>
                <a:gdLst>
                  <a:gd name="connsiteX0" fmla="*/ 952 w 24764"/>
                  <a:gd name="connsiteY0" fmla="*/ 21908 h 21907"/>
                  <a:gd name="connsiteX1" fmla="*/ 952 w 24764"/>
                  <a:gd name="connsiteY1" fmla="*/ 20002 h 21907"/>
                  <a:gd name="connsiteX2" fmla="*/ 1905 w 24764"/>
                  <a:gd name="connsiteY2" fmla="*/ 16192 h 21907"/>
                  <a:gd name="connsiteX3" fmla="*/ 2858 w 24764"/>
                  <a:gd name="connsiteY3" fmla="*/ 13335 h 21907"/>
                  <a:gd name="connsiteX4" fmla="*/ 3810 w 24764"/>
                  <a:gd name="connsiteY4" fmla="*/ 10477 h 21907"/>
                  <a:gd name="connsiteX5" fmla="*/ 5715 w 24764"/>
                  <a:gd name="connsiteY5" fmla="*/ 7620 h 21907"/>
                  <a:gd name="connsiteX6" fmla="*/ 6667 w 24764"/>
                  <a:gd name="connsiteY6" fmla="*/ 6667 h 21907"/>
                  <a:gd name="connsiteX7" fmla="*/ 7620 w 24764"/>
                  <a:gd name="connsiteY7" fmla="*/ 5715 h 21907"/>
                  <a:gd name="connsiteX8" fmla="*/ 10477 w 24764"/>
                  <a:gd name="connsiteY8" fmla="*/ 3810 h 21907"/>
                  <a:gd name="connsiteX9" fmla="*/ 13335 w 24764"/>
                  <a:gd name="connsiteY9" fmla="*/ 1905 h 21907"/>
                  <a:gd name="connsiteX10" fmla="*/ 16192 w 24764"/>
                  <a:gd name="connsiteY10" fmla="*/ 952 h 21907"/>
                  <a:gd name="connsiteX11" fmla="*/ 19050 w 24764"/>
                  <a:gd name="connsiteY11" fmla="*/ 0 h 21907"/>
                  <a:gd name="connsiteX12" fmla="*/ 20955 w 24764"/>
                  <a:gd name="connsiteY12" fmla="*/ 0 h 21907"/>
                  <a:gd name="connsiteX13" fmla="*/ 22860 w 24764"/>
                  <a:gd name="connsiteY13" fmla="*/ 0 h 21907"/>
                  <a:gd name="connsiteX14" fmla="*/ 24765 w 24764"/>
                  <a:gd name="connsiteY14" fmla="*/ 0 h 21907"/>
                  <a:gd name="connsiteX15" fmla="*/ 22860 w 24764"/>
                  <a:gd name="connsiteY15" fmla="*/ 0 h 21907"/>
                  <a:gd name="connsiteX16" fmla="*/ 20955 w 24764"/>
                  <a:gd name="connsiteY16" fmla="*/ 0 h 21907"/>
                  <a:gd name="connsiteX17" fmla="*/ 19050 w 24764"/>
                  <a:gd name="connsiteY17" fmla="*/ 952 h 21907"/>
                  <a:gd name="connsiteX18" fmla="*/ 16192 w 24764"/>
                  <a:gd name="connsiteY18" fmla="*/ 1905 h 21907"/>
                  <a:gd name="connsiteX19" fmla="*/ 13335 w 24764"/>
                  <a:gd name="connsiteY19" fmla="*/ 2858 h 21907"/>
                  <a:gd name="connsiteX20" fmla="*/ 10477 w 24764"/>
                  <a:gd name="connsiteY20" fmla="*/ 4763 h 21907"/>
                  <a:gd name="connsiteX21" fmla="*/ 7620 w 24764"/>
                  <a:gd name="connsiteY21" fmla="*/ 6667 h 21907"/>
                  <a:gd name="connsiteX22" fmla="*/ 6667 w 24764"/>
                  <a:gd name="connsiteY22" fmla="*/ 7620 h 21907"/>
                  <a:gd name="connsiteX23" fmla="*/ 5715 w 24764"/>
                  <a:gd name="connsiteY23" fmla="*/ 8572 h 21907"/>
                  <a:gd name="connsiteX24" fmla="*/ 3810 w 24764"/>
                  <a:gd name="connsiteY24" fmla="*/ 11430 h 21907"/>
                  <a:gd name="connsiteX25" fmla="*/ 1905 w 24764"/>
                  <a:gd name="connsiteY25" fmla="*/ 14288 h 21907"/>
                  <a:gd name="connsiteX26" fmla="*/ 952 w 24764"/>
                  <a:gd name="connsiteY26" fmla="*/ 17145 h 21907"/>
                  <a:gd name="connsiteX27" fmla="*/ 0 w 24764"/>
                  <a:gd name="connsiteY27" fmla="*/ 20955 h 21907"/>
                  <a:gd name="connsiteX28" fmla="*/ 952 w 24764"/>
                  <a:gd name="connsiteY28"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764" h="21907">
                    <a:moveTo>
                      <a:pt x="952" y="21908"/>
                    </a:moveTo>
                    <a:cubicBezTo>
                      <a:pt x="952" y="21908"/>
                      <a:pt x="952" y="20955"/>
                      <a:pt x="952" y="20002"/>
                    </a:cubicBezTo>
                    <a:cubicBezTo>
                      <a:pt x="952" y="19050"/>
                      <a:pt x="952" y="17145"/>
                      <a:pt x="1905" y="16192"/>
                    </a:cubicBezTo>
                    <a:cubicBezTo>
                      <a:pt x="1905" y="15240"/>
                      <a:pt x="2858" y="14288"/>
                      <a:pt x="2858" y="13335"/>
                    </a:cubicBezTo>
                    <a:cubicBezTo>
                      <a:pt x="2858" y="12383"/>
                      <a:pt x="3810" y="11430"/>
                      <a:pt x="3810" y="10477"/>
                    </a:cubicBezTo>
                    <a:cubicBezTo>
                      <a:pt x="4763" y="9525"/>
                      <a:pt x="4763" y="8572"/>
                      <a:pt x="5715" y="7620"/>
                    </a:cubicBezTo>
                    <a:lnTo>
                      <a:pt x="6667" y="6667"/>
                    </a:lnTo>
                    <a:cubicBezTo>
                      <a:pt x="6667" y="6667"/>
                      <a:pt x="7620" y="5715"/>
                      <a:pt x="7620" y="5715"/>
                    </a:cubicBezTo>
                    <a:cubicBezTo>
                      <a:pt x="8573" y="4763"/>
                      <a:pt x="9525" y="3810"/>
                      <a:pt x="10477" y="3810"/>
                    </a:cubicBezTo>
                    <a:cubicBezTo>
                      <a:pt x="11430" y="2858"/>
                      <a:pt x="12383" y="2858"/>
                      <a:pt x="13335" y="1905"/>
                    </a:cubicBezTo>
                    <a:cubicBezTo>
                      <a:pt x="14288" y="952"/>
                      <a:pt x="15240" y="952"/>
                      <a:pt x="16192" y="952"/>
                    </a:cubicBezTo>
                    <a:cubicBezTo>
                      <a:pt x="17145" y="952"/>
                      <a:pt x="18098" y="952"/>
                      <a:pt x="19050" y="0"/>
                    </a:cubicBezTo>
                    <a:cubicBezTo>
                      <a:pt x="20002" y="0"/>
                      <a:pt x="20955" y="0"/>
                      <a:pt x="20955" y="0"/>
                    </a:cubicBezTo>
                    <a:cubicBezTo>
                      <a:pt x="21908" y="0"/>
                      <a:pt x="21908" y="0"/>
                      <a:pt x="22860" y="0"/>
                    </a:cubicBezTo>
                    <a:cubicBezTo>
                      <a:pt x="23813" y="0"/>
                      <a:pt x="24765" y="0"/>
                      <a:pt x="24765" y="0"/>
                    </a:cubicBezTo>
                    <a:cubicBezTo>
                      <a:pt x="24765" y="0"/>
                      <a:pt x="23813" y="0"/>
                      <a:pt x="22860" y="0"/>
                    </a:cubicBezTo>
                    <a:cubicBezTo>
                      <a:pt x="22860" y="0"/>
                      <a:pt x="21908" y="0"/>
                      <a:pt x="20955" y="0"/>
                    </a:cubicBezTo>
                    <a:cubicBezTo>
                      <a:pt x="20002" y="0"/>
                      <a:pt x="20002" y="0"/>
                      <a:pt x="19050" y="952"/>
                    </a:cubicBezTo>
                    <a:cubicBezTo>
                      <a:pt x="18098" y="952"/>
                      <a:pt x="17145" y="952"/>
                      <a:pt x="16192" y="1905"/>
                    </a:cubicBezTo>
                    <a:cubicBezTo>
                      <a:pt x="15240" y="1905"/>
                      <a:pt x="14288" y="2858"/>
                      <a:pt x="13335" y="2858"/>
                    </a:cubicBezTo>
                    <a:cubicBezTo>
                      <a:pt x="12383" y="3810"/>
                      <a:pt x="11430" y="3810"/>
                      <a:pt x="10477" y="4763"/>
                    </a:cubicBezTo>
                    <a:cubicBezTo>
                      <a:pt x="9525" y="5715"/>
                      <a:pt x="8573" y="5715"/>
                      <a:pt x="7620" y="6667"/>
                    </a:cubicBezTo>
                    <a:cubicBezTo>
                      <a:pt x="7620" y="6667"/>
                      <a:pt x="6667" y="7620"/>
                      <a:pt x="6667" y="7620"/>
                    </a:cubicBezTo>
                    <a:lnTo>
                      <a:pt x="5715" y="8572"/>
                    </a:lnTo>
                    <a:cubicBezTo>
                      <a:pt x="4763" y="9525"/>
                      <a:pt x="4763" y="10477"/>
                      <a:pt x="3810" y="11430"/>
                    </a:cubicBezTo>
                    <a:cubicBezTo>
                      <a:pt x="3810" y="12383"/>
                      <a:pt x="2858" y="13335"/>
                      <a:pt x="1905" y="14288"/>
                    </a:cubicBezTo>
                    <a:cubicBezTo>
                      <a:pt x="1905" y="15240"/>
                      <a:pt x="952" y="16192"/>
                      <a:pt x="952" y="17145"/>
                    </a:cubicBezTo>
                    <a:cubicBezTo>
                      <a:pt x="0" y="19050"/>
                      <a:pt x="0" y="20002"/>
                      <a:pt x="0" y="20955"/>
                    </a:cubicBezTo>
                    <a:cubicBezTo>
                      <a:pt x="952" y="21908"/>
                      <a:pt x="952" y="21908"/>
                      <a:pt x="952" y="21908"/>
                    </a:cubicBezTo>
                    <a:close/>
                  </a:path>
                </a:pathLst>
              </a:custGeom>
              <a:solidFill>
                <a:srgbClr val="B56A4D"/>
              </a:solidFill>
              <a:ln w="9525" cap="flat">
                <a:noFill/>
                <a:prstDash val="solid"/>
                <a:miter/>
              </a:ln>
            </p:spPr>
            <p:txBody>
              <a:bodyPr rtlCol="0" anchor="ctr"/>
              <a:lstStyle/>
              <a:p>
                <a:endParaRPr lang="en-US"/>
              </a:p>
            </p:txBody>
          </p:sp>
          <p:sp>
            <p:nvSpPr>
              <p:cNvPr id="2677" name="Freeform: Shape 2676">
                <a:extLst>
                  <a:ext uri="{FF2B5EF4-FFF2-40B4-BE49-F238E27FC236}">
                    <a16:creationId xmlns:a16="http://schemas.microsoft.com/office/drawing/2014/main" id="{E117D211-FF81-4AF2-9087-D20FA96B4F1D}"/>
                  </a:ext>
                </a:extLst>
              </p:cNvPr>
              <p:cNvSpPr/>
              <p:nvPr/>
            </p:nvSpPr>
            <p:spPr>
              <a:xfrm>
                <a:off x="843152" y="595629"/>
                <a:ext cx="246305" cy="227071"/>
              </a:xfrm>
              <a:custGeom>
                <a:avLst/>
                <a:gdLst>
                  <a:gd name="connsiteX0" fmla="*/ 241745 w 246305"/>
                  <a:gd name="connsiteY0" fmla="*/ 159068 h 227071"/>
                  <a:gd name="connsiteX1" fmla="*/ 243650 w 246305"/>
                  <a:gd name="connsiteY1" fmla="*/ 118110 h 227071"/>
                  <a:gd name="connsiteX2" fmla="*/ 230315 w 246305"/>
                  <a:gd name="connsiteY2" fmla="*/ 73343 h 227071"/>
                  <a:gd name="connsiteX3" fmla="*/ 222695 w 246305"/>
                  <a:gd name="connsiteY3" fmla="*/ 6667 h 227071"/>
                  <a:gd name="connsiteX4" fmla="*/ 175070 w 246305"/>
                  <a:gd name="connsiteY4" fmla="*/ 0 h 227071"/>
                  <a:gd name="connsiteX5" fmla="*/ 185547 w 246305"/>
                  <a:gd name="connsiteY5" fmla="*/ 17145 h 227071"/>
                  <a:gd name="connsiteX6" fmla="*/ 136017 w 246305"/>
                  <a:gd name="connsiteY6" fmla="*/ 0 h 227071"/>
                  <a:gd name="connsiteX7" fmla="*/ 130302 w 246305"/>
                  <a:gd name="connsiteY7" fmla="*/ 20955 h 227071"/>
                  <a:gd name="connsiteX8" fmla="*/ 123635 w 246305"/>
                  <a:gd name="connsiteY8" fmla="*/ 3810 h 227071"/>
                  <a:gd name="connsiteX9" fmla="*/ 92202 w 246305"/>
                  <a:gd name="connsiteY9" fmla="*/ 28575 h 227071"/>
                  <a:gd name="connsiteX10" fmla="*/ 101727 w 246305"/>
                  <a:gd name="connsiteY10" fmla="*/ 10477 h 227071"/>
                  <a:gd name="connsiteX11" fmla="*/ 5525 w 246305"/>
                  <a:gd name="connsiteY11" fmla="*/ 42863 h 227071"/>
                  <a:gd name="connsiteX12" fmla="*/ 26480 w 246305"/>
                  <a:gd name="connsiteY12" fmla="*/ 31433 h 227071"/>
                  <a:gd name="connsiteX13" fmla="*/ 6477 w 246305"/>
                  <a:gd name="connsiteY13" fmla="*/ 36195 h 227071"/>
                  <a:gd name="connsiteX14" fmla="*/ 1715 w 246305"/>
                  <a:gd name="connsiteY14" fmla="*/ 133350 h 227071"/>
                  <a:gd name="connsiteX15" fmla="*/ 32195 w 246305"/>
                  <a:gd name="connsiteY15" fmla="*/ 200978 h 227071"/>
                  <a:gd name="connsiteX16" fmla="*/ 143637 w 246305"/>
                  <a:gd name="connsiteY16" fmla="*/ 224790 h 227071"/>
                  <a:gd name="connsiteX17" fmla="*/ 241745 w 246305"/>
                  <a:gd name="connsiteY17" fmla="*/ 159068 h 227071"/>
                  <a:gd name="connsiteX18" fmla="*/ 241745 w 246305"/>
                  <a:gd name="connsiteY18" fmla="*/ 159068 h 227071"/>
                  <a:gd name="connsiteX19" fmla="*/ 196977 w 246305"/>
                  <a:gd name="connsiteY19" fmla="*/ 192405 h 227071"/>
                  <a:gd name="connsiteX20" fmla="*/ 60770 w 246305"/>
                  <a:gd name="connsiteY20" fmla="*/ 207645 h 227071"/>
                  <a:gd name="connsiteX21" fmla="*/ 17907 w 246305"/>
                  <a:gd name="connsiteY21" fmla="*/ 119062 h 227071"/>
                  <a:gd name="connsiteX22" fmla="*/ 16002 w 246305"/>
                  <a:gd name="connsiteY22" fmla="*/ 63818 h 227071"/>
                  <a:gd name="connsiteX23" fmla="*/ 86487 w 246305"/>
                  <a:gd name="connsiteY23" fmla="*/ 36195 h 227071"/>
                  <a:gd name="connsiteX24" fmla="*/ 77915 w 246305"/>
                  <a:gd name="connsiteY24" fmla="*/ 44768 h 227071"/>
                  <a:gd name="connsiteX25" fmla="*/ 123635 w 246305"/>
                  <a:gd name="connsiteY25" fmla="*/ 20955 h 227071"/>
                  <a:gd name="connsiteX26" fmla="*/ 130302 w 246305"/>
                  <a:gd name="connsiteY26" fmla="*/ 35243 h 227071"/>
                  <a:gd name="connsiteX27" fmla="*/ 146495 w 246305"/>
                  <a:gd name="connsiteY27" fmla="*/ 18097 h 227071"/>
                  <a:gd name="connsiteX28" fmla="*/ 194120 w 246305"/>
                  <a:gd name="connsiteY28" fmla="*/ 21908 h 227071"/>
                  <a:gd name="connsiteX29" fmla="*/ 194120 w 246305"/>
                  <a:gd name="connsiteY29" fmla="*/ 15240 h 227071"/>
                  <a:gd name="connsiteX30" fmla="*/ 210312 w 246305"/>
                  <a:gd name="connsiteY30" fmla="*/ 26670 h 227071"/>
                  <a:gd name="connsiteX31" fmla="*/ 227457 w 246305"/>
                  <a:gd name="connsiteY31" fmla="*/ 100965 h 227071"/>
                  <a:gd name="connsiteX32" fmla="*/ 196977 w 246305"/>
                  <a:gd name="connsiteY32" fmla="*/ 192405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6305" h="227071">
                    <a:moveTo>
                      <a:pt x="241745" y="159068"/>
                    </a:moveTo>
                    <a:cubicBezTo>
                      <a:pt x="247460" y="147637"/>
                      <a:pt x="247460" y="128587"/>
                      <a:pt x="243650" y="118110"/>
                    </a:cubicBez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5265"/>
                      <a:pt x="233172" y="173355"/>
                      <a:pt x="241745" y="159068"/>
                    </a:cubicBezTo>
                    <a:cubicBezTo>
                      <a:pt x="241745" y="160020"/>
                      <a:pt x="241745" y="160020"/>
                      <a:pt x="241745" y="159068"/>
                    </a:cubicBezTo>
                    <a:close/>
                    <a:moveTo>
                      <a:pt x="196977" y="192405"/>
                    </a:moveTo>
                    <a:cubicBezTo>
                      <a:pt x="156020" y="230505"/>
                      <a:pt x="103632" y="229553"/>
                      <a:pt x="60770" y="207645"/>
                    </a:cubicBezTo>
                    <a:cubicBezTo>
                      <a:pt x="17907" y="184785"/>
                      <a:pt x="10287" y="155258"/>
                      <a:pt x="17907" y="119062"/>
                    </a:cubicBezTo>
                    <a:cubicBezTo>
                      <a:pt x="23622" y="91440"/>
                      <a:pt x="16002" y="63818"/>
                      <a:pt x="16002" y="63818"/>
                    </a:cubicBezTo>
                    <a:cubicBezTo>
                      <a:pt x="56960" y="57150"/>
                      <a:pt x="86487" y="36195"/>
                      <a:pt x="86487" y="36195"/>
                    </a:cubicBezTo>
                    <a:cubicBezTo>
                      <a:pt x="86487" y="36195"/>
                      <a:pt x="84582" y="40005"/>
                      <a:pt x="77915" y="44768"/>
                    </a:cubicBezTo>
                    <a:cubicBezTo>
                      <a:pt x="108395" y="47625"/>
                      <a:pt x="123635" y="20955"/>
                      <a:pt x="123635" y="20955"/>
                    </a:cubicBezTo>
                    <a:cubicBezTo>
                      <a:pt x="123635" y="20955"/>
                      <a:pt x="130302" y="28575"/>
                      <a:pt x="130302" y="35243"/>
                    </a:cubicBezTo>
                    <a:cubicBezTo>
                      <a:pt x="139827" y="31433"/>
                      <a:pt x="146495" y="18097"/>
                      <a:pt x="146495" y="18097"/>
                    </a:cubicBezTo>
                    <a:cubicBezTo>
                      <a:pt x="171260" y="35243"/>
                      <a:pt x="194120" y="21908"/>
                      <a:pt x="194120" y="21908"/>
                    </a:cubicBezTo>
                    <a:lnTo>
                      <a:pt x="194120" y="15240"/>
                    </a:lnTo>
                    <a:cubicBezTo>
                      <a:pt x="194120" y="15240"/>
                      <a:pt x="199835" y="19050"/>
                      <a:pt x="210312" y="26670"/>
                    </a:cubicBezTo>
                    <a:cubicBezTo>
                      <a:pt x="210312" y="51435"/>
                      <a:pt x="210312" y="70485"/>
                      <a:pt x="227457" y="100965"/>
                    </a:cubicBezTo>
                    <a:cubicBezTo>
                      <a:pt x="242697" y="136208"/>
                      <a:pt x="236030" y="154305"/>
                      <a:pt x="196977" y="192405"/>
                    </a:cubicBezTo>
                    <a:close/>
                  </a:path>
                </a:pathLst>
              </a:custGeom>
              <a:solidFill>
                <a:srgbClr val="FBD0B4"/>
              </a:solidFill>
              <a:ln w="9525" cap="flat">
                <a:noFill/>
                <a:prstDash val="solid"/>
                <a:miter/>
              </a:ln>
            </p:spPr>
            <p:txBody>
              <a:bodyPr rtlCol="0" anchor="ctr"/>
              <a:lstStyle/>
              <a:p>
                <a:endParaRPr lang="en-US"/>
              </a:p>
            </p:txBody>
          </p:sp>
          <p:sp>
            <p:nvSpPr>
              <p:cNvPr id="2678" name="Freeform: Shape 2677">
                <a:extLst>
                  <a:ext uri="{FF2B5EF4-FFF2-40B4-BE49-F238E27FC236}">
                    <a16:creationId xmlns:a16="http://schemas.microsoft.com/office/drawing/2014/main" id="{37BC9EEE-A573-43E2-9662-5F6D302B96CC}"/>
                  </a:ext>
                </a:extLst>
              </p:cNvPr>
              <p:cNvSpPr/>
              <p:nvPr/>
            </p:nvSpPr>
            <p:spPr>
              <a:xfrm>
                <a:off x="864667" y="669924"/>
                <a:ext cx="4798" cy="38934"/>
              </a:xfrm>
              <a:custGeom>
                <a:avLst/>
                <a:gdLst>
                  <a:gd name="connsiteX0" fmla="*/ 1155 w 4798"/>
                  <a:gd name="connsiteY0" fmla="*/ 0 h 38934"/>
                  <a:gd name="connsiteX1" fmla="*/ 203 w 4798"/>
                  <a:gd name="connsiteY1" fmla="*/ 35242 h 38934"/>
                  <a:gd name="connsiteX2" fmla="*/ 1155 w 4798"/>
                  <a:gd name="connsiteY2" fmla="*/ 0 h 38934"/>
                </a:gdLst>
                <a:ahLst/>
                <a:cxnLst>
                  <a:cxn ang="0">
                    <a:pos x="connsiteX0" y="connsiteY0"/>
                  </a:cxn>
                  <a:cxn ang="0">
                    <a:pos x="connsiteX1" y="connsiteY1"/>
                  </a:cxn>
                  <a:cxn ang="0">
                    <a:pos x="connsiteX2" y="connsiteY2"/>
                  </a:cxn>
                </a:cxnLst>
                <a:rect l="l" t="t" r="r" b="b"/>
                <a:pathLst>
                  <a:path w="4798" h="38934">
                    <a:moveTo>
                      <a:pt x="1155" y="0"/>
                    </a:moveTo>
                    <a:cubicBezTo>
                      <a:pt x="1155" y="0"/>
                      <a:pt x="2108" y="19050"/>
                      <a:pt x="203" y="35242"/>
                    </a:cubicBezTo>
                    <a:cubicBezTo>
                      <a:pt x="-1702" y="49530"/>
                      <a:pt x="10680" y="19050"/>
                      <a:pt x="1155" y="0"/>
                    </a:cubicBezTo>
                    <a:close/>
                  </a:path>
                </a:pathLst>
              </a:custGeom>
              <a:solidFill>
                <a:srgbClr val="FCECE3"/>
              </a:solidFill>
              <a:ln w="9525" cap="flat">
                <a:noFill/>
                <a:prstDash val="solid"/>
                <a:miter/>
              </a:ln>
            </p:spPr>
            <p:txBody>
              <a:bodyPr rtlCol="0" anchor="ctr"/>
              <a:lstStyle/>
              <a:p>
                <a:endParaRPr lang="en-US"/>
              </a:p>
            </p:txBody>
          </p:sp>
          <p:grpSp>
            <p:nvGrpSpPr>
              <p:cNvPr id="2679" name="Graphic 4">
                <a:extLst>
                  <a:ext uri="{FF2B5EF4-FFF2-40B4-BE49-F238E27FC236}">
                    <a16:creationId xmlns:a16="http://schemas.microsoft.com/office/drawing/2014/main" id="{71177F25-CE6F-4780-AAEF-BC326180C201}"/>
                  </a:ext>
                </a:extLst>
              </p:cNvPr>
              <p:cNvGrpSpPr/>
              <p:nvPr/>
            </p:nvGrpSpPr>
            <p:grpSpPr>
              <a:xfrm>
                <a:off x="897003" y="740409"/>
                <a:ext cx="144079" cy="73342"/>
                <a:chOff x="897003" y="740409"/>
                <a:chExt cx="144079" cy="73342"/>
              </a:xfrm>
            </p:grpSpPr>
            <p:sp>
              <p:nvSpPr>
                <p:cNvPr id="2680" name="Freeform: Shape 2679">
                  <a:extLst>
                    <a:ext uri="{FF2B5EF4-FFF2-40B4-BE49-F238E27FC236}">
                      <a16:creationId xmlns:a16="http://schemas.microsoft.com/office/drawing/2014/main" id="{C0B1B06C-65B7-4341-9E5F-25FA803CC2DC}"/>
                    </a:ext>
                  </a:extLst>
                </p:cNvPr>
                <p:cNvSpPr/>
                <p:nvPr/>
              </p:nvSpPr>
              <p:spPr>
                <a:xfrm>
                  <a:off x="897003" y="740409"/>
                  <a:ext cx="144079" cy="73342"/>
                </a:xfrm>
                <a:custGeom>
                  <a:avLst/>
                  <a:gdLst>
                    <a:gd name="connsiteX0" fmla="*/ 252 w 144079"/>
                    <a:gd name="connsiteY0" fmla="*/ 9525 h 73342"/>
                    <a:gd name="connsiteX1" fmla="*/ 45972 w 144079"/>
                    <a:gd name="connsiteY1" fmla="*/ 22860 h 73342"/>
                    <a:gd name="connsiteX2" fmla="*/ 132649 w 144079"/>
                    <a:gd name="connsiteY2" fmla="*/ 7620 h 73342"/>
                    <a:gd name="connsiteX3" fmla="*/ 135507 w 144079"/>
                    <a:gd name="connsiteY3" fmla="*/ 0 h 73342"/>
                    <a:gd name="connsiteX4" fmla="*/ 144079 w 144079"/>
                    <a:gd name="connsiteY4" fmla="*/ 14288 h 73342"/>
                    <a:gd name="connsiteX5" fmla="*/ 135507 w 144079"/>
                    <a:gd name="connsiteY5" fmla="*/ 14288 h 73342"/>
                    <a:gd name="connsiteX6" fmla="*/ 118362 w 144079"/>
                    <a:gd name="connsiteY6" fmla="*/ 40005 h 73342"/>
                    <a:gd name="connsiteX7" fmla="*/ 77404 w 144079"/>
                    <a:gd name="connsiteY7" fmla="*/ 73343 h 73342"/>
                    <a:gd name="connsiteX8" fmla="*/ 26922 w 144079"/>
                    <a:gd name="connsiteY8" fmla="*/ 43815 h 73342"/>
                    <a:gd name="connsiteX9" fmla="*/ 5014 w 144079"/>
                    <a:gd name="connsiteY9" fmla="*/ 22860 h 73342"/>
                    <a:gd name="connsiteX10" fmla="*/ 252 w 144079"/>
                    <a:gd name="connsiteY10" fmla="*/ 9525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79" h="73342">
                      <a:moveTo>
                        <a:pt x="252" y="9525"/>
                      </a:moveTo>
                      <a:cubicBezTo>
                        <a:pt x="252" y="9525"/>
                        <a:pt x="10729" y="22860"/>
                        <a:pt x="45972" y="22860"/>
                      </a:cubicBezTo>
                      <a:cubicBezTo>
                        <a:pt x="81214" y="22860"/>
                        <a:pt x="117409" y="18097"/>
                        <a:pt x="132649" y="7620"/>
                      </a:cubicBezTo>
                      <a:cubicBezTo>
                        <a:pt x="132649" y="2857"/>
                        <a:pt x="135507" y="0"/>
                        <a:pt x="135507" y="0"/>
                      </a:cubicBezTo>
                      <a:cubicBezTo>
                        <a:pt x="135507" y="0"/>
                        <a:pt x="136459" y="11430"/>
                        <a:pt x="144079" y="14288"/>
                      </a:cubicBezTo>
                      <a:cubicBezTo>
                        <a:pt x="139317" y="16193"/>
                        <a:pt x="135507" y="14288"/>
                        <a:pt x="135507" y="14288"/>
                      </a:cubicBezTo>
                      <a:cubicBezTo>
                        <a:pt x="135507" y="14288"/>
                        <a:pt x="132649" y="15240"/>
                        <a:pt x="118362" y="40005"/>
                      </a:cubicBezTo>
                      <a:cubicBezTo>
                        <a:pt x="105027" y="63818"/>
                        <a:pt x="94549" y="73343"/>
                        <a:pt x="77404" y="73343"/>
                      </a:cubicBezTo>
                      <a:cubicBezTo>
                        <a:pt x="59307" y="73343"/>
                        <a:pt x="45019" y="65723"/>
                        <a:pt x="26922" y="43815"/>
                      </a:cubicBezTo>
                      <a:cubicBezTo>
                        <a:pt x="13587" y="27622"/>
                        <a:pt x="12634" y="27622"/>
                        <a:pt x="5014" y="22860"/>
                      </a:cubicBezTo>
                      <a:cubicBezTo>
                        <a:pt x="-1653" y="17145"/>
                        <a:pt x="252" y="9525"/>
                        <a:pt x="252" y="9525"/>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681" name="Graphic 4">
                  <a:extLst>
                    <a:ext uri="{FF2B5EF4-FFF2-40B4-BE49-F238E27FC236}">
                      <a16:creationId xmlns:a16="http://schemas.microsoft.com/office/drawing/2014/main" id="{4239BA94-9F79-469B-97A2-08258A1E40C3}"/>
                    </a:ext>
                  </a:extLst>
                </p:cNvPr>
                <p:cNvGrpSpPr/>
                <p:nvPr/>
              </p:nvGrpSpPr>
              <p:grpSpPr>
                <a:xfrm>
                  <a:off x="914400" y="754697"/>
                  <a:ext cx="112395" cy="55244"/>
                  <a:chOff x="914400" y="754697"/>
                  <a:chExt cx="112395" cy="55244"/>
                </a:xfrm>
              </p:grpSpPr>
              <p:sp>
                <p:nvSpPr>
                  <p:cNvPr id="2682" name="Freeform: Shape 2681">
                    <a:extLst>
                      <a:ext uri="{FF2B5EF4-FFF2-40B4-BE49-F238E27FC236}">
                        <a16:creationId xmlns:a16="http://schemas.microsoft.com/office/drawing/2014/main" id="{58398411-B1D2-4249-B109-33E9F05232A5}"/>
                      </a:ext>
                    </a:extLst>
                  </p:cNvPr>
                  <p:cNvSpPr/>
                  <p:nvPr/>
                </p:nvSpPr>
                <p:spPr>
                  <a:xfrm>
                    <a:off x="915352" y="754697"/>
                    <a:ext cx="111442" cy="53582"/>
                  </a:xfrm>
                  <a:custGeom>
                    <a:avLst/>
                    <a:gdLst>
                      <a:gd name="connsiteX0" fmla="*/ 98108 w 111442"/>
                      <a:gd name="connsiteY0" fmla="*/ 3810 h 53582"/>
                      <a:gd name="connsiteX1" fmla="*/ 55245 w 111442"/>
                      <a:gd name="connsiteY1" fmla="*/ 21907 h 53582"/>
                      <a:gd name="connsiteX2" fmla="*/ 12383 w 111442"/>
                      <a:gd name="connsiteY2" fmla="*/ 10478 h 53582"/>
                      <a:gd name="connsiteX3" fmla="*/ 0 w 111442"/>
                      <a:gd name="connsiteY3" fmla="*/ 9525 h 53582"/>
                      <a:gd name="connsiteX4" fmla="*/ 39052 w 111442"/>
                      <a:gd name="connsiteY4" fmla="*/ 48578 h 53582"/>
                      <a:gd name="connsiteX5" fmla="*/ 60008 w 111442"/>
                      <a:gd name="connsiteY5" fmla="*/ 53340 h 53582"/>
                      <a:gd name="connsiteX6" fmla="*/ 85725 w 111442"/>
                      <a:gd name="connsiteY6" fmla="*/ 40957 h 53582"/>
                      <a:gd name="connsiteX7" fmla="*/ 111443 w 111442"/>
                      <a:gd name="connsiteY7" fmla="*/ 0 h 53582"/>
                      <a:gd name="connsiteX8" fmla="*/ 98108 w 111442"/>
                      <a:gd name="connsiteY8" fmla="*/ 3810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 h="53582">
                        <a:moveTo>
                          <a:pt x="98108" y="3810"/>
                        </a:moveTo>
                        <a:cubicBezTo>
                          <a:pt x="94298" y="9525"/>
                          <a:pt x="83820" y="19050"/>
                          <a:pt x="55245" y="21907"/>
                        </a:cubicBezTo>
                        <a:cubicBezTo>
                          <a:pt x="25718" y="24765"/>
                          <a:pt x="16193" y="16193"/>
                          <a:pt x="12383" y="10478"/>
                        </a:cubicBezTo>
                        <a:cubicBezTo>
                          <a:pt x="4763" y="9525"/>
                          <a:pt x="0" y="9525"/>
                          <a:pt x="0" y="9525"/>
                        </a:cubicBezTo>
                        <a:cubicBezTo>
                          <a:pt x="12383" y="22860"/>
                          <a:pt x="23813" y="40005"/>
                          <a:pt x="39052" y="48578"/>
                        </a:cubicBezTo>
                        <a:cubicBezTo>
                          <a:pt x="45720" y="52388"/>
                          <a:pt x="52388" y="54293"/>
                          <a:pt x="60008" y="53340"/>
                        </a:cubicBezTo>
                        <a:cubicBezTo>
                          <a:pt x="71438" y="52388"/>
                          <a:pt x="79058" y="47625"/>
                          <a:pt x="85725" y="40957"/>
                        </a:cubicBezTo>
                        <a:cubicBezTo>
                          <a:pt x="95250" y="30480"/>
                          <a:pt x="100965" y="16193"/>
                          <a:pt x="111443" y="0"/>
                        </a:cubicBezTo>
                        <a:cubicBezTo>
                          <a:pt x="106680" y="953"/>
                          <a:pt x="101918" y="2857"/>
                          <a:pt x="98108" y="3810"/>
                        </a:cubicBezTo>
                        <a:close/>
                      </a:path>
                    </a:pathLst>
                  </a:custGeom>
                  <a:solidFill>
                    <a:srgbClr val="9E0000"/>
                  </a:solidFill>
                  <a:ln w="9525" cap="flat">
                    <a:noFill/>
                    <a:prstDash val="solid"/>
                    <a:miter/>
                  </a:ln>
                </p:spPr>
                <p:txBody>
                  <a:bodyPr rtlCol="0" anchor="ctr"/>
                  <a:lstStyle/>
                  <a:p>
                    <a:endParaRPr lang="en-US"/>
                  </a:p>
                </p:txBody>
              </p:sp>
              <p:sp>
                <p:nvSpPr>
                  <p:cNvPr id="2683" name="Freeform: Shape 2682">
                    <a:extLst>
                      <a:ext uri="{FF2B5EF4-FFF2-40B4-BE49-F238E27FC236}">
                        <a16:creationId xmlns:a16="http://schemas.microsoft.com/office/drawing/2014/main" id="{ECC11D86-4B97-4179-8348-8F3C4512F1BB}"/>
                      </a:ext>
                    </a:extLst>
                  </p:cNvPr>
                  <p:cNvSpPr/>
                  <p:nvPr/>
                </p:nvSpPr>
                <p:spPr>
                  <a:xfrm>
                    <a:off x="914400" y="754697"/>
                    <a:ext cx="112395" cy="55244"/>
                  </a:xfrm>
                  <a:custGeom>
                    <a:avLst/>
                    <a:gdLst>
                      <a:gd name="connsiteX0" fmla="*/ 41910 w 112395"/>
                      <a:gd name="connsiteY0" fmla="*/ 50482 h 55244"/>
                      <a:gd name="connsiteX1" fmla="*/ 39052 w 112395"/>
                      <a:gd name="connsiteY1" fmla="*/ 49530 h 55244"/>
                      <a:gd name="connsiteX2" fmla="*/ 9525 w 112395"/>
                      <a:gd name="connsiteY2" fmla="*/ 21907 h 55244"/>
                      <a:gd name="connsiteX3" fmla="*/ 0 w 112395"/>
                      <a:gd name="connsiteY3" fmla="*/ 11430 h 55244"/>
                      <a:gd name="connsiteX4" fmla="*/ 0 w 112395"/>
                      <a:gd name="connsiteY4" fmla="*/ 10478 h 55244"/>
                      <a:gd name="connsiteX5" fmla="*/ 952 w 112395"/>
                      <a:gd name="connsiteY5" fmla="*/ 9525 h 55244"/>
                      <a:gd name="connsiteX6" fmla="*/ 13335 w 112395"/>
                      <a:gd name="connsiteY6" fmla="*/ 11430 h 55244"/>
                      <a:gd name="connsiteX7" fmla="*/ 14288 w 112395"/>
                      <a:gd name="connsiteY7" fmla="*/ 12382 h 55244"/>
                      <a:gd name="connsiteX8" fmla="*/ 22860 w 112395"/>
                      <a:gd name="connsiteY8" fmla="*/ 20003 h 55244"/>
                      <a:gd name="connsiteX9" fmla="*/ 56198 w 112395"/>
                      <a:gd name="connsiteY9" fmla="*/ 23813 h 55244"/>
                      <a:gd name="connsiteX10" fmla="*/ 98108 w 112395"/>
                      <a:gd name="connsiteY10" fmla="*/ 5715 h 55244"/>
                      <a:gd name="connsiteX11" fmla="*/ 99060 w 112395"/>
                      <a:gd name="connsiteY11" fmla="*/ 4763 h 55244"/>
                      <a:gd name="connsiteX12" fmla="*/ 111442 w 112395"/>
                      <a:gd name="connsiteY12" fmla="*/ 0 h 55244"/>
                      <a:gd name="connsiteX13" fmla="*/ 112395 w 112395"/>
                      <a:gd name="connsiteY13" fmla="*/ 0 h 55244"/>
                      <a:gd name="connsiteX14" fmla="*/ 112395 w 112395"/>
                      <a:gd name="connsiteY14" fmla="*/ 953 h 55244"/>
                      <a:gd name="connsiteX15" fmla="*/ 103823 w 112395"/>
                      <a:gd name="connsiteY15" fmla="*/ 16193 h 55244"/>
                      <a:gd name="connsiteX16" fmla="*/ 87630 w 112395"/>
                      <a:gd name="connsiteY16" fmla="*/ 41910 h 55244"/>
                      <a:gd name="connsiteX17" fmla="*/ 60960 w 112395"/>
                      <a:gd name="connsiteY17" fmla="*/ 55245 h 55244"/>
                      <a:gd name="connsiteX18" fmla="*/ 41910 w 112395"/>
                      <a:gd name="connsiteY18" fmla="*/ 50482 h 55244"/>
                      <a:gd name="connsiteX19" fmla="*/ 3810 w 112395"/>
                      <a:gd name="connsiteY19" fmla="*/ 11430 h 55244"/>
                      <a:gd name="connsiteX20" fmla="*/ 11430 w 112395"/>
                      <a:gd name="connsiteY20" fmla="*/ 20003 h 55244"/>
                      <a:gd name="connsiteX21" fmla="*/ 40958 w 112395"/>
                      <a:gd name="connsiteY21" fmla="*/ 47625 h 55244"/>
                      <a:gd name="connsiteX22" fmla="*/ 43815 w 112395"/>
                      <a:gd name="connsiteY22" fmla="*/ 48578 h 55244"/>
                      <a:gd name="connsiteX23" fmla="*/ 61913 w 112395"/>
                      <a:gd name="connsiteY23" fmla="*/ 52388 h 55244"/>
                      <a:gd name="connsiteX24" fmla="*/ 86677 w 112395"/>
                      <a:gd name="connsiteY24" fmla="*/ 40005 h 55244"/>
                      <a:gd name="connsiteX25" fmla="*/ 102870 w 112395"/>
                      <a:gd name="connsiteY25" fmla="*/ 14288 h 55244"/>
                      <a:gd name="connsiteX26" fmla="*/ 110490 w 112395"/>
                      <a:gd name="connsiteY26" fmla="*/ 1905 h 55244"/>
                      <a:gd name="connsiteX27" fmla="*/ 100965 w 112395"/>
                      <a:gd name="connsiteY27" fmla="*/ 4763 h 55244"/>
                      <a:gd name="connsiteX28" fmla="*/ 58102 w 112395"/>
                      <a:gd name="connsiteY28" fmla="*/ 22860 h 55244"/>
                      <a:gd name="connsiteX29" fmla="*/ 23813 w 112395"/>
                      <a:gd name="connsiteY29" fmla="*/ 19050 h 55244"/>
                      <a:gd name="connsiteX30" fmla="*/ 14288 w 112395"/>
                      <a:gd name="connsiteY30" fmla="*/ 11430 h 55244"/>
                      <a:gd name="connsiteX31" fmla="*/ 3810 w 112395"/>
                      <a:gd name="connsiteY31" fmla="*/ 11430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395" h="55244">
                        <a:moveTo>
                          <a:pt x="41910" y="50482"/>
                        </a:moveTo>
                        <a:cubicBezTo>
                          <a:pt x="40958" y="50482"/>
                          <a:pt x="40005" y="49530"/>
                          <a:pt x="39052" y="49530"/>
                        </a:cubicBezTo>
                        <a:cubicBezTo>
                          <a:pt x="27623" y="43815"/>
                          <a:pt x="18098" y="32385"/>
                          <a:pt x="9525" y="21907"/>
                        </a:cubicBezTo>
                        <a:cubicBezTo>
                          <a:pt x="6667" y="18097"/>
                          <a:pt x="2858" y="14288"/>
                          <a:pt x="0" y="11430"/>
                        </a:cubicBezTo>
                        <a:cubicBezTo>
                          <a:pt x="0" y="11430"/>
                          <a:pt x="0" y="10478"/>
                          <a:pt x="0" y="10478"/>
                        </a:cubicBezTo>
                        <a:cubicBezTo>
                          <a:pt x="0" y="10478"/>
                          <a:pt x="952" y="9525"/>
                          <a:pt x="952" y="9525"/>
                        </a:cubicBezTo>
                        <a:cubicBezTo>
                          <a:pt x="952" y="9525"/>
                          <a:pt x="5715" y="10478"/>
                          <a:pt x="13335" y="11430"/>
                        </a:cubicBezTo>
                        <a:cubicBezTo>
                          <a:pt x="13335" y="11430"/>
                          <a:pt x="14288" y="11430"/>
                          <a:pt x="14288" y="12382"/>
                        </a:cubicBezTo>
                        <a:cubicBezTo>
                          <a:pt x="16192" y="15240"/>
                          <a:pt x="19050" y="18097"/>
                          <a:pt x="22860" y="20003"/>
                        </a:cubicBezTo>
                        <a:cubicBezTo>
                          <a:pt x="30480" y="23813"/>
                          <a:pt x="41910" y="24765"/>
                          <a:pt x="56198" y="23813"/>
                        </a:cubicBezTo>
                        <a:cubicBezTo>
                          <a:pt x="85725" y="20955"/>
                          <a:pt x="95250" y="11430"/>
                          <a:pt x="98108" y="5715"/>
                        </a:cubicBezTo>
                        <a:cubicBezTo>
                          <a:pt x="98108" y="5715"/>
                          <a:pt x="98108" y="5715"/>
                          <a:pt x="99060" y="4763"/>
                        </a:cubicBezTo>
                        <a:cubicBezTo>
                          <a:pt x="103823" y="3810"/>
                          <a:pt x="107633" y="1905"/>
                          <a:pt x="111442" y="0"/>
                        </a:cubicBezTo>
                        <a:cubicBezTo>
                          <a:pt x="111442" y="0"/>
                          <a:pt x="112395" y="0"/>
                          <a:pt x="112395" y="0"/>
                        </a:cubicBezTo>
                        <a:cubicBezTo>
                          <a:pt x="112395" y="0"/>
                          <a:pt x="112395" y="953"/>
                          <a:pt x="112395" y="953"/>
                        </a:cubicBezTo>
                        <a:cubicBezTo>
                          <a:pt x="109538" y="6668"/>
                          <a:pt x="106680" y="11430"/>
                          <a:pt x="103823" y="16193"/>
                        </a:cubicBezTo>
                        <a:cubicBezTo>
                          <a:pt x="98108" y="26670"/>
                          <a:pt x="93345" y="35243"/>
                          <a:pt x="87630" y="41910"/>
                        </a:cubicBezTo>
                        <a:cubicBezTo>
                          <a:pt x="80010" y="50482"/>
                          <a:pt x="71438" y="54293"/>
                          <a:pt x="60960" y="55245"/>
                        </a:cubicBezTo>
                        <a:cubicBezTo>
                          <a:pt x="54292" y="54293"/>
                          <a:pt x="47625" y="53340"/>
                          <a:pt x="41910" y="50482"/>
                        </a:cubicBezTo>
                        <a:close/>
                        <a:moveTo>
                          <a:pt x="3810" y="11430"/>
                        </a:moveTo>
                        <a:cubicBezTo>
                          <a:pt x="6667" y="14288"/>
                          <a:pt x="8573" y="17145"/>
                          <a:pt x="11430" y="20003"/>
                        </a:cubicBezTo>
                        <a:cubicBezTo>
                          <a:pt x="20002" y="30480"/>
                          <a:pt x="29527" y="41910"/>
                          <a:pt x="40958" y="47625"/>
                        </a:cubicBezTo>
                        <a:cubicBezTo>
                          <a:pt x="41910" y="47625"/>
                          <a:pt x="42863" y="48578"/>
                          <a:pt x="43815" y="48578"/>
                        </a:cubicBezTo>
                        <a:cubicBezTo>
                          <a:pt x="49530" y="51435"/>
                          <a:pt x="55245" y="52388"/>
                          <a:pt x="61913" y="52388"/>
                        </a:cubicBezTo>
                        <a:cubicBezTo>
                          <a:pt x="71438" y="51435"/>
                          <a:pt x="80010" y="47625"/>
                          <a:pt x="86677" y="40005"/>
                        </a:cubicBezTo>
                        <a:cubicBezTo>
                          <a:pt x="92392" y="33338"/>
                          <a:pt x="97155" y="24765"/>
                          <a:pt x="102870" y="14288"/>
                        </a:cubicBezTo>
                        <a:cubicBezTo>
                          <a:pt x="104775" y="10478"/>
                          <a:pt x="107633" y="5715"/>
                          <a:pt x="110490" y="1905"/>
                        </a:cubicBezTo>
                        <a:cubicBezTo>
                          <a:pt x="107633" y="2857"/>
                          <a:pt x="104775" y="3810"/>
                          <a:pt x="100965" y="4763"/>
                        </a:cubicBezTo>
                        <a:cubicBezTo>
                          <a:pt x="97155" y="11430"/>
                          <a:pt x="85725" y="20955"/>
                          <a:pt x="58102" y="22860"/>
                        </a:cubicBezTo>
                        <a:cubicBezTo>
                          <a:pt x="42863" y="23813"/>
                          <a:pt x="31433" y="22860"/>
                          <a:pt x="23813" y="19050"/>
                        </a:cubicBezTo>
                        <a:cubicBezTo>
                          <a:pt x="20002" y="17145"/>
                          <a:pt x="16192" y="14288"/>
                          <a:pt x="14288" y="11430"/>
                        </a:cubicBezTo>
                        <a:cubicBezTo>
                          <a:pt x="8573" y="11430"/>
                          <a:pt x="5715" y="11430"/>
                          <a:pt x="3810" y="11430"/>
                        </a:cubicBezTo>
                        <a:close/>
                      </a:path>
                    </a:pathLst>
                  </a:custGeom>
                  <a:solidFill>
                    <a:srgbClr val="9E5116"/>
                  </a:solidFill>
                  <a:ln w="9525" cap="flat">
                    <a:noFill/>
                    <a:prstDash val="solid"/>
                    <a:miter/>
                  </a:ln>
                </p:spPr>
                <p:txBody>
                  <a:bodyPr rtlCol="0" anchor="ctr"/>
                  <a:lstStyle/>
                  <a:p>
                    <a:endParaRPr lang="en-US"/>
                  </a:p>
                </p:txBody>
              </p:sp>
            </p:grpSp>
            <p:grpSp>
              <p:nvGrpSpPr>
                <p:cNvPr id="2684" name="Graphic 4">
                  <a:extLst>
                    <a:ext uri="{FF2B5EF4-FFF2-40B4-BE49-F238E27FC236}">
                      <a16:creationId xmlns:a16="http://schemas.microsoft.com/office/drawing/2014/main" id="{7B2710A1-F91B-4967-9BAC-B75F6000A980}"/>
                    </a:ext>
                  </a:extLst>
                </p:cNvPr>
                <p:cNvGrpSpPr/>
                <p:nvPr/>
              </p:nvGrpSpPr>
              <p:grpSpPr>
                <a:xfrm>
                  <a:off x="926782" y="758506"/>
                  <a:ext cx="86677" cy="48577"/>
                  <a:chOff x="926782" y="758506"/>
                  <a:chExt cx="86677" cy="48577"/>
                </a:xfrm>
              </p:grpSpPr>
              <p:grpSp>
                <p:nvGrpSpPr>
                  <p:cNvPr id="2685" name="Graphic 4">
                    <a:extLst>
                      <a:ext uri="{FF2B5EF4-FFF2-40B4-BE49-F238E27FC236}">
                        <a16:creationId xmlns:a16="http://schemas.microsoft.com/office/drawing/2014/main" id="{52C96920-EA49-4428-9DF7-B609B9EF4802}"/>
                      </a:ext>
                    </a:extLst>
                  </p:cNvPr>
                  <p:cNvGrpSpPr/>
                  <p:nvPr/>
                </p:nvGrpSpPr>
                <p:grpSpPr>
                  <a:xfrm>
                    <a:off x="926782" y="758506"/>
                    <a:ext cx="86677" cy="20245"/>
                    <a:chOff x="926782" y="758506"/>
                    <a:chExt cx="86677" cy="20245"/>
                  </a:xfrm>
                </p:grpSpPr>
                <p:sp>
                  <p:nvSpPr>
                    <p:cNvPr id="2686" name="Freeform: Shape 2685">
                      <a:extLst>
                        <a:ext uri="{FF2B5EF4-FFF2-40B4-BE49-F238E27FC236}">
                          <a16:creationId xmlns:a16="http://schemas.microsoft.com/office/drawing/2014/main" id="{417A8825-CC93-41BA-825E-257B2A04C177}"/>
                        </a:ext>
                      </a:extLst>
                    </p:cNvPr>
                    <p:cNvSpPr/>
                    <p:nvPr/>
                  </p:nvSpPr>
                  <p:spPr>
                    <a:xfrm>
                      <a:off x="928687" y="758506"/>
                      <a:ext cx="84772" cy="18665"/>
                    </a:xfrm>
                    <a:custGeom>
                      <a:avLst/>
                      <a:gdLst>
                        <a:gd name="connsiteX0" fmla="*/ 41910 w 84772"/>
                        <a:gd name="connsiteY0" fmla="*/ 18097 h 18665"/>
                        <a:gd name="connsiteX1" fmla="*/ 84773 w 84772"/>
                        <a:gd name="connsiteY1" fmla="*/ 0 h 18665"/>
                        <a:gd name="connsiteX2" fmla="*/ 0 w 84772"/>
                        <a:gd name="connsiteY2" fmla="*/ 6668 h 18665"/>
                        <a:gd name="connsiteX3" fmla="*/ 41910 w 84772"/>
                        <a:gd name="connsiteY3" fmla="*/ 18097 h 18665"/>
                      </a:gdLst>
                      <a:ahLst/>
                      <a:cxnLst>
                        <a:cxn ang="0">
                          <a:pos x="connsiteX0" y="connsiteY0"/>
                        </a:cxn>
                        <a:cxn ang="0">
                          <a:pos x="connsiteX1" y="connsiteY1"/>
                        </a:cxn>
                        <a:cxn ang="0">
                          <a:pos x="connsiteX2" y="connsiteY2"/>
                        </a:cxn>
                        <a:cxn ang="0">
                          <a:pos x="connsiteX3" y="connsiteY3"/>
                        </a:cxn>
                      </a:cxnLst>
                      <a:rect l="l" t="t" r="r" b="b"/>
                      <a:pathLst>
                        <a:path w="84772" h="18665">
                          <a:moveTo>
                            <a:pt x="41910" y="18097"/>
                          </a:moveTo>
                          <a:cubicBezTo>
                            <a:pt x="71438" y="15240"/>
                            <a:pt x="80963" y="5715"/>
                            <a:pt x="84773" y="0"/>
                          </a:cubicBezTo>
                          <a:cubicBezTo>
                            <a:pt x="53340" y="9525"/>
                            <a:pt x="18098" y="8572"/>
                            <a:pt x="0" y="6668"/>
                          </a:cubicBezTo>
                          <a:cubicBezTo>
                            <a:pt x="1905" y="12383"/>
                            <a:pt x="12383" y="20955"/>
                            <a:pt x="41910" y="18097"/>
                          </a:cubicBezTo>
                          <a:close/>
                        </a:path>
                      </a:pathLst>
                    </a:custGeom>
                    <a:solidFill>
                      <a:srgbClr val="FEF6EC"/>
                    </a:solidFill>
                    <a:ln w="9525" cap="flat">
                      <a:noFill/>
                      <a:prstDash val="solid"/>
                      <a:miter/>
                    </a:ln>
                  </p:spPr>
                  <p:txBody>
                    <a:bodyPr rtlCol="0" anchor="ctr"/>
                    <a:lstStyle/>
                    <a:p>
                      <a:endParaRPr lang="en-US"/>
                    </a:p>
                  </p:txBody>
                </p:sp>
                <p:sp>
                  <p:nvSpPr>
                    <p:cNvPr id="2687" name="Freeform: Shape 2686">
                      <a:extLst>
                        <a:ext uri="{FF2B5EF4-FFF2-40B4-BE49-F238E27FC236}">
                          <a16:creationId xmlns:a16="http://schemas.microsoft.com/office/drawing/2014/main" id="{FA5A96D2-D7C4-4A3D-9980-C25701B13C27}"/>
                        </a:ext>
                      </a:extLst>
                    </p:cNvPr>
                    <p:cNvSpPr/>
                    <p:nvPr/>
                  </p:nvSpPr>
                  <p:spPr>
                    <a:xfrm>
                      <a:off x="926782" y="758506"/>
                      <a:ext cx="86677" cy="20245"/>
                    </a:xfrm>
                    <a:custGeom>
                      <a:avLst/>
                      <a:gdLst>
                        <a:gd name="connsiteX0" fmla="*/ 9525 w 86677"/>
                        <a:gd name="connsiteY0" fmla="*/ 15240 h 20245"/>
                        <a:gd name="connsiteX1" fmla="*/ 0 w 86677"/>
                        <a:gd name="connsiteY1" fmla="*/ 7620 h 20245"/>
                        <a:gd name="connsiteX2" fmla="*/ 0 w 86677"/>
                        <a:gd name="connsiteY2" fmla="*/ 6668 h 20245"/>
                        <a:gd name="connsiteX3" fmla="*/ 952 w 86677"/>
                        <a:gd name="connsiteY3" fmla="*/ 6668 h 20245"/>
                        <a:gd name="connsiteX4" fmla="*/ 85725 w 86677"/>
                        <a:gd name="connsiteY4" fmla="*/ 0 h 20245"/>
                        <a:gd name="connsiteX5" fmla="*/ 86677 w 86677"/>
                        <a:gd name="connsiteY5" fmla="*/ 0 h 20245"/>
                        <a:gd name="connsiteX6" fmla="*/ 86677 w 86677"/>
                        <a:gd name="connsiteY6" fmla="*/ 953 h 20245"/>
                        <a:gd name="connsiteX7" fmla="*/ 42863 w 86677"/>
                        <a:gd name="connsiteY7" fmla="*/ 20003 h 20245"/>
                        <a:gd name="connsiteX8" fmla="*/ 9525 w 86677"/>
                        <a:gd name="connsiteY8" fmla="*/ 15240 h 20245"/>
                        <a:gd name="connsiteX9" fmla="*/ 2857 w 86677"/>
                        <a:gd name="connsiteY9" fmla="*/ 8572 h 20245"/>
                        <a:gd name="connsiteX10" fmla="*/ 10477 w 86677"/>
                        <a:gd name="connsiteY10" fmla="*/ 14288 h 20245"/>
                        <a:gd name="connsiteX11" fmla="*/ 43815 w 86677"/>
                        <a:gd name="connsiteY11" fmla="*/ 18097 h 20245"/>
                        <a:gd name="connsiteX12" fmla="*/ 83820 w 86677"/>
                        <a:gd name="connsiteY12" fmla="*/ 2858 h 20245"/>
                        <a:gd name="connsiteX13" fmla="*/ 2857 w 86677"/>
                        <a:gd name="connsiteY13" fmla="*/ 8572 h 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77" h="20245">
                          <a:moveTo>
                            <a:pt x="9525" y="15240"/>
                          </a:moveTo>
                          <a:cubicBezTo>
                            <a:pt x="4763" y="13335"/>
                            <a:pt x="1905" y="10478"/>
                            <a:pt x="0" y="7620"/>
                          </a:cubicBezTo>
                          <a:cubicBezTo>
                            <a:pt x="0" y="7620"/>
                            <a:pt x="0" y="6668"/>
                            <a:pt x="0" y="6668"/>
                          </a:cubicBezTo>
                          <a:cubicBezTo>
                            <a:pt x="0" y="6668"/>
                            <a:pt x="952" y="5715"/>
                            <a:pt x="952" y="6668"/>
                          </a:cubicBezTo>
                          <a:cubicBezTo>
                            <a:pt x="19050" y="8572"/>
                            <a:pt x="54292" y="9525"/>
                            <a:pt x="85725" y="0"/>
                          </a:cubicBezTo>
                          <a:cubicBezTo>
                            <a:pt x="85725" y="0"/>
                            <a:pt x="86677" y="0"/>
                            <a:pt x="86677" y="0"/>
                          </a:cubicBezTo>
                          <a:cubicBezTo>
                            <a:pt x="86677" y="0"/>
                            <a:pt x="86677" y="953"/>
                            <a:pt x="86677" y="953"/>
                          </a:cubicBezTo>
                          <a:cubicBezTo>
                            <a:pt x="82867" y="8572"/>
                            <a:pt x="72390" y="17145"/>
                            <a:pt x="42863" y="20003"/>
                          </a:cubicBezTo>
                          <a:cubicBezTo>
                            <a:pt x="28575" y="20955"/>
                            <a:pt x="17145" y="19050"/>
                            <a:pt x="9525" y="15240"/>
                          </a:cubicBezTo>
                          <a:close/>
                          <a:moveTo>
                            <a:pt x="2857" y="8572"/>
                          </a:moveTo>
                          <a:cubicBezTo>
                            <a:pt x="4763" y="10478"/>
                            <a:pt x="6667" y="12383"/>
                            <a:pt x="10477" y="14288"/>
                          </a:cubicBezTo>
                          <a:cubicBezTo>
                            <a:pt x="18097" y="18097"/>
                            <a:pt x="29527" y="19050"/>
                            <a:pt x="43815" y="18097"/>
                          </a:cubicBezTo>
                          <a:cubicBezTo>
                            <a:pt x="69532" y="16193"/>
                            <a:pt x="80010" y="8572"/>
                            <a:pt x="83820" y="2858"/>
                          </a:cubicBezTo>
                          <a:cubicBezTo>
                            <a:pt x="53340" y="10478"/>
                            <a:pt x="20955" y="9525"/>
                            <a:pt x="2857" y="8572"/>
                          </a:cubicBezTo>
                          <a:close/>
                        </a:path>
                      </a:pathLst>
                    </a:custGeom>
                    <a:solidFill>
                      <a:srgbClr val="9E5116"/>
                    </a:solidFill>
                    <a:ln w="9525" cap="flat">
                      <a:noFill/>
                      <a:prstDash val="solid"/>
                      <a:miter/>
                    </a:ln>
                  </p:spPr>
                  <p:txBody>
                    <a:bodyPr rtlCol="0" anchor="ctr"/>
                    <a:lstStyle/>
                    <a:p>
                      <a:endParaRPr lang="en-US"/>
                    </a:p>
                  </p:txBody>
                </p:sp>
              </p:grpSp>
              <p:sp>
                <p:nvSpPr>
                  <p:cNvPr id="2688" name="Freeform: Shape 2687">
                    <a:extLst>
                      <a:ext uri="{FF2B5EF4-FFF2-40B4-BE49-F238E27FC236}">
                        <a16:creationId xmlns:a16="http://schemas.microsoft.com/office/drawing/2014/main" id="{3F0B99B8-35A6-440C-BD16-21183CBBF68D}"/>
                      </a:ext>
                    </a:extLst>
                  </p:cNvPr>
                  <p:cNvSpPr/>
                  <p:nvPr/>
                </p:nvSpPr>
                <p:spPr>
                  <a:xfrm>
                    <a:off x="954404" y="789626"/>
                    <a:ext cx="44767" cy="17458"/>
                  </a:xfrm>
                  <a:custGeom>
                    <a:avLst/>
                    <a:gdLst>
                      <a:gd name="connsiteX0" fmla="*/ 0 w 44767"/>
                      <a:gd name="connsiteY0" fmla="*/ 12696 h 17458"/>
                      <a:gd name="connsiteX1" fmla="*/ 20003 w 44767"/>
                      <a:gd name="connsiteY1" fmla="*/ 17458 h 17458"/>
                      <a:gd name="connsiteX2" fmla="*/ 44768 w 44767"/>
                      <a:gd name="connsiteY2" fmla="*/ 5076 h 17458"/>
                      <a:gd name="connsiteX3" fmla="*/ 0 w 44767"/>
                      <a:gd name="connsiteY3" fmla="*/ 12696 h 17458"/>
                    </a:gdLst>
                    <a:ahLst/>
                    <a:cxnLst>
                      <a:cxn ang="0">
                        <a:pos x="connsiteX0" y="connsiteY0"/>
                      </a:cxn>
                      <a:cxn ang="0">
                        <a:pos x="connsiteX1" y="connsiteY1"/>
                      </a:cxn>
                      <a:cxn ang="0">
                        <a:pos x="connsiteX2" y="connsiteY2"/>
                      </a:cxn>
                      <a:cxn ang="0">
                        <a:pos x="connsiteX3" y="connsiteY3"/>
                      </a:cxn>
                    </a:cxnLst>
                    <a:rect l="l" t="t" r="r" b="b"/>
                    <a:pathLst>
                      <a:path w="44767" h="17458">
                        <a:moveTo>
                          <a:pt x="0" y="12696"/>
                        </a:moveTo>
                        <a:cubicBezTo>
                          <a:pt x="5715" y="15553"/>
                          <a:pt x="12383" y="17458"/>
                          <a:pt x="20003" y="17458"/>
                        </a:cubicBezTo>
                        <a:cubicBezTo>
                          <a:pt x="30480" y="16506"/>
                          <a:pt x="38100" y="12696"/>
                          <a:pt x="44768" y="5076"/>
                        </a:cubicBezTo>
                        <a:cubicBezTo>
                          <a:pt x="22860" y="-7307"/>
                          <a:pt x="5715" y="6028"/>
                          <a:pt x="0" y="12696"/>
                        </a:cubicBezTo>
                        <a:close/>
                      </a:path>
                    </a:pathLst>
                  </a:custGeom>
                  <a:solidFill>
                    <a:srgbClr val="E84F65"/>
                  </a:solidFill>
                  <a:ln w="9525" cap="flat">
                    <a:noFill/>
                    <a:prstDash val="solid"/>
                    <a:miter/>
                  </a:ln>
                </p:spPr>
                <p:txBody>
                  <a:bodyPr rtlCol="0" anchor="ctr"/>
                  <a:lstStyle/>
                  <a:p>
                    <a:endParaRPr lang="en-US"/>
                  </a:p>
                </p:txBody>
              </p:sp>
            </p:grpSp>
            <p:grpSp>
              <p:nvGrpSpPr>
                <p:cNvPr id="2689" name="Graphic 4">
                  <a:extLst>
                    <a:ext uri="{FF2B5EF4-FFF2-40B4-BE49-F238E27FC236}">
                      <a16:creationId xmlns:a16="http://schemas.microsoft.com/office/drawing/2014/main" id="{0FE6F761-6712-401D-AB70-CFFF30A2D4B6}"/>
                    </a:ext>
                  </a:extLst>
                </p:cNvPr>
                <p:cNvGrpSpPr/>
                <p:nvPr/>
              </p:nvGrpSpPr>
              <p:grpSpPr>
                <a:xfrm>
                  <a:off x="900112" y="744219"/>
                  <a:ext cx="137160" cy="20002"/>
                  <a:chOff x="900112" y="744219"/>
                  <a:chExt cx="137160" cy="20002"/>
                </a:xfrm>
                <a:solidFill>
                  <a:srgbClr val="9E5116"/>
                </a:solidFill>
              </p:grpSpPr>
              <p:sp>
                <p:nvSpPr>
                  <p:cNvPr id="2690" name="Freeform: Shape 2689">
                    <a:extLst>
                      <a:ext uri="{FF2B5EF4-FFF2-40B4-BE49-F238E27FC236}">
                        <a16:creationId xmlns:a16="http://schemas.microsoft.com/office/drawing/2014/main" id="{4F537A7B-C6DA-40D8-8B5D-FC9FFB3C1093}"/>
                      </a:ext>
                    </a:extLst>
                  </p:cNvPr>
                  <p:cNvSpPr/>
                  <p:nvPr/>
                </p:nvSpPr>
                <p:spPr>
                  <a:xfrm>
                    <a:off x="900112" y="755649"/>
                    <a:ext cx="16192" cy="8572"/>
                  </a:xfrm>
                  <a:custGeom>
                    <a:avLst/>
                    <a:gdLst>
                      <a:gd name="connsiteX0" fmla="*/ 0 w 16192"/>
                      <a:gd name="connsiteY0" fmla="*/ 0 h 8572"/>
                      <a:gd name="connsiteX1" fmla="*/ 2857 w 16192"/>
                      <a:gd name="connsiteY1" fmla="*/ 953 h 8572"/>
                      <a:gd name="connsiteX2" fmla="*/ 3810 w 16192"/>
                      <a:gd name="connsiteY2" fmla="*/ 1905 h 8572"/>
                      <a:gd name="connsiteX3" fmla="*/ 4763 w 16192"/>
                      <a:gd name="connsiteY3" fmla="*/ 2857 h 8572"/>
                      <a:gd name="connsiteX4" fmla="*/ 7620 w 16192"/>
                      <a:gd name="connsiteY4" fmla="*/ 4763 h 8572"/>
                      <a:gd name="connsiteX5" fmla="*/ 10477 w 16192"/>
                      <a:gd name="connsiteY5" fmla="*/ 6667 h 8572"/>
                      <a:gd name="connsiteX6" fmla="*/ 13335 w 16192"/>
                      <a:gd name="connsiteY6" fmla="*/ 7620 h 8572"/>
                      <a:gd name="connsiteX7" fmla="*/ 16192 w 16192"/>
                      <a:gd name="connsiteY7" fmla="*/ 8572 h 8572"/>
                      <a:gd name="connsiteX8" fmla="*/ 13335 w 16192"/>
                      <a:gd name="connsiteY8" fmla="*/ 8572 h 8572"/>
                      <a:gd name="connsiteX9" fmla="*/ 10477 w 16192"/>
                      <a:gd name="connsiteY9" fmla="*/ 7620 h 8572"/>
                      <a:gd name="connsiteX10" fmla="*/ 8573 w 16192"/>
                      <a:gd name="connsiteY10" fmla="*/ 6667 h 8572"/>
                      <a:gd name="connsiteX11" fmla="*/ 6668 w 16192"/>
                      <a:gd name="connsiteY11" fmla="*/ 5715 h 8572"/>
                      <a:gd name="connsiteX12" fmla="*/ 3810 w 16192"/>
                      <a:gd name="connsiteY12" fmla="*/ 3810 h 8572"/>
                      <a:gd name="connsiteX13" fmla="*/ 2857 w 16192"/>
                      <a:gd name="connsiteY13" fmla="*/ 2857 h 8572"/>
                      <a:gd name="connsiteX14" fmla="*/ 1905 w 16192"/>
                      <a:gd name="connsiteY14" fmla="*/ 1905 h 8572"/>
                      <a:gd name="connsiteX15" fmla="*/ 0 w 16192"/>
                      <a:gd name="connsiteY15"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 h="8572">
                        <a:moveTo>
                          <a:pt x="0" y="0"/>
                        </a:moveTo>
                        <a:cubicBezTo>
                          <a:pt x="0" y="0"/>
                          <a:pt x="952" y="953"/>
                          <a:pt x="2857" y="953"/>
                        </a:cubicBezTo>
                        <a:cubicBezTo>
                          <a:pt x="2857" y="953"/>
                          <a:pt x="3810" y="953"/>
                          <a:pt x="3810" y="1905"/>
                        </a:cubicBezTo>
                        <a:cubicBezTo>
                          <a:pt x="3810" y="1905"/>
                          <a:pt x="4763" y="2857"/>
                          <a:pt x="4763" y="2857"/>
                        </a:cubicBezTo>
                        <a:cubicBezTo>
                          <a:pt x="5715" y="3810"/>
                          <a:pt x="6668" y="3810"/>
                          <a:pt x="7620" y="4763"/>
                        </a:cubicBezTo>
                        <a:cubicBezTo>
                          <a:pt x="8573" y="5715"/>
                          <a:pt x="9525" y="5715"/>
                          <a:pt x="10477" y="6667"/>
                        </a:cubicBezTo>
                        <a:cubicBezTo>
                          <a:pt x="11430" y="6667"/>
                          <a:pt x="12382" y="7620"/>
                          <a:pt x="13335" y="7620"/>
                        </a:cubicBezTo>
                        <a:cubicBezTo>
                          <a:pt x="15240" y="8572"/>
                          <a:pt x="16192" y="8572"/>
                          <a:pt x="16192" y="8572"/>
                        </a:cubicBezTo>
                        <a:cubicBezTo>
                          <a:pt x="16192" y="8572"/>
                          <a:pt x="15240" y="8572"/>
                          <a:pt x="13335" y="8572"/>
                        </a:cubicBezTo>
                        <a:cubicBezTo>
                          <a:pt x="12382" y="8572"/>
                          <a:pt x="11430" y="8572"/>
                          <a:pt x="10477" y="7620"/>
                        </a:cubicBezTo>
                        <a:cubicBezTo>
                          <a:pt x="9525" y="7620"/>
                          <a:pt x="9525" y="7620"/>
                          <a:pt x="8573" y="6667"/>
                        </a:cubicBezTo>
                        <a:cubicBezTo>
                          <a:pt x="7620" y="6667"/>
                          <a:pt x="7620" y="5715"/>
                          <a:pt x="6668" y="5715"/>
                        </a:cubicBezTo>
                        <a:cubicBezTo>
                          <a:pt x="5715" y="4763"/>
                          <a:pt x="4763" y="4763"/>
                          <a:pt x="3810" y="3810"/>
                        </a:cubicBezTo>
                        <a:cubicBezTo>
                          <a:pt x="3810" y="3810"/>
                          <a:pt x="2857" y="2857"/>
                          <a:pt x="2857" y="2857"/>
                        </a:cubicBezTo>
                        <a:cubicBezTo>
                          <a:pt x="2857" y="2857"/>
                          <a:pt x="1905" y="1905"/>
                          <a:pt x="1905" y="1905"/>
                        </a:cubicBezTo>
                        <a:cubicBezTo>
                          <a:pt x="0" y="953"/>
                          <a:pt x="0" y="0"/>
                          <a:pt x="0" y="0"/>
                        </a:cubicBezTo>
                        <a:close/>
                      </a:path>
                    </a:pathLst>
                  </a:custGeom>
                  <a:solidFill>
                    <a:srgbClr val="9E5116"/>
                  </a:solidFill>
                  <a:ln w="9525" cap="flat">
                    <a:noFill/>
                    <a:prstDash val="solid"/>
                    <a:miter/>
                  </a:ln>
                </p:spPr>
                <p:txBody>
                  <a:bodyPr rtlCol="0" anchor="ctr"/>
                  <a:lstStyle/>
                  <a:p>
                    <a:endParaRPr lang="en-US"/>
                  </a:p>
                </p:txBody>
              </p:sp>
              <p:sp>
                <p:nvSpPr>
                  <p:cNvPr id="2691" name="Freeform: Shape 2690">
                    <a:extLst>
                      <a:ext uri="{FF2B5EF4-FFF2-40B4-BE49-F238E27FC236}">
                        <a16:creationId xmlns:a16="http://schemas.microsoft.com/office/drawing/2014/main" id="{E681DD84-2E29-4982-8524-B866F49A3E7D}"/>
                      </a:ext>
                    </a:extLst>
                  </p:cNvPr>
                  <p:cNvSpPr/>
                  <p:nvPr/>
                </p:nvSpPr>
                <p:spPr>
                  <a:xfrm>
                    <a:off x="1025842" y="748981"/>
                    <a:ext cx="6667" cy="4762"/>
                  </a:xfrm>
                  <a:custGeom>
                    <a:avLst/>
                    <a:gdLst>
                      <a:gd name="connsiteX0" fmla="*/ 0 w 6667"/>
                      <a:gd name="connsiteY0" fmla="*/ 4763 h 4762"/>
                      <a:gd name="connsiteX1" fmla="*/ 953 w 6667"/>
                      <a:gd name="connsiteY1" fmla="*/ 3810 h 4762"/>
                      <a:gd name="connsiteX2" fmla="*/ 2858 w 6667"/>
                      <a:gd name="connsiteY2" fmla="*/ 1905 h 4762"/>
                      <a:gd name="connsiteX3" fmla="*/ 5715 w 6667"/>
                      <a:gd name="connsiteY3" fmla="*/ 953 h 4762"/>
                      <a:gd name="connsiteX4" fmla="*/ 6668 w 6667"/>
                      <a:gd name="connsiteY4" fmla="*/ 0 h 4762"/>
                      <a:gd name="connsiteX5" fmla="*/ 5715 w 6667"/>
                      <a:gd name="connsiteY5" fmla="*/ 1905 h 4762"/>
                      <a:gd name="connsiteX6" fmla="*/ 4763 w 6667"/>
                      <a:gd name="connsiteY6" fmla="*/ 2858 h 4762"/>
                      <a:gd name="connsiteX7" fmla="*/ 3810 w 6667"/>
                      <a:gd name="connsiteY7" fmla="*/ 3810 h 4762"/>
                      <a:gd name="connsiteX8" fmla="*/ 953 w 6667"/>
                      <a:gd name="connsiteY8" fmla="*/ 4763 h 4762"/>
                      <a:gd name="connsiteX9" fmla="*/ 0 w 6667"/>
                      <a:gd name="connsiteY9"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 h="4762">
                        <a:moveTo>
                          <a:pt x="0" y="4763"/>
                        </a:moveTo>
                        <a:cubicBezTo>
                          <a:pt x="0" y="4763"/>
                          <a:pt x="0" y="3810"/>
                          <a:pt x="953" y="3810"/>
                        </a:cubicBezTo>
                        <a:cubicBezTo>
                          <a:pt x="1905" y="2858"/>
                          <a:pt x="1905" y="2858"/>
                          <a:pt x="2858" y="1905"/>
                        </a:cubicBezTo>
                        <a:cubicBezTo>
                          <a:pt x="3810" y="953"/>
                          <a:pt x="4763" y="953"/>
                          <a:pt x="5715" y="953"/>
                        </a:cubicBezTo>
                        <a:cubicBezTo>
                          <a:pt x="6668" y="953"/>
                          <a:pt x="6668" y="0"/>
                          <a:pt x="6668" y="0"/>
                        </a:cubicBezTo>
                        <a:cubicBezTo>
                          <a:pt x="6668" y="0"/>
                          <a:pt x="6668" y="953"/>
                          <a:pt x="5715" y="1905"/>
                        </a:cubicBezTo>
                        <a:cubicBezTo>
                          <a:pt x="5715" y="1905"/>
                          <a:pt x="4763" y="2858"/>
                          <a:pt x="4763" y="2858"/>
                        </a:cubicBezTo>
                        <a:cubicBezTo>
                          <a:pt x="4763" y="2858"/>
                          <a:pt x="3810" y="3810"/>
                          <a:pt x="3810" y="3810"/>
                        </a:cubicBezTo>
                        <a:cubicBezTo>
                          <a:pt x="2858" y="4763"/>
                          <a:pt x="1905" y="4763"/>
                          <a:pt x="953" y="4763"/>
                        </a:cubicBezTo>
                        <a:cubicBezTo>
                          <a:pt x="953" y="4763"/>
                          <a:pt x="0" y="4763"/>
                          <a:pt x="0" y="4763"/>
                        </a:cubicBezTo>
                        <a:close/>
                      </a:path>
                    </a:pathLst>
                  </a:custGeom>
                  <a:solidFill>
                    <a:srgbClr val="9E5116"/>
                  </a:solidFill>
                  <a:ln w="9525" cap="flat">
                    <a:noFill/>
                    <a:prstDash val="solid"/>
                    <a:miter/>
                  </a:ln>
                </p:spPr>
                <p:txBody>
                  <a:bodyPr rtlCol="0" anchor="ctr"/>
                  <a:lstStyle/>
                  <a:p>
                    <a:endParaRPr lang="en-US"/>
                  </a:p>
                </p:txBody>
              </p:sp>
              <p:sp>
                <p:nvSpPr>
                  <p:cNvPr id="2692" name="Freeform: Shape 2691">
                    <a:extLst>
                      <a:ext uri="{FF2B5EF4-FFF2-40B4-BE49-F238E27FC236}">
                        <a16:creationId xmlns:a16="http://schemas.microsoft.com/office/drawing/2014/main" id="{5D72B1E9-FF83-474E-8584-50C61675E071}"/>
                      </a:ext>
                    </a:extLst>
                  </p:cNvPr>
                  <p:cNvSpPr/>
                  <p:nvPr/>
                </p:nvSpPr>
                <p:spPr>
                  <a:xfrm>
                    <a:off x="1030604" y="744219"/>
                    <a:ext cx="6667" cy="11430"/>
                  </a:xfrm>
                  <a:custGeom>
                    <a:avLst/>
                    <a:gdLst>
                      <a:gd name="connsiteX0" fmla="*/ 953 w 6667"/>
                      <a:gd name="connsiteY0" fmla="*/ 0 h 11430"/>
                      <a:gd name="connsiteX1" fmla="*/ 1905 w 6667"/>
                      <a:gd name="connsiteY1" fmla="*/ 1905 h 11430"/>
                      <a:gd name="connsiteX2" fmla="*/ 2858 w 6667"/>
                      <a:gd name="connsiteY2" fmla="*/ 3810 h 11430"/>
                      <a:gd name="connsiteX3" fmla="*/ 3810 w 6667"/>
                      <a:gd name="connsiteY3" fmla="*/ 5715 h 11430"/>
                      <a:gd name="connsiteX4" fmla="*/ 4763 w 6667"/>
                      <a:gd name="connsiteY4" fmla="*/ 7620 h 11430"/>
                      <a:gd name="connsiteX5" fmla="*/ 5715 w 6667"/>
                      <a:gd name="connsiteY5" fmla="*/ 9525 h 11430"/>
                      <a:gd name="connsiteX6" fmla="*/ 6668 w 6667"/>
                      <a:gd name="connsiteY6" fmla="*/ 11430 h 11430"/>
                      <a:gd name="connsiteX7" fmla="*/ 4763 w 6667"/>
                      <a:gd name="connsiteY7" fmla="*/ 10478 h 11430"/>
                      <a:gd name="connsiteX8" fmla="*/ 2858 w 6667"/>
                      <a:gd name="connsiteY8" fmla="*/ 9525 h 11430"/>
                      <a:gd name="connsiteX9" fmla="*/ 1905 w 6667"/>
                      <a:gd name="connsiteY9" fmla="*/ 8572 h 11430"/>
                      <a:gd name="connsiteX10" fmla="*/ 953 w 6667"/>
                      <a:gd name="connsiteY10" fmla="*/ 7620 h 11430"/>
                      <a:gd name="connsiteX11" fmla="*/ 0 w 6667"/>
                      <a:gd name="connsiteY11" fmla="*/ 5715 h 11430"/>
                      <a:gd name="connsiteX12" fmla="*/ 0 w 6667"/>
                      <a:gd name="connsiteY12" fmla="*/ 4763 h 11430"/>
                      <a:gd name="connsiteX13" fmla="*/ 0 w 6667"/>
                      <a:gd name="connsiteY13" fmla="*/ 3810 h 11430"/>
                      <a:gd name="connsiteX14" fmla="*/ 953 w 6667"/>
                      <a:gd name="connsiteY14"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7" h="11430">
                        <a:moveTo>
                          <a:pt x="953" y="0"/>
                        </a:moveTo>
                        <a:cubicBezTo>
                          <a:pt x="953" y="0"/>
                          <a:pt x="953" y="953"/>
                          <a:pt x="1905" y="1905"/>
                        </a:cubicBezTo>
                        <a:cubicBezTo>
                          <a:pt x="1905" y="1905"/>
                          <a:pt x="2858" y="2858"/>
                          <a:pt x="2858" y="3810"/>
                        </a:cubicBezTo>
                        <a:cubicBezTo>
                          <a:pt x="2858" y="4763"/>
                          <a:pt x="3810" y="4763"/>
                          <a:pt x="3810" y="5715"/>
                        </a:cubicBezTo>
                        <a:cubicBezTo>
                          <a:pt x="3810" y="6668"/>
                          <a:pt x="4763" y="6668"/>
                          <a:pt x="4763" y="7620"/>
                        </a:cubicBezTo>
                        <a:cubicBezTo>
                          <a:pt x="4763" y="8572"/>
                          <a:pt x="5715" y="8572"/>
                          <a:pt x="5715" y="9525"/>
                        </a:cubicBezTo>
                        <a:cubicBezTo>
                          <a:pt x="6668" y="10478"/>
                          <a:pt x="6668" y="11430"/>
                          <a:pt x="6668" y="11430"/>
                        </a:cubicBezTo>
                        <a:cubicBezTo>
                          <a:pt x="6668" y="11430"/>
                          <a:pt x="5715" y="11430"/>
                          <a:pt x="4763" y="10478"/>
                        </a:cubicBezTo>
                        <a:cubicBezTo>
                          <a:pt x="3810" y="10478"/>
                          <a:pt x="3810" y="9525"/>
                          <a:pt x="2858" y="9525"/>
                        </a:cubicBezTo>
                        <a:cubicBezTo>
                          <a:pt x="2858" y="9525"/>
                          <a:pt x="1905" y="9525"/>
                          <a:pt x="1905" y="8572"/>
                        </a:cubicBezTo>
                        <a:lnTo>
                          <a:pt x="953" y="7620"/>
                        </a:lnTo>
                        <a:cubicBezTo>
                          <a:pt x="953" y="6668"/>
                          <a:pt x="0" y="6668"/>
                          <a:pt x="0" y="5715"/>
                        </a:cubicBezTo>
                        <a:cubicBezTo>
                          <a:pt x="0" y="5715"/>
                          <a:pt x="0" y="4763"/>
                          <a:pt x="0" y="4763"/>
                        </a:cubicBezTo>
                        <a:cubicBezTo>
                          <a:pt x="0" y="4763"/>
                          <a:pt x="0" y="3810"/>
                          <a:pt x="0" y="3810"/>
                        </a:cubicBezTo>
                        <a:cubicBezTo>
                          <a:pt x="0" y="0"/>
                          <a:pt x="953" y="0"/>
                          <a:pt x="953" y="0"/>
                        </a:cubicBezTo>
                        <a:close/>
                      </a:path>
                    </a:pathLst>
                  </a:custGeom>
                  <a:solidFill>
                    <a:srgbClr val="9E5116"/>
                  </a:solidFill>
                  <a:ln w="9525" cap="flat">
                    <a:noFill/>
                    <a:prstDash val="solid"/>
                    <a:miter/>
                  </a:ln>
                </p:spPr>
                <p:txBody>
                  <a:bodyPr rtlCol="0" anchor="ctr"/>
                  <a:lstStyle/>
                  <a:p>
                    <a:endParaRPr lang="en-US"/>
                  </a:p>
                </p:txBody>
              </p:sp>
            </p:grpSp>
            <p:sp>
              <p:nvSpPr>
                <p:cNvPr id="2693" name="Freeform: Shape 2692">
                  <a:extLst>
                    <a:ext uri="{FF2B5EF4-FFF2-40B4-BE49-F238E27FC236}">
                      <a16:creationId xmlns:a16="http://schemas.microsoft.com/office/drawing/2014/main" id="{98704AF5-7920-4880-8A73-7D252AE489DF}"/>
                    </a:ext>
                  </a:extLst>
                </p:cNvPr>
                <p:cNvSpPr/>
                <p:nvPr/>
              </p:nvSpPr>
              <p:spPr>
                <a:xfrm>
                  <a:off x="936307" y="749934"/>
                  <a:ext cx="85725" cy="10804"/>
                </a:xfrm>
                <a:custGeom>
                  <a:avLst/>
                  <a:gdLst>
                    <a:gd name="connsiteX0" fmla="*/ 0 w 85725"/>
                    <a:gd name="connsiteY0" fmla="*/ 8572 h 10804"/>
                    <a:gd name="connsiteX1" fmla="*/ 85725 w 85725"/>
                    <a:gd name="connsiteY1" fmla="*/ 0 h 10804"/>
                    <a:gd name="connsiteX2" fmla="*/ 0 w 85725"/>
                    <a:gd name="connsiteY2" fmla="*/ 8572 h 10804"/>
                  </a:gdLst>
                  <a:ahLst/>
                  <a:cxnLst>
                    <a:cxn ang="0">
                      <a:pos x="connsiteX0" y="connsiteY0"/>
                    </a:cxn>
                    <a:cxn ang="0">
                      <a:pos x="connsiteX1" y="connsiteY1"/>
                    </a:cxn>
                    <a:cxn ang="0">
                      <a:pos x="connsiteX2" y="connsiteY2"/>
                    </a:cxn>
                  </a:cxnLst>
                  <a:rect l="l" t="t" r="r" b="b"/>
                  <a:pathLst>
                    <a:path w="85725" h="10804">
                      <a:moveTo>
                        <a:pt x="0" y="8572"/>
                      </a:moveTo>
                      <a:cubicBezTo>
                        <a:pt x="0" y="8572"/>
                        <a:pt x="55245" y="12382"/>
                        <a:pt x="85725" y="0"/>
                      </a:cubicBezTo>
                      <a:cubicBezTo>
                        <a:pt x="76200" y="10478"/>
                        <a:pt x="29527" y="13335"/>
                        <a:pt x="0" y="8572"/>
                      </a:cubicBezTo>
                      <a:close/>
                    </a:path>
                  </a:pathLst>
                </a:custGeom>
                <a:solidFill>
                  <a:srgbClr val="FCECE3"/>
                </a:solidFill>
                <a:ln w="9525" cap="flat">
                  <a:noFill/>
                  <a:prstDash val="solid"/>
                  <a:miter/>
                </a:ln>
              </p:spPr>
              <p:txBody>
                <a:bodyPr rtlCol="0" anchor="ctr"/>
                <a:lstStyle/>
                <a:p>
                  <a:endParaRPr lang="en-US"/>
                </a:p>
              </p:txBody>
            </p:sp>
          </p:grpSp>
          <p:grpSp>
            <p:nvGrpSpPr>
              <p:cNvPr id="2694" name="Graphic 4">
                <a:extLst>
                  <a:ext uri="{FF2B5EF4-FFF2-40B4-BE49-F238E27FC236}">
                    <a16:creationId xmlns:a16="http://schemas.microsoft.com/office/drawing/2014/main" id="{0CF187B5-AFF6-4CFA-B548-33E5353779DE}"/>
                  </a:ext>
                </a:extLst>
              </p:cNvPr>
              <p:cNvGrpSpPr/>
              <p:nvPr/>
            </p:nvGrpSpPr>
            <p:grpSpPr>
              <a:xfrm>
                <a:off x="843914" y="595629"/>
                <a:ext cx="245542" cy="223554"/>
                <a:chOff x="843914" y="595629"/>
                <a:chExt cx="245542" cy="223554"/>
              </a:xfrm>
            </p:grpSpPr>
            <p:sp>
              <p:nvSpPr>
                <p:cNvPr id="2695" name="Freeform: Shape 2694">
                  <a:extLst>
                    <a:ext uri="{FF2B5EF4-FFF2-40B4-BE49-F238E27FC236}">
                      <a16:creationId xmlns:a16="http://schemas.microsoft.com/office/drawing/2014/main" id="{B7ABEFD0-B279-468B-AFF9-5B97122F0C88}"/>
                    </a:ext>
                  </a:extLst>
                </p:cNvPr>
                <p:cNvSpPr/>
                <p:nvPr/>
              </p:nvSpPr>
              <p:spPr>
                <a:xfrm>
                  <a:off x="856551" y="609917"/>
                  <a:ext cx="219294" cy="209267"/>
                </a:xfrm>
                <a:custGeom>
                  <a:avLst/>
                  <a:gdLst>
                    <a:gd name="connsiteX0" fmla="*/ 131191 w 219294"/>
                    <a:gd name="connsiteY0" fmla="*/ 3810 h 209267"/>
                    <a:gd name="connsiteX1" fmla="*/ 114998 w 219294"/>
                    <a:gd name="connsiteY1" fmla="*/ 20955 h 209267"/>
                    <a:gd name="connsiteX2" fmla="*/ 108331 w 219294"/>
                    <a:gd name="connsiteY2" fmla="*/ 6667 h 209267"/>
                    <a:gd name="connsiteX3" fmla="*/ 62611 w 219294"/>
                    <a:gd name="connsiteY3" fmla="*/ 30480 h 209267"/>
                    <a:gd name="connsiteX4" fmla="*/ 71183 w 219294"/>
                    <a:gd name="connsiteY4" fmla="*/ 21908 h 209267"/>
                    <a:gd name="connsiteX5" fmla="*/ 698 w 219294"/>
                    <a:gd name="connsiteY5" fmla="*/ 49530 h 209267"/>
                    <a:gd name="connsiteX6" fmla="*/ 2603 w 219294"/>
                    <a:gd name="connsiteY6" fmla="*/ 104775 h 209267"/>
                    <a:gd name="connsiteX7" fmla="*/ 45466 w 219294"/>
                    <a:gd name="connsiteY7" fmla="*/ 193358 h 209267"/>
                    <a:gd name="connsiteX8" fmla="*/ 181673 w 219294"/>
                    <a:gd name="connsiteY8" fmla="*/ 178118 h 209267"/>
                    <a:gd name="connsiteX9" fmla="*/ 209296 w 219294"/>
                    <a:gd name="connsiteY9" fmla="*/ 85725 h 209267"/>
                    <a:gd name="connsiteX10" fmla="*/ 192151 w 219294"/>
                    <a:gd name="connsiteY10" fmla="*/ 11430 h 209267"/>
                    <a:gd name="connsiteX11" fmla="*/ 175958 w 219294"/>
                    <a:gd name="connsiteY11" fmla="*/ 0 h 209267"/>
                    <a:gd name="connsiteX12" fmla="*/ 175958 w 219294"/>
                    <a:gd name="connsiteY12" fmla="*/ 6667 h 209267"/>
                    <a:gd name="connsiteX13" fmla="*/ 131191 w 219294"/>
                    <a:gd name="connsiteY13" fmla="*/ 3810 h 20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294" h="209267">
                      <a:moveTo>
                        <a:pt x="131191" y="3810"/>
                      </a:moveTo>
                      <a:cubicBezTo>
                        <a:pt x="131191" y="3810"/>
                        <a:pt x="124523" y="16192"/>
                        <a:pt x="114998" y="20955"/>
                      </a:cubicBezTo>
                      <a:cubicBezTo>
                        <a:pt x="114998" y="15240"/>
                        <a:pt x="108331" y="6667"/>
                        <a:pt x="108331" y="6667"/>
                      </a:cubicBezTo>
                      <a:cubicBezTo>
                        <a:pt x="108331" y="6667"/>
                        <a:pt x="93091" y="33338"/>
                        <a:pt x="62611" y="30480"/>
                      </a:cubicBezTo>
                      <a:cubicBezTo>
                        <a:pt x="69278" y="26670"/>
                        <a:pt x="71183" y="21908"/>
                        <a:pt x="71183" y="21908"/>
                      </a:cubicBezTo>
                      <a:cubicBezTo>
                        <a:pt x="71183" y="21908"/>
                        <a:pt x="41656" y="43815"/>
                        <a:pt x="698" y="49530"/>
                      </a:cubicBezTo>
                      <a:cubicBezTo>
                        <a:pt x="698" y="49530"/>
                        <a:pt x="8318" y="77152"/>
                        <a:pt x="2603" y="104775"/>
                      </a:cubicBezTo>
                      <a:cubicBezTo>
                        <a:pt x="-5017" y="140970"/>
                        <a:pt x="2603" y="170498"/>
                        <a:pt x="45466" y="193358"/>
                      </a:cubicBezTo>
                      <a:cubicBezTo>
                        <a:pt x="88328" y="216218"/>
                        <a:pt x="140716" y="217170"/>
                        <a:pt x="181673" y="178118"/>
                      </a:cubicBezTo>
                      <a:cubicBezTo>
                        <a:pt x="220726" y="140018"/>
                        <a:pt x="228346" y="121920"/>
                        <a:pt x="209296" y="85725"/>
                      </a:cubicBezTo>
                      <a:cubicBezTo>
                        <a:pt x="192151" y="55245"/>
                        <a:pt x="192151" y="36195"/>
                        <a:pt x="192151" y="11430"/>
                      </a:cubicBezTo>
                      <a:cubicBezTo>
                        <a:pt x="182626" y="3810"/>
                        <a:pt x="175958" y="0"/>
                        <a:pt x="175958" y="0"/>
                      </a:cubicBezTo>
                      <a:lnTo>
                        <a:pt x="175958" y="6667"/>
                      </a:lnTo>
                      <a:cubicBezTo>
                        <a:pt x="178816" y="6667"/>
                        <a:pt x="155956" y="20955"/>
                        <a:pt x="131191" y="3810"/>
                      </a:cubicBezTo>
                      <a:close/>
                    </a:path>
                  </a:pathLst>
                </a:custGeom>
                <a:noFill/>
                <a:ln w="9525" cap="flat">
                  <a:noFill/>
                  <a:prstDash val="solid"/>
                  <a:miter/>
                </a:ln>
              </p:spPr>
              <p:txBody>
                <a:bodyPr rtlCol="0" anchor="ctr"/>
                <a:lstStyle/>
                <a:p>
                  <a:endParaRPr lang="en-US"/>
                </a:p>
              </p:txBody>
            </p:sp>
            <p:sp>
              <p:nvSpPr>
                <p:cNvPr id="2696" name="Freeform: Shape 2695">
                  <a:extLst>
                    <a:ext uri="{FF2B5EF4-FFF2-40B4-BE49-F238E27FC236}">
                      <a16:creationId xmlns:a16="http://schemas.microsoft.com/office/drawing/2014/main" id="{ADE5BF34-AA5C-4F78-B182-AF15BA5232D0}"/>
                    </a:ext>
                  </a:extLst>
                </p:cNvPr>
                <p:cNvSpPr/>
                <p:nvPr/>
              </p:nvSpPr>
              <p:spPr>
                <a:xfrm>
                  <a:off x="933450" y="595629"/>
                  <a:ext cx="156007" cy="177164"/>
                </a:xfrm>
                <a:custGeom>
                  <a:avLst/>
                  <a:gdLst>
                    <a:gd name="connsiteX0" fmla="*/ 151448 w 156007"/>
                    <a:gd name="connsiteY0" fmla="*/ 159068 h 177164"/>
                    <a:gd name="connsiteX1" fmla="*/ 153352 w 156007"/>
                    <a:gd name="connsiteY1" fmla="*/ 118110 h 177164"/>
                    <a:gd name="connsiteX2" fmla="*/ 140017 w 156007"/>
                    <a:gd name="connsiteY2" fmla="*/ 73343 h 177164"/>
                    <a:gd name="connsiteX3" fmla="*/ 132398 w 156007"/>
                    <a:gd name="connsiteY3" fmla="*/ 6667 h 177164"/>
                    <a:gd name="connsiteX4" fmla="*/ 84773 w 156007"/>
                    <a:gd name="connsiteY4" fmla="*/ 0 h 177164"/>
                    <a:gd name="connsiteX5" fmla="*/ 95250 w 156007"/>
                    <a:gd name="connsiteY5" fmla="*/ 17145 h 177164"/>
                    <a:gd name="connsiteX6" fmla="*/ 45720 w 156007"/>
                    <a:gd name="connsiteY6" fmla="*/ 0 h 177164"/>
                    <a:gd name="connsiteX7" fmla="*/ 40005 w 156007"/>
                    <a:gd name="connsiteY7" fmla="*/ 20955 h 177164"/>
                    <a:gd name="connsiteX8" fmla="*/ 33338 w 156007"/>
                    <a:gd name="connsiteY8" fmla="*/ 3810 h 177164"/>
                    <a:gd name="connsiteX9" fmla="*/ 1905 w 156007"/>
                    <a:gd name="connsiteY9" fmla="*/ 28575 h 177164"/>
                    <a:gd name="connsiteX10" fmla="*/ 0 w 156007"/>
                    <a:gd name="connsiteY10" fmla="*/ 38100 h 177164"/>
                    <a:gd name="connsiteX11" fmla="*/ 31433 w 156007"/>
                    <a:gd name="connsiteY11" fmla="*/ 16192 h 177164"/>
                    <a:gd name="connsiteX12" fmla="*/ 39052 w 156007"/>
                    <a:gd name="connsiteY12" fmla="*/ 29527 h 177164"/>
                    <a:gd name="connsiteX13" fmla="*/ 49530 w 156007"/>
                    <a:gd name="connsiteY13" fmla="*/ 8572 h 177164"/>
                    <a:gd name="connsiteX14" fmla="*/ 101917 w 156007"/>
                    <a:gd name="connsiteY14" fmla="*/ 20955 h 177164"/>
                    <a:gd name="connsiteX15" fmla="*/ 96202 w 156007"/>
                    <a:gd name="connsiteY15" fmla="*/ 9525 h 177164"/>
                    <a:gd name="connsiteX16" fmla="*/ 123825 w 156007"/>
                    <a:gd name="connsiteY16" fmla="*/ 15240 h 177164"/>
                    <a:gd name="connsiteX17" fmla="*/ 134302 w 156007"/>
                    <a:gd name="connsiteY17" fmla="*/ 73343 h 177164"/>
                    <a:gd name="connsiteX18" fmla="*/ 146685 w 156007"/>
                    <a:gd name="connsiteY18" fmla="*/ 111443 h 177164"/>
                    <a:gd name="connsiteX19" fmla="*/ 138113 w 156007"/>
                    <a:gd name="connsiteY19" fmla="*/ 177165 h 177164"/>
                    <a:gd name="connsiteX20" fmla="*/ 151448 w 156007"/>
                    <a:gd name="connsiteY20" fmla="*/ 159068 h 177164"/>
                    <a:gd name="connsiteX21" fmla="*/ 151448 w 156007"/>
                    <a:gd name="connsiteY21" fmla="*/ 159068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007" h="177164">
                      <a:moveTo>
                        <a:pt x="151448" y="159068"/>
                      </a:moveTo>
                      <a:cubicBezTo>
                        <a:pt x="157163" y="147637"/>
                        <a:pt x="157163" y="128587"/>
                        <a:pt x="153352" y="118110"/>
                      </a:cubicBezTo>
                      <a:cubicBezTo>
                        <a:pt x="148590" y="107633"/>
                        <a:pt x="142875" y="97155"/>
                        <a:pt x="140017" y="73343"/>
                      </a:cubicBezTo>
                      <a:cubicBezTo>
                        <a:pt x="140970" y="52388"/>
                        <a:pt x="140970" y="40005"/>
                        <a:pt x="132398" y="6667"/>
                      </a:cubicBezTo>
                      <a:cubicBezTo>
                        <a:pt x="114300" y="16192"/>
                        <a:pt x="84773" y="0"/>
                        <a:pt x="84773" y="0"/>
                      </a:cubicBezTo>
                      <a:cubicBezTo>
                        <a:pt x="84773" y="0"/>
                        <a:pt x="84773" y="3810"/>
                        <a:pt x="95250" y="17145"/>
                      </a:cubicBezTo>
                      <a:cubicBezTo>
                        <a:pt x="85725" y="20955"/>
                        <a:pt x="60960" y="16192"/>
                        <a:pt x="45720" y="0"/>
                      </a:cubicBezTo>
                      <a:cubicBezTo>
                        <a:pt x="45720" y="10477"/>
                        <a:pt x="40005" y="20955"/>
                        <a:pt x="40005" y="20955"/>
                      </a:cubicBezTo>
                      <a:cubicBezTo>
                        <a:pt x="40005" y="20955"/>
                        <a:pt x="35242" y="19050"/>
                        <a:pt x="33338" y="3810"/>
                      </a:cubicBezTo>
                      <a:cubicBezTo>
                        <a:pt x="23813" y="25717"/>
                        <a:pt x="1905" y="28575"/>
                        <a:pt x="1905" y="28575"/>
                      </a:cubicBezTo>
                      <a:cubicBezTo>
                        <a:pt x="0" y="38100"/>
                        <a:pt x="0" y="38100"/>
                        <a:pt x="0" y="38100"/>
                      </a:cubicBezTo>
                      <a:cubicBezTo>
                        <a:pt x="0" y="38100"/>
                        <a:pt x="23813" y="31433"/>
                        <a:pt x="31433" y="16192"/>
                      </a:cubicBezTo>
                      <a:cubicBezTo>
                        <a:pt x="40958" y="26670"/>
                        <a:pt x="39052" y="29527"/>
                        <a:pt x="39052" y="29527"/>
                      </a:cubicBezTo>
                      <a:cubicBezTo>
                        <a:pt x="39052" y="29527"/>
                        <a:pt x="49530" y="21908"/>
                        <a:pt x="49530" y="8572"/>
                      </a:cubicBezTo>
                      <a:cubicBezTo>
                        <a:pt x="63817" y="21908"/>
                        <a:pt x="91440" y="24765"/>
                        <a:pt x="101917" y="20955"/>
                      </a:cubicBezTo>
                      <a:cubicBezTo>
                        <a:pt x="95250" y="17145"/>
                        <a:pt x="96202" y="9525"/>
                        <a:pt x="96202" y="9525"/>
                      </a:cubicBezTo>
                      <a:cubicBezTo>
                        <a:pt x="96202" y="9525"/>
                        <a:pt x="111442" y="18097"/>
                        <a:pt x="123825" y="15240"/>
                      </a:cubicBezTo>
                      <a:cubicBezTo>
                        <a:pt x="131445" y="38100"/>
                        <a:pt x="132398" y="54293"/>
                        <a:pt x="134302" y="73343"/>
                      </a:cubicBezTo>
                      <a:cubicBezTo>
                        <a:pt x="135255" y="92393"/>
                        <a:pt x="140017" y="98108"/>
                        <a:pt x="146685" y="111443"/>
                      </a:cubicBezTo>
                      <a:cubicBezTo>
                        <a:pt x="152400" y="123825"/>
                        <a:pt x="157163" y="151448"/>
                        <a:pt x="138113" y="177165"/>
                      </a:cubicBezTo>
                      <a:cubicBezTo>
                        <a:pt x="144780" y="169545"/>
                        <a:pt x="148590" y="163830"/>
                        <a:pt x="151448" y="159068"/>
                      </a:cubicBezTo>
                      <a:cubicBezTo>
                        <a:pt x="151448" y="160020"/>
                        <a:pt x="151448" y="160020"/>
                        <a:pt x="151448" y="159068"/>
                      </a:cubicBezTo>
                      <a:close/>
                    </a:path>
                  </a:pathLst>
                </a:custGeom>
                <a:solidFill>
                  <a:srgbClr val="EDB89A">
                    <a:alpha val="80000"/>
                  </a:srgbClr>
                </a:solidFill>
                <a:ln w="9525" cap="flat">
                  <a:noFill/>
                  <a:prstDash val="solid"/>
                  <a:miter/>
                </a:ln>
              </p:spPr>
              <p:txBody>
                <a:bodyPr rtlCol="0" anchor="ctr"/>
                <a:lstStyle/>
                <a:p>
                  <a:endParaRPr lang="en-US"/>
                </a:p>
              </p:txBody>
            </p:sp>
            <p:sp>
              <p:nvSpPr>
                <p:cNvPr id="2697" name="Freeform: Shape 2696">
                  <a:extLst>
                    <a:ext uri="{FF2B5EF4-FFF2-40B4-BE49-F238E27FC236}">
                      <a16:creationId xmlns:a16="http://schemas.microsoft.com/office/drawing/2014/main" id="{54CB0F91-C3D8-4599-99A8-981B0B9D5FF4}"/>
                    </a:ext>
                  </a:extLst>
                </p:cNvPr>
                <p:cNvSpPr/>
                <p:nvPr/>
              </p:nvSpPr>
              <p:spPr>
                <a:xfrm>
                  <a:off x="843914" y="606106"/>
                  <a:ext cx="100012" cy="43004"/>
                </a:xfrm>
                <a:custGeom>
                  <a:avLst/>
                  <a:gdLst>
                    <a:gd name="connsiteX0" fmla="*/ 90488 w 100012"/>
                    <a:gd name="connsiteY0" fmla="*/ 18098 h 43004"/>
                    <a:gd name="connsiteX1" fmla="*/ 100013 w 100012"/>
                    <a:gd name="connsiteY1" fmla="*/ 0 h 43004"/>
                    <a:gd name="connsiteX2" fmla="*/ 3810 w 100012"/>
                    <a:gd name="connsiteY2" fmla="*/ 32385 h 43004"/>
                    <a:gd name="connsiteX3" fmla="*/ 24765 w 100012"/>
                    <a:gd name="connsiteY3" fmla="*/ 20955 h 43004"/>
                    <a:gd name="connsiteX4" fmla="*/ 4763 w 100012"/>
                    <a:gd name="connsiteY4" fmla="*/ 25718 h 43004"/>
                    <a:gd name="connsiteX5" fmla="*/ 0 w 100012"/>
                    <a:gd name="connsiteY5" fmla="*/ 40005 h 43004"/>
                    <a:gd name="connsiteX6" fmla="*/ 90488 w 100012"/>
                    <a:gd name="connsiteY6" fmla="*/ 18098 h 4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2" h="43004">
                      <a:moveTo>
                        <a:pt x="90488" y="18098"/>
                      </a:moveTo>
                      <a:cubicBezTo>
                        <a:pt x="90488" y="18098"/>
                        <a:pt x="93345" y="15240"/>
                        <a:pt x="100013" y="0"/>
                      </a:cubicBezTo>
                      <a:cubicBezTo>
                        <a:pt x="78105" y="28575"/>
                        <a:pt x="26670" y="48578"/>
                        <a:pt x="3810" y="32385"/>
                      </a:cubicBezTo>
                      <a:cubicBezTo>
                        <a:pt x="19050" y="32385"/>
                        <a:pt x="24765" y="20955"/>
                        <a:pt x="24765" y="20955"/>
                      </a:cubicBezTo>
                      <a:cubicBezTo>
                        <a:pt x="24765" y="20955"/>
                        <a:pt x="14288" y="25718"/>
                        <a:pt x="4763" y="25718"/>
                      </a:cubicBezTo>
                      <a:cubicBezTo>
                        <a:pt x="2858" y="30480"/>
                        <a:pt x="953" y="35243"/>
                        <a:pt x="0" y="40005"/>
                      </a:cubicBezTo>
                      <a:cubicBezTo>
                        <a:pt x="16193" y="44768"/>
                        <a:pt x="54293" y="47625"/>
                        <a:pt x="90488" y="18098"/>
                      </a:cubicBezTo>
                      <a:close/>
                    </a:path>
                  </a:pathLst>
                </a:custGeom>
                <a:solidFill>
                  <a:srgbClr val="EDB89A">
                    <a:alpha val="80000"/>
                  </a:srgbClr>
                </a:solidFill>
                <a:ln w="9525" cap="flat">
                  <a:noFill/>
                  <a:prstDash val="solid"/>
                  <a:miter/>
                </a:ln>
              </p:spPr>
              <p:txBody>
                <a:bodyPr rtlCol="0" anchor="ctr"/>
                <a:lstStyle/>
                <a:p>
                  <a:endParaRPr lang="en-US"/>
                </a:p>
              </p:txBody>
            </p:sp>
          </p:grpSp>
          <p:sp>
            <p:nvSpPr>
              <p:cNvPr id="2698" name="Freeform: Shape 2697">
                <a:extLst>
                  <a:ext uri="{FF2B5EF4-FFF2-40B4-BE49-F238E27FC236}">
                    <a16:creationId xmlns:a16="http://schemas.microsoft.com/office/drawing/2014/main" id="{3C84C1D0-1557-405E-9CFB-9E5D4A126AFA}"/>
                  </a:ext>
                </a:extLst>
              </p:cNvPr>
              <p:cNvSpPr/>
              <p:nvPr/>
            </p:nvSpPr>
            <p:spPr>
              <a:xfrm>
                <a:off x="892492" y="527049"/>
                <a:ext cx="95249" cy="19049"/>
              </a:xfrm>
              <a:custGeom>
                <a:avLst/>
                <a:gdLst>
                  <a:gd name="connsiteX0" fmla="*/ 95250 w 95249"/>
                  <a:gd name="connsiteY0" fmla="*/ 19050 h 19049"/>
                  <a:gd name="connsiteX1" fmla="*/ 0 w 95249"/>
                  <a:gd name="connsiteY1" fmla="*/ 15240 h 19049"/>
                  <a:gd name="connsiteX2" fmla="*/ 95250 w 95249"/>
                  <a:gd name="connsiteY2" fmla="*/ 19050 h 19049"/>
                </a:gdLst>
                <a:ahLst/>
                <a:cxnLst>
                  <a:cxn ang="0">
                    <a:pos x="connsiteX0" y="connsiteY0"/>
                  </a:cxn>
                  <a:cxn ang="0">
                    <a:pos x="connsiteX1" y="connsiteY1"/>
                  </a:cxn>
                  <a:cxn ang="0">
                    <a:pos x="connsiteX2" y="connsiteY2"/>
                  </a:cxn>
                </a:cxnLst>
                <a:rect l="l" t="t" r="r" b="b"/>
                <a:pathLst>
                  <a:path w="95249" h="19049">
                    <a:moveTo>
                      <a:pt x="95250" y="19050"/>
                    </a:moveTo>
                    <a:cubicBezTo>
                      <a:pt x="95250" y="19050"/>
                      <a:pt x="65722" y="-10478"/>
                      <a:pt x="0" y="15240"/>
                    </a:cubicBezTo>
                    <a:cubicBezTo>
                      <a:pt x="28575" y="-3810"/>
                      <a:pt x="82868" y="-7620"/>
                      <a:pt x="95250" y="19050"/>
                    </a:cubicBezTo>
                    <a:close/>
                  </a:path>
                </a:pathLst>
              </a:custGeom>
              <a:solidFill>
                <a:srgbClr val="DB6917"/>
              </a:solidFill>
              <a:ln w="9525" cap="flat">
                <a:noFill/>
                <a:prstDash val="solid"/>
                <a:miter/>
              </a:ln>
            </p:spPr>
            <p:txBody>
              <a:bodyPr rtlCol="0" anchor="ctr"/>
              <a:lstStyle/>
              <a:p>
                <a:endParaRPr lang="en-US"/>
              </a:p>
            </p:txBody>
          </p:sp>
          <p:sp>
            <p:nvSpPr>
              <p:cNvPr id="2699" name="Freeform: Shape 2698">
                <a:extLst>
                  <a:ext uri="{FF2B5EF4-FFF2-40B4-BE49-F238E27FC236}">
                    <a16:creationId xmlns:a16="http://schemas.microsoft.com/office/drawing/2014/main" id="{B8CF477F-8558-43ED-9B4E-EA693E3FEE8C}"/>
                  </a:ext>
                </a:extLst>
              </p:cNvPr>
              <p:cNvSpPr/>
              <p:nvPr/>
            </p:nvSpPr>
            <p:spPr>
              <a:xfrm>
                <a:off x="845819" y="556576"/>
                <a:ext cx="68580" cy="29542"/>
              </a:xfrm>
              <a:custGeom>
                <a:avLst/>
                <a:gdLst>
                  <a:gd name="connsiteX0" fmla="*/ 68580 w 68580"/>
                  <a:gd name="connsiteY0" fmla="*/ 0 h 29542"/>
                  <a:gd name="connsiteX1" fmla="*/ 0 w 68580"/>
                  <a:gd name="connsiteY1" fmla="*/ 28575 h 29542"/>
                  <a:gd name="connsiteX2" fmla="*/ 68580 w 68580"/>
                  <a:gd name="connsiteY2" fmla="*/ 0 h 29542"/>
                </a:gdLst>
                <a:ahLst/>
                <a:cxnLst>
                  <a:cxn ang="0">
                    <a:pos x="connsiteX0" y="connsiteY0"/>
                  </a:cxn>
                  <a:cxn ang="0">
                    <a:pos x="connsiteX1" y="connsiteY1"/>
                  </a:cxn>
                  <a:cxn ang="0">
                    <a:pos x="connsiteX2" y="connsiteY2"/>
                  </a:cxn>
                </a:cxnLst>
                <a:rect l="l" t="t" r="r" b="b"/>
                <a:pathLst>
                  <a:path w="68580" h="29542">
                    <a:moveTo>
                      <a:pt x="68580" y="0"/>
                    </a:moveTo>
                    <a:cubicBezTo>
                      <a:pt x="68580" y="0"/>
                      <a:pt x="45720" y="20955"/>
                      <a:pt x="0" y="28575"/>
                    </a:cubicBezTo>
                    <a:cubicBezTo>
                      <a:pt x="20003" y="33338"/>
                      <a:pt x="50482" y="20003"/>
                      <a:pt x="68580" y="0"/>
                    </a:cubicBezTo>
                    <a:close/>
                  </a:path>
                </a:pathLst>
              </a:custGeom>
              <a:solidFill>
                <a:srgbClr val="DB6917"/>
              </a:solidFill>
              <a:ln w="9525" cap="flat">
                <a:noFill/>
                <a:prstDash val="solid"/>
                <a:miter/>
              </a:ln>
            </p:spPr>
            <p:txBody>
              <a:bodyPr rtlCol="0" anchor="ctr"/>
              <a:lstStyle/>
              <a:p>
                <a:endParaRPr lang="en-US"/>
              </a:p>
            </p:txBody>
          </p:sp>
        </p:grpSp>
      </p:grpSp>
      <p:grpSp>
        <p:nvGrpSpPr>
          <p:cNvPr id="2957" name="Graphic 4">
            <a:extLst>
              <a:ext uri="{FF2B5EF4-FFF2-40B4-BE49-F238E27FC236}">
                <a16:creationId xmlns:a16="http://schemas.microsoft.com/office/drawing/2014/main" id="{1EA525AD-439B-46D6-AE5C-6A4E61C4871F}"/>
              </a:ext>
            </a:extLst>
          </p:cNvPr>
          <p:cNvGrpSpPr/>
          <p:nvPr/>
        </p:nvGrpSpPr>
        <p:grpSpPr>
          <a:xfrm>
            <a:off x="8470720" y="3355611"/>
            <a:ext cx="3111680" cy="3415091"/>
            <a:chOff x="1140700" y="525144"/>
            <a:chExt cx="615709" cy="845636"/>
          </a:xfrm>
        </p:grpSpPr>
        <p:grpSp>
          <p:nvGrpSpPr>
            <p:cNvPr id="2958" name="Graphic 4">
              <a:extLst>
                <a:ext uri="{FF2B5EF4-FFF2-40B4-BE49-F238E27FC236}">
                  <a16:creationId xmlns:a16="http://schemas.microsoft.com/office/drawing/2014/main" id="{7D8182C5-5681-4EE3-9EA3-6F754D9F8441}"/>
                </a:ext>
              </a:extLst>
            </p:cNvPr>
            <p:cNvGrpSpPr/>
            <p:nvPr/>
          </p:nvGrpSpPr>
          <p:grpSpPr>
            <a:xfrm>
              <a:off x="1162050" y="850899"/>
              <a:ext cx="590550" cy="405850"/>
              <a:chOff x="1162050" y="850899"/>
              <a:chExt cx="590550" cy="405850"/>
            </a:xfrm>
          </p:grpSpPr>
          <p:grpSp>
            <p:nvGrpSpPr>
              <p:cNvPr id="2959" name="Graphic 4">
                <a:extLst>
                  <a:ext uri="{FF2B5EF4-FFF2-40B4-BE49-F238E27FC236}">
                    <a16:creationId xmlns:a16="http://schemas.microsoft.com/office/drawing/2014/main" id="{7BD8771D-2A5B-491D-8E0D-58EBF22AB06D}"/>
                  </a:ext>
                </a:extLst>
              </p:cNvPr>
              <p:cNvGrpSpPr/>
              <p:nvPr/>
            </p:nvGrpSpPr>
            <p:grpSpPr>
              <a:xfrm>
                <a:off x="1162050" y="850899"/>
                <a:ext cx="590550" cy="405850"/>
                <a:chOff x="1162050" y="850899"/>
                <a:chExt cx="590550" cy="405850"/>
              </a:xfrm>
            </p:grpSpPr>
            <p:grpSp>
              <p:nvGrpSpPr>
                <p:cNvPr id="2960" name="Graphic 4">
                  <a:extLst>
                    <a:ext uri="{FF2B5EF4-FFF2-40B4-BE49-F238E27FC236}">
                      <a16:creationId xmlns:a16="http://schemas.microsoft.com/office/drawing/2014/main" id="{273A2F6C-ACC2-4B87-B4C0-01DF43ED3588}"/>
                    </a:ext>
                  </a:extLst>
                </p:cNvPr>
                <p:cNvGrpSpPr/>
                <p:nvPr/>
              </p:nvGrpSpPr>
              <p:grpSpPr>
                <a:xfrm>
                  <a:off x="1162050" y="850899"/>
                  <a:ext cx="590550" cy="405850"/>
                  <a:chOff x="1162050" y="850899"/>
                  <a:chExt cx="590550" cy="405850"/>
                </a:xfrm>
              </p:grpSpPr>
              <p:grpSp>
                <p:nvGrpSpPr>
                  <p:cNvPr id="2961" name="Graphic 4">
                    <a:extLst>
                      <a:ext uri="{FF2B5EF4-FFF2-40B4-BE49-F238E27FC236}">
                        <a16:creationId xmlns:a16="http://schemas.microsoft.com/office/drawing/2014/main" id="{0D04B769-8C29-4877-B2D8-2BB7584180BB}"/>
                      </a:ext>
                    </a:extLst>
                  </p:cNvPr>
                  <p:cNvGrpSpPr/>
                  <p:nvPr/>
                </p:nvGrpSpPr>
                <p:grpSpPr>
                  <a:xfrm>
                    <a:off x="1162050" y="850899"/>
                    <a:ext cx="590550" cy="405850"/>
                    <a:chOff x="1162050" y="850899"/>
                    <a:chExt cx="590550" cy="405850"/>
                  </a:xfrm>
                </p:grpSpPr>
                <p:grpSp>
                  <p:nvGrpSpPr>
                    <p:cNvPr id="2962" name="Graphic 4">
                      <a:extLst>
                        <a:ext uri="{FF2B5EF4-FFF2-40B4-BE49-F238E27FC236}">
                          <a16:creationId xmlns:a16="http://schemas.microsoft.com/office/drawing/2014/main" id="{1EDFF25D-8B1E-45D3-A8FA-A8350B25C9F5}"/>
                        </a:ext>
                      </a:extLst>
                    </p:cNvPr>
                    <p:cNvGrpSpPr/>
                    <p:nvPr/>
                  </p:nvGrpSpPr>
                  <p:grpSpPr>
                    <a:xfrm>
                      <a:off x="1162050" y="850899"/>
                      <a:ext cx="589597" cy="405850"/>
                      <a:chOff x="1162050" y="850899"/>
                      <a:chExt cx="589597" cy="405850"/>
                    </a:xfrm>
                  </p:grpSpPr>
                  <p:sp>
                    <p:nvSpPr>
                      <p:cNvPr id="2963" name="Freeform: Shape 2962">
                        <a:extLst>
                          <a:ext uri="{FF2B5EF4-FFF2-40B4-BE49-F238E27FC236}">
                            <a16:creationId xmlns:a16="http://schemas.microsoft.com/office/drawing/2014/main" id="{F7A8E243-5865-48DC-8381-EB65DC18A4EE}"/>
                          </a:ext>
                        </a:extLst>
                      </p:cNvPr>
                      <p:cNvSpPr/>
                      <p:nvPr/>
                    </p:nvSpPr>
                    <p:spPr>
                      <a:xfrm>
                        <a:off x="1162050" y="851849"/>
                        <a:ext cx="588645" cy="401262"/>
                      </a:xfrm>
                      <a:custGeom>
                        <a:avLst/>
                        <a:gdLst>
                          <a:gd name="connsiteX0" fmla="*/ 588645 w 588645"/>
                          <a:gd name="connsiteY0" fmla="*/ 224792 h 401262"/>
                          <a:gd name="connsiteX1" fmla="*/ 588645 w 588645"/>
                          <a:gd name="connsiteY1" fmla="*/ 224792 h 401262"/>
                          <a:gd name="connsiteX2" fmla="*/ 532447 w 588645"/>
                          <a:gd name="connsiteY2" fmla="*/ 193360 h 401262"/>
                          <a:gd name="connsiteX3" fmla="*/ 418147 w 588645"/>
                          <a:gd name="connsiteY3" fmla="*/ 94300 h 401262"/>
                          <a:gd name="connsiteX4" fmla="*/ 281940 w 588645"/>
                          <a:gd name="connsiteY4" fmla="*/ 2 h 401262"/>
                          <a:gd name="connsiteX5" fmla="*/ 0 w 588645"/>
                          <a:gd name="connsiteY5" fmla="*/ 313375 h 401262"/>
                          <a:gd name="connsiteX6" fmla="*/ 4763 w 588645"/>
                          <a:gd name="connsiteY6" fmla="*/ 323852 h 401262"/>
                          <a:gd name="connsiteX7" fmla="*/ 5715 w 588645"/>
                          <a:gd name="connsiteY7" fmla="*/ 309565 h 401262"/>
                          <a:gd name="connsiteX8" fmla="*/ 28575 w 588645"/>
                          <a:gd name="connsiteY8" fmla="*/ 302897 h 401262"/>
                          <a:gd name="connsiteX9" fmla="*/ 73342 w 588645"/>
                          <a:gd name="connsiteY9" fmla="*/ 313375 h 401262"/>
                          <a:gd name="connsiteX10" fmla="*/ 81915 w 588645"/>
                          <a:gd name="connsiteY10" fmla="*/ 329567 h 401262"/>
                          <a:gd name="connsiteX11" fmla="*/ 65723 w 588645"/>
                          <a:gd name="connsiteY11" fmla="*/ 340997 h 401262"/>
                          <a:gd name="connsiteX12" fmla="*/ 88583 w 588645"/>
                          <a:gd name="connsiteY12" fmla="*/ 375287 h 401262"/>
                          <a:gd name="connsiteX13" fmla="*/ 160020 w 588645"/>
                          <a:gd name="connsiteY13" fmla="*/ 387670 h 401262"/>
                          <a:gd name="connsiteX14" fmla="*/ 186690 w 588645"/>
                          <a:gd name="connsiteY14" fmla="*/ 384812 h 401262"/>
                          <a:gd name="connsiteX15" fmla="*/ 195263 w 588645"/>
                          <a:gd name="connsiteY15" fmla="*/ 390527 h 401262"/>
                          <a:gd name="connsiteX16" fmla="*/ 186690 w 588645"/>
                          <a:gd name="connsiteY16" fmla="*/ 396242 h 401262"/>
                          <a:gd name="connsiteX17" fmla="*/ 239077 w 588645"/>
                          <a:gd name="connsiteY17" fmla="*/ 393385 h 401262"/>
                          <a:gd name="connsiteX18" fmla="*/ 277178 w 588645"/>
                          <a:gd name="connsiteY18" fmla="*/ 386717 h 401262"/>
                          <a:gd name="connsiteX19" fmla="*/ 341948 w 588645"/>
                          <a:gd name="connsiteY19" fmla="*/ 360047 h 401262"/>
                          <a:gd name="connsiteX20" fmla="*/ 382905 w 588645"/>
                          <a:gd name="connsiteY20" fmla="*/ 372430 h 401262"/>
                          <a:gd name="connsiteX21" fmla="*/ 476250 w 588645"/>
                          <a:gd name="connsiteY21" fmla="*/ 313375 h 401262"/>
                          <a:gd name="connsiteX22" fmla="*/ 489585 w 588645"/>
                          <a:gd name="connsiteY22" fmla="*/ 285752 h 401262"/>
                          <a:gd name="connsiteX23" fmla="*/ 501015 w 588645"/>
                          <a:gd name="connsiteY23" fmla="*/ 284800 h 401262"/>
                          <a:gd name="connsiteX24" fmla="*/ 501967 w 588645"/>
                          <a:gd name="connsiteY24" fmla="*/ 299087 h 401262"/>
                          <a:gd name="connsiteX25" fmla="*/ 529590 w 588645"/>
                          <a:gd name="connsiteY25" fmla="*/ 294325 h 401262"/>
                          <a:gd name="connsiteX26" fmla="*/ 554355 w 588645"/>
                          <a:gd name="connsiteY26" fmla="*/ 263845 h 401262"/>
                          <a:gd name="connsiteX27" fmla="*/ 567690 w 588645"/>
                          <a:gd name="connsiteY27" fmla="*/ 238127 h 401262"/>
                          <a:gd name="connsiteX28" fmla="*/ 588645 w 588645"/>
                          <a:gd name="connsiteY28" fmla="*/ 224792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8645" h="401262">
                            <a:moveTo>
                              <a:pt x="588645" y="224792"/>
                            </a:moveTo>
                            <a:cubicBezTo>
                              <a:pt x="588645" y="224792"/>
                              <a:pt x="588645" y="223840"/>
                              <a:pt x="588645" y="224792"/>
                            </a:cubicBez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80072" y="217172"/>
                              <a:pt x="588645" y="224792"/>
                              <a:pt x="588645" y="224792"/>
                            </a:cubicBezTo>
                            <a:close/>
                          </a:path>
                        </a:pathLst>
                      </a:custGeom>
                      <a:solidFill>
                        <a:srgbClr val="3981D1"/>
                      </a:solidFill>
                      <a:ln w="9525" cap="flat">
                        <a:noFill/>
                        <a:prstDash val="solid"/>
                        <a:miter/>
                      </a:ln>
                    </p:spPr>
                    <p:txBody>
                      <a:bodyPr rtlCol="0" anchor="ctr"/>
                      <a:lstStyle/>
                      <a:p>
                        <a:endParaRPr lang="en-US"/>
                      </a:p>
                    </p:txBody>
                  </p:sp>
                  <p:sp>
                    <p:nvSpPr>
                      <p:cNvPr id="2964" name="Freeform: Shape 2963">
                        <a:extLst>
                          <a:ext uri="{FF2B5EF4-FFF2-40B4-BE49-F238E27FC236}">
                            <a16:creationId xmlns:a16="http://schemas.microsoft.com/office/drawing/2014/main" id="{7BCCEAA9-D707-4540-813A-E4C3B555F799}"/>
                          </a:ext>
                        </a:extLst>
                      </p:cNvPr>
                      <p:cNvSpPr/>
                      <p:nvPr/>
                    </p:nvSpPr>
                    <p:spPr>
                      <a:xfrm>
                        <a:off x="1163002" y="850899"/>
                        <a:ext cx="588644" cy="405850"/>
                      </a:xfrm>
                      <a:custGeom>
                        <a:avLst/>
                        <a:gdLst>
                          <a:gd name="connsiteX0" fmla="*/ 588645 w 588644"/>
                          <a:gd name="connsiteY0" fmla="*/ 225743 h 405850"/>
                          <a:gd name="connsiteX1" fmla="*/ 581978 w 588644"/>
                          <a:gd name="connsiteY1" fmla="*/ 221933 h 405850"/>
                          <a:gd name="connsiteX2" fmla="*/ 562928 w 588644"/>
                          <a:gd name="connsiteY2" fmla="*/ 211455 h 405850"/>
                          <a:gd name="connsiteX3" fmla="*/ 504825 w 588644"/>
                          <a:gd name="connsiteY3" fmla="*/ 175260 h 405850"/>
                          <a:gd name="connsiteX4" fmla="*/ 453390 w 588644"/>
                          <a:gd name="connsiteY4" fmla="*/ 133350 h 405850"/>
                          <a:gd name="connsiteX5" fmla="*/ 406718 w 588644"/>
                          <a:gd name="connsiteY5" fmla="*/ 80010 h 405850"/>
                          <a:gd name="connsiteX6" fmla="*/ 345758 w 588644"/>
                          <a:gd name="connsiteY6" fmla="*/ 13335 h 405850"/>
                          <a:gd name="connsiteX7" fmla="*/ 290513 w 588644"/>
                          <a:gd name="connsiteY7" fmla="*/ 953 h 405850"/>
                          <a:gd name="connsiteX8" fmla="*/ 238125 w 588644"/>
                          <a:gd name="connsiteY8" fmla="*/ 4762 h 405850"/>
                          <a:gd name="connsiteX9" fmla="*/ 155258 w 588644"/>
                          <a:gd name="connsiteY9" fmla="*/ 37148 h 405850"/>
                          <a:gd name="connsiteX10" fmla="*/ 93345 w 588644"/>
                          <a:gd name="connsiteY10" fmla="*/ 94298 h 405850"/>
                          <a:gd name="connsiteX11" fmla="*/ 48577 w 588644"/>
                          <a:gd name="connsiteY11" fmla="*/ 162878 h 405850"/>
                          <a:gd name="connsiteX12" fmla="*/ 20002 w 588644"/>
                          <a:gd name="connsiteY12" fmla="*/ 230505 h 405850"/>
                          <a:gd name="connsiteX13" fmla="*/ 4763 w 588644"/>
                          <a:gd name="connsiteY13" fmla="*/ 284798 h 405850"/>
                          <a:gd name="connsiteX14" fmla="*/ 0 w 588644"/>
                          <a:gd name="connsiteY14" fmla="*/ 313373 h 405850"/>
                          <a:gd name="connsiteX15" fmla="*/ 4763 w 588644"/>
                          <a:gd name="connsiteY15" fmla="*/ 324802 h 405850"/>
                          <a:gd name="connsiteX16" fmla="*/ 5715 w 588644"/>
                          <a:gd name="connsiteY16" fmla="*/ 324802 h 405850"/>
                          <a:gd name="connsiteX17" fmla="*/ 6668 w 588644"/>
                          <a:gd name="connsiteY17" fmla="*/ 310515 h 405850"/>
                          <a:gd name="connsiteX18" fmla="*/ 20002 w 588644"/>
                          <a:gd name="connsiteY18" fmla="*/ 304800 h 405850"/>
                          <a:gd name="connsiteX19" fmla="*/ 27623 w 588644"/>
                          <a:gd name="connsiteY19" fmla="*/ 304800 h 405850"/>
                          <a:gd name="connsiteX20" fmla="*/ 47625 w 588644"/>
                          <a:gd name="connsiteY20" fmla="*/ 306705 h 405850"/>
                          <a:gd name="connsiteX21" fmla="*/ 71438 w 588644"/>
                          <a:gd name="connsiteY21" fmla="*/ 315277 h 405850"/>
                          <a:gd name="connsiteX22" fmla="*/ 80963 w 588644"/>
                          <a:gd name="connsiteY22" fmla="*/ 326708 h 405850"/>
                          <a:gd name="connsiteX23" fmla="*/ 63818 w 588644"/>
                          <a:gd name="connsiteY23" fmla="*/ 342900 h 405850"/>
                          <a:gd name="connsiteX24" fmla="*/ 63818 w 588644"/>
                          <a:gd name="connsiteY24" fmla="*/ 342900 h 405850"/>
                          <a:gd name="connsiteX25" fmla="*/ 71438 w 588644"/>
                          <a:gd name="connsiteY25" fmla="*/ 364808 h 405850"/>
                          <a:gd name="connsiteX26" fmla="*/ 103823 w 588644"/>
                          <a:gd name="connsiteY26" fmla="*/ 384810 h 405850"/>
                          <a:gd name="connsiteX27" fmla="*/ 142875 w 588644"/>
                          <a:gd name="connsiteY27" fmla="*/ 391477 h 405850"/>
                          <a:gd name="connsiteX28" fmla="*/ 157163 w 588644"/>
                          <a:gd name="connsiteY28" fmla="*/ 389573 h 405850"/>
                          <a:gd name="connsiteX29" fmla="*/ 180023 w 588644"/>
                          <a:gd name="connsiteY29" fmla="*/ 385763 h 405850"/>
                          <a:gd name="connsiteX30" fmla="*/ 190500 w 588644"/>
                          <a:gd name="connsiteY30" fmla="*/ 387668 h 405850"/>
                          <a:gd name="connsiteX31" fmla="*/ 193358 w 588644"/>
                          <a:gd name="connsiteY31" fmla="*/ 395288 h 405850"/>
                          <a:gd name="connsiteX32" fmla="*/ 186690 w 588644"/>
                          <a:gd name="connsiteY32" fmla="*/ 398145 h 405850"/>
                          <a:gd name="connsiteX33" fmla="*/ 186690 w 588644"/>
                          <a:gd name="connsiteY33" fmla="*/ 398145 h 405850"/>
                          <a:gd name="connsiteX34" fmla="*/ 202883 w 588644"/>
                          <a:gd name="connsiteY34" fmla="*/ 402908 h 405850"/>
                          <a:gd name="connsiteX35" fmla="*/ 223838 w 588644"/>
                          <a:gd name="connsiteY35" fmla="*/ 401955 h 405850"/>
                          <a:gd name="connsiteX36" fmla="*/ 234315 w 588644"/>
                          <a:gd name="connsiteY36" fmla="*/ 398145 h 405850"/>
                          <a:gd name="connsiteX37" fmla="*/ 243840 w 588644"/>
                          <a:gd name="connsiteY37" fmla="*/ 391477 h 405850"/>
                          <a:gd name="connsiteX38" fmla="*/ 259080 w 588644"/>
                          <a:gd name="connsiteY38" fmla="*/ 385763 h 405850"/>
                          <a:gd name="connsiteX39" fmla="*/ 282893 w 588644"/>
                          <a:gd name="connsiteY39" fmla="*/ 390525 h 405850"/>
                          <a:gd name="connsiteX40" fmla="*/ 301943 w 588644"/>
                          <a:gd name="connsiteY40" fmla="*/ 390525 h 405850"/>
                          <a:gd name="connsiteX41" fmla="*/ 325755 w 588644"/>
                          <a:gd name="connsiteY41" fmla="*/ 375285 h 405850"/>
                          <a:gd name="connsiteX42" fmla="*/ 352425 w 588644"/>
                          <a:gd name="connsiteY42" fmla="*/ 361950 h 405850"/>
                          <a:gd name="connsiteX43" fmla="*/ 369570 w 588644"/>
                          <a:gd name="connsiteY43" fmla="*/ 372427 h 405850"/>
                          <a:gd name="connsiteX44" fmla="*/ 389573 w 588644"/>
                          <a:gd name="connsiteY44" fmla="*/ 375285 h 405850"/>
                          <a:gd name="connsiteX45" fmla="*/ 437198 w 588644"/>
                          <a:gd name="connsiteY45" fmla="*/ 360045 h 405850"/>
                          <a:gd name="connsiteX46" fmla="*/ 470535 w 588644"/>
                          <a:gd name="connsiteY46" fmla="*/ 334327 h 405850"/>
                          <a:gd name="connsiteX47" fmla="*/ 476250 w 588644"/>
                          <a:gd name="connsiteY47" fmla="*/ 321945 h 405850"/>
                          <a:gd name="connsiteX48" fmla="*/ 475298 w 588644"/>
                          <a:gd name="connsiteY48" fmla="*/ 316230 h 405850"/>
                          <a:gd name="connsiteX49" fmla="*/ 475298 w 588644"/>
                          <a:gd name="connsiteY49" fmla="*/ 303848 h 405850"/>
                          <a:gd name="connsiteX50" fmla="*/ 486728 w 588644"/>
                          <a:gd name="connsiteY50" fmla="*/ 290513 h 405850"/>
                          <a:gd name="connsiteX51" fmla="*/ 488632 w 588644"/>
                          <a:gd name="connsiteY51" fmla="*/ 289560 h 405850"/>
                          <a:gd name="connsiteX52" fmla="*/ 492443 w 588644"/>
                          <a:gd name="connsiteY52" fmla="*/ 287655 h 405850"/>
                          <a:gd name="connsiteX53" fmla="*/ 501015 w 588644"/>
                          <a:gd name="connsiteY53" fmla="*/ 293370 h 405850"/>
                          <a:gd name="connsiteX54" fmla="*/ 500063 w 588644"/>
                          <a:gd name="connsiteY54" fmla="*/ 303848 h 405850"/>
                          <a:gd name="connsiteX55" fmla="*/ 500063 w 588644"/>
                          <a:gd name="connsiteY55" fmla="*/ 303848 h 405850"/>
                          <a:gd name="connsiteX56" fmla="*/ 543878 w 588644"/>
                          <a:gd name="connsiteY56" fmla="*/ 285750 h 405850"/>
                          <a:gd name="connsiteX57" fmla="*/ 560070 w 588644"/>
                          <a:gd name="connsiteY57" fmla="*/ 254318 h 405850"/>
                          <a:gd name="connsiteX58" fmla="*/ 572453 w 588644"/>
                          <a:gd name="connsiteY58" fmla="*/ 233362 h 405850"/>
                          <a:gd name="connsiteX59" fmla="*/ 588645 w 588644"/>
                          <a:gd name="connsiteY59" fmla="*/ 225743 h 405850"/>
                          <a:gd name="connsiteX60" fmla="*/ 588645 w 588644"/>
                          <a:gd name="connsiteY60" fmla="*/ 225743 h 405850"/>
                          <a:gd name="connsiteX61" fmla="*/ 569595 w 588644"/>
                          <a:gd name="connsiteY61" fmla="*/ 235268 h 405850"/>
                          <a:gd name="connsiteX62" fmla="*/ 560070 w 588644"/>
                          <a:gd name="connsiteY62" fmla="*/ 252412 h 405850"/>
                          <a:gd name="connsiteX63" fmla="*/ 545782 w 588644"/>
                          <a:gd name="connsiteY63" fmla="*/ 280988 h 405850"/>
                          <a:gd name="connsiteX64" fmla="*/ 524828 w 588644"/>
                          <a:gd name="connsiteY64" fmla="*/ 299085 h 405850"/>
                          <a:gd name="connsiteX65" fmla="*/ 509588 w 588644"/>
                          <a:gd name="connsiteY65" fmla="*/ 301943 h 405850"/>
                          <a:gd name="connsiteX66" fmla="*/ 504825 w 588644"/>
                          <a:gd name="connsiteY66" fmla="*/ 301943 h 405850"/>
                          <a:gd name="connsiteX67" fmla="*/ 501968 w 588644"/>
                          <a:gd name="connsiteY67" fmla="*/ 300990 h 405850"/>
                          <a:gd name="connsiteX68" fmla="*/ 501968 w 588644"/>
                          <a:gd name="connsiteY68" fmla="*/ 296227 h 405850"/>
                          <a:gd name="connsiteX69" fmla="*/ 502920 w 588644"/>
                          <a:gd name="connsiteY69" fmla="*/ 290513 h 405850"/>
                          <a:gd name="connsiteX70" fmla="*/ 496253 w 588644"/>
                          <a:gd name="connsiteY70" fmla="*/ 284798 h 405850"/>
                          <a:gd name="connsiteX71" fmla="*/ 485775 w 588644"/>
                          <a:gd name="connsiteY71" fmla="*/ 289560 h 405850"/>
                          <a:gd name="connsiteX72" fmla="*/ 474345 w 588644"/>
                          <a:gd name="connsiteY72" fmla="*/ 304800 h 405850"/>
                          <a:gd name="connsiteX73" fmla="*/ 475298 w 588644"/>
                          <a:gd name="connsiteY73" fmla="*/ 317183 h 405850"/>
                          <a:gd name="connsiteX74" fmla="*/ 475298 w 588644"/>
                          <a:gd name="connsiteY74" fmla="*/ 323850 h 405850"/>
                          <a:gd name="connsiteX75" fmla="*/ 464820 w 588644"/>
                          <a:gd name="connsiteY75" fmla="*/ 339090 h 405850"/>
                          <a:gd name="connsiteX76" fmla="*/ 444818 w 588644"/>
                          <a:gd name="connsiteY76" fmla="*/ 354330 h 405850"/>
                          <a:gd name="connsiteX77" fmla="*/ 390525 w 588644"/>
                          <a:gd name="connsiteY77" fmla="*/ 374333 h 405850"/>
                          <a:gd name="connsiteX78" fmla="*/ 374332 w 588644"/>
                          <a:gd name="connsiteY78" fmla="*/ 374333 h 405850"/>
                          <a:gd name="connsiteX79" fmla="*/ 363855 w 588644"/>
                          <a:gd name="connsiteY79" fmla="*/ 368618 h 405850"/>
                          <a:gd name="connsiteX80" fmla="*/ 347663 w 588644"/>
                          <a:gd name="connsiteY80" fmla="*/ 361950 h 405850"/>
                          <a:gd name="connsiteX81" fmla="*/ 323850 w 588644"/>
                          <a:gd name="connsiteY81" fmla="*/ 379095 h 405850"/>
                          <a:gd name="connsiteX82" fmla="*/ 311468 w 588644"/>
                          <a:gd name="connsiteY82" fmla="*/ 389573 h 405850"/>
                          <a:gd name="connsiteX83" fmla="*/ 288608 w 588644"/>
                          <a:gd name="connsiteY83" fmla="*/ 392430 h 405850"/>
                          <a:gd name="connsiteX84" fmla="*/ 262890 w 588644"/>
                          <a:gd name="connsiteY84" fmla="*/ 387668 h 405850"/>
                          <a:gd name="connsiteX85" fmla="*/ 248602 w 588644"/>
                          <a:gd name="connsiteY85" fmla="*/ 391477 h 405850"/>
                          <a:gd name="connsiteX86" fmla="*/ 238125 w 588644"/>
                          <a:gd name="connsiteY86" fmla="*/ 398145 h 405850"/>
                          <a:gd name="connsiteX87" fmla="*/ 225743 w 588644"/>
                          <a:gd name="connsiteY87" fmla="*/ 403860 h 405850"/>
                          <a:gd name="connsiteX88" fmla="*/ 198120 w 588644"/>
                          <a:gd name="connsiteY88" fmla="*/ 404813 h 405850"/>
                          <a:gd name="connsiteX89" fmla="*/ 188595 w 588644"/>
                          <a:gd name="connsiteY89" fmla="*/ 401002 h 405850"/>
                          <a:gd name="connsiteX90" fmla="*/ 191452 w 588644"/>
                          <a:gd name="connsiteY90" fmla="*/ 400050 h 405850"/>
                          <a:gd name="connsiteX91" fmla="*/ 195263 w 588644"/>
                          <a:gd name="connsiteY91" fmla="*/ 398145 h 405850"/>
                          <a:gd name="connsiteX92" fmla="*/ 196215 w 588644"/>
                          <a:gd name="connsiteY92" fmla="*/ 391477 h 405850"/>
                          <a:gd name="connsiteX93" fmla="*/ 189548 w 588644"/>
                          <a:gd name="connsiteY93" fmla="*/ 388620 h 405850"/>
                          <a:gd name="connsiteX94" fmla="*/ 176213 w 588644"/>
                          <a:gd name="connsiteY94" fmla="*/ 388620 h 405850"/>
                          <a:gd name="connsiteX95" fmla="*/ 160973 w 588644"/>
                          <a:gd name="connsiteY95" fmla="*/ 392430 h 405850"/>
                          <a:gd name="connsiteX96" fmla="*/ 149543 w 588644"/>
                          <a:gd name="connsiteY96" fmla="*/ 394335 h 405850"/>
                          <a:gd name="connsiteX97" fmla="*/ 120015 w 588644"/>
                          <a:gd name="connsiteY97" fmla="*/ 391477 h 405850"/>
                          <a:gd name="connsiteX98" fmla="*/ 92393 w 588644"/>
                          <a:gd name="connsiteY98" fmla="*/ 381952 h 405850"/>
                          <a:gd name="connsiteX99" fmla="*/ 71438 w 588644"/>
                          <a:gd name="connsiteY99" fmla="*/ 362902 h 405850"/>
                          <a:gd name="connsiteX100" fmla="*/ 67627 w 588644"/>
                          <a:gd name="connsiteY100" fmla="*/ 354330 h 405850"/>
                          <a:gd name="connsiteX101" fmla="*/ 66675 w 588644"/>
                          <a:gd name="connsiteY101" fmla="*/ 347663 h 405850"/>
                          <a:gd name="connsiteX102" fmla="*/ 67627 w 588644"/>
                          <a:gd name="connsiteY102" fmla="*/ 346710 h 405850"/>
                          <a:gd name="connsiteX103" fmla="*/ 70485 w 588644"/>
                          <a:gd name="connsiteY103" fmla="*/ 345758 h 405850"/>
                          <a:gd name="connsiteX104" fmla="*/ 80010 w 588644"/>
                          <a:gd name="connsiteY104" fmla="*/ 340043 h 405850"/>
                          <a:gd name="connsiteX105" fmla="*/ 83820 w 588644"/>
                          <a:gd name="connsiteY105" fmla="*/ 330518 h 405850"/>
                          <a:gd name="connsiteX106" fmla="*/ 79058 w 588644"/>
                          <a:gd name="connsiteY106" fmla="*/ 322898 h 405850"/>
                          <a:gd name="connsiteX107" fmla="*/ 71438 w 588644"/>
                          <a:gd name="connsiteY107" fmla="*/ 318135 h 405850"/>
                          <a:gd name="connsiteX108" fmla="*/ 45720 w 588644"/>
                          <a:gd name="connsiteY108" fmla="*/ 310515 h 405850"/>
                          <a:gd name="connsiteX109" fmla="*/ 21908 w 588644"/>
                          <a:gd name="connsiteY109" fmla="*/ 303848 h 405850"/>
                          <a:gd name="connsiteX110" fmla="*/ 2858 w 588644"/>
                          <a:gd name="connsiteY110" fmla="*/ 313373 h 405850"/>
                          <a:gd name="connsiteX111" fmla="*/ 1905 w 588644"/>
                          <a:gd name="connsiteY111" fmla="*/ 318135 h 405850"/>
                          <a:gd name="connsiteX112" fmla="*/ 2858 w 588644"/>
                          <a:gd name="connsiteY112" fmla="*/ 320993 h 405850"/>
                          <a:gd name="connsiteX113" fmla="*/ 3810 w 588644"/>
                          <a:gd name="connsiteY113" fmla="*/ 322898 h 405850"/>
                          <a:gd name="connsiteX114" fmla="*/ 4763 w 588644"/>
                          <a:gd name="connsiteY114" fmla="*/ 323850 h 405850"/>
                          <a:gd name="connsiteX115" fmla="*/ 952 w 588644"/>
                          <a:gd name="connsiteY115" fmla="*/ 314325 h 405850"/>
                          <a:gd name="connsiteX116" fmla="*/ 952 w 588644"/>
                          <a:gd name="connsiteY116" fmla="*/ 311468 h 405850"/>
                          <a:gd name="connsiteX117" fmla="*/ 6668 w 588644"/>
                          <a:gd name="connsiteY117" fmla="*/ 281940 h 405850"/>
                          <a:gd name="connsiteX118" fmla="*/ 20955 w 588644"/>
                          <a:gd name="connsiteY118" fmla="*/ 230505 h 405850"/>
                          <a:gd name="connsiteX119" fmla="*/ 47625 w 588644"/>
                          <a:gd name="connsiteY119" fmla="*/ 166687 h 405850"/>
                          <a:gd name="connsiteX120" fmla="*/ 86677 w 588644"/>
                          <a:gd name="connsiteY120" fmla="*/ 101917 h 405850"/>
                          <a:gd name="connsiteX121" fmla="*/ 142875 w 588644"/>
                          <a:gd name="connsiteY121" fmla="*/ 45720 h 405850"/>
                          <a:gd name="connsiteX122" fmla="*/ 217170 w 588644"/>
                          <a:gd name="connsiteY122" fmla="*/ 8573 h 405850"/>
                          <a:gd name="connsiteX123" fmla="*/ 261938 w 588644"/>
                          <a:gd name="connsiteY123" fmla="*/ 953 h 405850"/>
                          <a:gd name="connsiteX124" fmla="*/ 320993 w 588644"/>
                          <a:gd name="connsiteY124" fmla="*/ 3810 h 405850"/>
                          <a:gd name="connsiteX125" fmla="*/ 363855 w 588644"/>
                          <a:gd name="connsiteY125" fmla="*/ 23812 h 405850"/>
                          <a:gd name="connsiteX126" fmla="*/ 391478 w 588644"/>
                          <a:gd name="connsiteY126" fmla="*/ 55245 h 405850"/>
                          <a:gd name="connsiteX127" fmla="*/ 419100 w 588644"/>
                          <a:gd name="connsiteY127" fmla="*/ 94298 h 405850"/>
                          <a:gd name="connsiteX128" fmla="*/ 466725 w 588644"/>
                          <a:gd name="connsiteY128" fmla="*/ 144780 h 405850"/>
                          <a:gd name="connsiteX129" fmla="*/ 566738 w 588644"/>
                          <a:gd name="connsiteY129" fmla="*/ 213360 h 405850"/>
                          <a:gd name="connsiteX130" fmla="*/ 582930 w 588644"/>
                          <a:gd name="connsiteY130" fmla="*/ 221933 h 405850"/>
                          <a:gd name="connsiteX131" fmla="*/ 588645 w 588644"/>
                          <a:gd name="connsiteY131" fmla="*/ 225743 h 405850"/>
                          <a:gd name="connsiteX132" fmla="*/ 588645 w 588644"/>
                          <a:gd name="connsiteY132" fmla="*/ 225743 h 4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88644" h="405850">
                            <a:moveTo>
                              <a:pt x="588645" y="225743"/>
                            </a:moveTo>
                            <a:cubicBezTo>
                              <a:pt x="586740" y="223837"/>
                              <a:pt x="583882" y="222885"/>
                              <a:pt x="581978" y="221933"/>
                            </a:cubicBezTo>
                            <a:cubicBezTo>
                              <a:pt x="575310" y="219075"/>
                              <a:pt x="568643" y="215265"/>
                              <a:pt x="562928" y="211455"/>
                            </a:cubicBezTo>
                            <a:cubicBezTo>
                              <a:pt x="542925" y="200025"/>
                              <a:pt x="523875" y="188595"/>
                              <a:pt x="504825" y="175260"/>
                            </a:cubicBezTo>
                            <a:cubicBezTo>
                              <a:pt x="486728" y="162878"/>
                              <a:pt x="469582" y="148590"/>
                              <a:pt x="453390" y="133350"/>
                            </a:cubicBezTo>
                            <a:cubicBezTo>
                              <a:pt x="436245" y="117158"/>
                              <a:pt x="421005" y="99060"/>
                              <a:pt x="406718" y="80010"/>
                            </a:cubicBezTo>
                            <a:cubicBezTo>
                              <a:pt x="388620" y="55245"/>
                              <a:pt x="374332" y="26670"/>
                              <a:pt x="345758" y="13335"/>
                            </a:cubicBezTo>
                            <a:cubicBezTo>
                              <a:pt x="328613" y="4762"/>
                              <a:pt x="309563" y="1905"/>
                              <a:pt x="290513" y="953"/>
                            </a:cubicBezTo>
                            <a:cubicBezTo>
                              <a:pt x="273368" y="0"/>
                              <a:pt x="255270" y="953"/>
                              <a:pt x="238125" y="4762"/>
                            </a:cubicBezTo>
                            <a:cubicBezTo>
                              <a:pt x="208598" y="9525"/>
                              <a:pt x="180023" y="20955"/>
                              <a:pt x="155258" y="37148"/>
                            </a:cubicBezTo>
                            <a:cubicBezTo>
                              <a:pt x="131445" y="52387"/>
                              <a:pt x="110490" y="72390"/>
                              <a:pt x="93345" y="94298"/>
                            </a:cubicBezTo>
                            <a:cubicBezTo>
                              <a:pt x="76200" y="115253"/>
                              <a:pt x="61913" y="139065"/>
                              <a:pt x="48577" y="162878"/>
                            </a:cubicBezTo>
                            <a:cubicBezTo>
                              <a:pt x="37148" y="184785"/>
                              <a:pt x="27623" y="207645"/>
                              <a:pt x="20002" y="230505"/>
                            </a:cubicBezTo>
                            <a:cubicBezTo>
                              <a:pt x="14288" y="248603"/>
                              <a:pt x="8573" y="266700"/>
                              <a:pt x="4763" y="284798"/>
                            </a:cubicBezTo>
                            <a:cubicBezTo>
                              <a:pt x="2858" y="294323"/>
                              <a:pt x="0" y="303848"/>
                              <a:pt x="0" y="313373"/>
                            </a:cubicBezTo>
                            <a:cubicBezTo>
                              <a:pt x="0" y="318135"/>
                              <a:pt x="1905" y="321945"/>
                              <a:pt x="4763" y="324802"/>
                            </a:cubicBezTo>
                            <a:cubicBezTo>
                              <a:pt x="4763" y="324802"/>
                              <a:pt x="5715" y="324802"/>
                              <a:pt x="5715" y="324802"/>
                            </a:cubicBezTo>
                            <a:cubicBezTo>
                              <a:pt x="1905" y="320040"/>
                              <a:pt x="1905" y="314325"/>
                              <a:pt x="6668" y="310515"/>
                            </a:cubicBezTo>
                            <a:cubicBezTo>
                              <a:pt x="10477" y="307658"/>
                              <a:pt x="15240" y="305752"/>
                              <a:pt x="20002" y="304800"/>
                            </a:cubicBezTo>
                            <a:cubicBezTo>
                              <a:pt x="22860" y="304800"/>
                              <a:pt x="24765" y="304800"/>
                              <a:pt x="27623" y="304800"/>
                            </a:cubicBezTo>
                            <a:cubicBezTo>
                              <a:pt x="34290" y="304800"/>
                              <a:pt x="40958" y="305752"/>
                              <a:pt x="47625" y="306705"/>
                            </a:cubicBezTo>
                            <a:cubicBezTo>
                              <a:pt x="56198" y="308610"/>
                              <a:pt x="64770" y="311468"/>
                              <a:pt x="71438" y="315277"/>
                            </a:cubicBezTo>
                            <a:cubicBezTo>
                              <a:pt x="75248" y="317183"/>
                              <a:pt x="80010" y="321945"/>
                              <a:pt x="80963" y="326708"/>
                            </a:cubicBezTo>
                            <a:cubicBezTo>
                              <a:pt x="81915" y="335280"/>
                              <a:pt x="71438" y="340995"/>
                              <a:pt x="63818" y="342900"/>
                            </a:cubicBezTo>
                            <a:cubicBezTo>
                              <a:pt x="63818" y="342900"/>
                              <a:pt x="63818" y="342900"/>
                              <a:pt x="63818" y="342900"/>
                            </a:cubicBezTo>
                            <a:cubicBezTo>
                              <a:pt x="61913" y="350520"/>
                              <a:pt x="67627" y="359093"/>
                              <a:pt x="71438" y="364808"/>
                            </a:cubicBezTo>
                            <a:cubicBezTo>
                              <a:pt x="80010" y="375285"/>
                              <a:pt x="91440" y="381000"/>
                              <a:pt x="103823" y="384810"/>
                            </a:cubicBezTo>
                            <a:cubicBezTo>
                              <a:pt x="116205" y="388620"/>
                              <a:pt x="129540" y="391477"/>
                              <a:pt x="142875" y="391477"/>
                            </a:cubicBezTo>
                            <a:cubicBezTo>
                              <a:pt x="147638" y="391477"/>
                              <a:pt x="152400" y="391477"/>
                              <a:pt x="157163" y="389573"/>
                            </a:cubicBezTo>
                            <a:cubicBezTo>
                              <a:pt x="164783" y="387668"/>
                              <a:pt x="171450" y="384810"/>
                              <a:pt x="180023" y="385763"/>
                            </a:cubicBezTo>
                            <a:cubicBezTo>
                              <a:pt x="182880" y="385763"/>
                              <a:pt x="186690" y="385763"/>
                              <a:pt x="190500" y="387668"/>
                            </a:cubicBezTo>
                            <a:cubicBezTo>
                              <a:pt x="193358" y="388620"/>
                              <a:pt x="196215" y="392430"/>
                              <a:pt x="193358" y="395288"/>
                            </a:cubicBezTo>
                            <a:cubicBezTo>
                              <a:pt x="191452" y="397193"/>
                              <a:pt x="188595" y="397193"/>
                              <a:pt x="186690" y="398145"/>
                            </a:cubicBezTo>
                            <a:cubicBezTo>
                              <a:pt x="186690" y="398145"/>
                              <a:pt x="186690" y="398145"/>
                              <a:pt x="186690" y="398145"/>
                            </a:cubicBezTo>
                            <a:cubicBezTo>
                              <a:pt x="191452" y="401002"/>
                              <a:pt x="197168" y="401955"/>
                              <a:pt x="202883" y="402908"/>
                            </a:cubicBezTo>
                            <a:cubicBezTo>
                              <a:pt x="209550" y="403860"/>
                              <a:pt x="217170" y="402908"/>
                              <a:pt x="223838" y="401955"/>
                            </a:cubicBezTo>
                            <a:cubicBezTo>
                              <a:pt x="227648" y="401002"/>
                              <a:pt x="231458" y="400050"/>
                              <a:pt x="234315" y="398145"/>
                            </a:cubicBezTo>
                            <a:cubicBezTo>
                              <a:pt x="238125" y="396240"/>
                              <a:pt x="240983" y="394335"/>
                              <a:pt x="243840" y="391477"/>
                            </a:cubicBezTo>
                            <a:cubicBezTo>
                              <a:pt x="248602" y="388620"/>
                              <a:pt x="253365" y="385763"/>
                              <a:pt x="259080" y="385763"/>
                            </a:cubicBezTo>
                            <a:cubicBezTo>
                              <a:pt x="266700" y="385763"/>
                              <a:pt x="275273" y="388620"/>
                              <a:pt x="282893" y="390525"/>
                            </a:cubicBezTo>
                            <a:cubicBezTo>
                              <a:pt x="289560" y="391477"/>
                              <a:pt x="296228" y="392430"/>
                              <a:pt x="301943" y="390525"/>
                            </a:cubicBezTo>
                            <a:cubicBezTo>
                              <a:pt x="311468" y="388620"/>
                              <a:pt x="319088" y="382905"/>
                              <a:pt x="325755" y="375285"/>
                            </a:cubicBezTo>
                            <a:cubicBezTo>
                              <a:pt x="332423" y="367665"/>
                              <a:pt x="340995" y="358140"/>
                              <a:pt x="352425" y="361950"/>
                            </a:cubicBezTo>
                            <a:cubicBezTo>
                              <a:pt x="359093" y="363855"/>
                              <a:pt x="363855" y="369570"/>
                              <a:pt x="369570" y="372427"/>
                            </a:cubicBezTo>
                            <a:cubicBezTo>
                              <a:pt x="376238" y="375285"/>
                              <a:pt x="381953" y="375285"/>
                              <a:pt x="389573" y="375285"/>
                            </a:cubicBezTo>
                            <a:cubicBezTo>
                              <a:pt x="405765" y="373380"/>
                              <a:pt x="421957" y="367665"/>
                              <a:pt x="437198" y="360045"/>
                            </a:cubicBezTo>
                            <a:cubicBezTo>
                              <a:pt x="449580" y="353377"/>
                              <a:pt x="461963" y="344805"/>
                              <a:pt x="470535" y="334327"/>
                            </a:cubicBezTo>
                            <a:cubicBezTo>
                              <a:pt x="473393" y="330518"/>
                              <a:pt x="476250" y="326708"/>
                              <a:pt x="476250" y="321945"/>
                            </a:cubicBezTo>
                            <a:cubicBezTo>
                              <a:pt x="476250" y="320040"/>
                              <a:pt x="476250" y="318135"/>
                              <a:pt x="475298" y="316230"/>
                            </a:cubicBezTo>
                            <a:cubicBezTo>
                              <a:pt x="474345" y="312420"/>
                              <a:pt x="474345" y="307658"/>
                              <a:pt x="475298" y="303848"/>
                            </a:cubicBezTo>
                            <a:cubicBezTo>
                              <a:pt x="477203" y="298133"/>
                              <a:pt x="481965" y="293370"/>
                              <a:pt x="486728" y="290513"/>
                            </a:cubicBezTo>
                            <a:cubicBezTo>
                              <a:pt x="487680" y="290513"/>
                              <a:pt x="488632" y="289560"/>
                              <a:pt x="488632" y="289560"/>
                            </a:cubicBezTo>
                            <a:cubicBezTo>
                              <a:pt x="489585" y="288608"/>
                              <a:pt x="491490" y="287655"/>
                              <a:pt x="492443" y="287655"/>
                            </a:cubicBezTo>
                            <a:cubicBezTo>
                              <a:pt x="496253" y="286702"/>
                              <a:pt x="500063" y="289560"/>
                              <a:pt x="501015" y="293370"/>
                            </a:cubicBezTo>
                            <a:cubicBezTo>
                              <a:pt x="501015" y="297180"/>
                              <a:pt x="499110" y="300038"/>
                              <a:pt x="500063" y="303848"/>
                            </a:cubicBezTo>
                            <a:cubicBezTo>
                              <a:pt x="500063" y="303848"/>
                              <a:pt x="500063" y="303848"/>
                              <a:pt x="500063" y="303848"/>
                            </a:cubicBezTo>
                            <a:cubicBezTo>
                              <a:pt x="516255" y="307658"/>
                              <a:pt x="534353" y="299085"/>
                              <a:pt x="543878" y="285750"/>
                            </a:cubicBezTo>
                            <a:cubicBezTo>
                              <a:pt x="550545" y="276225"/>
                              <a:pt x="554355" y="264795"/>
                              <a:pt x="560070" y="254318"/>
                            </a:cubicBezTo>
                            <a:cubicBezTo>
                              <a:pt x="563880" y="247650"/>
                              <a:pt x="567690" y="239078"/>
                              <a:pt x="572453" y="233362"/>
                            </a:cubicBezTo>
                            <a:cubicBezTo>
                              <a:pt x="576263" y="226695"/>
                              <a:pt x="582930" y="221933"/>
                              <a:pt x="588645" y="225743"/>
                            </a:cubicBezTo>
                            <a:cubicBezTo>
                              <a:pt x="587693" y="225743"/>
                              <a:pt x="588645" y="225743"/>
                              <a:pt x="588645" y="225743"/>
                            </a:cubicBezTo>
                            <a:cubicBezTo>
                              <a:pt x="581978" y="220028"/>
                              <a:pt x="573405" y="229553"/>
                              <a:pt x="569595" y="235268"/>
                            </a:cubicBezTo>
                            <a:cubicBezTo>
                              <a:pt x="565785" y="240983"/>
                              <a:pt x="562928" y="246698"/>
                              <a:pt x="560070" y="252412"/>
                            </a:cubicBezTo>
                            <a:cubicBezTo>
                              <a:pt x="555307" y="261937"/>
                              <a:pt x="551498" y="271463"/>
                              <a:pt x="545782" y="280988"/>
                            </a:cubicBezTo>
                            <a:cubicBezTo>
                              <a:pt x="541020" y="288608"/>
                              <a:pt x="533400" y="295275"/>
                              <a:pt x="524828" y="299085"/>
                            </a:cubicBezTo>
                            <a:cubicBezTo>
                              <a:pt x="520065" y="300990"/>
                              <a:pt x="515303" y="301943"/>
                              <a:pt x="509588" y="301943"/>
                            </a:cubicBezTo>
                            <a:cubicBezTo>
                              <a:pt x="507682" y="301943"/>
                              <a:pt x="506730" y="301943"/>
                              <a:pt x="504825" y="301943"/>
                            </a:cubicBezTo>
                            <a:cubicBezTo>
                              <a:pt x="503873" y="301943"/>
                              <a:pt x="501968" y="301943"/>
                              <a:pt x="501968" y="300990"/>
                            </a:cubicBezTo>
                            <a:cubicBezTo>
                              <a:pt x="501015" y="300038"/>
                              <a:pt x="501968" y="297180"/>
                              <a:pt x="501968" y="296227"/>
                            </a:cubicBezTo>
                            <a:cubicBezTo>
                              <a:pt x="501968" y="294323"/>
                              <a:pt x="502920" y="292418"/>
                              <a:pt x="502920" y="290513"/>
                            </a:cubicBezTo>
                            <a:cubicBezTo>
                              <a:pt x="501968" y="287655"/>
                              <a:pt x="499110" y="285750"/>
                              <a:pt x="496253" y="284798"/>
                            </a:cubicBezTo>
                            <a:cubicBezTo>
                              <a:pt x="492443" y="284798"/>
                              <a:pt x="488632" y="286702"/>
                              <a:pt x="485775" y="289560"/>
                            </a:cubicBezTo>
                            <a:cubicBezTo>
                              <a:pt x="480060" y="293370"/>
                              <a:pt x="476250" y="298133"/>
                              <a:pt x="474345" y="304800"/>
                            </a:cubicBezTo>
                            <a:cubicBezTo>
                              <a:pt x="473393" y="308610"/>
                              <a:pt x="474345" y="312420"/>
                              <a:pt x="475298" y="317183"/>
                            </a:cubicBezTo>
                            <a:cubicBezTo>
                              <a:pt x="476250" y="319088"/>
                              <a:pt x="475298" y="321945"/>
                              <a:pt x="475298" y="323850"/>
                            </a:cubicBezTo>
                            <a:cubicBezTo>
                              <a:pt x="473393" y="329565"/>
                              <a:pt x="469582" y="334327"/>
                              <a:pt x="464820" y="339090"/>
                            </a:cubicBezTo>
                            <a:cubicBezTo>
                              <a:pt x="459105" y="344805"/>
                              <a:pt x="452438" y="350520"/>
                              <a:pt x="444818" y="354330"/>
                            </a:cubicBezTo>
                            <a:cubicBezTo>
                              <a:pt x="428625" y="364808"/>
                              <a:pt x="409575" y="372427"/>
                              <a:pt x="390525" y="374333"/>
                            </a:cubicBezTo>
                            <a:cubicBezTo>
                              <a:pt x="384810" y="375285"/>
                              <a:pt x="379095" y="375285"/>
                              <a:pt x="374332" y="374333"/>
                            </a:cubicBezTo>
                            <a:cubicBezTo>
                              <a:pt x="370523" y="373380"/>
                              <a:pt x="366713" y="370523"/>
                              <a:pt x="363855" y="368618"/>
                            </a:cubicBezTo>
                            <a:cubicBezTo>
                              <a:pt x="359093" y="364808"/>
                              <a:pt x="354330" y="361950"/>
                              <a:pt x="347663" y="361950"/>
                            </a:cubicBezTo>
                            <a:cubicBezTo>
                              <a:pt x="336233" y="362902"/>
                              <a:pt x="330518" y="371475"/>
                              <a:pt x="323850" y="379095"/>
                            </a:cubicBezTo>
                            <a:cubicBezTo>
                              <a:pt x="320040" y="382905"/>
                              <a:pt x="316230" y="386715"/>
                              <a:pt x="311468" y="389573"/>
                            </a:cubicBezTo>
                            <a:cubicBezTo>
                              <a:pt x="303848" y="393383"/>
                              <a:pt x="296228" y="393383"/>
                              <a:pt x="288608" y="392430"/>
                            </a:cubicBezTo>
                            <a:cubicBezTo>
                              <a:pt x="280035" y="391477"/>
                              <a:pt x="271463" y="387668"/>
                              <a:pt x="262890" y="387668"/>
                            </a:cubicBezTo>
                            <a:cubicBezTo>
                              <a:pt x="257175" y="386715"/>
                              <a:pt x="253365" y="388620"/>
                              <a:pt x="248602" y="391477"/>
                            </a:cubicBezTo>
                            <a:cubicBezTo>
                              <a:pt x="244793" y="393383"/>
                              <a:pt x="241935" y="396240"/>
                              <a:pt x="238125" y="398145"/>
                            </a:cubicBezTo>
                            <a:cubicBezTo>
                              <a:pt x="234315" y="401002"/>
                              <a:pt x="229552" y="401955"/>
                              <a:pt x="225743" y="403860"/>
                            </a:cubicBezTo>
                            <a:cubicBezTo>
                              <a:pt x="216218" y="405765"/>
                              <a:pt x="206693" y="406718"/>
                              <a:pt x="198120" y="404813"/>
                            </a:cubicBezTo>
                            <a:cubicBezTo>
                              <a:pt x="197168" y="404813"/>
                              <a:pt x="188595" y="401955"/>
                              <a:pt x="188595" y="401002"/>
                            </a:cubicBezTo>
                            <a:cubicBezTo>
                              <a:pt x="188595" y="401002"/>
                              <a:pt x="191452" y="401002"/>
                              <a:pt x="191452" y="400050"/>
                            </a:cubicBezTo>
                            <a:cubicBezTo>
                              <a:pt x="192405" y="400050"/>
                              <a:pt x="194310" y="399098"/>
                              <a:pt x="195263" y="398145"/>
                            </a:cubicBezTo>
                            <a:cubicBezTo>
                              <a:pt x="197168" y="396240"/>
                              <a:pt x="198120" y="393383"/>
                              <a:pt x="196215" y="391477"/>
                            </a:cubicBezTo>
                            <a:cubicBezTo>
                              <a:pt x="194310" y="389573"/>
                              <a:pt x="191452" y="389573"/>
                              <a:pt x="189548" y="388620"/>
                            </a:cubicBezTo>
                            <a:cubicBezTo>
                              <a:pt x="184785" y="387668"/>
                              <a:pt x="180023" y="387668"/>
                              <a:pt x="176213" y="388620"/>
                            </a:cubicBezTo>
                            <a:cubicBezTo>
                              <a:pt x="171450" y="389573"/>
                              <a:pt x="166688" y="390525"/>
                              <a:pt x="160973" y="392430"/>
                            </a:cubicBezTo>
                            <a:cubicBezTo>
                              <a:pt x="157163" y="393383"/>
                              <a:pt x="153352" y="394335"/>
                              <a:pt x="149543" y="394335"/>
                            </a:cubicBezTo>
                            <a:cubicBezTo>
                              <a:pt x="140018" y="394335"/>
                              <a:pt x="129540" y="393383"/>
                              <a:pt x="120015" y="391477"/>
                            </a:cubicBezTo>
                            <a:cubicBezTo>
                              <a:pt x="110490" y="389573"/>
                              <a:pt x="100965" y="385763"/>
                              <a:pt x="92393" y="381952"/>
                            </a:cubicBezTo>
                            <a:cubicBezTo>
                              <a:pt x="83820" y="377190"/>
                              <a:pt x="76200" y="370523"/>
                              <a:pt x="71438" y="362902"/>
                            </a:cubicBezTo>
                            <a:cubicBezTo>
                              <a:pt x="69533" y="360045"/>
                              <a:pt x="68580" y="357188"/>
                              <a:pt x="67627" y="354330"/>
                            </a:cubicBezTo>
                            <a:cubicBezTo>
                              <a:pt x="66675" y="352425"/>
                              <a:pt x="66675" y="349568"/>
                              <a:pt x="66675" y="347663"/>
                            </a:cubicBezTo>
                            <a:cubicBezTo>
                              <a:pt x="66675" y="346710"/>
                              <a:pt x="66675" y="346710"/>
                              <a:pt x="67627" y="346710"/>
                            </a:cubicBezTo>
                            <a:cubicBezTo>
                              <a:pt x="68580" y="346710"/>
                              <a:pt x="69533" y="345758"/>
                              <a:pt x="70485" y="345758"/>
                            </a:cubicBezTo>
                            <a:cubicBezTo>
                              <a:pt x="74295" y="343852"/>
                              <a:pt x="77152" y="341948"/>
                              <a:pt x="80010" y="340043"/>
                            </a:cubicBezTo>
                            <a:cubicBezTo>
                              <a:pt x="82868" y="337185"/>
                              <a:pt x="84773" y="334327"/>
                              <a:pt x="83820" y="330518"/>
                            </a:cubicBezTo>
                            <a:cubicBezTo>
                              <a:pt x="82868" y="327660"/>
                              <a:pt x="80963" y="324802"/>
                              <a:pt x="79058" y="322898"/>
                            </a:cubicBezTo>
                            <a:cubicBezTo>
                              <a:pt x="77152" y="320993"/>
                              <a:pt x="74295" y="319088"/>
                              <a:pt x="71438" y="318135"/>
                            </a:cubicBezTo>
                            <a:cubicBezTo>
                              <a:pt x="62865" y="314325"/>
                              <a:pt x="54293" y="311468"/>
                              <a:pt x="45720" y="310515"/>
                            </a:cubicBezTo>
                            <a:cubicBezTo>
                              <a:pt x="36195" y="303848"/>
                              <a:pt x="28575" y="303848"/>
                              <a:pt x="21908" y="303848"/>
                            </a:cubicBezTo>
                            <a:cubicBezTo>
                              <a:pt x="15240" y="304800"/>
                              <a:pt x="5715" y="306705"/>
                              <a:pt x="2858" y="313373"/>
                            </a:cubicBezTo>
                            <a:cubicBezTo>
                              <a:pt x="1905" y="315277"/>
                              <a:pt x="1905" y="316230"/>
                              <a:pt x="1905" y="318135"/>
                            </a:cubicBezTo>
                            <a:cubicBezTo>
                              <a:pt x="1905" y="319088"/>
                              <a:pt x="1905" y="320040"/>
                              <a:pt x="2858" y="320993"/>
                            </a:cubicBezTo>
                            <a:cubicBezTo>
                              <a:pt x="2858" y="321945"/>
                              <a:pt x="2858" y="321945"/>
                              <a:pt x="3810" y="322898"/>
                            </a:cubicBezTo>
                            <a:cubicBezTo>
                              <a:pt x="3810" y="322898"/>
                              <a:pt x="5715" y="324802"/>
                              <a:pt x="4763" y="323850"/>
                            </a:cubicBezTo>
                            <a:cubicBezTo>
                              <a:pt x="2858" y="320993"/>
                              <a:pt x="952" y="318135"/>
                              <a:pt x="952" y="314325"/>
                            </a:cubicBezTo>
                            <a:cubicBezTo>
                              <a:pt x="952" y="313373"/>
                              <a:pt x="952" y="312420"/>
                              <a:pt x="952" y="311468"/>
                            </a:cubicBezTo>
                            <a:cubicBezTo>
                              <a:pt x="1905" y="301943"/>
                              <a:pt x="3810" y="291465"/>
                              <a:pt x="6668" y="281940"/>
                            </a:cubicBezTo>
                            <a:cubicBezTo>
                              <a:pt x="10477" y="264795"/>
                              <a:pt x="15240" y="247650"/>
                              <a:pt x="20955" y="230505"/>
                            </a:cubicBezTo>
                            <a:cubicBezTo>
                              <a:pt x="28575" y="208598"/>
                              <a:pt x="37148" y="187643"/>
                              <a:pt x="47625" y="166687"/>
                            </a:cubicBezTo>
                            <a:cubicBezTo>
                              <a:pt x="59055" y="143828"/>
                              <a:pt x="71438" y="122873"/>
                              <a:pt x="86677" y="101917"/>
                            </a:cubicBezTo>
                            <a:cubicBezTo>
                              <a:pt x="102870" y="80962"/>
                              <a:pt x="120968" y="61912"/>
                              <a:pt x="142875" y="45720"/>
                            </a:cubicBezTo>
                            <a:cubicBezTo>
                              <a:pt x="164783" y="29528"/>
                              <a:pt x="190500" y="16192"/>
                              <a:pt x="217170" y="8573"/>
                            </a:cubicBezTo>
                            <a:cubicBezTo>
                              <a:pt x="231458" y="4762"/>
                              <a:pt x="246698" y="1905"/>
                              <a:pt x="261938" y="953"/>
                            </a:cubicBezTo>
                            <a:cubicBezTo>
                              <a:pt x="281940" y="-952"/>
                              <a:pt x="301943" y="0"/>
                              <a:pt x="320993" y="3810"/>
                            </a:cubicBezTo>
                            <a:cubicBezTo>
                              <a:pt x="336233" y="6667"/>
                              <a:pt x="351473" y="13335"/>
                              <a:pt x="363855" y="23812"/>
                            </a:cubicBezTo>
                            <a:cubicBezTo>
                              <a:pt x="374332" y="32385"/>
                              <a:pt x="382905" y="43815"/>
                              <a:pt x="391478" y="55245"/>
                            </a:cubicBezTo>
                            <a:cubicBezTo>
                              <a:pt x="401003" y="68580"/>
                              <a:pt x="409575" y="81915"/>
                              <a:pt x="419100" y="94298"/>
                            </a:cubicBezTo>
                            <a:cubicBezTo>
                              <a:pt x="434340" y="112395"/>
                              <a:pt x="449580" y="129540"/>
                              <a:pt x="466725" y="144780"/>
                            </a:cubicBezTo>
                            <a:cubicBezTo>
                              <a:pt x="497205" y="172403"/>
                              <a:pt x="531495" y="193358"/>
                              <a:pt x="566738" y="213360"/>
                            </a:cubicBezTo>
                            <a:cubicBezTo>
                              <a:pt x="572453" y="216218"/>
                              <a:pt x="577215" y="219075"/>
                              <a:pt x="582930" y="221933"/>
                            </a:cubicBezTo>
                            <a:cubicBezTo>
                              <a:pt x="583882" y="223837"/>
                              <a:pt x="585788" y="223837"/>
                              <a:pt x="588645" y="225743"/>
                            </a:cubicBezTo>
                            <a:cubicBezTo>
                              <a:pt x="587693" y="225743"/>
                              <a:pt x="588645" y="225743"/>
                              <a:pt x="588645" y="225743"/>
                            </a:cubicBezTo>
                            <a:close/>
                          </a:path>
                        </a:pathLst>
                      </a:custGeom>
                      <a:solidFill>
                        <a:srgbClr val="1D5C96"/>
                      </a:solidFill>
                      <a:ln w="9525" cap="flat">
                        <a:noFill/>
                        <a:prstDash val="solid"/>
                        <a:miter/>
                      </a:ln>
                    </p:spPr>
                    <p:txBody>
                      <a:bodyPr rtlCol="0" anchor="ctr"/>
                      <a:lstStyle/>
                      <a:p>
                        <a:endParaRPr lang="en-US"/>
                      </a:p>
                    </p:txBody>
                  </p:sp>
                </p:grpSp>
                <p:grpSp>
                  <p:nvGrpSpPr>
                    <p:cNvPr id="2965" name="Graphic 4">
                      <a:extLst>
                        <a:ext uri="{FF2B5EF4-FFF2-40B4-BE49-F238E27FC236}">
                          <a16:creationId xmlns:a16="http://schemas.microsoft.com/office/drawing/2014/main" id="{F5C9C09E-B71B-4159-94BE-92B727365581}"/>
                        </a:ext>
                      </a:extLst>
                    </p:cNvPr>
                    <p:cNvGrpSpPr/>
                    <p:nvPr/>
                  </p:nvGrpSpPr>
                  <p:grpSpPr>
                    <a:xfrm>
                      <a:off x="1729740" y="1074736"/>
                      <a:ext cx="22859" cy="23812"/>
                      <a:chOff x="1729740" y="1074736"/>
                      <a:chExt cx="22859" cy="23812"/>
                    </a:xfrm>
                  </p:grpSpPr>
                  <p:sp>
                    <p:nvSpPr>
                      <p:cNvPr id="2966" name="Freeform: Shape 2965">
                        <a:extLst>
                          <a:ext uri="{FF2B5EF4-FFF2-40B4-BE49-F238E27FC236}">
                            <a16:creationId xmlns:a16="http://schemas.microsoft.com/office/drawing/2014/main" id="{3F91DE49-E18A-4348-9A0B-83B4B96F1625}"/>
                          </a:ext>
                        </a:extLst>
                      </p:cNvPr>
                      <p:cNvSpPr/>
                      <p:nvPr/>
                    </p:nvSpPr>
                    <p:spPr>
                      <a:xfrm>
                        <a:off x="1729740" y="1075291"/>
                        <a:ext cx="22211" cy="22305"/>
                      </a:xfrm>
                      <a:custGeom>
                        <a:avLst/>
                        <a:gdLst>
                          <a:gd name="connsiteX0" fmla="*/ 20955 w 22211"/>
                          <a:gd name="connsiteY0" fmla="*/ 1351 h 22305"/>
                          <a:gd name="connsiteX1" fmla="*/ 0 w 22211"/>
                          <a:gd name="connsiteY1" fmla="*/ 14686 h 22305"/>
                          <a:gd name="connsiteX2" fmla="*/ 15240 w 22211"/>
                          <a:gd name="connsiteY2" fmla="*/ 22306 h 22305"/>
                          <a:gd name="connsiteX3" fmla="*/ 20955 w 22211"/>
                          <a:gd name="connsiteY3" fmla="*/ 1351 h 22305"/>
                        </a:gdLst>
                        <a:ahLst/>
                        <a:cxnLst>
                          <a:cxn ang="0">
                            <a:pos x="connsiteX0" y="connsiteY0"/>
                          </a:cxn>
                          <a:cxn ang="0">
                            <a:pos x="connsiteX1" y="connsiteY1"/>
                          </a:cxn>
                          <a:cxn ang="0">
                            <a:pos x="connsiteX2" y="connsiteY2"/>
                          </a:cxn>
                          <a:cxn ang="0">
                            <a:pos x="connsiteX3" y="connsiteY3"/>
                          </a:cxn>
                        </a:cxnLst>
                        <a:rect l="l" t="t" r="r" b="b"/>
                        <a:pathLst>
                          <a:path w="22211" h="22305">
                            <a:moveTo>
                              <a:pt x="20955" y="1351"/>
                            </a:moveTo>
                            <a:cubicBezTo>
                              <a:pt x="20955" y="1351"/>
                              <a:pt x="11430" y="-6269"/>
                              <a:pt x="0" y="14686"/>
                            </a:cubicBezTo>
                            <a:lnTo>
                              <a:pt x="15240" y="22306"/>
                            </a:lnTo>
                            <a:cubicBezTo>
                              <a:pt x="19050" y="18496"/>
                              <a:pt x="24765" y="5161"/>
                              <a:pt x="20955" y="1351"/>
                            </a:cubicBezTo>
                            <a:close/>
                          </a:path>
                        </a:pathLst>
                      </a:custGeom>
                      <a:solidFill>
                        <a:srgbClr val="0C2F68"/>
                      </a:solidFill>
                      <a:ln w="9525" cap="flat">
                        <a:noFill/>
                        <a:prstDash val="solid"/>
                        <a:miter/>
                      </a:ln>
                    </p:spPr>
                    <p:txBody>
                      <a:bodyPr rtlCol="0" anchor="ctr"/>
                      <a:lstStyle/>
                      <a:p>
                        <a:endParaRPr lang="en-US"/>
                      </a:p>
                    </p:txBody>
                  </p:sp>
                  <p:sp>
                    <p:nvSpPr>
                      <p:cNvPr id="2967" name="Freeform: Shape 2966">
                        <a:extLst>
                          <a:ext uri="{FF2B5EF4-FFF2-40B4-BE49-F238E27FC236}">
                            <a16:creationId xmlns:a16="http://schemas.microsoft.com/office/drawing/2014/main" id="{F7BB5C0D-232E-4317-9986-0C674729E171}"/>
                          </a:ext>
                        </a:extLst>
                      </p:cNvPr>
                      <p:cNvSpPr/>
                      <p:nvPr/>
                    </p:nvSpPr>
                    <p:spPr>
                      <a:xfrm>
                        <a:off x="1729740" y="1074736"/>
                        <a:ext cx="22859" cy="23812"/>
                      </a:xfrm>
                      <a:custGeom>
                        <a:avLst/>
                        <a:gdLst>
                          <a:gd name="connsiteX0" fmla="*/ 21907 w 22859"/>
                          <a:gd name="connsiteY0" fmla="*/ 1905 h 23812"/>
                          <a:gd name="connsiteX1" fmla="*/ 20955 w 22859"/>
                          <a:gd name="connsiteY1" fmla="*/ 953 h 23812"/>
                          <a:gd name="connsiteX2" fmla="*/ 18097 w 22859"/>
                          <a:gd name="connsiteY2" fmla="*/ 0 h 23812"/>
                          <a:gd name="connsiteX3" fmla="*/ 13335 w 22859"/>
                          <a:gd name="connsiteY3" fmla="*/ 953 h 23812"/>
                          <a:gd name="connsiteX4" fmla="*/ 7620 w 22859"/>
                          <a:gd name="connsiteY4" fmla="*/ 4763 h 23812"/>
                          <a:gd name="connsiteX5" fmla="*/ 952 w 22859"/>
                          <a:gd name="connsiteY5" fmla="*/ 13335 h 23812"/>
                          <a:gd name="connsiteX6" fmla="*/ 0 w 22859"/>
                          <a:gd name="connsiteY6" fmla="*/ 15240 h 23812"/>
                          <a:gd name="connsiteX7" fmla="*/ 0 w 22859"/>
                          <a:gd name="connsiteY7" fmla="*/ 15240 h 23812"/>
                          <a:gd name="connsiteX8" fmla="*/ 4763 w 22859"/>
                          <a:gd name="connsiteY8" fmla="*/ 18098 h 23812"/>
                          <a:gd name="connsiteX9" fmla="*/ 12382 w 22859"/>
                          <a:gd name="connsiteY9" fmla="*/ 21908 h 23812"/>
                          <a:gd name="connsiteX10" fmla="*/ 14288 w 22859"/>
                          <a:gd name="connsiteY10" fmla="*/ 22860 h 23812"/>
                          <a:gd name="connsiteX11" fmla="*/ 14288 w 22859"/>
                          <a:gd name="connsiteY11" fmla="*/ 22860 h 23812"/>
                          <a:gd name="connsiteX12" fmla="*/ 16192 w 22859"/>
                          <a:gd name="connsiteY12" fmla="*/ 20003 h 23812"/>
                          <a:gd name="connsiteX13" fmla="*/ 18097 w 22859"/>
                          <a:gd name="connsiteY13" fmla="*/ 15240 h 23812"/>
                          <a:gd name="connsiteX14" fmla="*/ 20002 w 22859"/>
                          <a:gd name="connsiteY14" fmla="*/ 10478 h 23812"/>
                          <a:gd name="connsiteX15" fmla="*/ 20955 w 22859"/>
                          <a:gd name="connsiteY15" fmla="*/ 5715 h 23812"/>
                          <a:gd name="connsiteX16" fmla="*/ 21907 w 22859"/>
                          <a:gd name="connsiteY16" fmla="*/ 1905 h 23812"/>
                          <a:gd name="connsiteX17" fmla="*/ 21907 w 22859"/>
                          <a:gd name="connsiteY17" fmla="*/ 1905 h 23812"/>
                          <a:gd name="connsiteX18" fmla="*/ 22860 w 22859"/>
                          <a:gd name="connsiteY18" fmla="*/ 5715 h 23812"/>
                          <a:gd name="connsiteX19" fmla="*/ 21907 w 22859"/>
                          <a:gd name="connsiteY19" fmla="*/ 10478 h 23812"/>
                          <a:gd name="connsiteX20" fmla="*/ 18097 w 22859"/>
                          <a:gd name="connsiteY20" fmla="*/ 20003 h 23812"/>
                          <a:gd name="connsiteX21" fmla="*/ 15240 w 22859"/>
                          <a:gd name="connsiteY21" fmla="*/ 23813 h 23812"/>
                          <a:gd name="connsiteX22" fmla="*/ 15240 w 22859"/>
                          <a:gd name="connsiteY22" fmla="*/ 23813 h 23812"/>
                          <a:gd name="connsiteX23" fmla="*/ 10477 w 22859"/>
                          <a:gd name="connsiteY23" fmla="*/ 20955 h 23812"/>
                          <a:gd name="connsiteX24" fmla="*/ 2857 w 22859"/>
                          <a:gd name="connsiteY24" fmla="*/ 17145 h 23812"/>
                          <a:gd name="connsiteX25" fmla="*/ 952 w 22859"/>
                          <a:gd name="connsiteY25" fmla="*/ 16193 h 23812"/>
                          <a:gd name="connsiteX26" fmla="*/ 952 w 22859"/>
                          <a:gd name="connsiteY26" fmla="*/ 16193 h 23812"/>
                          <a:gd name="connsiteX27" fmla="*/ 7620 w 22859"/>
                          <a:gd name="connsiteY27" fmla="*/ 6668 h 23812"/>
                          <a:gd name="connsiteX28" fmla="*/ 13335 w 22859"/>
                          <a:gd name="connsiteY28" fmla="*/ 1905 h 23812"/>
                          <a:gd name="connsiteX29" fmla="*/ 18097 w 22859"/>
                          <a:gd name="connsiteY29" fmla="*/ 953 h 23812"/>
                          <a:gd name="connsiteX30" fmla="*/ 20955 w 22859"/>
                          <a:gd name="connsiteY30" fmla="*/ 1905 h 23812"/>
                          <a:gd name="connsiteX31" fmla="*/ 21907 w 22859"/>
                          <a:gd name="connsiteY31" fmla="*/ 1905 h 23812"/>
                          <a:gd name="connsiteX32" fmla="*/ 21907 w 22859"/>
                          <a:gd name="connsiteY32" fmla="*/ 1905 h 23812"/>
                          <a:gd name="connsiteX33" fmla="*/ 21907 w 22859"/>
                          <a:gd name="connsiteY33" fmla="*/ 1905 h 23812"/>
                          <a:gd name="connsiteX34" fmla="*/ 21907 w 22859"/>
                          <a:gd name="connsiteY34" fmla="*/ 1905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59" h="23812">
                            <a:moveTo>
                              <a:pt x="21907" y="1905"/>
                            </a:moveTo>
                            <a:cubicBezTo>
                              <a:pt x="21907" y="1905"/>
                              <a:pt x="20955" y="953"/>
                              <a:pt x="20955" y="953"/>
                            </a:cubicBezTo>
                            <a:cubicBezTo>
                              <a:pt x="20002" y="953"/>
                              <a:pt x="19050" y="0"/>
                              <a:pt x="18097" y="0"/>
                            </a:cubicBezTo>
                            <a:cubicBezTo>
                              <a:pt x="16192" y="0"/>
                              <a:pt x="15240" y="0"/>
                              <a:pt x="13335" y="953"/>
                            </a:cubicBezTo>
                            <a:cubicBezTo>
                              <a:pt x="11430" y="1905"/>
                              <a:pt x="9525" y="2858"/>
                              <a:pt x="7620" y="4763"/>
                            </a:cubicBezTo>
                            <a:cubicBezTo>
                              <a:pt x="4763" y="7620"/>
                              <a:pt x="2857" y="10478"/>
                              <a:pt x="952" y="13335"/>
                            </a:cubicBezTo>
                            <a:cubicBezTo>
                              <a:pt x="952" y="14288"/>
                              <a:pt x="0" y="14288"/>
                              <a:pt x="0" y="15240"/>
                            </a:cubicBezTo>
                            <a:cubicBezTo>
                              <a:pt x="0" y="15240"/>
                              <a:pt x="0" y="15240"/>
                              <a:pt x="0" y="15240"/>
                            </a:cubicBezTo>
                            <a:cubicBezTo>
                              <a:pt x="1905" y="16193"/>
                              <a:pt x="3810" y="17145"/>
                              <a:pt x="4763" y="18098"/>
                            </a:cubicBezTo>
                            <a:cubicBezTo>
                              <a:pt x="7620" y="19050"/>
                              <a:pt x="10477" y="20955"/>
                              <a:pt x="12382" y="21908"/>
                            </a:cubicBezTo>
                            <a:cubicBezTo>
                              <a:pt x="13335" y="21908"/>
                              <a:pt x="13335" y="22860"/>
                              <a:pt x="14288" y="22860"/>
                            </a:cubicBezTo>
                            <a:cubicBezTo>
                              <a:pt x="14288" y="22860"/>
                              <a:pt x="14288" y="22860"/>
                              <a:pt x="14288" y="22860"/>
                            </a:cubicBezTo>
                            <a:cubicBezTo>
                              <a:pt x="15240" y="21908"/>
                              <a:pt x="16192" y="20955"/>
                              <a:pt x="16192" y="20003"/>
                            </a:cubicBezTo>
                            <a:cubicBezTo>
                              <a:pt x="17145" y="19050"/>
                              <a:pt x="18097" y="17145"/>
                              <a:pt x="18097" y="15240"/>
                            </a:cubicBezTo>
                            <a:cubicBezTo>
                              <a:pt x="19050" y="13335"/>
                              <a:pt x="19050" y="12383"/>
                              <a:pt x="20002" y="10478"/>
                            </a:cubicBezTo>
                            <a:cubicBezTo>
                              <a:pt x="20002" y="8573"/>
                              <a:pt x="20955" y="7620"/>
                              <a:pt x="20955" y="5715"/>
                            </a:cubicBezTo>
                            <a:cubicBezTo>
                              <a:pt x="22860" y="4763"/>
                              <a:pt x="22860" y="2858"/>
                              <a:pt x="21907" y="1905"/>
                            </a:cubicBezTo>
                            <a:cubicBezTo>
                              <a:pt x="20955" y="1905"/>
                              <a:pt x="20955" y="1905"/>
                              <a:pt x="21907" y="1905"/>
                            </a:cubicBezTo>
                            <a:cubicBezTo>
                              <a:pt x="21907" y="2858"/>
                              <a:pt x="22860" y="3810"/>
                              <a:pt x="22860" y="5715"/>
                            </a:cubicBezTo>
                            <a:cubicBezTo>
                              <a:pt x="22860" y="7620"/>
                              <a:pt x="22860" y="8573"/>
                              <a:pt x="21907" y="10478"/>
                            </a:cubicBezTo>
                            <a:cubicBezTo>
                              <a:pt x="20955" y="13335"/>
                              <a:pt x="20002" y="17145"/>
                              <a:pt x="18097" y="20003"/>
                            </a:cubicBezTo>
                            <a:cubicBezTo>
                              <a:pt x="17145" y="20955"/>
                              <a:pt x="16192" y="22860"/>
                              <a:pt x="15240" y="23813"/>
                            </a:cubicBezTo>
                            <a:cubicBezTo>
                              <a:pt x="15240" y="23813"/>
                              <a:pt x="15240" y="23813"/>
                              <a:pt x="15240" y="23813"/>
                            </a:cubicBezTo>
                            <a:cubicBezTo>
                              <a:pt x="13335" y="22860"/>
                              <a:pt x="11430" y="21908"/>
                              <a:pt x="10477" y="20955"/>
                            </a:cubicBezTo>
                            <a:cubicBezTo>
                              <a:pt x="7620" y="20003"/>
                              <a:pt x="4763" y="18098"/>
                              <a:pt x="2857" y="17145"/>
                            </a:cubicBezTo>
                            <a:cubicBezTo>
                              <a:pt x="1905" y="17145"/>
                              <a:pt x="1905" y="16193"/>
                              <a:pt x="952" y="16193"/>
                            </a:cubicBezTo>
                            <a:cubicBezTo>
                              <a:pt x="952" y="16193"/>
                              <a:pt x="952" y="16193"/>
                              <a:pt x="952" y="16193"/>
                            </a:cubicBezTo>
                            <a:cubicBezTo>
                              <a:pt x="2857" y="13335"/>
                              <a:pt x="4763" y="9525"/>
                              <a:pt x="7620" y="6668"/>
                            </a:cubicBezTo>
                            <a:cubicBezTo>
                              <a:pt x="9525" y="4763"/>
                              <a:pt x="10477" y="2858"/>
                              <a:pt x="13335" y="1905"/>
                            </a:cubicBezTo>
                            <a:cubicBezTo>
                              <a:pt x="14288" y="953"/>
                              <a:pt x="16192" y="953"/>
                              <a:pt x="18097" y="953"/>
                            </a:cubicBezTo>
                            <a:cubicBezTo>
                              <a:pt x="19050" y="953"/>
                              <a:pt x="20002" y="953"/>
                              <a:pt x="20955" y="1905"/>
                            </a:cubicBezTo>
                            <a:cubicBezTo>
                              <a:pt x="20002" y="953"/>
                              <a:pt x="20955" y="1905"/>
                              <a:pt x="21907" y="1905"/>
                            </a:cubicBezTo>
                            <a:cubicBezTo>
                              <a:pt x="20955" y="1905"/>
                              <a:pt x="20955" y="1905"/>
                              <a:pt x="21907" y="1905"/>
                            </a:cubicBezTo>
                            <a:cubicBezTo>
                              <a:pt x="20955" y="1905"/>
                              <a:pt x="20955" y="1905"/>
                              <a:pt x="21907" y="1905"/>
                            </a:cubicBezTo>
                            <a:cubicBezTo>
                              <a:pt x="21907" y="1905"/>
                              <a:pt x="21907" y="1905"/>
                              <a:pt x="21907" y="1905"/>
                            </a:cubicBezTo>
                            <a:close/>
                          </a:path>
                        </a:pathLst>
                      </a:custGeom>
                      <a:solidFill>
                        <a:srgbClr val="041A3A"/>
                      </a:solidFill>
                      <a:ln w="9525" cap="flat">
                        <a:noFill/>
                        <a:prstDash val="solid"/>
                        <a:miter/>
                      </a:ln>
                    </p:spPr>
                    <p:txBody>
                      <a:bodyPr rtlCol="0" anchor="ctr"/>
                      <a:lstStyle/>
                      <a:p>
                        <a:endParaRPr lang="en-US"/>
                      </a:p>
                    </p:txBody>
                  </p:sp>
                </p:grpSp>
              </p:grpSp>
              <p:grpSp>
                <p:nvGrpSpPr>
                  <p:cNvPr id="2968" name="Graphic 4">
                    <a:extLst>
                      <a:ext uri="{FF2B5EF4-FFF2-40B4-BE49-F238E27FC236}">
                        <a16:creationId xmlns:a16="http://schemas.microsoft.com/office/drawing/2014/main" id="{2A7D74E1-5984-43A4-B7B7-6D48841935AE}"/>
                      </a:ext>
                    </a:extLst>
                  </p:cNvPr>
                  <p:cNvGrpSpPr/>
                  <p:nvPr/>
                </p:nvGrpSpPr>
                <p:grpSpPr>
                  <a:xfrm>
                    <a:off x="1163560" y="1154708"/>
                    <a:ext cx="27064" cy="27660"/>
                    <a:chOff x="1163560" y="1154708"/>
                    <a:chExt cx="27064" cy="27660"/>
                  </a:xfrm>
                </p:grpSpPr>
                <p:sp>
                  <p:nvSpPr>
                    <p:cNvPr id="2969" name="Freeform: Shape 2968">
                      <a:extLst>
                        <a:ext uri="{FF2B5EF4-FFF2-40B4-BE49-F238E27FC236}">
                          <a16:creationId xmlns:a16="http://schemas.microsoft.com/office/drawing/2014/main" id="{2A957DD9-15AE-496E-9CC8-09B52F4103DD}"/>
                        </a:ext>
                      </a:extLst>
                    </p:cNvPr>
                    <p:cNvSpPr/>
                    <p:nvPr/>
                  </p:nvSpPr>
                  <p:spPr>
                    <a:xfrm>
                      <a:off x="1164678" y="1154708"/>
                      <a:ext cx="25038" cy="27660"/>
                    </a:xfrm>
                    <a:custGeom>
                      <a:avLst/>
                      <a:gdLst>
                        <a:gd name="connsiteX0" fmla="*/ 3086 w 25038"/>
                        <a:gd name="connsiteY0" fmla="*/ 6706 h 27660"/>
                        <a:gd name="connsiteX1" fmla="*/ 2134 w 25038"/>
                        <a:gd name="connsiteY1" fmla="*/ 20993 h 27660"/>
                        <a:gd name="connsiteX2" fmla="*/ 15469 w 25038"/>
                        <a:gd name="connsiteY2" fmla="*/ 27661 h 27660"/>
                        <a:gd name="connsiteX3" fmla="*/ 24994 w 25038"/>
                        <a:gd name="connsiteY3" fmla="*/ 38 h 27660"/>
                        <a:gd name="connsiteX4" fmla="*/ 3086 w 25038"/>
                        <a:gd name="connsiteY4" fmla="*/ 6706 h 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8" h="27660">
                          <a:moveTo>
                            <a:pt x="3086" y="6706"/>
                          </a:moveTo>
                          <a:cubicBezTo>
                            <a:pt x="229" y="9563"/>
                            <a:pt x="-1676" y="15278"/>
                            <a:pt x="2134" y="20993"/>
                          </a:cubicBezTo>
                          <a:cubicBezTo>
                            <a:pt x="7849" y="25756"/>
                            <a:pt x="15469" y="27661"/>
                            <a:pt x="15469" y="27661"/>
                          </a:cubicBezTo>
                          <a:lnTo>
                            <a:pt x="24994" y="38"/>
                          </a:lnTo>
                          <a:cubicBezTo>
                            <a:pt x="25946" y="38"/>
                            <a:pt x="11659" y="-914"/>
                            <a:pt x="3086" y="6706"/>
                          </a:cubicBezTo>
                          <a:close/>
                        </a:path>
                      </a:pathLst>
                    </a:custGeom>
                    <a:solidFill>
                      <a:srgbClr val="0C2F68"/>
                    </a:solidFill>
                    <a:ln w="9525" cap="flat">
                      <a:noFill/>
                      <a:prstDash val="solid"/>
                      <a:miter/>
                    </a:ln>
                  </p:spPr>
                  <p:txBody>
                    <a:bodyPr rtlCol="0" anchor="ctr"/>
                    <a:lstStyle/>
                    <a:p>
                      <a:endParaRPr lang="en-US"/>
                    </a:p>
                  </p:txBody>
                </p:sp>
                <p:sp>
                  <p:nvSpPr>
                    <p:cNvPr id="2970" name="Freeform: Shape 2969">
                      <a:extLst>
                        <a:ext uri="{FF2B5EF4-FFF2-40B4-BE49-F238E27FC236}">
                          <a16:creationId xmlns:a16="http://schemas.microsoft.com/office/drawing/2014/main" id="{BD5B9A79-F4B7-4B97-BEFC-C66D81BF676D}"/>
                        </a:ext>
                      </a:extLst>
                    </p:cNvPr>
                    <p:cNvSpPr/>
                    <p:nvPr/>
                  </p:nvSpPr>
                  <p:spPr>
                    <a:xfrm>
                      <a:off x="1163560" y="1154747"/>
                      <a:ext cx="27064" cy="27622"/>
                    </a:xfrm>
                    <a:custGeom>
                      <a:avLst/>
                      <a:gdLst>
                        <a:gd name="connsiteX0" fmla="*/ 4205 w 27064"/>
                        <a:gd name="connsiteY0" fmla="*/ 6667 h 27622"/>
                        <a:gd name="connsiteX1" fmla="*/ 1347 w 27064"/>
                        <a:gd name="connsiteY1" fmla="*/ 11430 h 27622"/>
                        <a:gd name="connsiteX2" fmla="*/ 2300 w 27064"/>
                        <a:gd name="connsiteY2" fmla="*/ 18098 h 27622"/>
                        <a:gd name="connsiteX3" fmla="*/ 4205 w 27064"/>
                        <a:gd name="connsiteY3" fmla="*/ 21908 h 27622"/>
                        <a:gd name="connsiteX4" fmla="*/ 7062 w 27064"/>
                        <a:gd name="connsiteY4" fmla="*/ 23813 h 27622"/>
                        <a:gd name="connsiteX5" fmla="*/ 13730 w 27064"/>
                        <a:gd name="connsiteY5" fmla="*/ 26670 h 27622"/>
                        <a:gd name="connsiteX6" fmla="*/ 17540 w 27064"/>
                        <a:gd name="connsiteY6" fmla="*/ 27623 h 27622"/>
                        <a:gd name="connsiteX7" fmla="*/ 17540 w 27064"/>
                        <a:gd name="connsiteY7" fmla="*/ 27623 h 27622"/>
                        <a:gd name="connsiteX8" fmla="*/ 18492 w 27064"/>
                        <a:gd name="connsiteY8" fmla="*/ 24765 h 27622"/>
                        <a:gd name="connsiteX9" fmla="*/ 20397 w 27064"/>
                        <a:gd name="connsiteY9" fmla="*/ 18098 h 27622"/>
                        <a:gd name="connsiteX10" fmla="*/ 23255 w 27064"/>
                        <a:gd name="connsiteY10" fmla="*/ 10477 h 27622"/>
                        <a:gd name="connsiteX11" fmla="*/ 26112 w 27064"/>
                        <a:gd name="connsiteY11" fmla="*/ 3810 h 27622"/>
                        <a:gd name="connsiteX12" fmla="*/ 27065 w 27064"/>
                        <a:gd name="connsiteY12" fmla="*/ 1905 h 27622"/>
                        <a:gd name="connsiteX13" fmla="*/ 27065 w 27064"/>
                        <a:gd name="connsiteY13" fmla="*/ 952 h 27622"/>
                        <a:gd name="connsiteX14" fmla="*/ 27065 w 27064"/>
                        <a:gd name="connsiteY14" fmla="*/ 952 h 27622"/>
                        <a:gd name="connsiteX15" fmla="*/ 27065 w 27064"/>
                        <a:gd name="connsiteY15" fmla="*/ 952 h 27622"/>
                        <a:gd name="connsiteX16" fmla="*/ 27065 w 27064"/>
                        <a:gd name="connsiteY16" fmla="*/ 952 h 27622"/>
                        <a:gd name="connsiteX17" fmla="*/ 21350 w 27064"/>
                        <a:gd name="connsiteY17" fmla="*/ 952 h 27622"/>
                        <a:gd name="connsiteX18" fmla="*/ 9920 w 27064"/>
                        <a:gd name="connsiteY18" fmla="*/ 3810 h 27622"/>
                        <a:gd name="connsiteX19" fmla="*/ 4205 w 27064"/>
                        <a:gd name="connsiteY19" fmla="*/ 6667 h 27622"/>
                        <a:gd name="connsiteX20" fmla="*/ 4205 w 27064"/>
                        <a:gd name="connsiteY20" fmla="*/ 6667 h 27622"/>
                        <a:gd name="connsiteX21" fmla="*/ 15635 w 27064"/>
                        <a:gd name="connsiteY21" fmla="*/ 952 h 27622"/>
                        <a:gd name="connsiteX22" fmla="*/ 24207 w 27064"/>
                        <a:gd name="connsiteY22" fmla="*/ 0 h 27622"/>
                        <a:gd name="connsiteX23" fmla="*/ 25160 w 27064"/>
                        <a:gd name="connsiteY23" fmla="*/ 0 h 27622"/>
                        <a:gd name="connsiteX24" fmla="*/ 25160 w 27064"/>
                        <a:gd name="connsiteY24" fmla="*/ 0 h 27622"/>
                        <a:gd name="connsiteX25" fmla="*/ 25160 w 27064"/>
                        <a:gd name="connsiteY25" fmla="*/ 0 h 27622"/>
                        <a:gd name="connsiteX26" fmla="*/ 24207 w 27064"/>
                        <a:gd name="connsiteY26" fmla="*/ 2858 h 27622"/>
                        <a:gd name="connsiteX27" fmla="*/ 22302 w 27064"/>
                        <a:gd name="connsiteY27" fmla="*/ 9525 h 27622"/>
                        <a:gd name="connsiteX28" fmla="*/ 19445 w 27064"/>
                        <a:gd name="connsiteY28" fmla="*/ 17145 h 27622"/>
                        <a:gd name="connsiteX29" fmla="*/ 16587 w 27064"/>
                        <a:gd name="connsiteY29" fmla="*/ 23813 h 27622"/>
                        <a:gd name="connsiteX30" fmla="*/ 15635 w 27064"/>
                        <a:gd name="connsiteY30" fmla="*/ 25717 h 27622"/>
                        <a:gd name="connsiteX31" fmla="*/ 15635 w 27064"/>
                        <a:gd name="connsiteY31" fmla="*/ 26670 h 27622"/>
                        <a:gd name="connsiteX32" fmla="*/ 15635 w 27064"/>
                        <a:gd name="connsiteY32" fmla="*/ 26670 h 27622"/>
                        <a:gd name="connsiteX33" fmla="*/ 15635 w 27064"/>
                        <a:gd name="connsiteY33" fmla="*/ 26670 h 27622"/>
                        <a:gd name="connsiteX34" fmla="*/ 15635 w 27064"/>
                        <a:gd name="connsiteY34" fmla="*/ 26670 h 27622"/>
                        <a:gd name="connsiteX35" fmla="*/ 12777 w 27064"/>
                        <a:gd name="connsiteY35" fmla="*/ 25717 h 27622"/>
                        <a:gd name="connsiteX36" fmla="*/ 7062 w 27064"/>
                        <a:gd name="connsiteY36" fmla="*/ 22860 h 27622"/>
                        <a:gd name="connsiteX37" fmla="*/ 4205 w 27064"/>
                        <a:gd name="connsiteY37" fmla="*/ 20955 h 27622"/>
                        <a:gd name="connsiteX38" fmla="*/ 2300 w 27064"/>
                        <a:gd name="connsiteY38" fmla="*/ 20002 h 27622"/>
                        <a:gd name="connsiteX39" fmla="*/ 1347 w 27064"/>
                        <a:gd name="connsiteY39" fmla="*/ 18098 h 27622"/>
                        <a:gd name="connsiteX40" fmla="*/ 395 w 27064"/>
                        <a:gd name="connsiteY40" fmla="*/ 11430 h 27622"/>
                        <a:gd name="connsiteX41" fmla="*/ 4205 w 27064"/>
                        <a:gd name="connsiteY41" fmla="*/ 6667 h 27622"/>
                        <a:gd name="connsiteX42" fmla="*/ 4205 w 27064"/>
                        <a:gd name="connsiteY42" fmla="*/ 6667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4" h="27622">
                          <a:moveTo>
                            <a:pt x="4205" y="6667"/>
                          </a:moveTo>
                          <a:cubicBezTo>
                            <a:pt x="3252" y="7620"/>
                            <a:pt x="1347" y="9525"/>
                            <a:pt x="1347" y="11430"/>
                          </a:cubicBezTo>
                          <a:cubicBezTo>
                            <a:pt x="395" y="13335"/>
                            <a:pt x="1347" y="16192"/>
                            <a:pt x="2300" y="18098"/>
                          </a:cubicBezTo>
                          <a:cubicBezTo>
                            <a:pt x="3252" y="19050"/>
                            <a:pt x="3252" y="20955"/>
                            <a:pt x="4205" y="21908"/>
                          </a:cubicBezTo>
                          <a:cubicBezTo>
                            <a:pt x="5157" y="22860"/>
                            <a:pt x="6110" y="23813"/>
                            <a:pt x="7062" y="23813"/>
                          </a:cubicBezTo>
                          <a:cubicBezTo>
                            <a:pt x="8967" y="24765"/>
                            <a:pt x="10872" y="25717"/>
                            <a:pt x="13730" y="26670"/>
                          </a:cubicBezTo>
                          <a:cubicBezTo>
                            <a:pt x="14682" y="26670"/>
                            <a:pt x="15635" y="27623"/>
                            <a:pt x="17540" y="27623"/>
                          </a:cubicBezTo>
                          <a:cubicBezTo>
                            <a:pt x="17540" y="27623"/>
                            <a:pt x="17540" y="27623"/>
                            <a:pt x="17540" y="27623"/>
                          </a:cubicBezTo>
                          <a:cubicBezTo>
                            <a:pt x="17540" y="26670"/>
                            <a:pt x="18492" y="25717"/>
                            <a:pt x="18492" y="24765"/>
                          </a:cubicBezTo>
                          <a:cubicBezTo>
                            <a:pt x="19445" y="22860"/>
                            <a:pt x="20397" y="20002"/>
                            <a:pt x="20397" y="18098"/>
                          </a:cubicBezTo>
                          <a:cubicBezTo>
                            <a:pt x="21350" y="15240"/>
                            <a:pt x="22302" y="12383"/>
                            <a:pt x="23255" y="10477"/>
                          </a:cubicBezTo>
                          <a:cubicBezTo>
                            <a:pt x="24207" y="8573"/>
                            <a:pt x="25160" y="5715"/>
                            <a:pt x="26112" y="3810"/>
                          </a:cubicBezTo>
                          <a:cubicBezTo>
                            <a:pt x="26112" y="2858"/>
                            <a:pt x="27065" y="1905"/>
                            <a:pt x="27065" y="1905"/>
                          </a:cubicBezTo>
                          <a:cubicBezTo>
                            <a:pt x="27065" y="1905"/>
                            <a:pt x="27065" y="1905"/>
                            <a:pt x="27065" y="952"/>
                          </a:cubicBezTo>
                          <a:cubicBezTo>
                            <a:pt x="27065" y="952"/>
                            <a:pt x="27065" y="952"/>
                            <a:pt x="27065" y="952"/>
                          </a:cubicBezTo>
                          <a:lnTo>
                            <a:pt x="27065" y="952"/>
                          </a:lnTo>
                          <a:cubicBezTo>
                            <a:pt x="27065" y="952"/>
                            <a:pt x="27065" y="952"/>
                            <a:pt x="27065" y="952"/>
                          </a:cubicBezTo>
                          <a:cubicBezTo>
                            <a:pt x="25160" y="952"/>
                            <a:pt x="23255" y="952"/>
                            <a:pt x="21350" y="952"/>
                          </a:cubicBezTo>
                          <a:cubicBezTo>
                            <a:pt x="17540" y="952"/>
                            <a:pt x="13730" y="1905"/>
                            <a:pt x="9920" y="3810"/>
                          </a:cubicBezTo>
                          <a:cubicBezTo>
                            <a:pt x="8015" y="3810"/>
                            <a:pt x="6110" y="5715"/>
                            <a:pt x="4205" y="6667"/>
                          </a:cubicBezTo>
                          <a:cubicBezTo>
                            <a:pt x="4205" y="6667"/>
                            <a:pt x="4205" y="7620"/>
                            <a:pt x="4205" y="6667"/>
                          </a:cubicBezTo>
                          <a:cubicBezTo>
                            <a:pt x="8015" y="3810"/>
                            <a:pt x="11825" y="1905"/>
                            <a:pt x="15635" y="952"/>
                          </a:cubicBezTo>
                          <a:cubicBezTo>
                            <a:pt x="18492" y="0"/>
                            <a:pt x="21350" y="0"/>
                            <a:pt x="24207" y="0"/>
                          </a:cubicBezTo>
                          <a:cubicBezTo>
                            <a:pt x="24207" y="0"/>
                            <a:pt x="25160" y="0"/>
                            <a:pt x="25160" y="0"/>
                          </a:cubicBezTo>
                          <a:cubicBezTo>
                            <a:pt x="25160" y="0"/>
                            <a:pt x="25160" y="0"/>
                            <a:pt x="25160" y="0"/>
                          </a:cubicBezTo>
                          <a:cubicBezTo>
                            <a:pt x="25160" y="0"/>
                            <a:pt x="25160" y="0"/>
                            <a:pt x="25160" y="0"/>
                          </a:cubicBezTo>
                          <a:cubicBezTo>
                            <a:pt x="25160" y="952"/>
                            <a:pt x="24207" y="1905"/>
                            <a:pt x="24207" y="2858"/>
                          </a:cubicBezTo>
                          <a:cubicBezTo>
                            <a:pt x="23255" y="4763"/>
                            <a:pt x="22302" y="7620"/>
                            <a:pt x="22302" y="9525"/>
                          </a:cubicBezTo>
                          <a:cubicBezTo>
                            <a:pt x="21350" y="12383"/>
                            <a:pt x="20397" y="15240"/>
                            <a:pt x="19445" y="17145"/>
                          </a:cubicBezTo>
                          <a:cubicBezTo>
                            <a:pt x="18492" y="19050"/>
                            <a:pt x="17540" y="21908"/>
                            <a:pt x="16587" y="23813"/>
                          </a:cubicBezTo>
                          <a:cubicBezTo>
                            <a:pt x="16587" y="24765"/>
                            <a:pt x="15635" y="25717"/>
                            <a:pt x="15635" y="25717"/>
                          </a:cubicBezTo>
                          <a:cubicBezTo>
                            <a:pt x="15635" y="25717"/>
                            <a:pt x="15635" y="25717"/>
                            <a:pt x="15635" y="26670"/>
                          </a:cubicBezTo>
                          <a:cubicBezTo>
                            <a:pt x="15635" y="26670"/>
                            <a:pt x="15635" y="26670"/>
                            <a:pt x="15635" y="26670"/>
                          </a:cubicBezTo>
                          <a:cubicBezTo>
                            <a:pt x="15635" y="26670"/>
                            <a:pt x="15635" y="26670"/>
                            <a:pt x="15635" y="26670"/>
                          </a:cubicBezTo>
                          <a:cubicBezTo>
                            <a:pt x="15635" y="26670"/>
                            <a:pt x="15635" y="26670"/>
                            <a:pt x="15635" y="26670"/>
                          </a:cubicBezTo>
                          <a:cubicBezTo>
                            <a:pt x="14682" y="26670"/>
                            <a:pt x="13730" y="25717"/>
                            <a:pt x="12777" y="25717"/>
                          </a:cubicBezTo>
                          <a:cubicBezTo>
                            <a:pt x="10872" y="24765"/>
                            <a:pt x="8967" y="23813"/>
                            <a:pt x="7062" y="22860"/>
                          </a:cubicBezTo>
                          <a:cubicBezTo>
                            <a:pt x="6110" y="21908"/>
                            <a:pt x="5157" y="21908"/>
                            <a:pt x="4205" y="20955"/>
                          </a:cubicBezTo>
                          <a:cubicBezTo>
                            <a:pt x="3252" y="20955"/>
                            <a:pt x="3252" y="20002"/>
                            <a:pt x="2300" y="20002"/>
                          </a:cubicBezTo>
                          <a:cubicBezTo>
                            <a:pt x="2300" y="19050"/>
                            <a:pt x="1347" y="19050"/>
                            <a:pt x="1347" y="18098"/>
                          </a:cubicBezTo>
                          <a:cubicBezTo>
                            <a:pt x="395" y="16192"/>
                            <a:pt x="-558" y="14288"/>
                            <a:pt x="395" y="11430"/>
                          </a:cubicBezTo>
                          <a:cubicBezTo>
                            <a:pt x="2300" y="10477"/>
                            <a:pt x="3252" y="8573"/>
                            <a:pt x="4205" y="6667"/>
                          </a:cubicBezTo>
                          <a:cubicBezTo>
                            <a:pt x="5157" y="6667"/>
                            <a:pt x="4205" y="6667"/>
                            <a:pt x="4205" y="6667"/>
                          </a:cubicBezTo>
                          <a:close/>
                        </a:path>
                      </a:pathLst>
                    </a:custGeom>
                    <a:solidFill>
                      <a:srgbClr val="041A3A"/>
                    </a:solidFill>
                    <a:ln w="9525" cap="flat">
                      <a:noFill/>
                      <a:prstDash val="solid"/>
                      <a:miter/>
                    </a:ln>
                  </p:spPr>
                  <p:txBody>
                    <a:bodyPr rtlCol="0" anchor="ctr"/>
                    <a:lstStyle/>
                    <a:p>
                      <a:endParaRPr lang="en-US"/>
                    </a:p>
                  </p:txBody>
                </p:sp>
              </p:grpSp>
              <p:grpSp>
                <p:nvGrpSpPr>
                  <p:cNvPr id="2971" name="Graphic 4">
                    <a:extLst>
                      <a:ext uri="{FF2B5EF4-FFF2-40B4-BE49-F238E27FC236}">
                        <a16:creationId xmlns:a16="http://schemas.microsoft.com/office/drawing/2014/main" id="{C0C3339E-472E-440B-8AB2-B9895B2AE216}"/>
                      </a:ext>
                    </a:extLst>
                  </p:cNvPr>
                  <p:cNvGrpSpPr/>
                  <p:nvPr/>
                </p:nvGrpSpPr>
                <p:grpSpPr>
                  <a:xfrm>
                    <a:off x="1226820" y="1165224"/>
                    <a:ext cx="18097" cy="27765"/>
                    <a:chOff x="1226820" y="1165224"/>
                    <a:chExt cx="18097" cy="27765"/>
                  </a:xfrm>
                </p:grpSpPr>
                <p:sp>
                  <p:nvSpPr>
                    <p:cNvPr id="2972" name="Freeform: Shape 2971">
                      <a:extLst>
                        <a:ext uri="{FF2B5EF4-FFF2-40B4-BE49-F238E27FC236}">
                          <a16:creationId xmlns:a16="http://schemas.microsoft.com/office/drawing/2014/main" id="{E1F1E37F-5123-43D2-8D3B-B69FF083D851}"/>
                        </a:ext>
                      </a:extLst>
                    </p:cNvPr>
                    <p:cNvSpPr/>
                    <p:nvPr/>
                  </p:nvSpPr>
                  <p:spPr>
                    <a:xfrm>
                      <a:off x="1226820" y="1165224"/>
                      <a:ext cx="16920" cy="27765"/>
                    </a:xfrm>
                    <a:custGeom>
                      <a:avLst/>
                      <a:gdLst>
                        <a:gd name="connsiteX0" fmla="*/ 16192 w 16920"/>
                        <a:gd name="connsiteY0" fmla="*/ 16193 h 27765"/>
                        <a:gd name="connsiteX1" fmla="*/ 7620 w 16920"/>
                        <a:gd name="connsiteY1" fmla="*/ 0 h 27765"/>
                        <a:gd name="connsiteX2" fmla="*/ 0 w 16920"/>
                        <a:gd name="connsiteY2" fmla="*/ 27623 h 27765"/>
                        <a:gd name="connsiteX3" fmla="*/ 16192 w 16920"/>
                        <a:gd name="connsiteY3" fmla="*/ 16193 h 27765"/>
                      </a:gdLst>
                      <a:ahLst/>
                      <a:cxnLst>
                        <a:cxn ang="0">
                          <a:pos x="connsiteX0" y="connsiteY0"/>
                        </a:cxn>
                        <a:cxn ang="0">
                          <a:pos x="connsiteX1" y="connsiteY1"/>
                        </a:cxn>
                        <a:cxn ang="0">
                          <a:pos x="connsiteX2" y="connsiteY2"/>
                        </a:cxn>
                        <a:cxn ang="0">
                          <a:pos x="connsiteX3" y="connsiteY3"/>
                        </a:cxn>
                      </a:cxnLst>
                      <a:rect l="l" t="t" r="r" b="b"/>
                      <a:pathLst>
                        <a:path w="16920" h="27765">
                          <a:moveTo>
                            <a:pt x="16192" y="16193"/>
                          </a:moveTo>
                          <a:cubicBezTo>
                            <a:pt x="20002" y="7620"/>
                            <a:pt x="7620" y="0"/>
                            <a:pt x="7620" y="0"/>
                          </a:cubicBezTo>
                          <a:cubicBezTo>
                            <a:pt x="7620" y="0"/>
                            <a:pt x="952" y="22860"/>
                            <a:pt x="0" y="27623"/>
                          </a:cubicBezTo>
                          <a:cubicBezTo>
                            <a:pt x="0" y="28575"/>
                            <a:pt x="12382" y="24765"/>
                            <a:pt x="16192" y="16193"/>
                          </a:cubicBezTo>
                          <a:close/>
                        </a:path>
                      </a:pathLst>
                    </a:custGeom>
                    <a:solidFill>
                      <a:srgbClr val="0C2F68"/>
                    </a:solidFill>
                    <a:ln w="9525" cap="flat">
                      <a:noFill/>
                      <a:prstDash val="solid"/>
                      <a:miter/>
                    </a:ln>
                  </p:spPr>
                  <p:txBody>
                    <a:bodyPr rtlCol="0" anchor="ctr"/>
                    <a:lstStyle/>
                    <a:p>
                      <a:endParaRPr lang="en-US"/>
                    </a:p>
                  </p:txBody>
                </p:sp>
                <p:sp>
                  <p:nvSpPr>
                    <p:cNvPr id="2973" name="Freeform: Shape 2972">
                      <a:extLst>
                        <a:ext uri="{FF2B5EF4-FFF2-40B4-BE49-F238E27FC236}">
                          <a16:creationId xmlns:a16="http://schemas.microsoft.com/office/drawing/2014/main" id="{C7C4571B-158E-41EA-B04A-9879E5584431}"/>
                        </a:ext>
                      </a:extLst>
                    </p:cNvPr>
                    <p:cNvSpPr/>
                    <p:nvPr/>
                  </p:nvSpPr>
                  <p:spPr>
                    <a:xfrm>
                      <a:off x="1226820" y="1165224"/>
                      <a:ext cx="18097" cy="27622"/>
                    </a:xfrm>
                    <a:custGeom>
                      <a:avLst/>
                      <a:gdLst>
                        <a:gd name="connsiteX0" fmla="*/ 17145 w 18097"/>
                        <a:gd name="connsiteY0" fmla="*/ 16193 h 27622"/>
                        <a:gd name="connsiteX1" fmla="*/ 18097 w 18097"/>
                        <a:gd name="connsiteY1" fmla="*/ 11430 h 27622"/>
                        <a:gd name="connsiteX2" fmla="*/ 16192 w 18097"/>
                        <a:gd name="connsiteY2" fmla="*/ 6668 h 27622"/>
                        <a:gd name="connsiteX3" fmla="*/ 10477 w 18097"/>
                        <a:gd name="connsiteY3" fmla="*/ 952 h 27622"/>
                        <a:gd name="connsiteX4" fmla="*/ 8572 w 18097"/>
                        <a:gd name="connsiteY4" fmla="*/ 0 h 27622"/>
                        <a:gd name="connsiteX5" fmla="*/ 8572 w 18097"/>
                        <a:gd name="connsiteY5" fmla="*/ 0 h 27622"/>
                        <a:gd name="connsiteX6" fmla="*/ 6667 w 18097"/>
                        <a:gd name="connsiteY6" fmla="*/ 7620 h 27622"/>
                        <a:gd name="connsiteX7" fmla="*/ 2857 w 18097"/>
                        <a:gd name="connsiteY7" fmla="*/ 21908 h 27622"/>
                        <a:gd name="connsiteX8" fmla="*/ 1905 w 18097"/>
                        <a:gd name="connsiteY8" fmla="*/ 27623 h 27622"/>
                        <a:gd name="connsiteX9" fmla="*/ 2857 w 18097"/>
                        <a:gd name="connsiteY9" fmla="*/ 27623 h 27622"/>
                        <a:gd name="connsiteX10" fmla="*/ 7620 w 18097"/>
                        <a:gd name="connsiteY10" fmla="*/ 25718 h 27622"/>
                        <a:gd name="connsiteX11" fmla="*/ 16192 w 18097"/>
                        <a:gd name="connsiteY11" fmla="*/ 20002 h 27622"/>
                        <a:gd name="connsiteX12" fmla="*/ 17145 w 18097"/>
                        <a:gd name="connsiteY12" fmla="*/ 16193 h 27622"/>
                        <a:gd name="connsiteX13" fmla="*/ 17145 w 18097"/>
                        <a:gd name="connsiteY13" fmla="*/ 16193 h 27622"/>
                        <a:gd name="connsiteX14" fmla="*/ 9525 w 18097"/>
                        <a:gd name="connsiteY14" fmla="*/ 23813 h 27622"/>
                        <a:gd name="connsiteX15" fmla="*/ 1905 w 18097"/>
                        <a:gd name="connsiteY15" fmla="*/ 27623 h 27622"/>
                        <a:gd name="connsiteX16" fmla="*/ 0 w 18097"/>
                        <a:gd name="connsiteY16" fmla="*/ 27623 h 27622"/>
                        <a:gd name="connsiteX17" fmla="*/ 952 w 18097"/>
                        <a:gd name="connsiteY17" fmla="*/ 27623 h 27622"/>
                        <a:gd name="connsiteX18" fmla="*/ 1905 w 18097"/>
                        <a:gd name="connsiteY18" fmla="*/ 22860 h 27622"/>
                        <a:gd name="connsiteX19" fmla="*/ 3810 w 18097"/>
                        <a:gd name="connsiteY19" fmla="*/ 16193 h 27622"/>
                        <a:gd name="connsiteX20" fmla="*/ 7620 w 18097"/>
                        <a:gd name="connsiteY20" fmla="*/ 2858 h 27622"/>
                        <a:gd name="connsiteX21" fmla="*/ 8572 w 18097"/>
                        <a:gd name="connsiteY21" fmla="*/ 0 h 27622"/>
                        <a:gd name="connsiteX22" fmla="*/ 8572 w 18097"/>
                        <a:gd name="connsiteY22" fmla="*/ 0 h 27622"/>
                        <a:gd name="connsiteX23" fmla="*/ 12382 w 18097"/>
                        <a:gd name="connsiteY23" fmla="*/ 2858 h 27622"/>
                        <a:gd name="connsiteX24" fmla="*/ 17145 w 18097"/>
                        <a:gd name="connsiteY24" fmla="*/ 10477 h 27622"/>
                        <a:gd name="connsiteX25" fmla="*/ 17145 w 18097"/>
                        <a:gd name="connsiteY25" fmla="*/ 16193 h 27622"/>
                        <a:gd name="connsiteX26" fmla="*/ 17145 w 18097"/>
                        <a:gd name="connsiteY26" fmla="*/ 1619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97" h="27622">
                          <a:moveTo>
                            <a:pt x="17145" y="16193"/>
                          </a:moveTo>
                          <a:cubicBezTo>
                            <a:pt x="18097" y="14288"/>
                            <a:pt x="18097" y="13335"/>
                            <a:pt x="18097" y="11430"/>
                          </a:cubicBezTo>
                          <a:cubicBezTo>
                            <a:pt x="18097" y="9525"/>
                            <a:pt x="17145" y="8573"/>
                            <a:pt x="16192" y="6668"/>
                          </a:cubicBezTo>
                          <a:cubicBezTo>
                            <a:pt x="14288" y="4763"/>
                            <a:pt x="12382" y="2858"/>
                            <a:pt x="10477" y="952"/>
                          </a:cubicBezTo>
                          <a:cubicBezTo>
                            <a:pt x="9525" y="952"/>
                            <a:pt x="9525" y="0"/>
                            <a:pt x="8572" y="0"/>
                          </a:cubicBezTo>
                          <a:cubicBezTo>
                            <a:pt x="8572" y="0"/>
                            <a:pt x="8572" y="0"/>
                            <a:pt x="8572" y="0"/>
                          </a:cubicBezTo>
                          <a:cubicBezTo>
                            <a:pt x="7620" y="2858"/>
                            <a:pt x="6667" y="5715"/>
                            <a:pt x="6667" y="7620"/>
                          </a:cubicBezTo>
                          <a:cubicBezTo>
                            <a:pt x="5715" y="12383"/>
                            <a:pt x="3810" y="17145"/>
                            <a:pt x="2857" y="21908"/>
                          </a:cubicBezTo>
                          <a:cubicBezTo>
                            <a:pt x="2857" y="23813"/>
                            <a:pt x="1905" y="25718"/>
                            <a:pt x="1905" y="27623"/>
                          </a:cubicBezTo>
                          <a:cubicBezTo>
                            <a:pt x="1905" y="27623"/>
                            <a:pt x="1905" y="27623"/>
                            <a:pt x="2857" y="27623"/>
                          </a:cubicBezTo>
                          <a:cubicBezTo>
                            <a:pt x="4763" y="27623"/>
                            <a:pt x="5715" y="26670"/>
                            <a:pt x="7620" y="25718"/>
                          </a:cubicBezTo>
                          <a:cubicBezTo>
                            <a:pt x="10477" y="24765"/>
                            <a:pt x="13335" y="22860"/>
                            <a:pt x="16192" y="20002"/>
                          </a:cubicBezTo>
                          <a:cubicBezTo>
                            <a:pt x="14288" y="20002"/>
                            <a:pt x="16192" y="18098"/>
                            <a:pt x="17145" y="16193"/>
                          </a:cubicBezTo>
                          <a:cubicBezTo>
                            <a:pt x="17145" y="16193"/>
                            <a:pt x="16192" y="16193"/>
                            <a:pt x="17145" y="16193"/>
                          </a:cubicBezTo>
                          <a:cubicBezTo>
                            <a:pt x="15240" y="19050"/>
                            <a:pt x="12382" y="21908"/>
                            <a:pt x="9525" y="23813"/>
                          </a:cubicBezTo>
                          <a:cubicBezTo>
                            <a:pt x="7620" y="25718"/>
                            <a:pt x="4763" y="26670"/>
                            <a:pt x="1905" y="27623"/>
                          </a:cubicBezTo>
                          <a:cubicBezTo>
                            <a:pt x="952" y="27623"/>
                            <a:pt x="952" y="27623"/>
                            <a:pt x="0" y="27623"/>
                          </a:cubicBezTo>
                          <a:cubicBezTo>
                            <a:pt x="0" y="27623"/>
                            <a:pt x="0" y="27623"/>
                            <a:pt x="952" y="27623"/>
                          </a:cubicBezTo>
                          <a:cubicBezTo>
                            <a:pt x="952" y="25718"/>
                            <a:pt x="1905" y="24765"/>
                            <a:pt x="1905" y="22860"/>
                          </a:cubicBezTo>
                          <a:cubicBezTo>
                            <a:pt x="2857" y="20955"/>
                            <a:pt x="2857" y="18098"/>
                            <a:pt x="3810" y="16193"/>
                          </a:cubicBezTo>
                          <a:cubicBezTo>
                            <a:pt x="4763" y="11430"/>
                            <a:pt x="6667" y="7620"/>
                            <a:pt x="7620" y="2858"/>
                          </a:cubicBezTo>
                          <a:cubicBezTo>
                            <a:pt x="7620" y="1905"/>
                            <a:pt x="8572" y="952"/>
                            <a:pt x="8572" y="0"/>
                          </a:cubicBezTo>
                          <a:cubicBezTo>
                            <a:pt x="8572" y="0"/>
                            <a:pt x="8572" y="0"/>
                            <a:pt x="8572" y="0"/>
                          </a:cubicBezTo>
                          <a:cubicBezTo>
                            <a:pt x="9525" y="952"/>
                            <a:pt x="11430" y="1905"/>
                            <a:pt x="12382" y="2858"/>
                          </a:cubicBezTo>
                          <a:cubicBezTo>
                            <a:pt x="14288" y="4763"/>
                            <a:pt x="16192" y="7620"/>
                            <a:pt x="17145" y="10477"/>
                          </a:cubicBezTo>
                          <a:cubicBezTo>
                            <a:pt x="17145" y="12383"/>
                            <a:pt x="17145" y="14288"/>
                            <a:pt x="17145" y="16193"/>
                          </a:cubicBezTo>
                          <a:cubicBezTo>
                            <a:pt x="16192" y="16193"/>
                            <a:pt x="16192" y="16193"/>
                            <a:pt x="17145" y="16193"/>
                          </a:cubicBezTo>
                          <a:close/>
                        </a:path>
                      </a:pathLst>
                    </a:custGeom>
                    <a:solidFill>
                      <a:srgbClr val="041A3A"/>
                    </a:solidFill>
                    <a:ln w="9525" cap="flat">
                      <a:noFill/>
                      <a:prstDash val="solid"/>
                      <a:miter/>
                    </a:ln>
                  </p:spPr>
                  <p:txBody>
                    <a:bodyPr rtlCol="0" anchor="ctr"/>
                    <a:lstStyle/>
                    <a:p>
                      <a:endParaRPr lang="en-US"/>
                    </a:p>
                  </p:txBody>
                </p:sp>
              </p:grpSp>
              <p:grpSp>
                <p:nvGrpSpPr>
                  <p:cNvPr id="2974" name="Graphic 4">
                    <a:extLst>
                      <a:ext uri="{FF2B5EF4-FFF2-40B4-BE49-F238E27FC236}">
                        <a16:creationId xmlns:a16="http://schemas.microsoft.com/office/drawing/2014/main" id="{FD2F2476-3C6B-4F27-B887-98CCA6E09CD0}"/>
                      </a:ext>
                    </a:extLst>
                  </p:cNvPr>
                  <p:cNvGrpSpPr/>
                  <p:nvPr/>
                </p:nvGrpSpPr>
                <p:grpSpPr>
                  <a:xfrm>
                    <a:off x="1347787" y="1236661"/>
                    <a:ext cx="9525" cy="13335"/>
                    <a:chOff x="1347787" y="1236661"/>
                    <a:chExt cx="9525" cy="13335"/>
                  </a:xfrm>
                </p:grpSpPr>
                <p:sp>
                  <p:nvSpPr>
                    <p:cNvPr id="2975" name="Freeform: Shape 2974">
                      <a:extLst>
                        <a:ext uri="{FF2B5EF4-FFF2-40B4-BE49-F238E27FC236}">
                          <a16:creationId xmlns:a16="http://schemas.microsoft.com/office/drawing/2014/main" id="{64E13015-FDDF-48E0-9D10-6E8A03E8D782}"/>
                        </a:ext>
                      </a:extLst>
                    </p:cNvPr>
                    <p:cNvSpPr/>
                    <p:nvPr/>
                  </p:nvSpPr>
                  <p:spPr>
                    <a:xfrm>
                      <a:off x="1348739" y="1236661"/>
                      <a:ext cx="8572" cy="11430"/>
                    </a:xfrm>
                    <a:custGeom>
                      <a:avLst/>
                      <a:gdLst>
                        <a:gd name="connsiteX0" fmla="*/ 8573 w 8572"/>
                        <a:gd name="connsiteY0" fmla="*/ 5715 h 11430"/>
                        <a:gd name="connsiteX1" fmla="*/ 0 w 8572"/>
                        <a:gd name="connsiteY1" fmla="*/ 0 h 11430"/>
                        <a:gd name="connsiteX2" fmla="*/ 952 w 8572"/>
                        <a:gd name="connsiteY2" fmla="*/ 11430 h 11430"/>
                        <a:gd name="connsiteX3" fmla="*/ 8573 w 8572"/>
                        <a:gd name="connsiteY3" fmla="*/ 5715 h 11430"/>
                      </a:gdLst>
                      <a:ahLst/>
                      <a:cxnLst>
                        <a:cxn ang="0">
                          <a:pos x="connsiteX0" y="connsiteY0"/>
                        </a:cxn>
                        <a:cxn ang="0">
                          <a:pos x="connsiteX1" y="connsiteY1"/>
                        </a:cxn>
                        <a:cxn ang="0">
                          <a:pos x="connsiteX2" y="connsiteY2"/>
                        </a:cxn>
                        <a:cxn ang="0">
                          <a:pos x="connsiteX3" y="connsiteY3"/>
                        </a:cxn>
                      </a:cxnLst>
                      <a:rect l="l" t="t" r="r" b="b"/>
                      <a:pathLst>
                        <a:path w="8572" h="11430">
                          <a:moveTo>
                            <a:pt x="8573" y="5715"/>
                          </a:moveTo>
                          <a:cubicBezTo>
                            <a:pt x="8573" y="952"/>
                            <a:pt x="0" y="0"/>
                            <a:pt x="0" y="0"/>
                          </a:cubicBezTo>
                          <a:lnTo>
                            <a:pt x="952" y="11430"/>
                          </a:lnTo>
                          <a:cubicBezTo>
                            <a:pt x="0" y="11430"/>
                            <a:pt x="8573" y="11430"/>
                            <a:pt x="8573" y="5715"/>
                          </a:cubicBezTo>
                          <a:close/>
                        </a:path>
                      </a:pathLst>
                    </a:custGeom>
                    <a:solidFill>
                      <a:srgbClr val="0C2F68"/>
                    </a:solidFill>
                    <a:ln w="9525" cap="flat">
                      <a:noFill/>
                      <a:prstDash val="solid"/>
                      <a:miter/>
                    </a:ln>
                  </p:spPr>
                  <p:txBody>
                    <a:bodyPr rtlCol="0" anchor="ctr"/>
                    <a:lstStyle/>
                    <a:p>
                      <a:endParaRPr lang="en-US"/>
                    </a:p>
                  </p:txBody>
                </p:sp>
                <p:sp>
                  <p:nvSpPr>
                    <p:cNvPr id="2976" name="Freeform: Shape 2975">
                      <a:extLst>
                        <a:ext uri="{FF2B5EF4-FFF2-40B4-BE49-F238E27FC236}">
                          <a16:creationId xmlns:a16="http://schemas.microsoft.com/office/drawing/2014/main" id="{54AB2666-8E26-4328-9868-CDC97C75C3E6}"/>
                        </a:ext>
                      </a:extLst>
                    </p:cNvPr>
                    <p:cNvSpPr/>
                    <p:nvPr/>
                  </p:nvSpPr>
                  <p:spPr>
                    <a:xfrm>
                      <a:off x="1347787" y="1236661"/>
                      <a:ext cx="9525" cy="13335"/>
                    </a:xfrm>
                    <a:custGeom>
                      <a:avLst/>
                      <a:gdLst>
                        <a:gd name="connsiteX0" fmla="*/ 9525 w 9525"/>
                        <a:gd name="connsiteY0" fmla="*/ 6668 h 13335"/>
                        <a:gd name="connsiteX1" fmla="*/ 6667 w 9525"/>
                        <a:gd name="connsiteY1" fmla="*/ 2858 h 13335"/>
                        <a:gd name="connsiteX2" fmla="*/ 1905 w 9525"/>
                        <a:gd name="connsiteY2" fmla="*/ 952 h 13335"/>
                        <a:gd name="connsiteX3" fmla="*/ 952 w 9525"/>
                        <a:gd name="connsiteY3" fmla="*/ 952 h 13335"/>
                        <a:gd name="connsiteX4" fmla="*/ 952 w 9525"/>
                        <a:gd name="connsiteY4" fmla="*/ 952 h 13335"/>
                        <a:gd name="connsiteX5" fmla="*/ 1905 w 9525"/>
                        <a:gd name="connsiteY5" fmla="*/ 11430 h 13335"/>
                        <a:gd name="connsiteX6" fmla="*/ 1905 w 9525"/>
                        <a:gd name="connsiteY6" fmla="*/ 13335 h 13335"/>
                        <a:gd name="connsiteX7" fmla="*/ 1905 w 9525"/>
                        <a:gd name="connsiteY7" fmla="*/ 13335 h 13335"/>
                        <a:gd name="connsiteX8" fmla="*/ 4763 w 9525"/>
                        <a:gd name="connsiteY8" fmla="*/ 12383 h 13335"/>
                        <a:gd name="connsiteX9" fmla="*/ 9525 w 9525"/>
                        <a:gd name="connsiteY9" fmla="*/ 9525 h 13335"/>
                        <a:gd name="connsiteX10" fmla="*/ 9525 w 9525"/>
                        <a:gd name="connsiteY10" fmla="*/ 6668 h 13335"/>
                        <a:gd name="connsiteX11" fmla="*/ 9525 w 9525"/>
                        <a:gd name="connsiteY11" fmla="*/ 6668 h 13335"/>
                        <a:gd name="connsiteX12" fmla="*/ 1905 w 9525"/>
                        <a:gd name="connsiteY12" fmla="*/ 12383 h 13335"/>
                        <a:gd name="connsiteX13" fmla="*/ 952 w 9525"/>
                        <a:gd name="connsiteY13" fmla="*/ 12383 h 13335"/>
                        <a:gd name="connsiteX14" fmla="*/ 952 w 9525"/>
                        <a:gd name="connsiteY14" fmla="*/ 12383 h 13335"/>
                        <a:gd name="connsiteX15" fmla="*/ 0 w 9525"/>
                        <a:gd name="connsiteY15" fmla="*/ 1905 h 13335"/>
                        <a:gd name="connsiteX16" fmla="*/ 0 w 9525"/>
                        <a:gd name="connsiteY16" fmla="*/ 0 h 13335"/>
                        <a:gd name="connsiteX17" fmla="*/ 0 w 9525"/>
                        <a:gd name="connsiteY17" fmla="*/ 0 h 13335"/>
                        <a:gd name="connsiteX18" fmla="*/ 2858 w 9525"/>
                        <a:gd name="connsiteY18" fmla="*/ 952 h 13335"/>
                        <a:gd name="connsiteX19" fmla="*/ 7620 w 9525"/>
                        <a:gd name="connsiteY19" fmla="*/ 3810 h 13335"/>
                        <a:gd name="connsiteX20" fmla="*/ 9525 w 9525"/>
                        <a:gd name="connsiteY20" fmla="*/ 6668 h 13335"/>
                        <a:gd name="connsiteX21" fmla="*/ 9525 w 9525"/>
                        <a:gd name="connsiteY21" fmla="*/ 6668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3335">
                          <a:moveTo>
                            <a:pt x="9525" y="6668"/>
                          </a:moveTo>
                          <a:cubicBezTo>
                            <a:pt x="9525" y="4763"/>
                            <a:pt x="8573" y="2858"/>
                            <a:pt x="6667" y="2858"/>
                          </a:cubicBezTo>
                          <a:cubicBezTo>
                            <a:pt x="4763" y="1905"/>
                            <a:pt x="2858" y="1905"/>
                            <a:pt x="1905" y="952"/>
                          </a:cubicBezTo>
                          <a:cubicBezTo>
                            <a:pt x="1905" y="952"/>
                            <a:pt x="952" y="952"/>
                            <a:pt x="952" y="952"/>
                          </a:cubicBezTo>
                          <a:cubicBezTo>
                            <a:pt x="952" y="952"/>
                            <a:pt x="952" y="952"/>
                            <a:pt x="952" y="952"/>
                          </a:cubicBezTo>
                          <a:cubicBezTo>
                            <a:pt x="952" y="4763"/>
                            <a:pt x="1905" y="7620"/>
                            <a:pt x="1905" y="11430"/>
                          </a:cubicBezTo>
                          <a:cubicBezTo>
                            <a:pt x="1905" y="12383"/>
                            <a:pt x="1905" y="12383"/>
                            <a:pt x="1905" y="13335"/>
                          </a:cubicBezTo>
                          <a:cubicBezTo>
                            <a:pt x="1905" y="13335"/>
                            <a:pt x="1905" y="13335"/>
                            <a:pt x="1905" y="13335"/>
                          </a:cubicBezTo>
                          <a:cubicBezTo>
                            <a:pt x="2858" y="13335"/>
                            <a:pt x="3810" y="13335"/>
                            <a:pt x="4763" y="12383"/>
                          </a:cubicBezTo>
                          <a:cubicBezTo>
                            <a:pt x="6667" y="12383"/>
                            <a:pt x="8573" y="11430"/>
                            <a:pt x="9525" y="9525"/>
                          </a:cubicBezTo>
                          <a:cubicBezTo>
                            <a:pt x="9525" y="8573"/>
                            <a:pt x="9525" y="7620"/>
                            <a:pt x="9525" y="6668"/>
                          </a:cubicBezTo>
                          <a:cubicBezTo>
                            <a:pt x="9525" y="5715"/>
                            <a:pt x="9525" y="5715"/>
                            <a:pt x="9525" y="6668"/>
                          </a:cubicBezTo>
                          <a:cubicBezTo>
                            <a:pt x="8573" y="10477"/>
                            <a:pt x="4763" y="11430"/>
                            <a:pt x="1905" y="12383"/>
                          </a:cubicBezTo>
                          <a:cubicBezTo>
                            <a:pt x="1905" y="12383"/>
                            <a:pt x="952" y="12383"/>
                            <a:pt x="952" y="12383"/>
                          </a:cubicBezTo>
                          <a:cubicBezTo>
                            <a:pt x="952" y="12383"/>
                            <a:pt x="952" y="12383"/>
                            <a:pt x="952" y="12383"/>
                          </a:cubicBezTo>
                          <a:cubicBezTo>
                            <a:pt x="952" y="8573"/>
                            <a:pt x="952" y="5715"/>
                            <a:pt x="0" y="1905"/>
                          </a:cubicBezTo>
                          <a:cubicBezTo>
                            <a:pt x="0" y="952"/>
                            <a:pt x="0" y="952"/>
                            <a:pt x="0" y="0"/>
                          </a:cubicBezTo>
                          <a:cubicBezTo>
                            <a:pt x="0" y="0"/>
                            <a:pt x="0" y="0"/>
                            <a:pt x="0" y="0"/>
                          </a:cubicBezTo>
                          <a:cubicBezTo>
                            <a:pt x="952" y="0"/>
                            <a:pt x="1905" y="0"/>
                            <a:pt x="2858" y="952"/>
                          </a:cubicBezTo>
                          <a:cubicBezTo>
                            <a:pt x="4763" y="952"/>
                            <a:pt x="6667" y="1905"/>
                            <a:pt x="7620" y="3810"/>
                          </a:cubicBezTo>
                          <a:cubicBezTo>
                            <a:pt x="8573" y="3810"/>
                            <a:pt x="9525" y="4763"/>
                            <a:pt x="9525" y="6668"/>
                          </a:cubicBezTo>
                          <a:cubicBezTo>
                            <a:pt x="9525" y="6668"/>
                            <a:pt x="9525" y="6668"/>
                            <a:pt x="9525" y="6668"/>
                          </a:cubicBezTo>
                          <a:close/>
                        </a:path>
                      </a:pathLst>
                    </a:custGeom>
                    <a:solidFill>
                      <a:srgbClr val="041A3A"/>
                    </a:solidFill>
                    <a:ln w="9525" cap="flat">
                      <a:noFill/>
                      <a:prstDash val="solid"/>
                      <a:miter/>
                    </a:ln>
                  </p:spPr>
                  <p:txBody>
                    <a:bodyPr rtlCol="0" anchor="ctr"/>
                    <a:lstStyle/>
                    <a:p>
                      <a:endParaRPr lang="en-US"/>
                    </a:p>
                  </p:txBody>
                </p:sp>
              </p:grpSp>
              <p:grpSp>
                <p:nvGrpSpPr>
                  <p:cNvPr id="2977" name="Graphic 4">
                    <a:extLst>
                      <a:ext uri="{FF2B5EF4-FFF2-40B4-BE49-F238E27FC236}">
                        <a16:creationId xmlns:a16="http://schemas.microsoft.com/office/drawing/2014/main" id="{851B3B53-04A1-4E6E-BDE8-51A03319370C}"/>
                      </a:ext>
                    </a:extLst>
                  </p:cNvPr>
                  <p:cNvGrpSpPr/>
                  <p:nvPr/>
                </p:nvGrpSpPr>
                <p:grpSpPr>
                  <a:xfrm>
                    <a:off x="1649729" y="1135323"/>
                    <a:ext cx="15663" cy="17518"/>
                    <a:chOff x="1649729" y="1135323"/>
                    <a:chExt cx="15663" cy="17518"/>
                  </a:xfrm>
                </p:grpSpPr>
                <p:sp>
                  <p:nvSpPr>
                    <p:cNvPr id="2978" name="Freeform: Shape 2977">
                      <a:extLst>
                        <a:ext uri="{FF2B5EF4-FFF2-40B4-BE49-F238E27FC236}">
                          <a16:creationId xmlns:a16="http://schemas.microsoft.com/office/drawing/2014/main" id="{C6A900EE-0000-4B3F-8D8A-7E0FA0A34FC7}"/>
                        </a:ext>
                      </a:extLst>
                    </p:cNvPr>
                    <p:cNvSpPr/>
                    <p:nvPr/>
                  </p:nvSpPr>
                  <p:spPr>
                    <a:xfrm>
                      <a:off x="1651634" y="1135706"/>
                      <a:ext cx="13377" cy="16182"/>
                    </a:xfrm>
                    <a:custGeom>
                      <a:avLst/>
                      <a:gdLst>
                        <a:gd name="connsiteX0" fmla="*/ 11430 w 13377"/>
                        <a:gd name="connsiteY0" fmla="*/ 1895 h 16182"/>
                        <a:gd name="connsiteX1" fmla="*/ 0 w 13377"/>
                        <a:gd name="connsiteY1" fmla="*/ 2848 h 16182"/>
                        <a:gd name="connsiteX2" fmla="*/ 12383 w 13377"/>
                        <a:gd name="connsiteY2" fmla="*/ 16183 h 16182"/>
                        <a:gd name="connsiteX3" fmla="*/ 11430 w 13377"/>
                        <a:gd name="connsiteY3" fmla="*/ 1895 h 16182"/>
                      </a:gdLst>
                      <a:ahLst/>
                      <a:cxnLst>
                        <a:cxn ang="0">
                          <a:pos x="connsiteX0" y="connsiteY0"/>
                        </a:cxn>
                        <a:cxn ang="0">
                          <a:pos x="connsiteX1" y="connsiteY1"/>
                        </a:cxn>
                        <a:cxn ang="0">
                          <a:pos x="connsiteX2" y="connsiteY2"/>
                        </a:cxn>
                        <a:cxn ang="0">
                          <a:pos x="connsiteX3" y="connsiteY3"/>
                        </a:cxn>
                      </a:cxnLst>
                      <a:rect l="l" t="t" r="r" b="b"/>
                      <a:pathLst>
                        <a:path w="13377" h="16182">
                          <a:moveTo>
                            <a:pt x="11430" y="1895"/>
                          </a:moveTo>
                          <a:cubicBezTo>
                            <a:pt x="6668" y="-2867"/>
                            <a:pt x="0" y="2848"/>
                            <a:pt x="0" y="2848"/>
                          </a:cubicBezTo>
                          <a:lnTo>
                            <a:pt x="12383" y="16183"/>
                          </a:lnTo>
                          <a:cubicBezTo>
                            <a:pt x="10478" y="10468"/>
                            <a:pt x="16193" y="5705"/>
                            <a:pt x="11430" y="1895"/>
                          </a:cubicBezTo>
                          <a:close/>
                        </a:path>
                      </a:pathLst>
                    </a:custGeom>
                    <a:solidFill>
                      <a:srgbClr val="0C2F68"/>
                    </a:solidFill>
                    <a:ln w="9525" cap="flat">
                      <a:noFill/>
                      <a:prstDash val="solid"/>
                      <a:miter/>
                    </a:ln>
                  </p:spPr>
                  <p:txBody>
                    <a:bodyPr rtlCol="0" anchor="ctr"/>
                    <a:lstStyle/>
                    <a:p>
                      <a:endParaRPr lang="en-US"/>
                    </a:p>
                  </p:txBody>
                </p:sp>
                <p:sp>
                  <p:nvSpPr>
                    <p:cNvPr id="2979" name="Freeform: Shape 2978">
                      <a:extLst>
                        <a:ext uri="{FF2B5EF4-FFF2-40B4-BE49-F238E27FC236}">
                          <a16:creationId xmlns:a16="http://schemas.microsoft.com/office/drawing/2014/main" id="{08D5247D-07FC-4279-895C-42B3D81D1E0E}"/>
                        </a:ext>
                      </a:extLst>
                    </p:cNvPr>
                    <p:cNvSpPr/>
                    <p:nvPr/>
                  </p:nvSpPr>
                  <p:spPr>
                    <a:xfrm>
                      <a:off x="1649729" y="1135323"/>
                      <a:ext cx="15663" cy="17518"/>
                    </a:xfrm>
                    <a:custGeom>
                      <a:avLst/>
                      <a:gdLst>
                        <a:gd name="connsiteX0" fmla="*/ 13335 w 15663"/>
                        <a:gd name="connsiteY0" fmla="*/ 2279 h 17518"/>
                        <a:gd name="connsiteX1" fmla="*/ 7620 w 15663"/>
                        <a:gd name="connsiteY1" fmla="*/ 374 h 17518"/>
                        <a:gd name="connsiteX2" fmla="*/ 2858 w 15663"/>
                        <a:gd name="connsiteY2" fmla="*/ 2279 h 17518"/>
                        <a:gd name="connsiteX3" fmla="*/ 1905 w 15663"/>
                        <a:gd name="connsiteY3" fmla="*/ 3231 h 17518"/>
                        <a:gd name="connsiteX4" fmla="*/ 1905 w 15663"/>
                        <a:gd name="connsiteY4" fmla="*/ 3231 h 17518"/>
                        <a:gd name="connsiteX5" fmla="*/ 6667 w 15663"/>
                        <a:gd name="connsiteY5" fmla="*/ 7994 h 17518"/>
                        <a:gd name="connsiteX6" fmla="*/ 13335 w 15663"/>
                        <a:gd name="connsiteY6" fmla="*/ 15614 h 17518"/>
                        <a:gd name="connsiteX7" fmla="*/ 15240 w 15663"/>
                        <a:gd name="connsiteY7" fmla="*/ 17519 h 17518"/>
                        <a:gd name="connsiteX8" fmla="*/ 15240 w 15663"/>
                        <a:gd name="connsiteY8" fmla="*/ 17519 h 17518"/>
                        <a:gd name="connsiteX9" fmla="*/ 15240 w 15663"/>
                        <a:gd name="connsiteY9" fmla="*/ 10851 h 17518"/>
                        <a:gd name="connsiteX10" fmla="*/ 15240 w 15663"/>
                        <a:gd name="connsiteY10" fmla="*/ 6089 h 17518"/>
                        <a:gd name="connsiteX11" fmla="*/ 13335 w 15663"/>
                        <a:gd name="connsiteY11" fmla="*/ 2279 h 17518"/>
                        <a:gd name="connsiteX12" fmla="*/ 13335 w 15663"/>
                        <a:gd name="connsiteY12" fmla="*/ 2279 h 17518"/>
                        <a:gd name="connsiteX13" fmla="*/ 14288 w 15663"/>
                        <a:gd name="connsiteY13" fmla="*/ 5136 h 17518"/>
                        <a:gd name="connsiteX14" fmla="*/ 14288 w 15663"/>
                        <a:gd name="connsiteY14" fmla="*/ 7994 h 17518"/>
                        <a:gd name="connsiteX15" fmla="*/ 13335 w 15663"/>
                        <a:gd name="connsiteY15" fmla="*/ 13709 h 17518"/>
                        <a:gd name="connsiteX16" fmla="*/ 13335 w 15663"/>
                        <a:gd name="connsiteY16" fmla="*/ 17519 h 17518"/>
                        <a:gd name="connsiteX17" fmla="*/ 13335 w 15663"/>
                        <a:gd name="connsiteY17" fmla="*/ 17519 h 17518"/>
                        <a:gd name="connsiteX18" fmla="*/ 8573 w 15663"/>
                        <a:gd name="connsiteY18" fmla="*/ 12756 h 17518"/>
                        <a:gd name="connsiteX19" fmla="*/ 1905 w 15663"/>
                        <a:gd name="connsiteY19" fmla="*/ 5136 h 17518"/>
                        <a:gd name="connsiteX20" fmla="*/ 0 w 15663"/>
                        <a:gd name="connsiteY20" fmla="*/ 3231 h 17518"/>
                        <a:gd name="connsiteX21" fmla="*/ 0 w 15663"/>
                        <a:gd name="connsiteY21" fmla="*/ 3231 h 17518"/>
                        <a:gd name="connsiteX22" fmla="*/ 2858 w 15663"/>
                        <a:gd name="connsiteY22" fmla="*/ 1326 h 17518"/>
                        <a:gd name="connsiteX23" fmla="*/ 8573 w 15663"/>
                        <a:gd name="connsiteY23" fmla="*/ 374 h 17518"/>
                        <a:gd name="connsiteX24" fmla="*/ 13335 w 15663"/>
                        <a:gd name="connsiteY24" fmla="*/ 2279 h 17518"/>
                        <a:gd name="connsiteX25" fmla="*/ 13335 w 15663"/>
                        <a:gd name="connsiteY25" fmla="*/ 2279 h 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63" h="17518">
                          <a:moveTo>
                            <a:pt x="13335" y="2279"/>
                          </a:moveTo>
                          <a:cubicBezTo>
                            <a:pt x="11430" y="374"/>
                            <a:pt x="9525" y="-579"/>
                            <a:pt x="7620" y="374"/>
                          </a:cubicBezTo>
                          <a:cubicBezTo>
                            <a:pt x="5715" y="374"/>
                            <a:pt x="3810" y="1326"/>
                            <a:pt x="2858" y="2279"/>
                          </a:cubicBezTo>
                          <a:cubicBezTo>
                            <a:pt x="2858" y="2279"/>
                            <a:pt x="1905" y="2279"/>
                            <a:pt x="1905" y="3231"/>
                          </a:cubicBezTo>
                          <a:cubicBezTo>
                            <a:pt x="1905" y="3231"/>
                            <a:pt x="1905" y="3231"/>
                            <a:pt x="1905" y="3231"/>
                          </a:cubicBezTo>
                          <a:cubicBezTo>
                            <a:pt x="3810" y="5136"/>
                            <a:pt x="4763" y="6089"/>
                            <a:pt x="6667" y="7994"/>
                          </a:cubicBezTo>
                          <a:cubicBezTo>
                            <a:pt x="8573" y="10851"/>
                            <a:pt x="11430" y="12756"/>
                            <a:pt x="13335" y="15614"/>
                          </a:cubicBezTo>
                          <a:cubicBezTo>
                            <a:pt x="14288" y="16566"/>
                            <a:pt x="14288" y="16566"/>
                            <a:pt x="15240" y="17519"/>
                          </a:cubicBezTo>
                          <a:cubicBezTo>
                            <a:pt x="15240" y="17519"/>
                            <a:pt x="16192" y="17519"/>
                            <a:pt x="15240" y="17519"/>
                          </a:cubicBezTo>
                          <a:cubicBezTo>
                            <a:pt x="14288" y="15614"/>
                            <a:pt x="15240" y="13709"/>
                            <a:pt x="15240" y="10851"/>
                          </a:cubicBezTo>
                          <a:cubicBezTo>
                            <a:pt x="15240" y="8946"/>
                            <a:pt x="16192" y="7041"/>
                            <a:pt x="15240" y="6089"/>
                          </a:cubicBezTo>
                          <a:cubicBezTo>
                            <a:pt x="15240" y="4184"/>
                            <a:pt x="14288" y="3231"/>
                            <a:pt x="13335" y="2279"/>
                          </a:cubicBezTo>
                          <a:cubicBezTo>
                            <a:pt x="13335" y="2279"/>
                            <a:pt x="13335" y="1326"/>
                            <a:pt x="13335" y="2279"/>
                          </a:cubicBezTo>
                          <a:cubicBezTo>
                            <a:pt x="13335" y="3231"/>
                            <a:pt x="14288" y="4184"/>
                            <a:pt x="14288" y="5136"/>
                          </a:cubicBezTo>
                          <a:cubicBezTo>
                            <a:pt x="14288" y="6089"/>
                            <a:pt x="14288" y="7041"/>
                            <a:pt x="14288" y="7994"/>
                          </a:cubicBezTo>
                          <a:cubicBezTo>
                            <a:pt x="14288" y="9899"/>
                            <a:pt x="13335" y="11804"/>
                            <a:pt x="13335" y="13709"/>
                          </a:cubicBezTo>
                          <a:cubicBezTo>
                            <a:pt x="13335" y="14661"/>
                            <a:pt x="13335" y="16566"/>
                            <a:pt x="13335" y="17519"/>
                          </a:cubicBezTo>
                          <a:cubicBezTo>
                            <a:pt x="13335" y="17519"/>
                            <a:pt x="13335" y="17519"/>
                            <a:pt x="13335" y="17519"/>
                          </a:cubicBezTo>
                          <a:cubicBezTo>
                            <a:pt x="11430" y="15614"/>
                            <a:pt x="10478" y="14661"/>
                            <a:pt x="8573" y="12756"/>
                          </a:cubicBezTo>
                          <a:cubicBezTo>
                            <a:pt x="6667" y="9899"/>
                            <a:pt x="3810" y="7994"/>
                            <a:pt x="1905" y="5136"/>
                          </a:cubicBezTo>
                          <a:cubicBezTo>
                            <a:pt x="953" y="4184"/>
                            <a:pt x="953" y="4184"/>
                            <a:pt x="0" y="3231"/>
                          </a:cubicBezTo>
                          <a:cubicBezTo>
                            <a:pt x="0" y="3231"/>
                            <a:pt x="0" y="3231"/>
                            <a:pt x="0" y="3231"/>
                          </a:cubicBezTo>
                          <a:cubicBezTo>
                            <a:pt x="953" y="2279"/>
                            <a:pt x="1905" y="2279"/>
                            <a:pt x="2858" y="1326"/>
                          </a:cubicBezTo>
                          <a:cubicBezTo>
                            <a:pt x="4763" y="374"/>
                            <a:pt x="6667" y="374"/>
                            <a:pt x="8573" y="374"/>
                          </a:cubicBezTo>
                          <a:cubicBezTo>
                            <a:pt x="11430" y="374"/>
                            <a:pt x="12383" y="1326"/>
                            <a:pt x="13335" y="2279"/>
                          </a:cubicBezTo>
                          <a:cubicBezTo>
                            <a:pt x="13335" y="2279"/>
                            <a:pt x="14288" y="2279"/>
                            <a:pt x="13335" y="2279"/>
                          </a:cubicBezTo>
                          <a:close/>
                        </a:path>
                      </a:pathLst>
                    </a:custGeom>
                    <a:solidFill>
                      <a:srgbClr val="041A3A"/>
                    </a:solidFill>
                    <a:ln w="9525" cap="flat">
                      <a:noFill/>
                      <a:prstDash val="solid"/>
                      <a:miter/>
                    </a:ln>
                  </p:spPr>
                  <p:txBody>
                    <a:bodyPr rtlCol="0" anchor="ctr"/>
                    <a:lstStyle/>
                    <a:p>
                      <a:endParaRPr lang="en-US"/>
                    </a:p>
                  </p:txBody>
                </p:sp>
              </p:grpSp>
            </p:grpSp>
            <p:sp>
              <p:nvSpPr>
                <p:cNvPr id="2980" name="Freeform: Shape 2979">
                  <a:extLst>
                    <a:ext uri="{FF2B5EF4-FFF2-40B4-BE49-F238E27FC236}">
                      <a16:creationId xmlns:a16="http://schemas.microsoft.com/office/drawing/2014/main" id="{13AD13D5-16B9-4E24-9DF2-16EDAC05FF47}"/>
                    </a:ext>
                  </a:extLst>
                </p:cNvPr>
                <p:cNvSpPr/>
                <p:nvPr/>
              </p:nvSpPr>
              <p:spPr>
                <a:xfrm>
                  <a:off x="1559242" y="990916"/>
                  <a:ext cx="96202" cy="120015"/>
                </a:xfrm>
                <a:custGeom>
                  <a:avLst/>
                  <a:gdLst>
                    <a:gd name="connsiteX0" fmla="*/ 0 w 96202"/>
                    <a:gd name="connsiteY0" fmla="*/ 0 h 120015"/>
                    <a:gd name="connsiteX1" fmla="*/ 3810 w 96202"/>
                    <a:gd name="connsiteY1" fmla="*/ 5715 h 120015"/>
                    <a:gd name="connsiteX2" fmla="*/ 8573 w 96202"/>
                    <a:gd name="connsiteY2" fmla="*/ 12382 h 120015"/>
                    <a:gd name="connsiteX3" fmla="*/ 14288 w 96202"/>
                    <a:gd name="connsiteY3" fmla="*/ 20955 h 120015"/>
                    <a:gd name="connsiteX4" fmla="*/ 28575 w 96202"/>
                    <a:gd name="connsiteY4" fmla="*/ 40957 h 120015"/>
                    <a:gd name="connsiteX5" fmla="*/ 37148 w 96202"/>
                    <a:gd name="connsiteY5" fmla="*/ 52388 h 120015"/>
                    <a:gd name="connsiteX6" fmla="*/ 45720 w 96202"/>
                    <a:gd name="connsiteY6" fmla="*/ 63818 h 120015"/>
                    <a:gd name="connsiteX7" fmla="*/ 54292 w 96202"/>
                    <a:gd name="connsiteY7" fmla="*/ 75248 h 120015"/>
                    <a:gd name="connsiteX8" fmla="*/ 62865 w 96202"/>
                    <a:gd name="connsiteY8" fmla="*/ 85725 h 120015"/>
                    <a:gd name="connsiteX9" fmla="*/ 71438 w 96202"/>
                    <a:gd name="connsiteY9" fmla="*/ 95250 h 120015"/>
                    <a:gd name="connsiteX10" fmla="*/ 79058 w 96202"/>
                    <a:gd name="connsiteY10" fmla="*/ 103823 h 120015"/>
                    <a:gd name="connsiteX11" fmla="*/ 85725 w 96202"/>
                    <a:gd name="connsiteY11" fmla="*/ 110490 h 120015"/>
                    <a:gd name="connsiteX12" fmla="*/ 91440 w 96202"/>
                    <a:gd name="connsiteY12" fmla="*/ 115253 h 120015"/>
                    <a:gd name="connsiteX13" fmla="*/ 96203 w 96202"/>
                    <a:gd name="connsiteY13" fmla="*/ 120015 h 120015"/>
                    <a:gd name="connsiteX14" fmla="*/ 90488 w 96202"/>
                    <a:gd name="connsiteY14" fmla="*/ 116205 h 120015"/>
                    <a:gd name="connsiteX15" fmla="*/ 84773 w 96202"/>
                    <a:gd name="connsiteY15" fmla="*/ 111443 h 120015"/>
                    <a:gd name="connsiteX16" fmla="*/ 77153 w 96202"/>
                    <a:gd name="connsiteY16" fmla="*/ 104775 h 120015"/>
                    <a:gd name="connsiteX17" fmla="*/ 68580 w 96202"/>
                    <a:gd name="connsiteY17" fmla="*/ 96203 h 120015"/>
                    <a:gd name="connsiteX18" fmla="*/ 60008 w 96202"/>
                    <a:gd name="connsiteY18" fmla="*/ 86678 h 120015"/>
                    <a:gd name="connsiteX19" fmla="*/ 50483 w 96202"/>
                    <a:gd name="connsiteY19" fmla="*/ 76200 h 120015"/>
                    <a:gd name="connsiteX20" fmla="*/ 40958 w 96202"/>
                    <a:gd name="connsiteY20" fmla="*/ 64770 h 120015"/>
                    <a:gd name="connsiteX21" fmla="*/ 32385 w 96202"/>
                    <a:gd name="connsiteY21" fmla="*/ 53340 h 120015"/>
                    <a:gd name="connsiteX22" fmla="*/ 23813 w 96202"/>
                    <a:gd name="connsiteY22" fmla="*/ 41910 h 120015"/>
                    <a:gd name="connsiteX23" fmla="*/ 16192 w 96202"/>
                    <a:gd name="connsiteY23" fmla="*/ 31432 h 120015"/>
                    <a:gd name="connsiteX24" fmla="*/ 9525 w 96202"/>
                    <a:gd name="connsiteY24" fmla="*/ 21907 h 120015"/>
                    <a:gd name="connsiteX25" fmla="*/ 0 w 96202"/>
                    <a:gd name="connsiteY25" fmla="*/ 6668 h 120015"/>
                    <a:gd name="connsiteX26" fmla="*/ 0 w 96202"/>
                    <a:gd name="connsiteY26" fmla="*/ 0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02" h="120015">
                      <a:moveTo>
                        <a:pt x="0" y="0"/>
                      </a:moveTo>
                      <a:cubicBezTo>
                        <a:pt x="0" y="0"/>
                        <a:pt x="953" y="1905"/>
                        <a:pt x="3810" y="5715"/>
                      </a:cubicBezTo>
                      <a:cubicBezTo>
                        <a:pt x="4763" y="7620"/>
                        <a:pt x="6667" y="9525"/>
                        <a:pt x="8573" y="12382"/>
                      </a:cubicBezTo>
                      <a:cubicBezTo>
                        <a:pt x="10478" y="15240"/>
                        <a:pt x="12383" y="17145"/>
                        <a:pt x="14288" y="20955"/>
                      </a:cubicBezTo>
                      <a:cubicBezTo>
                        <a:pt x="18098" y="26670"/>
                        <a:pt x="23813" y="34290"/>
                        <a:pt x="28575" y="40957"/>
                      </a:cubicBezTo>
                      <a:cubicBezTo>
                        <a:pt x="31433" y="44768"/>
                        <a:pt x="34290" y="48578"/>
                        <a:pt x="37148" y="52388"/>
                      </a:cubicBezTo>
                      <a:cubicBezTo>
                        <a:pt x="40005" y="56198"/>
                        <a:pt x="42863" y="60007"/>
                        <a:pt x="45720" y="63818"/>
                      </a:cubicBezTo>
                      <a:cubicBezTo>
                        <a:pt x="48578" y="67628"/>
                        <a:pt x="51435" y="71438"/>
                        <a:pt x="54292" y="75248"/>
                      </a:cubicBezTo>
                      <a:cubicBezTo>
                        <a:pt x="57150" y="79057"/>
                        <a:pt x="60008" y="82868"/>
                        <a:pt x="62865" y="85725"/>
                      </a:cubicBezTo>
                      <a:cubicBezTo>
                        <a:pt x="65723" y="89535"/>
                        <a:pt x="68580" y="92393"/>
                        <a:pt x="71438" y="95250"/>
                      </a:cubicBezTo>
                      <a:cubicBezTo>
                        <a:pt x="74295" y="98107"/>
                        <a:pt x="77153" y="100965"/>
                        <a:pt x="79058" y="103823"/>
                      </a:cubicBezTo>
                      <a:cubicBezTo>
                        <a:pt x="81915" y="106680"/>
                        <a:pt x="83820" y="108585"/>
                        <a:pt x="85725" y="110490"/>
                      </a:cubicBezTo>
                      <a:cubicBezTo>
                        <a:pt x="87630" y="112395"/>
                        <a:pt x="89535" y="114300"/>
                        <a:pt x="91440" y="115253"/>
                      </a:cubicBezTo>
                      <a:cubicBezTo>
                        <a:pt x="94298" y="118110"/>
                        <a:pt x="96203" y="120015"/>
                        <a:pt x="96203" y="120015"/>
                      </a:cubicBezTo>
                      <a:cubicBezTo>
                        <a:pt x="96203" y="120015"/>
                        <a:pt x="94298" y="118110"/>
                        <a:pt x="90488" y="116205"/>
                      </a:cubicBezTo>
                      <a:cubicBezTo>
                        <a:pt x="88583" y="115253"/>
                        <a:pt x="86678" y="113348"/>
                        <a:pt x="84773" y="111443"/>
                      </a:cubicBezTo>
                      <a:cubicBezTo>
                        <a:pt x="82867" y="109538"/>
                        <a:pt x="80010" y="107632"/>
                        <a:pt x="77153" y="104775"/>
                      </a:cubicBezTo>
                      <a:cubicBezTo>
                        <a:pt x="74295" y="101918"/>
                        <a:pt x="71438" y="99060"/>
                        <a:pt x="68580" y="96203"/>
                      </a:cubicBezTo>
                      <a:cubicBezTo>
                        <a:pt x="65723" y="93345"/>
                        <a:pt x="62865" y="89535"/>
                        <a:pt x="60008" y="86678"/>
                      </a:cubicBezTo>
                      <a:cubicBezTo>
                        <a:pt x="57150" y="82868"/>
                        <a:pt x="54292" y="80010"/>
                        <a:pt x="50483" y="76200"/>
                      </a:cubicBezTo>
                      <a:cubicBezTo>
                        <a:pt x="47625" y="72390"/>
                        <a:pt x="44767" y="68580"/>
                        <a:pt x="40958" y="64770"/>
                      </a:cubicBezTo>
                      <a:cubicBezTo>
                        <a:pt x="38100" y="60960"/>
                        <a:pt x="35242" y="57150"/>
                        <a:pt x="32385" y="53340"/>
                      </a:cubicBezTo>
                      <a:cubicBezTo>
                        <a:pt x="29528" y="49530"/>
                        <a:pt x="26670" y="45720"/>
                        <a:pt x="23813" y="41910"/>
                      </a:cubicBezTo>
                      <a:cubicBezTo>
                        <a:pt x="20955" y="38100"/>
                        <a:pt x="19050" y="34290"/>
                        <a:pt x="16192" y="31432"/>
                      </a:cubicBezTo>
                      <a:cubicBezTo>
                        <a:pt x="14288" y="27623"/>
                        <a:pt x="11430" y="24765"/>
                        <a:pt x="9525" y="21907"/>
                      </a:cubicBezTo>
                      <a:cubicBezTo>
                        <a:pt x="5715" y="16193"/>
                        <a:pt x="1905" y="10478"/>
                        <a:pt x="0" y="6668"/>
                      </a:cubicBezTo>
                      <a:cubicBezTo>
                        <a:pt x="953" y="2857"/>
                        <a:pt x="0" y="0"/>
                        <a:pt x="0" y="0"/>
                      </a:cubicBezTo>
                      <a:close/>
                    </a:path>
                  </a:pathLst>
                </a:custGeom>
                <a:solidFill>
                  <a:srgbClr val="1D5C96"/>
                </a:solidFill>
                <a:ln w="9525" cap="flat">
                  <a:noFill/>
                  <a:prstDash val="solid"/>
                  <a:miter/>
                </a:ln>
              </p:spPr>
              <p:txBody>
                <a:bodyPr rtlCol="0" anchor="ctr"/>
                <a:lstStyle/>
                <a:p>
                  <a:endParaRPr lang="en-US"/>
                </a:p>
              </p:txBody>
            </p:sp>
            <p:sp>
              <p:nvSpPr>
                <p:cNvPr id="2981" name="Freeform: Shape 2980">
                  <a:extLst>
                    <a:ext uri="{FF2B5EF4-FFF2-40B4-BE49-F238E27FC236}">
                      <a16:creationId xmlns:a16="http://schemas.microsoft.com/office/drawing/2014/main" id="{AC281F68-BE92-4CD5-B60E-AB53C9EF7B94}"/>
                    </a:ext>
                  </a:extLst>
                </p:cNvPr>
                <p:cNvSpPr/>
                <p:nvPr/>
              </p:nvSpPr>
              <p:spPr>
                <a:xfrm>
                  <a:off x="1550670" y="1030922"/>
                  <a:ext cx="78104" cy="123825"/>
                </a:xfrm>
                <a:custGeom>
                  <a:avLst/>
                  <a:gdLst>
                    <a:gd name="connsiteX0" fmla="*/ 0 w 78104"/>
                    <a:gd name="connsiteY0" fmla="*/ 0 h 123825"/>
                    <a:gd name="connsiteX1" fmla="*/ 2858 w 78104"/>
                    <a:gd name="connsiteY1" fmla="*/ 5715 h 123825"/>
                    <a:gd name="connsiteX2" fmla="*/ 5715 w 78104"/>
                    <a:gd name="connsiteY2" fmla="*/ 12382 h 123825"/>
                    <a:gd name="connsiteX3" fmla="*/ 10477 w 78104"/>
                    <a:gd name="connsiteY3" fmla="*/ 20955 h 123825"/>
                    <a:gd name="connsiteX4" fmla="*/ 16192 w 78104"/>
                    <a:gd name="connsiteY4" fmla="*/ 30480 h 123825"/>
                    <a:gd name="connsiteX5" fmla="*/ 21908 w 78104"/>
                    <a:gd name="connsiteY5" fmla="*/ 40957 h 123825"/>
                    <a:gd name="connsiteX6" fmla="*/ 28575 w 78104"/>
                    <a:gd name="connsiteY6" fmla="*/ 52388 h 123825"/>
                    <a:gd name="connsiteX7" fmla="*/ 36195 w 78104"/>
                    <a:gd name="connsiteY7" fmla="*/ 63818 h 123825"/>
                    <a:gd name="connsiteX8" fmla="*/ 43815 w 78104"/>
                    <a:gd name="connsiteY8" fmla="*/ 75248 h 123825"/>
                    <a:gd name="connsiteX9" fmla="*/ 51435 w 78104"/>
                    <a:gd name="connsiteY9" fmla="*/ 86677 h 123825"/>
                    <a:gd name="connsiteX10" fmla="*/ 58102 w 78104"/>
                    <a:gd name="connsiteY10" fmla="*/ 97155 h 123825"/>
                    <a:gd name="connsiteX11" fmla="*/ 64770 w 78104"/>
                    <a:gd name="connsiteY11" fmla="*/ 105727 h 123825"/>
                    <a:gd name="connsiteX12" fmla="*/ 74295 w 78104"/>
                    <a:gd name="connsiteY12" fmla="*/ 119063 h 123825"/>
                    <a:gd name="connsiteX13" fmla="*/ 78105 w 78104"/>
                    <a:gd name="connsiteY13" fmla="*/ 123825 h 123825"/>
                    <a:gd name="connsiteX14" fmla="*/ 74295 w 78104"/>
                    <a:gd name="connsiteY14" fmla="*/ 119063 h 123825"/>
                    <a:gd name="connsiteX15" fmla="*/ 63817 w 78104"/>
                    <a:gd name="connsiteY15" fmla="*/ 105727 h 123825"/>
                    <a:gd name="connsiteX16" fmla="*/ 57150 w 78104"/>
                    <a:gd name="connsiteY16" fmla="*/ 97155 h 123825"/>
                    <a:gd name="connsiteX17" fmla="*/ 49530 w 78104"/>
                    <a:gd name="connsiteY17" fmla="*/ 86677 h 123825"/>
                    <a:gd name="connsiteX18" fmla="*/ 41910 w 78104"/>
                    <a:gd name="connsiteY18" fmla="*/ 75248 h 123825"/>
                    <a:gd name="connsiteX19" fmla="*/ 34290 w 78104"/>
                    <a:gd name="connsiteY19" fmla="*/ 63818 h 123825"/>
                    <a:gd name="connsiteX20" fmla="*/ 27622 w 78104"/>
                    <a:gd name="connsiteY20" fmla="*/ 52388 h 123825"/>
                    <a:gd name="connsiteX21" fmla="*/ 20955 w 78104"/>
                    <a:gd name="connsiteY21" fmla="*/ 40957 h 123825"/>
                    <a:gd name="connsiteX22" fmla="*/ 15240 w 78104"/>
                    <a:gd name="connsiteY22" fmla="*/ 29527 h 123825"/>
                    <a:gd name="connsiteX23" fmla="*/ 10477 w 78104"/>
                    <a:gd name="connsiteY23" fmla="*/ 20002 h 123825"/>
                    <a:gd name="connsiteX24" fmla="*/ 6667 w 78104"/>
                    <a:gd name="connsiteY24" fmla="*/ 11430 h 123825"/>
                    <a:gd name="connsiteX25" fmla="*/ 3810 w 78104"/>
                    <a:gd name="connsiteY25" fmla="*/ 4763 h 123825"/>
                    <a:gd name="connsiteX26" fmla="*/ 1905 w 78104"/>
                    <a:gd name="connsiteY26" fmla="*/ 0 h 123825"/>
                    <a:gd name="connsiteX27" fmla="*/ 0 w 78104"/>
                    <a:gd name="connsiteY27"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104" h="123825">
                      <a:moveTo>
                        <a:pt x="0" y="0"/>
                      </a:moveTo>
                      <a:cubicBezTo>
                        <a:pt x="0" y="0"/>
                        <a:pt x="952" y="1905"/>
                        <a:pt x="2858" y="5715"/>
                      </a:cubicBezTo>
                      <a:cubicBezTo>
                        <a:pt x="3810" y="7620"/>
                        <a:pt x="4763" y="9525"/>
                        <a:pt x="5715" y="12382"/>
                      </a:cubicBezTo>
                      <a:cubicBezTo>
                        <a:pt x="6667" y="15240"/>
                        <a:pt x="8572" y="18098"/>
                        <a:pt x="10477" y="20955"/>
                      </a:cubicBezTo>
                      <a:cubicBezTo>
                        <a:pt x="12383" y="23813"/>
                        <a:pt x="14288" y="27623"/>
                        <a:pt x="16192" y="30480"/>
                      </a:cubicBezTo>
                      <a:cubicBezTo>
                        <a:pt x="18097" y="34290"/>
                        <a:pt x="20002" y="38100"/>
                        <a:pt x="21908" y="40957"/>
                      </a:cubicBezTo>
                      <a:cubicBezTo>
                        <a:pt x="23813" y="44768"/>
                        <a:pt x="26670" y="48577"/>
                        <a:pt x="28575" y="52388"/>
                      </a:cubicBezTo>
                      <a:cubicBezTo>
                        <a:pt x="30480" y="56198"/>
                        <a:pt x="33338" y="60007"/>
                        <a:pt x="36195" y="63818"/>
                      </a:cubicBezTo>
                      <a:cubicBezTo>
                        <a:pt x="39052" y="67627"/>
                        <a:pt x="40958" y="71438"/>
                        <a:pt x="43815" y="75248"/>
                      </a:cubicBezTo>
                      <a:cubicBezTo>
                        <a:pt x="46672" y="79057"/>
                        <a:pt x="48577" y="82868"/>
                        <a:pt x="51435" y="86677"/>
                      </a:cubicBezTo>
                      <a:cubicBezTo>
                        <a:pt x="54292" y="90488"/>
                        <a:pt x="56197" y="93345"/>
                        <a:pt x="58102" y="97155"/>
                      </a:cubicBezTo>
                      <a:cubicBezTo>
                        <a:pt x="60008" y="100013"/>
                        <a:pt x="62865" y="103823"/>
                        <a:pt x="64770" y="105727"/>
                      </a:cubicBezTo>
                      <a:cubicBezTo>
                        <a:pt x="68580" y="111442"/>
                        <a:pt x="72390" y="116205"/>
                        <a:pt x="74295" y="119063"/>
                      </a:cubicBezTo>
                      <a:cubicBezTo>
                        <a:pt x="76200" y="121920"/>
                        <a:pt x="78105" y="123825"/>
                        <a:pt x="78105" y="123825"/>
                      </a:cubicBezTo>
                      <a:cubicBezTo>
                        <a:pt x="78105" y="123825"/>
                        <a:pt x="76200" y="121920"/>
                        <a:pt x="74295" y="119063"/>
                      </a:cubicBezTo>
                      <a:cubicBezTo>
                        <a:pt x="71438" y="116205"/>
                        <a:pt x="67627" y="111442"/>
                        <a:pt x="63817" y="105727"/>
                      </a:cubicBezTo>
                      <a:cubicBezTo>
                        <a:pt x="61913" y="102870"/>
                        <a:pt x="59055" y="100013"/>
                        <a:pt x="57150" y="97155"/>
                      </a:cubicBezTo>
                      <a:cubicBezTo>
                        <a:pt x="55245" y="94298"/>
                        <a:pt x="52388" y="90488"/>
                        <a:pt x="49530" y="86677"/>
                      </a:cubicBezTo>
                      <a:cubicBezTo>
                        <a:pt x="46672" y="82868"/>
                        <a:pt x="44767" y="80010"/>
                        <a:pt x="41910" y="75248"/>
                      </a:cubicBezTo>
                      <a:cubicBezTo>
                        <a:pt x="39052" y="71438"/>
                        <a:pt x="37147" y="67627"/>
                        <a:pt x="34290" y="63818"/>
                      </a:cubicBezTo>
                      <a:cubicBezTo>
                        <a:pt x="31433" y="60007"/>
                        <a:pt x="29527" y="56198"/>
                        <a:pt x="27622" y="52388"/>
                      </a:cubicBezTo>
                      <a:cubicBezTo>
                        <a:pt x="25717" y="48577"/>
                        <a:pt x="22860" y="44768"/>
                        <a:pt x="20955" y="40957"/>
                      </a:cubicBezTo>
                      <a:cubicBezTo>
                        <a:pt x="19050" y="37148"/>
                        <a:pt x="17145" y="33338"/>
                        <a:pt x="15240" y="29527"/>
                      </a:cubicBezTo>
                      <a:cubicBezTo>
                        <a:pt x="13335" y="25718"/>
                        <a:pt x="11430" y="22860"/>
                        <a:pt x="10477" y="20002"/>
                      </a:cubicBezTo>
                      <a:cubicBezTo>
                        <a:pt x="8572" y="17145"/>
                        <a:pt x="7620" y="14288"/>
                        <a:pt x="6667" y="11430"/>
                      </a:cubicBezTo>
                      <a:cubicBezTo>
                        <a:pt x="5715" y="8573"/>
                        <a:pt x="4763" y="6668"/>
                        <a:pt x="3810" y="4763"/>
                      </a:cubicBezTo>
                      <a:cubicBezTo>
                        <a:pt x="2858" y="2857"/>
                        <a:pt x="2858" y="1905"/>
                        <a:pt x="1905" y="0"/>
                      </a:cubicBezTo>
                      <a:cubicBezTo>
                        <a:pt x="0" y="952"/>
                        <a:pt x="0" y="0"/>
                        <a:pt x="0" y="0"/>
                      </a:cubicBezTo>
                      <a:close/>
                    </a:path>
                  </a:pathLst>
                </a:custGeom>
                <a:solidFill>
                  <a:srgbClr val="1D5C96"/>
                </a:solidFill>
                <a:ln w="9525" cap="flat">
                  <a:noFill/>
                  <a:prstDash val="solid"/>
                  <a:miter/>
                </a:ln>
              </p:spPr>
              <p:txBody>
                <a:bodyPr rtlCol="0" anchor="ctr"/>
                <a:lstStyle/>
                <a:p>
                  <a:endParaRPr lang="en-US"/>
                </a:p>
              </p:txBody>
            </p:sp>
            <p:sp>
              <p:nvSpPr>
                <p:cNvPr id="2982" name="Freeform: Shape 2981">
                  <a:extLst>
                    <a:ext uri="{FF2B5EF4-FFF2-40B4-BE49-F238E27FC236}">
                      <a16:creationId xmlns:a16="http://schemas.microsoft.com/office/drawing/2014/main" id="{41121FAA-4EED-4A9A-852D-99B4726B4210}"/>
                    </a:ext>
                  </a:extLst>
                </p:cNvPr>
                <p:cNvSpPr/>
                <p:nvPr/>
              </p:nvSpPr>
              <p:spPr>
                <a:xfrm>
                  <a:off x="1249679" y="971866"/>
                  <a:ext cx="68580" cy="190500"/>
                </a:xfrm>
                <a:custGeom>
                  <a:avLst/>
                  <a:gdLst>
                    <a:gd name="connsiteX0" fmla="*/ 68580 w 68580"/>
                    <a:gd name="connsiteY0" fmla="*/ 0 h 190500"/>
                    <a:gd name="connsiteX1" fmla="*/ 66675 w 68580"/>
                    <a:gd name="connsiteY1" fmla="*/ 1905 h 190500"/>
                    <a:gd name="connsiteX2" fmla="*/ 62865 w 68580"/>
                    <a:gd name="connsiteY2" fmla="*/ 6668 h 190500"/>
                    <a:gd name="connsiteX3" fmla="*/ 57150 w 68580"/>
                    <a:gd name="connsiteY3" fmla="*/ 15240 h 190500"/>
                    <a:gd name="connsiteX4" fmla="*/ 50483 w 68580"/>
                    <a:gd name="connsiteY4" fmla="*/ 26670 h 190500"/>
                    <a:gd name="connsiteX5" fmla="*/ 46673 w 68580"/>
                    <a:gd name="connsiteY5" fmla="*/ 33338 h 190500"/>
                    <a:gd name="connsiteX6" fmla="*/ 44768 w 68580"/>
                    <a:gd name="connsiteY6" fmla="*/ 37148 h 190500"/>
                    <a:gd name="connsiteX7" fmla="*/ 42863 w 68580"/>
                    <a:gd name="connsiteY7" fmla="*/ 40957 h 190500"/>
                    <a:gd name="connsiteX8" fmla="*/ 39053 w 68580"/>
                    <a:gd name="connsiteY8" fmla="*/ 48578 h 190500"/>
                    <a:gd name="connsiteX9" fmla="*/ 35243 w 68580"/>
                    <a:gd name="connsiteY9" fmla="*/ 56198 h 190500"/>
                    <a:gd name="connsiteX10" fmla="*/ 33338 w 68580"/>
                    <a:gd name="connsiteY10" fmla="*/ 60007 h 190500"/>
                    <a:gd name="connsiteX11" fmla="*/ 31433 w 68580"/>
                    <a:gd name="connsiteY11" fmla="*/ 63818 h 190500"/>
                    <a:gd name="connsiteX12" fmla="*/ 27623 w 68580"/>
                    <a:gd name="connsiteY12" fmla="*/ 72390 h 190500"/>
                    <a:gd name="connsiteX13" fmla="*/ 20955 w 68580"/>
                    <a:gd name="connsiteY13" fmla="*/ 90488 h 190500"/>
                    <a:gd name="connsiteX14" fmla="*/ 15240 w 68580"/>
                    <a:gd name="connsiteY14" fmla="*/ 108585 h 190500"/>
                    <a:gd name="connsiteX15" fmla="*/ 10478 w 68580"/>
                    <a:gd name="connsiteY15" fmla="*/ 126682 h 190500"/>
                    <a:gd name="connsiteX16" fmla="*/ 6668 w 68580"/>
                    <a:gd name="connsiteY16" fmla="*/ 143828 h 190500"/>
                    <a:gd name="connsiteX17" fmla="*/ 3810 w 68580"/>
                    <a:gd name="connsiteY17" fmla="*/ 159068 h 190500"/>
                    <a:gd name="connsiteX18" fmla="*/ 1905 w 68580"/>
                    <a:gd name="connsiteY18" fmla="*/ 172403 h 190500"/>
                    <a:gd name="connsiteX19" fmla="*/ 953 w 68580"/>
                    <a:gd name="connsiteY19" fmla="*/ 181928 h 190500"/>
                    <a:gd name="connsiteX20" fmla="*/ 0 w 68580"/>
                    <a:gd name="connsiteY20" fmla="*/ 190500 h 190500"/>
                    <a:gd name="connsiteX21" fmla="*/ 953 w 68580"/>
                    <a:gd name="connsiteY21" fmla="*/ 181928 h 190500"/>
                    <a:gd name="connsiteX22" fmla="*/ 1905 w 68580"/>
                    <a:gd name="connsiteY22" fmla="*/ 171450 h 190500"/>
                    <a:gd name="connsiteX23" fmla="*/ 3810 w 68580"/>
                    <a:gd name="connsiteY23" fmla="*/ 158115 h 190500"/>
                    <a:gd name="connsiteX24" fmla="*/ 6668 w 68580"/>
                    <a:gd name="connsiteY24" fmla="*/ 142875 h 190500"/>
                    <a:gd name="connsiteX25" fmla="*/ 10478 w 68580"/>
                    <a:gd name="connsiteY25" fmla="*/ 125730 h 190500"/>
                    <a:gd name="connsiteX26" fmla="*/ 15240 w 68580"/>
                    <a:gd name="connsiteY26" fmla="*/ 107632 h 190500"/>
                    <a:gd name="connsiteX27" fmla="*/ 20955 w 68580"/>
                    <a:gd name="connsiteY27" fmla="*/ 89535 h 190500"/>
                    <a:gd name="connsiteX28" fmla="*/ 27623 w 68580"/>
                    <a:gd name="connsiteY28" fmla="*/ 71438 h 190500"/>
                    <a:gd name="connsiteX29" fmla="*/ 31433 w 68580"/>
                    <a:gd name="connsiteY29" fmla="*/ 62865 h 190500"/>
                    <a:gd name="connsiteX30" fmla="*/ 33338 w 68580"/>
                    <a:gd name="connsiteY30" fmla="*/ 59055 h 190500"/>
                    <a:gd name="connsiteX31" fmla="*/ 35243 w 68580"/>
                    <a:gd name="connsiteY31" fmla="*/ 55245 h 190500"/>
                    <a:gd name="connsiteX32" fmla="*/ 39053 w 68580"/>
                    <a:gd name="connsiteY32" fmla="*/ 47625 h 190500"/>
                    <a:gd name="connsiteX33" fmla="*/ 42863 w 68580"/>
                    <a:gd name="connsiteY33" fmla="*/ 40005 h 190500"/>
                    <a:gd name="connsiteX34" fmla="*/ 44768 w 68580"/>
                    <a:gd name="connsiteY34" fmla="*/ 36195 h 190500"/>
                    <a:gd name="connsiteX35" fmla="*/ 46673 w 68580"/>
                    <a:gd name="connsiteY35" fmla="*/ 32385 h 190500"/>
                    <a:gd name="connsiteX36" fmla="*/ 50483 w 68580"/>
                    <a:gd name="connsiteY36" fmla="*/ 25718 h 190500"/>
                    <a:gd name="connsiteX37" fmla="*/ 58103 w 68580"/>
                    <a:gd name="connsiteY37" fmla="*/ 15240 h 190500"/>
                    <a:gd name="connsiteX38" fmla="*/ 63818 w 68580"/>
                    <a:gd name="connsiteY38" fmla="*/ 6668 h 190500"/>
                    <a:gd name="connsiteX39" fmla="*/ 67628 w 68580"/>
                    <a:gd name="connsiteY39" fmla="*/ 1905 h 190500"/>
                    <a:gd name="connsiteX40" fmla="*/ 68580 w 68580"/>
                    <a:gd name="connsiteY4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580" h="190500">
                      <a:moveTo>
                        <a:pt x="68580" y="0"/>
                      </a:moveTo>
                      <a:cubicBezTo>
                        <a:pt x="68580" y="0"/>
                        <a:pt x="67628" y="953"/>
                        <a:pt x="66675" y="1905"/>
                      </a:cubicBezTo>
                      <a:cubicBezTo>
                        <a:pt x="65723" y="2857"/>
                        <a:pt x="64770" y="4763"/>
                        <a:pt x="62865" y="6668"/>
                      </a:cubicBezTo>
                      <a:cubicBezTo>
                        <a:pt x="60960" y="8573"/>
                        <a:pt x="59055" y="11430"/>
                        <a:pt x="57150" y="15240"/>
                      </a:cubicBezTo>
                      <a:cubicBezTo>
                        <a:pt x="55245" y="18098"/>
                        <a:pt x="52388" y="21907"/>
                        <a:pt x="50483" y="26670"/>
                      </a:cubicBezTo>
                      <a:cubicBezTo>
                        <a:pt x="49530" y="28575"/>
                        <a:pt x="47625" y="30480"/>
                        <a:pt x="46673" y="33338"/>
                      </a:cubicBezTo>
                      <a:cubicBezTo>
                        <a:pt x="45720" y="34290"/>
                        <a:pt x="45720" y="35243"/>
                        <a:pt x="44768" y="37148"/>
                      </a:cubicBezTo>
                      <a:cubicBezTo>
                        <a:pt x="43815" y="38100"/>
                        <a:pt x="43815" y="40005"/>
                        <a:pt x="42863" y="40957"/>
                      </a:cubicBezTo>
                      <a:cubicBezTo>
                        <a:pt x="41910" y="43815"/>
                        <a:pt x="40005" y="45720"/>
                        <a:pt x="39053" y="48578"/>
                      </a:cubicBezTo>
                      <a:cubicBezTo>
                        <a:pt x="38100" y="51435"/>
                        <a:pt x="36195" y="54293"/>
                        <a:pt x="35243" y="56198"/>
                      </a:cubicBezTo>
                      <a:cubicBezTo>
                        <a:pt x="34290" y="57150"/>
                        <a:pt x="34290" y="59055"/>
                        <a:pt x="33338" y="60007"/>
                      </a:cubicBezTo>
                      <a:cubicBezTo>
                        <a:pt x="32385" y="60960"/>
                        <a:pt x="32385" y="62865"/>
                        <a:pt x="31433" y="63818"/>
                      </a:cubicBezTo>
                      <a:cubicBezTo>
                        <a:pt x="30480" y="66675"/>
                        <a:pt x="29528" y="69532"/>
                        <a:pt x="27623" y="72390"/>
                      </a:cubicBezTo>
                      <a:cubicBezTo>
                        <a:pt x="25718" y="78105"/>
                        <a:pt x="22860" y="83820"/>
                        <a:pt x="20955" y="90488"/>
                      </a:cubicBezTo>
                      <a:cubicBezTo>
                        <a:pt x="19050" y="96203"/>
                        <a:pt x="17145" y="102870"/>
                        <a:pt x="15240" y="108585"/>
                      </a:cubicBezTo>
                      <a:cubicBezTo>
                        <a:pt x="13335" y="114300"/>
                        <a:pt x="12383" y="120968"/>
                        <a:pt x="10478" y="126682"/>
                      </a:cubicBezTo>
                      <a:cubicBezTo>
                        <a:pt x="9525" y="132398"/>
                        <a:pt x="7620" y="138113"/>
                        <a:pt x="6668" y="143828"/>
                      </a:cubicBezTo>
                      <a:cubicBezTo>
                        <a:pt x="5715" y="149543"/>
                        <a:pt x="4763" y="154305"/>
                        <a:pt x="3810" y="159068"/>
                      </a:cubicBezTo>
                      <a:cubicBezTo>
                        <a:pt x="2858" y="163830"/>
                        <a:pt x="1905" y="167640"/>
                        <a:pt x="1905" y="172403"/>
                      </a:cubicBezTo>
                      <a:cubicBezTo>
                        <a:pt x="953" y="176213"/>
                        <a:pt x="953" y="180022"/>
                        <a:pt x="953" y="181928"/>
                      </a:cubicBezTo>
                      <a:cubicBezTo>
                        <a:pt x="0" y="187643"/>
                        <a:pt x="0" y="190500"/>
                        <a:pt x="0" y="190500"/>
                      </a:cubicBezTo>
                      <a:cubicBezTo>
                        <a:pt x="0" y="190500"/>
                        <a:pt x="0" y="187643"/>
                        <a:pt x="953" y="181928"/>
                      </a:cubicBezTo>
                      <a:cubicBezTo>
                        <a:pt x="953" y="179070"/>
                        <a:pt x="1905" y="176213"/>
                        <a:pt x="1905" y="171450"/>
                      </a:cubicBezTo>
                      <a:cubicBezTo>
                        <a:pt x="1905" y="167640"/>
                        <a:pt x="2858" y="162878"/>
                        <a:pt x="3810" y="158115"/>
                      </a:cubicBezTo>
                      <a:cubicBezTo>
                        <a:pt x="4763" y="153353"/>
                        <a:pt x="4763" y="148590"/>
                        <a:pt x="6668" y="142875"/>
                      </a:cubicBezTo>
                      <a:cubicBezTo>
                        <a:pt x="7620" y="137160"/>
                        <a:pt x="8573" y="131445"/>
                        <a:pt x="10478" y="125730"/>
                      </a:cubicBezTo>
                      <a:cubicBezTo>
                        <a:pt x="11430" y="120015"/>
                        <a:pt x="13335" y="114300"/>
                        <a:pt x="15240" y="107632"/>
                      </a:cubicBezTo>
                      <a:cubicBezTo>
                        <a:pt x="17145" y="101918"/>
                        <a:pt x="19050" y="95250"/>
                        <a:pt x="20955" y="89535"/>
                      </a:cubicBezTo>
                      <a:cubicBezTo>
                        <a:pt x="22860" y="83820"/>
                        <a:pt x="25718" y="77153"/>
                        <a:pt x="27623" y="71438"/>
                      </a:cubicBezTo>
                      <a:cubicBezTo>
                        <a:pt x="28575" y="68580"/>
                        <a:pt x="30480" y="65723"/>
                        <a:pt x="31433" y="62865"/>
                      </a:cubicBezTo>
                      <a:cubicBezTo>
                        <a:pt x="32385" y="61913"/>
                        <a:pt x="32385" y="60007"/>
                        <a:pt x="33338" y="59055"/>
                      </a:cubicBezTo>
                      <a:cubicBezTo>
                        <a:pt x="34290" y="58103"/>
                        <a:pt x="34290" y="56198"/>
                        <a:pt x="35243" y="55245"/>
                      </a:cubicBezTo>
                      <a:cubicBezTo>
                        <a:pt x="36195" y="52388"/>
                        <a:pt x="38100" y="49530"/>
                        <a:pt x="39053" y="47625"/>
                      </a:cubicBezTo>
                      <a:cubicBezTo>
                        <a:pt x="40005" y="44768"/>
                        <a:pt x="41910" y="42863"/>
                        <a:pt x="42863" y="40005"/>
                      </a:cubicBezTo>
                      <a:cubicBezTo>
                        <a:pt x="43815" y="39053"/>
                        <a:pt x="43815" y="37148"/>
                        <a:pt x="44768" y="36195"/>
                      </a:cubicBezTo>
                      <a:cubicBezTo>
                        <a:pt x="45720" y="35243"/>
                        <a:pt x="45720" y="34290"/>
                        <a:pt x="46673" y="32385"/>
                      </a:cubicBezTo>
                      <a:cubicBezTo>
                        <a:pt x="47625" y="30480"/>
                        <a:pt x="49530" y="27623"/>
                        <a:pt x="50483" y="25718"/>
                      </a:cubicBezTo>
                      <a:cubicBezTo>
                        <a:pt x="53340" y="21907"/>
                        <a:pt x="55245" y="18098"/>
                        <a:pt x="58103" y="15240"/>
                      </a:cubicBezTo>
                      <a:cubicBezTo>
                        <a:pt x="60008" y="12382"/>
                        <a:pt x="62865" y="9525"/>
                        <a:pt x="63818" y="6668"/>
                      </a:cubicBezTo>
                      <a:cubicBezTo>
                        <a:pt x="65723" y="4763"/>
                        <a:pt x="66675" y="2857"/>
                        <a:pt x="67628" y="1905"/>
                      </a:cubicBezTo>
                      <a:cubicBezTo>
                        <a:pt x="68580" y="953"/>
                        <a:pt x="68580" y="0"/>
                        <a:pt x="68580" y="0"/>
                      </a:cubicBezTo>
                      <a:close/>
                    </a:path>
                  </a:pathLst>
                </a:custGeom>
                <a:solidFill>
                  <a:srgbClr val="1D5C96"/>
                </a:solidFill>
                <a:ln w="9525" cap="flat">
                  <a:noFill/>
                  <a:prstDash val="solid"/>
                  <a:miter/>
                </a:ln>
              </p:spPr>
              <p:txBody>
                <a:bodyPr rtlCol="0" anchor="ctr"/>
                <a:lstStyle/>
                <a:p>
                  <a:endParaRPr lang="en-US"/>
                </a:p>
              </p:txBody>
            </p:sp>
            <p:sp>
              <p:nvSpPr>
                <p:cNvPr id="2983" name="Freeform: Shape 2982">
                  <a:extLst>
                    <a:ext uri="{FF2B5EF4-FFF2-40B4-BE49-F238E27FC236}">
                      <a16:creationId xmlns:a16="http://schemas.microsoft.com/office/drawing/2014/main" id="{905BA20B-7215-4FFF-ADD1-1315D9224176}"/>
                    </a:ext>
                  </a:extLst>
                </p:cNvPr>
                <p:cNvSpPr/>
                <p:nvPr/>
              </p:nvSpPr>
              <p:spPr>
                <a:xfrm>
                  <a:off x="1312545" y="950911"/>
                  <a:ext cx="40004" cy="103822"/>
                </a:xfrm>
                <a:custGeom>
                  <a:avLst/>
                  <a:gdLst>
                    <a:gd name="connsiteX0" fmla="*/ 40005 w 40004"/>
                    <a:gd name="connsiteY0" fmla="*/ 0 h 103822"/>
                    <a:gd name="connsiteX1" fmla="*/ 39052 w 40004"/>
                    <a:gd name="connsiteY1" fmla="*/ 953 h 103822"/>
                    <a:gd name="connsiteX2" fmla="*/ 37147 w 40004"/>
                    <a:gd name="connsiteY2" fmla="*/ 3810 h 103822"/>
                    <a:gd name="connsiteX3" fmla="*/ 34290 w 40004"/>
                    <a:gd name="connsiteY3" fmla="*/ 8573 h 103822"/>
                    <a:gd name="connsiteX4" fmla="*/ 30480 w 40004"/>
                    <a:gd name="connsiteY4" fmla="*/ 14288 h 103822"/>
                    <a:gd name="connsiteX5" fmla="*/ 26670 w 40004"/>
                    <a:gd name="connsiteY5" fmla="*/ 21908 h 103822"/>
                    <a:gd name="connsiteX6" fmla="*/ 22860 w 40004"/>
                    <a:gd name="connsiteY6" fmla="*/ 30480 h 103822"/>
                    <a:gd name="connsiteX7" fmla="*/ 19050 w 40004"/>
                    <a:gd name="connsiteY7" fmla="*/ 40005 h 103822"/>
                    <a:gd name="connsiteX8" fmla="*/ 15240 w 40004"/>
                    <a:gd name="connsiteY8" fmla="*/ 49530 h 103822"/>
                    <a:gd name="connsiteX9" fmla="*/ 11430 w 40004"/>
                    <a:gd name="connsiteY9" fmla="*/ 59055 h 103822"/>
                    <a:gd name="connsiteX10" fmla="*/ 8572 w 40004"/>
                    <a:gd name="connsiteY10" fmla="*/ 68580 h 103822"/>
                    <a:gd name="connsiteX11" fmla="*/ 5715 w 40004"/>
                    <a:gd name="connsiteY11" fmla="*/ 78105 h 103822"/>
                    <a:gd name="connsiteX12" fmla="*/ 3810 w 40004"/>
                    <a:gd name="connsiteY12" fmla="*/ 86678 h 103822"/>
                    <a:gd name="connsiteX13" fmla="*/ 1905 w 40004"/>
                    <a:gd name="connsiteY13" fmla="*/ 93345 h 103822"/>
                    <a:gd name="connsiteX14" fmla="*/ 952 w 40004"/>
                    <a:gd name="connsiteY14" fmla="*/ 99060 h 103822"/>
                    <a:gd name="connsiteX15" fmla="*/ 0 w 40004"/>
                    <a:gd name="connsiteY15" fmla="*/ 103823 h 103822"/>
                    <a:gd name="connsiteX16" fmla="*/ 952 w 40004"/>
                    <a:gd name="connsiteY16" fmla="*/ 99060 h 103822"/>
                    <a:gd name="connsiteX17" fmla="*/ 1905 w 40004"/>
                    <a:gd name="connsiteY17" fmla="*/ 93345 h 103822"/>
                    <a:gd name="connsiteX18" fmla="*/ 2857 w 40004"/>
                    <a:gd name="connsiteY18" fmla="*/ 89535 h 103822"/>
                    <a:gd name="connsiteX19" fmla="*/ 3810 w 40004"/>
                    <a:gd name="connsiteY19" fmla="*/ 85725 h 103822"/>
                    <a:gd name="connsiteX20" fmla="*/ 5715 w 40004"/>
                    <a:gd name="connsiteY20" fmla="*/ 77153 h 103822"/>
                    <a:gd name="connsiteX21" fmla="*/ 7620 w 40004"/>
                    <a:gd name="connsiteY21" fmla="*/ 67628 h 103822"/>
                    <a:gd name="connsiteX22" fmla="*/ 10477 w 40004"/>
                    <a:gd name="connsiteY22" fmla="*/ 58103 h 103822"/>
                    <a:gd name="connsiteX23" fmla="*/ 14288 w 40004"/>
                    <a:gd name="connsiteY23" fmla="*/ 48578 h 103822"/>
                    <a:gd name="connsiteX24" fmla="*/ 18097 w 40004"/>
                    <a:gd name="connsiteY24" fmla="*/ 39053 h 103822"/>
                    <a:gd name="connsiteX25" fmla="*/ 21907 w 40004"/>
                    <a:gd name="connsiteY25" fmla="*/ 29528 h 103822"/>
                    <a:gd name="connsiteX26" fmla="*/ 26670 w 40004"/>
                    <a:gd name="connsiteY26" fmla="*/ 20955 h 103822"/>
                    <a:gd name="connsiteX27" fmla="*/ 31432 w 40004"/>
                    <a:gd name="connsiteY27" fmla="*/ 13335 h 103822"/>
                    <a:gd name="connsiteX28" fmla="*/ 35242 w 40004"/>
                    <a:gd name="connsiteY28" fmla="*/ 7620 h 103822"/>
                    <a:gd name="connsiteX29" fmla="*/ 39052 w 40004"/>
                    <a:gd name="connsiteY29" fmla="*/ 2858 h 103822"/>
                    <a:gd name="connsiteX30" fmla="*/ 40005 w 40004"/>
                    <a:gd name="connsiteY30"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04" h="103822">
                      <a:moveTo>
                        <a:pt x="40005" y="0"/>
                      </a:moveTo>
                      <a:cubicBezTo>
                        <a:pt x="40005" y="0"/>
                        <a:pt x="40005" y="0"/>
                        <a:pt x="39052" y="953"/>
                      </a:cubicBezTo>
                      <a:cubicBezTo>
                        <a:pt x="38100" y="1905"/>
                        <a:pt x="38100" y="2858"/>
                        <a:pt x="37147" y="3810"/>
                      </a:cubicBezTo>
                      <a:cubicBezTo>
                        <a:pt x="36195" y="4763"/>
                        <a:pt x="35242" y="6668"/>
                        <a:pt x="34290" y="8573"/>
                      </a:cubicBezTo>
                      <a:cubicBezTo>
                        <a:pt x="33338" y="10478"/>
                        <a:pt x="31432" y="12383"/>
                        <a:pt x="30480" y="14288"/>
                      </a:cubicBezTo>
                      <a:cubicBezTo>
                        <a:pt x="29527" y="16193"/>
                        <a:pt x="27622" y="19050"/>
                        <a:pt x="26670" y="21908"/>
                      </a:cubicBezTo>
                      <a:cubicBezTo>
                        <a:pt x="24765" y="24765"/>
                        <a:pt x="23813" y="27623"/>
                        <a:pt x="22860" y="30480"/>
                      </a:cubicBezTo>
                      <a:cubicBezTo>
                        <a:pt x="21907" y="33338"/>
                        <a:pt x="20002" y="36195"/>
                        <a:pt x="19050" y="40005"/>
                      </a:cubicBezTo>
                      <a:cubicBezTo>
                        <a:pt x="18097" y="42863"/>
                        <a:pt x="16192" y="46673"/>
                        <a:pt x="15240" y="49530"/>
                      </a:cubicBezTo>
                      <a:cubicBezTo>
                        <a:pt x="14288" y="52388"/>
                        <a:pt x="12382" y="56198"/>
                        <a:pt x="11430" y="59055"/>
                      </a:cubicBezTo>
                      <a:cubicBezTo>
                        <a:pt x="10477" y="61913"/>
                        <a:pt x="9525" y="65723"/>
                        <a:pt x="8572" y="68580"/>
                      </a:cubicBezTo>
                      <a:cubicBezTo>
                        <a:pt x="7620" y="71438"/>
                        <a:pt x="6667" y="75248"/>
                        <a:pt x="5715" y="78105"/>
                      </a:cubicBezTo>
                      <a:cubicBezTo>
                        <a:pt x="4763" y="80963"/>
                        <a:pt x="4763" y="83820"/>
                        <a:pt x="3810" y="86678"/>
                      </a:cubicBezTo>
                      <a:cubicBezTo>
                        <a:pt x="2857" y="89535"/>
                        <a:pt x="2857" y="91440"/>
                        <a:pt x="1905" y="93345"/>
                      </a:cubicBezTo>
                      <a:cubicBezTo>
                        <a:pt x="1905" y="95250"/>
                        <a:pt x="952" y="97155"/>
                        <a:pt x="952" y="99060"/>
                      </a:cubicBezTo>
                      <a:cubicBezTo>
                        <a:pt x="0" y="101918"/>
                        <a:pt x="0" y="103823"/>
                        <a:pt x="0" y="103823"/>
                      </a:cubicBezTo>
                      <a:cubicBezTo>
                        <a:pt x="0" y="103823"/>
                        <a:pt x="0" y="101918"/>
                        <a:pt x="952" y="99060"/>
                      </a:cubicBezTo>
                      <a:cubicBezTo>
                        <a:pt x="952" y="97155"/>
                        <a:pt x="1905" y="95250"/>
                        <a:pt x="1905" y="93345"/>
                      </a:cubicBezTo>
                      <a:cubicBezTo>
                        <a:pt x="1905" y="92393"/>
                        <a:pt x="1905" y="91440"/>
                        <a:pt x="2857" y="89535"/>
                      </a:cubicBezTo>
                      <a:cubicBezTo>
                        <a:pt x="2857" y="88583"/>
                        <a:pt x="3810" y="86678"/>
                        <a:pt x="3810" y="85725"/>
                      </a:cubicBezTo>
                      <a:cubicBezTo>
                        <a:pt x="4763" y="82868"/>
                        <a:pt x="4763" y="80010"/>
                        <a:pt x="5715" y="77153"/>
                      </a:cubicBezTo>
                      <a:cubicBezTo>
                        <a:pt x="6667" y="74295"/>
                        <a:pt x="7620" y="71438"/>
                        <a:pt x="7620" y="67628"/>
                      </a:cubicBezTo>
                      <a:cubicBezTo>
                        <a:pt x="8572" y="64770"/>
                        <a:pt x="9525" y="60960"/>
                        <a:pt x="10477" y="58103"/>
                      </a:cubicBezTo>
                      <a:cubicBezTo>
                        <a:pt x="11430" y="54293"/>
                        <a:pt x="12382" y="51435"/>
                        <a:pt x="14288" y="48578"/>
                      </a:cubicBezTo>
                      <a:cubicBezTo>
                        <a:pt x="15240" y="44768"/>
                        <a:pt x="17145" y="41910"/>
                        <a:pt x="18097" y="39053"/>
                      </a:cubicBezTo>
                      <a:cubicBezTo>
                        <a:pt x="19050" y="36195"/>
                        <a:pt x="20955" y="32385"/>
                        <a:pt x="21907" y="29528"/>
                      </a:cubicBezTo>
                      <a:cubicBezTo>
                        <a:pt x="23813" y="26670"/>
                        <a:pt x="24765" y="23813"/>
                        <a:pt x="26670" y="20955"/>
                      </a:cubicBezTo>
                      <a:cubicBezTo>
                        <a:pt x="28575" y="18098"/>
                        <a:pt x="29527" y="16193"/>
                        <a:pt x="31432" y="13335"/>
                      </a:cubicBezTo>
                      <a:cubicBezTo>
                        <a:pt x="33338" y="11430"/>
                        <a:pt x="34290" y="9525"/>
                        <a:pt x="35242" y="7620"/>
                      </a:cubicBezTo>
                      <a:cubicBezTo>
                        <a:pt x="36195" y="5715"/>
                        <a:pt x="38100" y="4763"/>
                        <a:pt x="39052" y="2858"/>
                      </a:cubicBezTo>
                      <a:cubicBezTo>
                        <a:pt x="39052" y="953"/>
                        <a:pt x="40005" y="0"/>
                        <a:pt x="40005" y="0"/>
                      </a:cubicBezTo>
                      <a:close/>
                    </a:path>
                  </a:pathLst>
                </a:custGeom>
                <a:solidFill>
                  <a:srgbClr val="1D5C96"/>
                </a:solidFill>
                <a:ln w="9525" cap="flat">
                  <a:noFill/>
                  <a:prstDash val="solid"/>
                  <a:miter/>
                </a:ln>
              </p:spPr>
              <p:txBody>
                <a:bodyPr rtlCol="0" anchor="ctr"/>
                <a:lstStyle/>
                <a:p>
                  <a:endParaRPr lang="en-US"/>
                </a:p>
              </p:txBody>
            </p:sp>
            <p:sp>
              <p:nvSpPr>
                <p:cNvPr id="2984" name="Freeform: Shape 2983">
                  <a:extLst>
                    <a:ext uri="{FF2B5EF4-FFF2-40B4-BE49-F238E27FC236}">
                      <a16:creationId xmlns:a16="http://schemas.microsoft.com/office/drawing/2014/main" id="{8F40B045-A61E-49F2-888D-054823E9D1C6}"/>
                    </a:ext>
                  </a:extLst>
                </p:cNvPr>
                <p:cNvSpPr/>
                <p:nvPr/>
              </p:nvSpPr>
              <p:spPr>
                <a:xfrm>
                  <a:off x="1451610" y="1119504"/>
                  <a:ext cx="19050" cy="81915"/>
                </a:xfrm>
                <a:custGeom>
                  <a:avLst/>
                  <a:gdLst>
                    <a:gd name="connsiteX0" fmla="*/ 952 w 19050"/>
                    <a:gd name="connsiteY0" fmla="*/ 0 h 81915"/>
                    <a:gd name="connsiteX1" fmla="*/ 952 w 19050"/>
                    <a:gd name="connsiteY1" fmla="*/ 3810 h 81915"/>
                    <a:gd name="connsiteX2" fmla="*/ 1905 w 19050"/>
                    <a:gd name="connsiteY2" fmla="*/ 13335 h 81915"/>
                    <a:gd name="connsiteX3" fmla="*/ 2857 w 19050"/>
                    <a:gd name="connsiteY3" fmla="*/ 20003 h 81915"/>
                    <a:gd name="connsiteX4" fmla="*/ 3810 w 19050"/>
                    <a:gd name="connsiteY4" fmla="*/ 27622 h 81915"/>
                    <a:gd name="connsiteX5" fmla="*/ 4763 w 19050"/>
                    <a:gd name="connsiteY5" fmla="*/ 35243 h 81915"/>
                    <a:gd name="connsiteX6" fmla="*/ 5715 w 19050"/>
                    <a:gd name="connsiteY6" fmla="*/ 42863 h 81915"/>
                    <a:gd name="connsiteX7" fmla="*/ 7620 w 19050"/>
                    <a:gd name="connsiteY7" fmla="*/ 50482 h 81915"/>
                    <a:gd name="connsiteX8" fmla="*/ 9525 w 19050"/>
                    <a:gd name="connsiteY8" fmla="*/ 58103 h 81915"/>
                    <a:gd name="connsiteX9" fmla="*/ 11430 w 19050"/>
                    <a:gd name="connsiteY9" fmla="*/ 64770 h 81915"/>
                    <a:gd name="connsiteX10" fmla="*/ 13335 w 19050"/>
                    <a:gd name="connsiteY10" fmla="*/ 70485 h 81915"/>
                    <a:gd name="connsiteX11" fmla="*/ 15240 w 19050"/>
                    <a:gd name="connsiteY11" fmla="*/ 75247 h 81915"/>
                    <a:gd name="connsiteX12" fmla="*/ 17145 w 19050"/>
                    <a:gd name="connsiteY12" fmla="*/ 79057 h 81915"/>
                    <a:gd name="connsiteX13" fmla="*/ 19050 w 19050"/>
                    <a:gd name="connsiteY13" fmla="*/ 81915 h 81915"/>
                    <a:gd name="connsiteX14" fmla="*/ 17145 w 19050"/>
                    <a:gd name="connsiteY14" fmla="*/ 79057 h 81915"/>
                    <a:gd name="connsiteX15" fmla="*/ 15240 w 19050"/>
                    <a:gd name="connsiteY15" fmla="*/ 75247 h 81915"/>
                    <a:gd name="connsiteX16" fmla="*/ 12382 w 19050"/>
                    <a:gd name="connsiteY16" fmla="*/ 70485 h 81915"/>
                    <a:gd name="connsiteX17" fmla="*/ 9525 w 19050"/>
                    <a:gd name="connsiteY17" fmla="*/ 64770 h 81915"/>
                    <a:gd name="connsiteX18" fmla="*/ 6667 w 19050"/>
                    <a:gd name="connsiteY18" fmla="*/ 58103 h 81915"/>
                    <a:gd name="connsiteX19" fmla="*/ 4763 w 19050"/>
                    <a:gd name="connsiteY19" fmla="*/ 50482 h 81915"/>
                    <a:gd name="connsiteX20" fmla="*/ 2857 w 19050"/>
                    <a:gd name="connsiteY20" fmla="*/ 42863 h 81915"/>
                    <a:gd name="connsiteX21" fmla="*/ 1905 w 19050"/>
                    <a:gd name="connsiteY21" fmla="*/ 35243 h 81915"/>
                    <a:gd name="connsiteX22" fmla="*/ 952 w 19050"/>
                    <a:gd name="connsiteY22" fmla="*/ 27622 h 81915"/>
                    <a:gd name="connsiteX23" fmla="*/ 0 w 19050"/>
                    <a:gd name="connsiteY23" fmla="*/ 20003 h 81915"/>
                    <a:gd name="connsiteX24" fmla="*/ 0 w 19050"/>
                    <a:gd name="connsiteY24" fmla="*/ 13335 h 81915"/>
                    <a:gd name="connsiteX25" fmla="*/ 0 w 19050"/>
                    <a:gd name="connsiteY25" fmla="*/ 3810 h 81915"/>
                    <a:gd name="connsiteX26" fmla="*/ 952 w 19050"/>
                    <a:gd name="connsiteY26" fmla="*/ 0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 h="81915">
                      <a:moveTo>
                        <a:pt x="952" y="0"/>
                      </a:moveTo>
                      <a:cubicBezTo>
                        <a:pt x="952" y="0"/>
                        <a:pt x="952" y="953"/>
                        <a:pt x="952" y="3810"/>
                      </a:cubicBezTo>
                      <a:cubicBezTo>
                        <a:pt x="952" y="6668"/>
                        <a:pt x="952" y="9525"/>
                        <a:pt x="1905" y="13335"/>
                      </a:cubicBezTo>
                      <a:cubicBezTo>
                        <a:pt x="1905" y="15240"/>
                        <a:pt x="1905" y="17145"/>
                        <a:pt x="2857" y="20003"/>
                      </a:cubicBezTo>
                      <a:cubicBezTo>
                        <a:pt x="2857" y="21907"/>
                        <a:pt x="3810" y="24765"/>
                        <a:pt x="3810" y="27622"/>
                      </a:cubicBezTo>
                      <a:cubicBezTo>
                        <a:pt x="3810" y="30480"/>
                        <a:pt x="4763" y="32385"/>
                        <a:pt x="4763" y="35243"/>
                      </a:cubicBezTo>
                      <a:cubicBezTo>
                        <a:pt x="4763" y="38100"/>
                        <a:pt x="5715" y="40957"/>
                        <a:pt x="5715" y="42863"/>
                      </a:cubicBezTo>
                      <a:cubicBezTo>
                        <a:pt x="6667" y="45720"/>
                        <a:pt x="6667" y="48578"/>
                        <a:pt x="7620" y="50482"/>
                      </a:cubicBezTo>
                      <a:cubicBezTo>
                        <a:pt x="8573" y="53340"/>
                        <a:pt x="8573" y="55245"/>
                        <a:pt x="9525" y="58103"/>
                      </a:cubicBezTo>
                      <a:cubicBezTo>
                        <a:pt x="10477" y="60960"/>
                        <a:pt x="10477" y="62865"/>
                        <a:pt x="11430" y="64770"/>
                      </a:cubicBezTo>
                      <a:cubicBezTo>
                        <a:pt x="12382" y="66675"/>
                        <a:pt x="13335" y="68580"/>
                        <a:pt x="13335" y="70485"/>
                      </a:cubicBezTo>
                      <a:cubicBezTo>
                        <a:pt x="14288" y="72390"/>
                        <a:pt x="15240" y="74295"/>
                        <a:pt x="15240" y="75247"/>
                      </a:cubicBezTo>
                      <a:cubicBezTo>
                        <a:pt x="16192" y="77153"/>
                        <a:pt x="17145" y="78105"/>
                        <a:pt x="17145" y="79057"/>
                      </a:cubicBezTo>
                      <a:cubicBezTo>
                        <a:pt x="18098" y="80963"/>
                        <a:pt x="19050" y="81915"/>
                        <a:pt x="19050" y="81915"/>
                      </a:cubicBezTo>
                      <a:cubicBezTo>
                        <a:pt x="19050" y="81915"/>
                        <a:pt x="18098" y="80963"/>
                        <a:pt x="17145" y="79057"/>
                      </a:cubicBezTo>
                      <a:cubicBezTo>
                        <a:pt x="16192" y="78105"/>
                        <a:pt x="15240" y="77153"/>
                        <a:pt x="15240" y="75247"/>
                      </a:cubicBezTo>
                      <a:cubicBezTo>
                        <a:pt x="14288" y="73343"/>
                        <a:pt x="13335" y="72390"/>
                        <a:pt x="12382" y="70485"/>
                      </a:cubicBezTo>
                      <a:cubicBezTo>
                        <a:pt x="11430" y="68580"/>
                        <a:pt x="10477" y="66675"/>
                        <a:pt x="9525" y="64770"/>
                      </a:cubicBezTo>
                      <a:cubicBezTo>
                        <a:pt x="8573" y="62865"/>
                        <a:pt x="7620" y="60007"/>
                        <a:pt x="6667" y="58103"/>
                      </a:cubicBezTo>
                      <a:cubicBezTo>
                        <a:pt x="5715" y="55245"/>
                        <a:pt x="4763" y="53340"/>
                        <a:pt x="4763" y="50482"/>
                      </a:cubicBezTo>
                      <a:cubicBezTo>
                        <a:pt x="3810" y="47625"/>
                        <a:pt x="3810" y="44768"/>
                        <a:pt x="2857" y="42863"/>
                      </a:cubicBezTo>
                      <a:cubicBezTo>
                        <a:pt x="2857" y="40005"/>
                        <a:pt x="1905" y="37147"/>
                        <a:pt x="1905" y="35243"/>
                      </a:cubicBezTo>
                      <a:cubicBezTo>
                        <a:pt x="1905" y="32385"/>
                        <a:pt x="952" y="29528"/>
                        <a:pt x="952" y="27622"/>
                      </a:cubicBezTo>
                      <a:cubicBezTo>
                        <a:pt x="952" y="24765"/>
                        <a:pt x="952" y="22860"/>
                        <a:pt x="0" y="20003"/>
                      </a:cubicBezTo>
                      <a:cubicBezTo>
                        <a:pt x="0" y="18097"/>
                        <a:pt x="0" y="15240"/>
                        <a:pt x="0" y="13335"/>
                      </a:cubicBezTo>
                      <a:cubicBezTo>
                        <a:pt x="0" y="9525"/>
                        <a:pt x="0" y="5715"/>
                        <a:pt x="0" y="3810"/>
                      </a:cubicBezTo>
                      <a:cubicBezTo>
                        <a:pt x="952" y="953"/>
                        <a:pt x="952" y="0"/>
                        <a:pt x="952" y="0"/>
                      </a:cubicBezTo>
                      <a:close/>
                    </a:path>
                  </a:pathLst>
                </a:custGeom>
                <a:solidFill>
                  <a:srgbClr val="1D5C96"/>
                </a:solidFill>
                <a:ln w="9525" cap="flat">
                  <a:noFill/>
                  <a:prstDash val="solid"/>
                  <a:miter/>
                </a:ln>
              </p:spPr>
              <p:txBody>
                <a:bodyPr rtlCol="0" anchor="ctr"/>
                <a:lstStyle/>
                <a:p>
                  <a:endParaRPr lang="en-US"/>
                </a:p>
              </p:txBody>
            </p:sp>
            <p:sp>
              <p:nvSpPr>
                <p:cNvPr id="2985" name="Freeform: Shape 2984">
                  <a:extLst>
                    <a:ext uri="{FF2B5EF4-FFF2-40B4-BE49-F238E27FC236}">
                      <a16:creationId xmlns:a16="http://schemas.microsoft.com/office/drawing/2014/main" id="{D441F333-98B0-46AA-9DB0-0EA9B6895A2D}"/>
                    </a:ext>
                  </a:extLst>
                </p:cNvPr>
                <p:cNvSpPr/>
                <p:nvPr/>
              </p:nvSpPr>
              <p:spPr>
                <a:xfrm>
                  <a:off x="1359217" y="1209992"/>
                  <a:ext cx="1905" cy="24764"/>
                </a:xfrm>
                <a:custGeom>
                  <a:avLst/>
                  <a:gdLst>
                    <a:gd name="connsiteX0" fmla="*/ 1905 w 1905"/>
                    <a:gd name="connsiteY0" fmla="*/ 0 h 24764"/>
                    <a:gd name="connsiteX1" fmla="*/ 1905 w 1905"/>
                    <a:gd name="connsiteY1" fmla="*/ 3810 h 24764"/>
                    <a:gd name="connsiteX2" fmla="*/ 1905 w 1905"/>
                    <a:gd name="connsiteY2" fmla="*/ 7620 h 24764"/>
                    <a:gd name="connsiteX3" fmla="*/ 1905 w 1905"/>
                    <a:gd name="connsiteY3" fmla="*/ 9525 h 24764"/>
                    <a:gd name="connsiteX4" fmla="*/ 1905 w 1905"/>
                    <a:gd name="connsiteY4" fmla="*/ 12382 h 24764"/>
                    <a:gd name="connsiteX5" fmla="*/ 953 w 1905"/>
                    <a:gd name="connsiteY5" fmla="*/ 20955 h 24764"/>
                    <a:gd name="connsiteX6" fmla="*/ 0 w 1905"/>
                    <a:gd name="connsiteY6" fmla="*/ 24765 h 24764"/>
                    <a:gd name="connsiteX7" fmla="*/ 0 w 1905"/>
                    <a:gd name="connsiteY7" fmla="*/ 20955 h 24764"/>
                    <a:gd name="connsiteX8" fmla="*/ 0 w 1905"/>
                    <a:gd name="connsiteY8" fmla="*/ 12382 h 24764"/>
                    <a:gd name="connsiteX9" fmla="*/ 953 w 1905"/>
                    <a:gd name="connsiteY9" fmla="*/ 3810 h 24764"/>
                    <a:gd name="connsiteX10" fmla="*/ 1905 w 1905"/>
                    <a:gd name="connsiteY10" fmla="*/ 0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 h="24764">
                      <a:moveTo>
                        <a:pt x="1905" y="0"/>
                      </a:moveTo>
                      <a:cubicBezTo>
                        <a:pt x="1905" y="0"/>
                        <a:pt x="1905" y="1905"/>
                        <a:pt x="1905" y="3810"/>
                      </a:cubicBezTo>
                      <a:cubicBezTo>
                        <a:pt x="1905" y="4763"/>
                        <a:pt x="1905" y="6667"/>
                        <a:pt x="1905" y="7620"/>
                      </a:cubicBezTo>
                      <a:cubicBezTo>
                        <a:pt x="1905" y="8572"/>
                        <a:pt x="1905" y="9525"/>
                        <a:pt x="1905" y="9525"/>
                      </a:cubicBezTo>
                      <a:cubicBezTo>
                        <a:pt x="1905" y="10477"/>
                        <a:pt x="1905" y="11430"/>
                        <a:pt x="1905" y="12382"/>
                      </a:cubicBezTo>
                      <a:cubicBezTo>
                        <a:pt x="1905" y="15240"/>
                        <a:pt x="953" y="19050"/>
                        <a:pt x="953" y="20955"/>
                      </a:cubicBezTo>
                      <a:cubicBezTo>
                        <a:pt x="953" y="23813"/>
                        <a:pt x="0" y="24765"/>
                        <a:pt x="0" y="24765"/>
                      </a:cubicBezTo>
                      <a:cubicBezTo>
                        <a:pt x="0" y="24765"/>
                        <a:pt x="0" y="22860"/>
                        <a:pt x="0" y="20955"/>
                      </a:cubicBezTo>
                      <a:cubicBezTo>
                        <a:pt x="0" y="18097"/>
                        <a:pt x="0" y="15240"/>
                        <a:pt x="0" y="12382"/>
                      </a:cubicBezTo>
                      <a:cubicBezTo>
                        <a:pt x="0" y="9525"/>
                        <a:pt x="0" y="5715"/>
                        <a:pt x="953" y="3810"/>
                      </a:cubicBezTo>
                      <a:cubicBezTo>
                        <a:pt x="1905" y="952"/>
                        <a:pt x="1905" y="0"/>
                        <a:pt x="1905" y="0"/>
                      </a:cubicBezTo>
                      <a:close/>
                    </a:path>
                  </a:pathLst>
                </a:custGeom>
                <a:solidFill>
                  <a:srgbClr val="1D5C96"/>
                </a:solidFill>
                <a:ln w="9525" cap="flat">
                  <a:noFill/>
                  <a:prstDash val="solid"/>
                  <a:miter/>
                </a:ln>
              </p:spPr>
              <p:txBody>
                <a:bodyPr rtlCol="0" anchor="ctr"/>
                <a:lstStyle/>
                <a:p>
                  <a:endParaRPr lang="en-US"/>
                </a:p>
              </p:txBody>
            </p:sp>
          </p:grpSp>
          <p:sp>
            <p:nvSpPr>
              <p:cNvPr id="2986" name="Freeform: Shape 2985">
                <a:extLst>
                  <a:ext uri="{FF2B5EF4-FFF2-40B4-BE49-F238E27FC236}">
                    <a16:creationId xmlns:a16="http://schemas.microsoft.com/office/drawing/2014/main" id="{A6850123-D5E8-43AF-85B1-20395B46F5B9}"/>
                  </a:ext>
                </a:extLst>
              </p:cNvPr>
              <p:cNvSpPr/>
              <p:nvPr/>
            </p:nvSpPr>
            <p:spPr>
              <a:xfrm>
                <a:off x="1162050" y="851849"/>
                <a:ext cx="588406" cy="401262"/>
              </a:xfrm>
              <a:custGeom>
                <a:avLst/>
                <a:gdLst>
                  <a:gd name="connsiteX0" fmla="*/ 587693 w 588406"/>
                  <a:gd name="connsiteY0" fmla="*/ 223840 h 401262"/>
                  <a:gd name="connsiteX1" fmla="*/ 532447 w 588406"/>
                  <a:gd name="connsiteY1" fmla="*/ 193360 h 401262"/>
                  <a:gd name="connsiteX2" fmla="*/ 418147 w 588406"/>
                  <a:gd name="connsiteY2" fmla="*/ 94300 h 401262"/>
                  <a:gd name="connsiteX3" fmla="*/ 281940 w 588406"/>
                  <a:gd name="connsiteY3" fmla="*/ 2 h 401262"/>
                  <a:gd name="connsiteX4" fmla="*/ 0 w 588406"/>
                  <a:gd name="connsiteY4" fmla="*/ 313375 h 401262"/>
                  <a:gd name="connsiteX5" fmla="*/ 4763 w 588406"/>
                  <a:gd name="connsiteY5" fmla="*/ 323852 h 401262"/>
                  <a:gd name="connsiteX6" fmla="*/ 5715 w 588406"/>
                  <a:gd name="connsiteY6" fmla="*/ 309565 h 401262"/>
                  <a:gd name="connsiteX7" fmla="*/ 28575 w 588406"/>
                  <a:gd name="connsiteY7" fmla="*/ 302897 h 401262"/>
                  <a:gd name="connsiteX8" fmla="*/ 73342 w 588406"/>
                  <a:gd name="connsiteY8" fmla="*/ 313375 h 401262"/>
                  <a:gd name="connsiteX9" fmla="*/ 81915 w 588406"/>
                  <a:gd name="connsiteY9" fmla="*/ 329567 h 401262"/>
                  <a:gd name="connsiteX10" fmla="*/ 65723 w 588406"/>
                  <a:gd name="connsiteY10" fmla="*/ 340997 h 401262"/>
                  <a:gd name="connsiteX11" fmla="*/ 88583 w 588406"/>
                  <a:gd name="connsiteY11" fmla="*/ 375287 h 401262"/>
                  <a:gd name="connsiteX12" fmla="*/ 160020 w 588406"/>
                  <a:gd name="connsiteY12" fmla="*/ 387670 h 401262"/>
                  <a:gd name="connsiteX13" fmla="*/ 186690 w 588406"/>
                  <a:gd name="connsiteY13" fmla="*/ 384812 h 401262"/>
                  <a:gd name="connsiteX14" fmla="*/ 195263 w 588406"/>
                  <a:gd name="connsiteY14" fmla="*/ 390527 h 401262"/>
                  <a:gd name="connsiteX15" fmla="*/ 186690 w 588406"/>
                  <a:gd name="connsiteY15" fmla="*/ 396242 h 401262"/>
                  <a:gd name="connsiteX16" fmla="*/ 239077 w 588406"/>
                  <a:gd name="connsiteY16" fmla="*/ 393385 h 401262"/>
                  <a:gd name="connsiteX17" fmla="*/ 277178 w 588406"/>
                  <a:gd name="connsiteY17" fmla="*/ 386717 h 401262"/>
                  <a:gd name="connsiteX18" fmla="*/ 341948 w 588406"/>
                  <a:gd name="connsiteY18" fmla="*/ 360047 h 401262"/>
                  <a:gd name="connsiteX19" fmla="*/ 382905 w 588406"/>
                  <a:gd name="connsiteY19" fmla="*/ 372430 h 401262"/>
                  <a:gd name="connsiteX20" fmla="*/ 476250 w 588406"/>
                  <a:gd name="connsiteY20" fmla="*/ 313375 h 401262"/>
                  <a:gd name="connsiteX21" fmla="*/ 489585 w 588406"/>
                  <a:gd name="connsiteY21" fmla="*/ 285752 h 401262"/>
                  <a:gd name="connsiteX22" fmla="*/ 501015 w 588406"/>
                  <a:gd name="connsiteY22" fmla="*/ 284800 h 401262"/>
                  <a:gd name="connsiteX23" fmla="*/ 501967 w 588406"/>
                  <a:gd name="connsiteY23" fmla="*/ 299087 h 401262"/>
                  <a:gd name="connsiteX24" fmla="*/ 529590 w 588406"/>
                  <a:gd name="connsiteY24" fmla="*/ 294325 h 401262"/>
                  <a:gd name="connsiteX25" fmla="*/ 554355 w 588406"/>
                  <a:gd name="connsiteY25" fmla="*/ 263845 h 401262"/>
                  <a:gd name="connsiteX26" fmla="*/ 567690 w 588406"/>
                  <a:gd name="connsiteY26" fmla="*/ 238127 h 401262"/>
                  <a:gd name="connsiteX27" fmla="*/ 587693 w 588406"/>
                  <a:gd name="connsiteY27" fmla="*/ 223840 h 401262"/>
                  <a:gd name="connsiteX28" fmla="*/ 587693 w 588406"/>
                  <a:gd name="connsiteY28" fmla="*/ 223840 h 401262"/>
                  <a:gd name="connsiteX29" fmla="*/ 114300 w 588406"/>
                  <a:gd name="connsiteY29" fmla="*/ 374335 h 401262"/>
                  <a:gd name="connsiteX30" fmla="*/ 80963 w 588406"/>
                  <a:gd name="connsiteY30" fmla="*/ 338140 h 401262"/>
                  <a:gd name="connsiteX31" fmla="*/ 93345 w 588406"/>
                  <a:gd name="connsiteY31" fmla="*/ 275275 h 401262"/>
                  <a:gd name="connsiteX32" fmla="*/ 165735 w 588406"/>
                  <a:gd name="connsiteY32" fmla="*/ 110492 h 401262"/>
                  <a:gd name="connsiteX33" fmla="*/ 101917 w 588406"/>
                  <a:gd name="connsiteY33" fmla="*/ 206695 h 401262"/>
                  <a:gd name="connsiteX34" fmla="*/ 50483 w 588406"/>
                  <a:gd name="connsiteY34" fmla="*/ 296230 h 401262"/>
                  <a:gd name="connsiteX35" fmla="*/ 42863 w 588406"/>
                  <a:gd name="connsiteY35" fmla="*/ 203837 h 401262"/>
                  <a:gd name="connsiteX36" fmla="*/ 68580 w 588406"/>
                  <a:gd name="connsiteY36" fmla="*/ 194312 h 401262"/>
                  <a:gd name="connsiteX37" fmla="*/ 85725 w 588406"/>
                  <a:gd name="connsiteY37" fmla="*/ 172405 h 401262"/>
                  <a:gd name="connsiteX38" fmla="*/ 145733 w 588406"/>
                  <a:gd name="connsiteY38" fmla="*/ 99062 h 401262"/>
                  <a:gd name="connsiteX39" fmla="*/ 150495 w 588406"/>
                  <a:gd name="connsiteY39" fmla="*/ 106682 h 401262"/>
                  <a:gd name="connsiteX40" fmla="*/ 144780 w 588406"/>
                  <a:gd name="connsiteY40" fmla="*/ 119065 h 401262"/>
                  <a:gd name="connsiteX41" fmla="*/ 190500 w 588406"/>
                  <a:gd name="connsiteY41" fmla="*/ 89537 h 401262"/>
                  <a:gd name="connsiteX42" fmla="*/ 162877 w 588406"/>
                  <a:gd name="connsiteY42" fmla="*/ 144782 h 401262"/>
                  <a:gd name="connsiteX43" fmla="*/ 140017 w 588406"/>
                  <a:gd name="connsiteY43" fmla="*/ 245747 h 401262"/>
                  <a:gd name="connsiteX44" fmla="*/ 134302 w 588406"/>
                  <a:gd name="connsiteY44" fmla="*/ 267655 h 401262"/>
                  <a:gd name="connsiteX45" fmla="*/ 127635 w 588406"/>
                  <a:gd name="connsiteY45" fmla="*/ 298135 h 401262"/>
                  <a:gd name="connsiteX46" fmla="*/ 147638 w 588406"/>
                  <a:gd name="connsiteY46" fmla="*/ 360047 h 401262"/>
                  <a:gd name="connsiteX47" fmla="*/ 114300 w 588406"/>
                  <a:gd name="connsiteY47" fmla="*/ 374335 h 401262"/>
                  <a:gd name="connsiteX48" fmla="*/ 476250 w 588406"/>
                  <a:gd name="connsiteY48" fmla="*/ 287657 h 401262"/>
                  <a:gd name="connsiteX49" fmla="*/ 408622 w 588406"/>
                  <a:gd name="connsiteY49" fmla="*/ 197170 h 401262"/>
                  <a:gd name="connsiteX50" fmla="*/ 406717 w 588406"/>
                  <a:gd name="connsiteY50" fmla="*/ 159070 h 401262"/>
                  <a:gd name="connsiteX51" fmla="*/ 487680 w 588406"/>
                  <a:gd name="connsiteY51" fmla="*/ 258130 h 401262"/>
                  <a:gd name="connsiteX52" fmla="*/ 476250 w 588406"/>
                  <a:gd name="connsiteY52" fmla="*/ 287657 h 401262"/>
                  <a:gd name="connsiteX53" fmla="*/ 563880 w 588406"/>
                  <a:gd name="connsiteY53" fmla="*/ 235270 h 401262"/>
                  <a:gd name="connsiteX54" fmla="*/ 515303 w 588406"/>
                  <a:gd name="connsiteY54" fmla="*/ 242890 h 401262"/>
                  <a:gd name="connsiteX55" fmla="*/ 402908 w 588406"/>
                  <a:gd name="connsiteY55" fmla="*/ 111445 h 401262"/>
                  <a:gd name="connsiteX56" fmla="*/ 410528 w 588406"/>
                  <a:gd name="connsiteY56" fmla="*/ 87632 h 401262"/>
                  <a:gd name="connsiteX57" fmla="*/ 573405 w 588406"/>
                  <a:gd name="connsiteY57" fmla="*/ 217172 h 401262"/>
                  <a:gd name="connsiteX58" fmla="*/ 563880 w 588406"/>
                  <a:gd name="connsiteY58" fmla="*/ 235270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8406" h="401262">
                    <a:moveTo>
                      <a:pt x="587693" y="223840"/>
                    </a:move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79120" y="217172"/>
                      <a:pt x="587693" y="223840"/>
                      <a:pt x="587693" y="223840"/>
                    </a:cubicBezTo>
                    <a:cubicBezTo>
                      <a:pt x="588645" y="224792"/>
                      <a:pt x="588645" y="223840"/>
                      <a:pt x="587693" y="223840"/>
                    </a:cubicBezTo>
                    <a:close/>
                    <a:moveTo>
                      <a:pt x="114300" y="374335"/>
                    </a:moveTo>
                    <a:cubicBezTo>
                      <a:pt x="82867" y="367667"/>
                      <a:pt x="71438" y="348617"/>
                      <a:pt x="80963" y="338140"/>
                    </a:cubicBezTo>
                    <a:cubicBezTo>
                      <a:pt x="89535" y="327662"/>
                      <a:pt x="86677" y="325757"/>
                      <a:pt x="93345" y="275275"/>
                    </a:cubicBezTo>
                    <a:cubicBezTo>
                      <a:pt x="107633" y="174310"/>
                      <a:pt x="165735" y="110492"/>
                      <a:pt x="165735" y="110492"/>
                    </a:cubicBezTo>
                    <a:cubicBezTo>
                      <a:pt x="165735" y="110492"/>
                      <a:pt x="125730" y="134305"/>
                      <a:pt x="101917" y="206695"/>
                    </a:cubicBezTo>
                    <a:cubicBezTo>
                      <a:pt x="77152" y="284800"/>
                      <a:pt x="74295" y="298135"/>
                      <a:pt x="50483" y="296230"/>
                    </a:cubicBezTo>
                    <a:cubicBezTo>
                      <a:pt x="29527" y="294325"/>
                      <a:pt x="17145" y="266702"/>
                      <a:pt x="42863" y="203837"/>
                    </a:cubicBezTo>
                    <a:cubicBezTo>
                      <a:pt x="53340" y="179072"/>
                      <a:pt x="60008" y="184787"/>
                      <a:pt x="68580" y="194312"/>
                    </a:cubicBezTo>
                    <a:cubicBezTo>
                      <a:pt x="80010" y="206695"/>
                      <a:pt x="87630" y="189550"/>
                      <a:pt x="85725" y="172405"/>
                    </a:cubicBezTo>
                    <a:cubicBezTo>
                      <a:pt x="81915" y="140972"/>
                      <a:pt x="129540" y="109540"/>
                      <a:pt x="145733" y="99062"/>
                    </a:cubicBezTo>
                    <a:cubicBezTo>
                      <a:pt x="153352" y="93347"/>
                      <a:pt x="156210" y="99062"/>
                      <a:pt x="150495" y="106682"/>
                    </a:cubicBezTo>
                    <a:cubicBezTo>
                      <a:pt x="144780" y="114302"/>
                      <a:pt x="135255" y="128590"/>
                      <a:pt x="144780" y="119065"/>
                    </a:cubicBezTo>
                    <a:cubicBezTo>
                      <a:pt x="154305" y="109540"/>
                      <a:pt x="186690" y="84775"/>
                      <a:pt x="190500" y="89537"/>
                    </a:cubicBezTo>
                    <a:cubicBezTo>
                      <a:pt x="193358" y="94300"/>
                      <a:pt x="186690" y="90490"/>
                      <a:pt x="162877" y="144782"/>
                    </a:cubicBezTo>
                    <a:cubicBezTo>
                      <a:pt x="139065" y="198122"/>
                      <a:pt x="145733" y="242890"/>
                      <a:pt x="140017" y="245747"/>
                    </a:cubicBezTo>
                    <a:cubicBezTo>
                      <a:pt x="134302" y="248605"/>
                      <a:pt x="123825" y="260987"/>
                      <a:pt x="134302" y="267655"/>
                    </a:cubicBezTo>
                    <a:cubicBezTo>
                      <a:pt x="142875" y="273370"/>
                      <a:pt x="135255" y="272417"/>
                      <a:pt x="127635" y="298135"/>
                    </a:cubicBezTo>
                    <a:cubicBezTo>
                      <a:pt x="111442" y="351475"/>
                      <a:pt x="124777" y="357190"/>
                      <a:pt x="147638" y="360047"/>
                    </a:cubicBezTo>
                    <a:cubicBezTo>
                      <a:pt x="169545" y="361952"/>
                      <a:pt x="144780" y="381002"/>
                      <a:pt x="114300" y="374335"/>
                    </a:cubicBezTo>
                    <a:close/>
                    <a:moveTo>
                      <a:pt x="476250" y="287657"/>
                    </a:moveTo>
                    <a:cubicBezTo>
                      <a:pt x="465772" y="301945"/>
                      <a:pt x="430530" y="250510"/>
                      <a:pt x="408622" y="197170"/>
                    </a:cubicBezTo>
                    <a:cubicBezTo>
                      <a:pt x="390525" y="154307"/>
                      <a:pt x="392430" y="134305"/>
                      <a:pt x="406717" y="159070"/>
                    </a:cubicBezTo>
                    <a:cubicBezTo>
                      <a:pt x="421005" y="182882"/>
                      <a:pt x="466725" y="240985"/>
                      <a:pt x="487680" y="258130"/>
                    </a:cubicBezTo>
                    <a:cubicBezTo>
                      <a:pt x="514350" y="280990"/>
                      <a:pt x="485775" y="275275"/>
                      <a:pt x="476250" y="287657"/>
                    </a:cubicBezTo>
                    <a:close/>
                    <a:moveTo>
                      <a:pt x="563880" y="235270"/>
                    </a:moveTo>
                    <a:cubicBezTo>
                      <a:pt x="555308" y="254320"/>
                      <a:pt x="551497" y="263845"/>
                      <a:pt x="515303" y="242890"/>
                    </a:cubicBezTo>
                    <a:cubicBezTo>
                      <a:pt x="475297" y="219077"/>
                      <a:pt x="410528" y="129542"/>
                      <a:pt x="402908" y="111445"/>
                    </a:cubicBezTo>
                    <a:cubicBezTo>
                      <a:pt x="386715" y="72392"/>
                      <a:pt x="397192" y="70487"/>
                      <a:pt x="410528" y="87632"/>
                    </a:cubicBezTo>
                    <a:cubicBezTo>
                      <a:pt x="460058" y="151450"/>
                      <a:pt x="530543" y="195265"/>
                      <a:pt x="573405" y="217172"/>
                    </a:cubicBezTo>
                    <a:cubicBezTo>
                      <a:pt x="579120" y="220982"/>
                      <a:pt x="569595" y="222887"/>
                      <a:pt x="563880" y="235270"/>
                    </a:cubicBezTo>
                    <a:close/>
                  </a:path>
                </a:pathLst>
              </a:custGeom>
              <a:solidFill>
                <a:srgbClr val="3981D1"/>
              </a:solidFill>
              <a:ln w="9525" cap="flat">
                <a:noFill/>
                <a:prstDash val="solid"/>
                <a:miter/>
              </a:ln>
            </p:spPr>
            <p:txBody>
              <a:bodyPr rtlCol="0" anchor="ctr"/>
              <a:lstStyle/>
              <a:p>
                <a:endParaRPr lang="en-US"/>
              </a:p>
            </p:txBody>
          </p:sp>
          <p:sp>
            <p:nvSpPr>
              <p:cNvPr id="2987" name="Freeform: Shape 2986">
                <a:extLst>
                  <a:ext uri="{FF2B5EF4-FFF2-40B4-BE49-F238E27FC236}">
                    <a16:creationId xmlns:a16="http://schemas.microsoft.com/office/drawing/2014/main" id="{132712DF-3D97-425C-BA21-9D5BA3D8A7A3}"/>
                  </a:ext>
                </a:extLst>
              </p:cNvPr>
              <p:cNvSpPr/>
              <p:nvPr/>
            </p:nvSpPr>
            <p:spPr>
              <a:xfrm>
                <a:off x="1196624" y="1045209"/>
                <a:ext cx="22575" cy="96287"/>
              </a:xfrm>
              <a:custGeom>
                <a:avLst/>
                <a:gdLst>
                  <a:gd name="connsiteX0" fmla="*/ 22576 w 22575"/>
                  <a:gd name="connsiteY0" fmla="*/ 0 h 96287"/>
                  <a:gd name="connsiteX1" fmla="*/ 12098 w 22575"/>
                  <a:gd name="connsiteY1" fmla="*/ 96202 h 96287"/>
                  <a:gd name="connsiteX2" fmla="*/ 22576 w 22575"/>
                  <a:gd name="connsiteY2" fmla="*/ 0 h 96287"/>
                </a:gdLst>
                <a:ahLst/>
                <a:cxnLst>
                  <a:cxn ang="0">
                    <a:pos x="connsiteX0" y="connsiteY0"/>
                  </a:cxn>
                  <a:cxn ang="0">
                    <a:pos x="connsiteX1" y="connsiteY1"/>
                  </a:cxn>
                  <a:cxn ang="0">
                    <a:pos x="connsiteX2" y="connsiteY2"/>
                  </a:cxn>
                </a:cxnLst>
                <a:rect l="l" t="t" r="r" b="b"/>
                <a:pathLst>
                  <a:path w="22575" h="96287">
                    <a:moveTo>
                      <a:pt x="22576" y="0"/>
                    </a:moveTo>
                    <a:cubicBezTo>
                      <a:pt x="668" y="29527"/>
                      <a:pt x="-9809" y="99060"/>
                      <a:pt x="12098" y="96202"/>
                    </a:cubicBezTo>
                    <a:cubicBezTo>
                      <a:pt x="4478" y="78105"/>
                      <a:pt x="11146" y="29527"/>
                      <a:pt x="22576"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8" name="Freeform: Shape 2987">
                <a:extLst>
                  <a:ext uri="{FF2B5EF4-FFF2-40B4-BE49-F238E27FC236}">
                    <a16:creationId xmlns:a16="http://schemas.microsoft.com/office/drawing/2014/main" id="{C8C84BC3-A0BF-415A-B73D-1572B17A15C1}"/>
                  </a:ext>
                </a:extLst>
              </p:cNvPr>
              <p:cNvSpPr/>
              <p:nvPr/>
            </p:nvSpPr>
            <p:spPr>
              <a:xfrm>
                <a:off x="1581150" y="954722"/>
                <a:ext cx="145732" cy="114300"/>
              </a:xfrm>
              <a:custGeom>
                <a:avLst/>
                <a:gdLst>
                  <a:gd name="connsiteX0" fmla="*/ 145733 w 145732"/>
                  <a:gd name="connsiteY0" fmla="*/ 114300 h 114300"/>
                  <a:gd name="connsiteX1" fmla="*/ 0 w 145732"/>
                  <a:gd name="connsiteY1" fmla="*/ 0 h 114300"/>
                  <a:gd name="connsiteX2" fmla="*/ 145733 w 145732"/>
                  <a:gd name="connsiteY2" fmla="*/ 114300 h 114300"/>
                </a:gdLst>
                <a:ahLst/>
                <a:cxnLst>
                  <a:cxn ang="0">
                    <a:pos x="connsiteX0" y="connsiteY0"/>
                  </a:cxn>
                  <a:cxn ang="0">
                    <a:pos x="connsiteX1" y="connsiteY1"/>
                  </a:cxn>
                  <a:cxn ang="0">
                    <a:pos x="connsiteX2" y="connsiteY2"/>
                  </a:cxn>
                </a:cxnLst>
                <a:rect l="l" t="t" r="r" b="b"/>
                <a:pathLst>
                  <a:path w="145732" h="114300">
                    <a:moveTo>
                      <a:pt x="145733" y="114300"/>
                    </a:moveTo>
                    <a:cubicBezTo>
                      <a:pt x="65722" y="84773"/>
                      <a:pt x="0" y="0"/>
                      <a:pt x="0" y="0"/>
                    </a:cubicBezTo>
                    <a:cubicBezTo>
                      <a:pt x="0" y="0"/>
                      <a:pt x="38100" y="111443"/>
                      <a:pt x="145733" y="11430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9" name="Freeform: Shape 2988">
                <a:extLst>
                  <a:ext uri="{FF2B5EF4-FFF2-40B4-BE49-F238E27FC236}">
                    <a16:creationId xmlns:a16="http://schemas.microsoft.com/office/drawing/2014/main" id="{D325B508-5204-463E-B15F-DFB0DC50F8BA}"/>
                  </a:ext>
                </a:extLst>
              </p:cNvPr>
              <p:cNvSpPr/>
              <p:nvPr/>
            </p:nvSpPr>
            <p:spPr>
              <a:xfrm>
                <a:off x="1565909" y="1013777"/>
                <a:ext cx="86677" cy="106680"/>
              </a:xfrm>
              <a:custGeom>
                <a:avLst/>
                <a:gdLst>
                  <a:gd name="connsiteX0" fmla="*/ 0 w 86677"/>
                  <a:gd name="connsiteY0" fmla="*/ 0 h 106680"/>
                  <a:gd name="connsiteX1" fmla="*/ 86678 w 86677"/>
                  <a:gd name="connsiteY1" fmla="*/ 106680 h 106680"/>
                  <a:gd name="connsiteX2" fmla="*/ 0 w 86677"/>
                  <a:gd name="connsiteY2" fmla="*/ 0 h 106680"/>
                </a:gdLst>
                <a:ahLst/>
                <a:cxnLst>
                  <a:cxn ang="0">
                    <a:pos x="connsiteX0" y="connsiteY0"/>
                  </a:cxn>
                  <a:cxn ang="0">
                    <a:pos x="connsiteX1" y="connsiteY1"/>
                  </a:cxn>
                  <a:cxn ang="0">
                    <a:pos x="connsiteX2" y="connsiteY2"/>
                  </a:cxn>
                </a:cxnLst>
                <a:rect l="l" t="t" r="r" b="b"/>
                <a:pathLst>
                  <a:path w="86677" h="106680">
                    <a:moveTo>
                      <a:pt x="0" y="0"/>
                    </a:moveTo>
                    <a:cubicBezTo>
                      <a:pt x="0" y="0"/>
                      <a:pt x="31433" y="72390"/>
                      <a:pt x="86678" y="106680"/>
                    </a:cubicBezTo>
                    <a:cubicBezTo>
                      <a:pt x="86678" y="106680"/>
                      <a:pt x="11430" y="80010"/>
                      <a:pt x="0"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0" name="Freeform: Shape 2989">
                <a:extLst>
                  <a:ext uri="{FF2B5EF4-FFF2-40B4-BE49-F238E27FC236}">
                    <a16:creationId xmlns:a16="http://schemas.microsoft.com/office/drawing/2014/main" id="{C54C94D5-BD26-40E7-80AB-B33B939C7B90}"/>
                  </a:ext>
                </a:extLst>
              </p:cNvPr>
              <p:cNvSpPr/>
              <p:nvPr/>
            </p:nvSpPr>
            <p:spPr>
              <a:xfrm>
                <a:off x="1245870" y="979486"/>
                <a:ext cx="51434" cy="119062"/>
              </a:xfrm>
              <a:custGeom>
                <a:avLst/>
                <a:gdLst>
                  <a:gd name="connsiteX0" fmla="*/ 51435 w 51434"/>
                  <a:gd name="connsiteY0" fmla="*/ 0 h 119062"/>
                  <a:gd name="connsiteX1" fmla="*/ 0 w 51434"/>
                  <a:gd name="connsiteY1" fmla="*/ 119063 h 119062"/>
                  <a:gd name="connsiteX2" fmla="*/ 51435 w 51434"/>
                  <a:gd name="connsiteY2" fmla="*/ 0 h 119062"/>
                </a:gdLst>
                <a:ahLst/>
                <a:cxnLst>
                  <a:cxn ang="0">
                    <a:pos x="connsiteX0" y="connsiteY0"/>
                  </a:cxn>
                  <a:cxn ang="0">
                    <a:pos x="connsiteX1" y="connsiteY1"/>
                  </a:cxn>
                  <a:cxn ang="0">
                    <a:pos x="connsiteX2" y="connsiteY2"/>
                  </a:cxn>
                </a:cxnLst>
                <a:rect l="l" t="t" r="r" b="b"/>
                <a:pathLst>
                  <a:path w="51434" h="119062">
                    <a:moveTo>
                      <a:pt x="51435" y="0"/>
                    </a:moveTo>
                    <a:cubicBezTo>
                      <a:pt x="51435" y="0"/>
                      <a:pt x="22860" y="40958"/>
                      <a:pt x="0" y="119063"/>
                    </a:cubicBezTo>
                    <a:cubicBezTo>
                      <a:pt x="0" y="119063"/>
                      <a:pt x="1905" y="40958"/>
                      <a:pt x="51435"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1" name="Freeform: Shape 2990">
                <a:extLst>
                  <a:ext uri="{FF2B5EF4-FFF2-40B4-BE49-F238E27FC236}">
                    <a16:creationId xmlns:a16="http://schemas.microsoft.com/office/drawing/2014/main" id="{B9702C05-EFEC-4508-A33A-BDC2865BEBFF}"/>
                  </a:ext>
                </a:extLst>
              </p:cNvPr>
              <p:cNvSpPr/>
              <p:nvPr/>
            </p:nvSpPr>
            <p:spPr>
              <a:xfrm>
                <a:off x="1267295" y="975677"/>
                <a:ext cx="61442" cy="220173"/>
              </a:xfrm>
              <a:custGeom>
                <a:avLst/>
                <a:gdLst>
                  <a:gd name="connsiteX0" fmla="*/ 61442 w 61442"/>
                  <a:gd name="connsiteY0" fmla="*/ 0 h 220173"/>
                  <a:gd name="connsiteX1" fmla="*/ 7150 w 61442"/>
                  <a:gd name="connsiteY1" fmla="*/ 217170 h 220173"/>
                  <a:gd name="connsiteX2" fmla="*/ 61442 w 61442"/>
                  <a:gd name="connsiteY2" fmla="*/ 0 h 220173"/>
                </a:gdLst>
                <a:ahLst/>
                <a:cxnLst>
                  <a:cxn ang="0">
                    <a:pos x="connsiteX0" y="connsiteY0"/>
                  </a:cxn>
                  <a:cxn ang="0">
                    <a:pos x="connsiteX1" y="connsiteY1"/>
                  </a:cxn>
                  <a:cxn ang="0">
                    <a:pos x="connsiteX2" y="connsiteY2"/>
                  </a:cxn>
                </a:cxnLst>
                <a:rect l="l" t="t" r="r" b="b"/>
                <a:pathLst>
                  <a:path w="61442" h="220173">
                    <a:moveTo>
                      <a:pt x="61442" y="0"/>
                    </a:moveTo>
                    <a:cubicBezTo>
                      <a:pt x="61442" y="0"/>
                      <a:pt x="8102" y="74295"/>
                      <a:pt x="7150" y="217170"/>
                    </a:cubicBezTo>
                    <a:cubicBezTo>
                      <a:pt x="7150" y="241935"/>
                      <a:pt x="-29045" y="108585"/>
                      <a:pt x="61442"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2" name="Freeform: Shape 2991">
                <a:extLst>
                  <a:ext uri="{FF2B5EF4-FFF2-40B4-BE49-F238E27FC236}">
                    <a16:creationId xmlns:a16="http://schemas.microsoft.com/office/drawing/2014/main" id="{504AEFD4-20F1-4477-B976-652B491BE1F0}"/>
                  </a:ext>
                </a:extLst>
              </p:cNvPr>
              <p:cNvSpPr/>
              <p:nvPr/>
            </p:nvSpPr>
            <p:spPr>
              <a:xfrm>
                <a:off x="1450934" y="1114741"/>
                <a:ext cx="26393" cy="98107"/>
              </a:xfrm>
              <a:custGeom>
                <a:avLst/>
                <a:gdLst>
                  <a:gd name="connsiteX0" fmla="*/ 2581 w 26393"/>
                  <a:gd name="connsiteY0" fmla="*/ 0 h 98107"/>
                  <a:gd name="connsiteX1" fmla="*/ 26393 w 26393"/>
                  <a:gd name="connsiteY1" fmla="*/ 98107 h 98107"/>
                  <a:gd name="connsiteX2" fmla="*/ 2581 w 26393"/>
                  <a:gd name="connsiteY2" fmla="*/ 0 h 98107"/>
                </a:gdLst>
                <a:ahLst/>
                <a:cxnLst>
                  <a:cxn ang="0">
                    <a:pos x="connsiteX0" y="connsiteY0"/>
                  </a:cxn>
                  <a:cxn ang="0">
                    <a:pos x="connsiteX1" y="connsiteY1"/>
                  </a:cxn>
                  <a:cxn ang="0">
                    <a:pos x="connsiteX2" y="connsiteY2"/>
                  </a:cxn>
                </a:cxnLst>
                <a:rect l="l" t="t" r="r" b="b"/>
                <a:pathLst>
                  <a:path w="26393" h="98107">
                    <a:moveTo>
                      <a:pt x="2581" y="0"/>
                    </a:moveTo>
                    <a:cubicBezTo>
                      <a:pt x="2581" y="0"/>
                      <a:pt x="9248" y="80010"/>
                      <a:pt x="26393" y="98107"/>
                    </a:cubicBezTo>
                    <a:cubicBezTo>
                      <a:pt x="26393" y="98107"/>
                      <a:pt x="-9802" y="73343"/>
                      <a:pt x="2581" y="0"/>
                    </a:cubicBezTo>
                    <a:close/>
                  </a:path>
                </a:pathLst>
              </a:custGeom>
              <a:solidFill>
                <a:srgbClr val="3981D1">
                  <a:alpha val="60000"/>
                </a:srgbClr>
              </a:solidFill>
              <a:ln w="9525" cap="flat">
                <a:noFill/>
                <a:prstDash val="solid"/>
                <a:miter/>
              </a:ln>
            </p:spPr>
            <p:txBody>
              <a:bodyPr rtlCol="0" anchor="ctr"/>
              <a:lstStyle/>
              <a:p>
                <a:endParaRPr lang="en-US"/>
              </a:p>
            </p:txBody>
          </p:sp>
        </p:grpSp>
        <p:grpSp>
          <p:nvGrpSpPr>
            <p:cNvPr id="2993" name="Graphic 4">
              <a:extLst>
                <a:ext uri="{FF2B5EF4-FFF2-40B4-BE49-F238E27FC236}">
                  <a16:creationId xmlns:a16="http://schemas.microsoft.com/office/drawing/2014/main" id="{0AB04AC3-B2FC-4E5A-9600-1C85F0B12202}"/>
                </a:ext>
              </a:extLst>
            </p:cNvPr>
            <p:cNvGrpSpPr/>
            <p:nvPr/>
          </p:nvGrpSpPr>
          <p:grpSpPr>
            <a:xfrm>
              <a:off x="1300400" y="831849"/>
              <a:ext cx="289437" cy="259999"/>
              <a:chOff x="1300400" y="831849"/>
              <a:chExt cx="289437" cy="259999"/>
            </a:xfrm>
          </p:grpSpPr>
          <p:grpSp>
            <p:nvGrpSpPr>
              <p:cNvPr id="2994" name="Graphic 4">
                <a:extLst>
                  <a:ext uri="{FF2B5EF4-FFF2-40B4-BE49-F238E27FC236}">
                    <a16:creationId xmlns:a16="http://schemas.microsoft.com/office/drawing/2014/main" id="{6376BBC7-6217-4DB7-ADB7-02BB746FF6BE}"/>
                  </a:ext>
                </a:extLst>
              </p:cNvPr>
              <p:cNvGrpSpPr/>
              <p:nvPr/>
            </p:nvGrpSpPr>
            <p:grpSpPr>
              <a:xfrm>
                <a:off x="1300400" y="831849"/>
                <a:ext cx="289437" cy="259999"/>
                <a:chOff x="1300400" y="831849"/>
                <a:chExt cx="289437" cy="259999"/>
              </a:xfrm>
            </p:grpSpPr>
            <p:sp>
              <p:nvSpPr>
                <p:cNvPr id="2995" name="Freeform: Shape 2994">
                  <a:extLst>
                    <a:ext uri="{FF2B5EF4-FFF2-40B4-BE49-F238E27FC236}">
                      <a16:creationId xmlns:a16="http://schemas.microsoft.com/office/drawing/2014/main" id="{BDF80144-4B9A-44C6-B131-EFF850103C26}"/>
                    </a:ext>
                  </a:extLst>
                </p:cNvPr>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path>
                  </a:pathLst>
                </a:custGeom>
                <a:solidFill>
                  <a:srgbClr val="FFFFFF"/>
                </a:solidFill>
                <a:ln w="9525" cap="flat">
                  <a:noFill/>
                  <a:prstDash val="solid"/>
                  <a:miter/>
                </a:ln>
              </p:spPr>
              <p:txBody>
                <a:bodyPr rtlCol="0" anchor="ctr"/>
                <a:lstStyle/>
                <a:p>
                  <a:endParaRPr lang="en-US"/>
                </a:p>
              </p:txBody>
            </p:sp>
            <p:sp>
              <p:nvSpPr>
                <p:cNvPr id="2996" name="Freeform: Shape 2995">
                  <a:extLst>
                    <a:ext uri="{FF2B5EF4-FFF2-40B4-BE49-F238E27FC236}">
                      <a16:creationId xmlns:a16="http://schemas.microsoft.com/office/drawing/2014/main" id="{0996BA13-34F8-4E58-A30E-9F65B96A0303}"/>
                    </a:ext>
                  </a:extLst>
                </p:cNvPr>
                <p:cNvSpPr/>
                <p:nvPr/>
              </p:nvSpPr>
              <p:spPr>
                <a:xfrm>
                  <a:off x="1300400" y="832802"/>
                  <a:ext cx="289321" cy="259047"/>
                </a:xfrm>
                <a:custGeom>
                  <a:avLst/>
                  <a:gdLst>
                    <a:gd name="connsiteX0" fmla="*/ 268367 w 289321"/>
                    <a:gd name="connsiteY0" fmla="*/ 66675 h 259047"/>
                    <a:gd name="connsiteX1" fmla="*/ 271224 w 289321"/>
                    <a:gd name="connsiteY1" fmla="*/ 65722 h 259047"/>
                    <a:gd name="connsiteX2" fmla="*/ 275034 w 289321"/>
                    <a:gd name="connsiteY2" fmla="*/ 67627 h 259047"/>
                    <a:gd name="connsiteX3" fmla="*/ 282654 w 289321"/>
                    <a:gd name="connsiteY3" fmla="*/ 69532 h 259047"/>
                    <a:gd name="connsiteX4" fmla="*/ 289322 w 289321"/>
                    <a:gd name="connsiteY4" fmla="*/ 56197 h 259047"/>
                    <a:gd name="connsiteX5" fmla="*/ 286464 w 289321"/>
                    <a:gd name="connsiteY5" fmla="*/ 40957 h 259047"/>
                    <a:gd name="connsiteX6" fmla="*/ 285512 w 289321"/>
                    <a:gd name="connsiteY6" fmla="*/ 40957 h 259047"/>
                    <a:gd name="connsiteX7" fmla="*/ 274082 w 289321"/>
                    <a:gd name="connsiteY7" fmla="*/ 45720 h 259047"/>
                    <a:gd name="connsiteX8" fmla="*/ 275034 w 289321"/>
                    <a:gd name="connsiteY8" fmla="*/ 45720 h 259047"/>
                    <a:gd name="connsiteX9" fmla="*/ 271224 w 289321"/>
                    <a:gd name="connsiteY9" fmla="*/ 39052 h 259047"/>
                    <a:gd name="connsiteX10" fmla="*/ 266462 w 289321"/>
                    <a:gd name="connsiteY10" fmla="*/ 18097 h 259047"/>
                    <a:gd name="connsiteX11" fmla="*/ 267414 w 289321"/>
                    <a:gd name="connsiteY11" fmla="*/ 0 h 259047"/>
                    <a:gd name="connsiteX12" fmla="*/ 266462 w 289321"/>
                    <a:gd name="connsiteY12" fmla="*/ 0 h 259047"/>
                    <a:gd name="connsiteX13" fmla="*/ 264557 w 289321"/>
                    <a:gd name="connsiteY13" fmla="*/ 952 h 259047"/>
                    <a:gd name="connsiteX14" fmla="*/ 264557 w 289321"/>
                    <a:gd name="connsiteY14" fmla="*/ 952 h 259047"/>
                    <a:gd name="connsiteX15" fmla="*/ 264557 w 289321"/>
                    <a:gd name="connsiteY15" fmla="*/ 952 h 259047"/>
                    <a:gd name="connsiteX16" fmla="*/ 263604 w 289321"/>
                    <a:gd name="connsiteY16" fmla="*/ 952 h 259047"/>
                    <a:gd name="connsiteX17" fmla="*/ 215979 w 289321"/>
                    <a:gd name="connsiteY17" fmla="*/ 23813 h 259047"/>
                    <a:gd name="connsiteX18" fmla="*/ 146447 w 289321"/>
                    <a:gd name="connsiteY18" fmla="*/ 29527 h 259047"/>
                    <a:gd name="connsiteX19" fmla="*/ 127397 w 289321"/>
                    <a:gd name="connsiteY19" fmla="*/ 26670 h 259047"/>
                    <a:gd name="connsiteX20" fmla="*/ 118824 w 289321"/>
                    <a:gd name="connsiteY20" fmla="*/ 24765 h 259047"/>
                    <a:gd name="connsiteX21" fmla="*/ 115014 w 289321"/>
                    <a:gd name="connsiteY21" fmla="*/ 23813 h 259047"/>
                    <a:gd name="connsiteX22" fmla="*/ 111204 w 289321"/>
                    <a:gd name="connsiteY22" fmla="*/ 23813 h 259047"/>
                    <a:gd name="connsiteX23" fmla="*/ 97869 w 289321"/>
                    <a:gd name="connsiteY23" fmla="*/ 26670 h 259047"/>
                    <a:gd name="connsiteX24" fmla="*/ 95012 w 289321"/>
                    <a:gd name="connsiteY24" fmla="*/ 27622 h 259047"/>
                    <a:gd name="connsiteX25" fmla="*/ 40719 w 289321"/>
                    <a:gd name="connsiteY25" fmla="*/ 36195 h 259047"/>
                    <a:gd name="connsiteX26" fmla="*/ 25479 w 289321"/>
                    <a:gd name="connsiteY26" fmla="*/ 42863 h 259047"/>
                    <a:gd name="connsiteX27" fmla="*/ 15954 w 289321"/>
                    <a:gd name="connsiteY27" fmla="*/ 48577 h 259047"/>
                    <a:gd name="connsiteX28" fmla="*/ 12144 w 289321"/>
                    <a:gd name="connsiteY28" fmla="*/ 49530 h 259047"/>
                    <a:gd name="connsiteX29" fmla="*/ 7382 w 289321"/>
                    <a:gd name="connsiteY29" fmla="*/ 49530 h 259047"/>
                    <a:gd name="connsiteX30" fmla="*/ 714 w 289321"/>
                    <a:gd name="connsiteY30" fmla="*/ 56197 h 259047"/>
                    <a:gd name="connsiteX31" fmla="*/ 714 w 289321"/>
                    <a:gd name="connsiteY31" fmla="*/ 63818 h 259047"/>
                    <a:gd name="connsiteX32" fmla="*/ 1667 w 289321"/>
                    <a:gd name="connsiteY32" fmla="*/ 63818 h 259047"/>
                    <a:gd name="connsiteX33" fmla="*/ 6429 w 289321"/>
                    <a:gd name="connsiteY33" fmla="*/ 61913 h 259047"/>
                    <a:gd name="connsiteX34" fmla="*/ 9287 w 289321"/>
                    <a:gd name="connsiteY34" fmla="*/ 60960 h 259047"/>
                    <a:gd name="connsiteX35" fmla="*/ 9287 w 289321"/>
                    <a:gd name="connsiteY35" fmla="*/ 60960 h 259047"/>
                    <a:gd name="connsiteX36" fmla="*/ 9287 w 289321"/>
                    <a:gd name="connsiteY36" fmla="*/ 60960 h 259047"/>
                    <a:gd name="connsiteX37" fmla="*/ 12144 w 289321"/>
                    <a:gd name="connsiteY37" fmla="*/ 63818 h 259047"/>
                    <a:gd name="connsiteX38" fmla="*/ 16907 w 289321"/>
                    <a:gd name="connsiteY38" fmla="*/ 71438 h 259047"/>
                    <a:gd name="connsiteX39" fmla="*/ 20717 w 289321"/>
                    <a:gd name="connsiteY39" fmla="*/ 83820 h 259047"/>
                    <a:gd name="connsiteX40" fmla="*/ 22622 w 289321"/>
                    <a:gd name="connsiteY40" fmla="*/ 92393 h 259047"/>
                    <a:gd name="connsiteX41" fmla="*/ 22622 w 289321"/>
                    <a:gd name="connsiteY41" fmla="*/ 96202 h 259047"/>
                    <a:gd name="connsiteX42" fmla="*/ 20717 w 289321"/>
                    <a:gd name="connsiteY42" fmla="*/ 97155 h 259047"/>
                    <a:gd name="connsiteX43" fmla="*/ 10239 w 289321"/>
                    <a:gd name="connsiteY43" fmla="*/ 102870 h 259047"/>
                    <a:gd name="connsiteX44" fmla="*/ 10239 w 289321"/>
                    <a:gd name="connsiteY44" fmla="*/ 102870 h 259047"/>
                    <a:gd name="connsiteX45" fmla="*/ 16907 w 289321"/>
                    <a:gd name="connsiteY45" fmla="*/ 117157 h 259047"/>
                    <a:gd name="connsiteX46" fmla="*/ 23574 w 289321"/>
                    <a:gd name="connsiteY46" fmla="*/ 121920 h 259047"/>
                    <a:gd name="connsiteX47" fmla="*/ 31194 w 289321"/>
                    <a:gd name="connsiteY47" fmla="*/ 118110 h 259047"/>
                    <a:gd name="connsiteX48" fmla="*/ 33099 w 289321"/>
                    <a:gd name="connsiteY48" fmla="*/ 113347 h 259047"/>
                    <a:gd name="connsiteX49" fmla="*/ 34052 w 289321"/>
                    <a:gd name="connsiteY49" fmla="*/ 110490 h 259047"/>
                    <a:gd name="connsiteX50" fmla="*/ 38814 w 289321"/>
                    <a:gd name="connsiteY50" fmla="*/ 107632 h 259047"/>
                    <a:gd name="connsiteX51" fmla="*/ 56912 w 289321"/>
                    <a:gd name="connsiteY51" fmla="*/ 100013 h 259047"/>
                    <a:gd name="connsiteX52" fmla="*/ 66437 w 289321"/>
                    <a:gd name="connsiteY52" fmla="*/ 96202 h 259047"/>
                    <a:gd name="connsiteX53" fmla="*/ 71199 w 289321"/>
                    <a:gd name="connsiteY53" fmla="*/ 94297 h 259047"/>
                    <a:gd name="connsiteX54" fmla="*/ 70247 w 289321"/>
                    <a:gd name="connsiteY54" fmla="*/ 94297 h 259047"/>
                    <a:gd name="connsiteX55" fmla="*/ 58817 w 289321"/>
                    <a:gd name="connsiteY55" fmla="*/ 128588 h 259047"/>
                    <a:gd name="connsiteX56" fmla="*/ 50244 w 289321"/>
                    <a:gd name="connsiteY56" fmla="*/ 191452 h 259047"/>
                    <a:gd name="connsiteX57" fmla="*/ 51197 w 289321"/>
                    <a:gd name="connsiteY57" fmla="*/ 204788 h 259047"/>
                    <a:gd name="connsiteX58" fmla="*/ 51197 w 289321"/>
                    <a:gd name="connsiteY58" fmla="*/ 205740 h 259047"/>
                    <a:gd name="connsiteX59" fmla="*/ 51197 w 289321"/>
                    <a:gd name="connsiteY59" fmla="*/ 205740 h 259047"/>
                    <a:gd name="connsiteX60" fmla="*/ 50244 w 289321"/>
                    <a:gd name="connsiteY60" fmla="*/ 205740 h 259047"/>
                    <a:gd name="connsiteX61" fmla="*/ 48339 w 289321"/>
                    <a:gd name="connsiteY61" fmla="*/ 206693 h 259047"/>
                    <a:gd name="connsiteX62" fmla="*/ 43577 w 289321"/>
                    <a:gd name="connsiteY62" fmla="*/ 210502 h 259047"/>
                    <a:gd name="connsiteX63" fmla="*/ 43577 w 289321"/>
                    <a:gd name="connsiteY63" fmla="*/ 216218 h 259047"/>
                    <a:gd name="connsiteX64" fmla="*/ 48339 w 289321"/>
                    <a:gd name="connsiteY64" fmla="*/ 223838 h 259047"/>
                    <a:gd name="connsiteX65" fmla="*/ 72152 w 289321"/>
                    <a:gd name="connsiteY65" fmla="*/ 243840 h 259047"/>
                    <a:gd name="connsiteX66" fmla="*/ 121682 w 289321"/>
                    <a:gd name="connsiteY66" fmla="*/ 258127 h 259047"/>
                    <a:gd name="connsiteX67" fmla="*/ 184547 w 289321"/>
                    <a:gd name="connsiteY67" fmla="*/ 254318 h 259047"/>
                    <a:gd name="connsiteX68" fmla="*/ 225504 w 289321"/>
                    <a:gd name="connsiteY68" fmla="*/ 238125 h 259047"/>
                    <a:gd name="connsiteX69" fmla="*/ 246459 w 289321"/>
                    <a:gd name="connsiteY69" fmla="*/ 220980 h 259047"/>
                    <a:gd name="connsiteX70" fmla="*/ 250269 w 289321"/>
                    <a:gd name="connsiteY70" fmla="*/ 216218 h 259047"/>
                    <a:gd name="connsiteX71" fmla="*/ 251222 w 289321"/>
                    <a:gd name="connsiteY71" fmla="*/ 210502 h 259047"/>
                    <a:gd name="connsiteX72" fmla="*/ 246459 w 289321"/>
                    <a:gd name="connsiteY72" fmla="*/ 206693 h 259047"/>
                    <a:gd name="connsiteX73" fmla="*/ 242649 w 289321"/>
                    <a:gd name="connsiteY73" fmla="*/ 206693 h 259047"/>
                    <a:gd name="connsiteX74" fmla="*/ 242649 w 289321"/>
                    <a:gd name="connsiteY74" fmla="*/ 206693 h 259047"/>
                    <a:gd name="connsiteX75" fmla="*/ 244554 w 289321"/>
                    <a:gd name="connsiteY75" fmla="*/ 197168 h 259047"/>
                    <a:gd name="connsiteX76" fmla="*/ 247412 w 289321"/>
                    <a:gd name="connsiteY76" fmla="*/ 170497 h 259047"/>
                    <a:gd name="connsiteX77" fmla="*/ 246459 w 289321"/>
                    <a:gd name="connsiteY77" fmla="*/ 129540 h 259047"/>
                    <a:gd name="connsiteX78" fmla="*/ 242649 w 289321"/>
                    <a:gd name="connsiteY78" fmla="*/ 103822 h 259047"/>
                    <a:gd name="connsiteX79" fmla="*/ 239792 w 289321"/>
                    <a:gd name="connsiteY79" fmla="*/ 90488 h 259047"/>
                    <a:gd name="connsiteX80" fmla="*/ 238839 w 289321"/>
                    <a:gd name="connsiteY80" fmla="*/ 87630 h 259047"/>
                    <a:gd name="connsiteX81" fmla="*/ 237887 w 289321"/>
                    <a:gd name="connsiteY81" fmla="*/ 85725 h 259047"/>
                    <a:gd name="connsiteX82" fmla="*/ 238839 w 289321"/>
                    <a:gd name="connsiteY82" fmla="*/ 85725 h 259047"/>
                    <a:gd name="connsiteX83" fmla="*/ 250269 w 289321"/>
                    <a:gd name="connsiteY83" fmla="*/ 79057 h 259047"/>
                    <a:gd name="connsiteX84" fmla="*/ 264557 w 289321"/>
                    <a:gd name="connsiteY84" fmla="*/ 69532 h 259047"/>
                    <a:gd name="connsiteX85" fmla="*/ 268367 w 289321"/>
                    <a:gd name="connsiteY85" fmla="*/ 66675 h 259047"/>
                    <a:gd name="connsiteX86" fmla="*/ 268367 w 289321"/>
                    <a:gd name="connsiteY86" fmla="*/ 66675 h 259047"/>
                    <a:gd name="connsiteX87" fmla="*/ 255032 w 289321"/>
                    <a:gd name="connsiteY87" fmla="*/ 76200 h 259047"/>
                    <a:gd name="connsiteX88" fmla="*/ 241697 w 289321"/>
                    <a:gd name="connsiteY88" fmla="*/ 83820 h 259047"/>
                    <a:gd name="connsiteX89" fmla="*/ 238839 w 289321"/>
                    <a:gd name="connsiteY89" fmla="*/ 85725 h 259047"/>
                    <a:gd name="connsiteX90" fmla="*/ 238839 w 289321"/>
                    <a:gd name="connsiteY90" fmla="*/ 85725 h 259047"/>
                    <a:gd name="connsiteX91" fmla="*/ 247412 w 289321"/>
                    <a:gd name="connsiteY91" fmla="*/ 158115 h 259047"/>
                    <a:gd name="connsiteX92" fmla="*/ 243602 w 289321"/>
                    <a:gd name="connsiteY92" fmla="*/ 199072 h 259047"/>
                    <a:gd name="connsiteX93" fmla="*/ 241697 w 289321"/>
                    <a:gd name="connsiteY93" fmla="*/ 205740 h 259047"/>
                    <a:gd name="connsiteX94" fmla="*/ 241697 w 289321"/>
                    <a:gd name="connsiteY94" fmla="*/ 205740 h 259047"/>
                    <a:gd name="connsiteX95" fmla="*/ 249317 w 289321"/>
                    <a:gd name="connsiteY95" fmla="*/ 208597 h 259047"/>
                    <a:gd name="connsiteX96" fmla="*/ 248364 w 289321"/>
                    <a:gd name="connsiteY96" fmla="*/ 216218 h 259047"/>
                    <a:gd name="connsiteX97" fmla="*/ 240744 w 289321"/>
                    <a:gd name="connsiteY97" fmla="*/ 225743 h 259047"/>
                    <a:gd name="connsiteX98" fmla="*/ 223599 w 289321"/>
                    <a:gd name="connsiteY98" fmla="*/ 238125 h 259047"/>
                    <a:gd name="connsiteX99" fmla="*/ 195977 w 289321"/>
                    <a:gd name="connsiteY99" fmla="*/ 250508 h 259047"/>
                    <a:gd name="connsiteX100" fmla="*/ 157877 w 289321"/>
                    <a:gd name="connsiteY100" fmla="*/ 258127 h 259047"/>
                    <a:gd name="connsiteX101" fmla="*/ 110252 w 289321"/>
                    <a:gd name="connsiteY101" fmla="*/ 256222 h 259047"/>
                    <a:gd name="connsiteX102" fmla="*/ 75009 w 289321"/>
                    <a:gd name="connsiteY102" fmla="*/ 245745 h 259047"/>
                    <a:gd name="connsiteX103" fmla="*/ 54054 w 289321"/>
                    <a:gd name="connsiteY103" fmla="*/ 231458 h 259047"/>
                    <a:gd name="connsiteX104" fmla="*/ 44529 w 289321"/>
                    <a:gd name="connsiteY104" fmla="*/ 218122 h 259047"/>
                    <a:gd name="connsiteX105" fmla="*/ 43577 w 289321"/>
                    <a:gd name="connsiteY105" fmla="*/ 213360 h 259047"/>
                    <a:gd name="connsiteX106" fmla="*/ 47387 w 289321"/>
                    <a:gd name="connsiteY106" fmla="*/ 207645 h 259047"/>
                    <a:gd name="connsiteX107" fmla="*/ 52149 w 289321"/>
                    <a:gd name="connsiteY107" fmla="*/ 205740 h 259047"/>
                    <a:gd name="connsiteX108" fmla="*/ 52149 w 289321"/>
                    <a:gd name="connsiteY108" fmla="*/ 205740 h 259047"/>
                    <a:gd name="connsiteX109" fmla="*/ 51197 w 289321"/>
                    <a:gd name="connsiteY109" fmla="*/ 198120 h 259047"/>
                    <a:gd name="connsiteX110" fmla="*/ 52149 w 289321"/>
                    <a:gd name="connsiteY110" fmla="*/ 174308 h 259047"/>
                    <a:gd name="connsiteX111" fmla="*/ 67389 w 289321"/>
                    <a:gd name="connsiteY111" fmla="*/ 107632 h 259047"/>
                    <a:gd name="connsiteX112" fmla="*/ 72152 w 289321"/>
                    <a:gd name="connsiteY112" fmla="*/ 95250 h 259047"/>
                    <a:gd name="connsiteX113" fmla="*/ 71199 w 289321"/>
                    <a:gd name="connsiteY113" fmla="*/ 95250 h 259047"/>
                    <a:gd name="connsiteX114" fmla="*/ 61674 w 289321"/>
                    <a:gd name="connsiteY114" fmla="*/ 99060 h 259047"/>
                    <a:gd name="connsiteX115" fmla="*/ 45482 w 289321"/>
                    <a:gd name="connsiteY115" fmla="*/ 105727 h 259047"/>
                    <a:gd name="connsiteX116" fmla="*/ 38814 w 289321"/>
                    <a:gd name="connsiteY116" fmla="*/ 108585 h 259047"/>
                    <a:gd name="connsiteX117" fmla="*/ 35004 w 289321"/>
                    <a:gd name="connsiteY117" fmla="*/ 111443 h 259047"/>
                    <a:gd name="connsiteX118" fmla="*/ 34052 w 289321"/>
                    <a:gd name="connsiteY118" fmla="*/ 113347 h 259047"/>
                    <a:gd name="connsiteX119" fmla="*/ 32147 w 289321"/>
                    <a:gd name="connsiteY119" fmla="*/ 117157 h 259047"/>
                    <a:gd name="connsiteX120" fmla="*/ 25479 w 289321"/>
                    <a:gd name="connsiteY120" fmla="*/ 122872 h 259047"/>
                    <a:gd name="connsiteX121" fmla="*/ 17859 w 289321"/>
                    <a:gd name="connsiteY121" fmla="*/ 117157 h 259047"/>
                    <a:gd name="connsiteX122" fmla="*/ 13097 w 289321"/>
                    <a:gd name="connsiteY122" fmla="*/ 108585 h 259047"/>
                    <a:gd name="connsiteX123" fmla="*/ 12144 w 289321"/>
                    <a:gd name="connsiteY123" fmla="*/ 105727 h 259047"/>
                    <a:gd name="connsiteX124" fmla="*/ 11192 w 289321"/>
                    <a:gd name="connsiteY124" fmla="*/ 103822 h 259047"/>
                    <a:gd name="connsiteX125" fmla="*/ 12144 w 289321"/>
                    <a:gd name="connsiteY125" fmla="*/ 102870 h 259047"/>
                    <a:gd name="connsiteX126" fmla="*/ 15002 w 289321"/>
                    <a:gd name="connsiteY126" fmla="*/ 100965 h 259047"/>
                    <a:gd name="connsiteX127" fmla="*/ 21669 w 289321"/>
                    <a:gd name="connsiteY127" fmla="*/ 97155 h 259047"/>
                    <a:gd name="connsiteX128" fmla="*/ 23574 w 289321"/>
                    <a:gd name="connsiteY128" fmla="*/ 96202 h 259047"/>
                    <a:gd name="connsiteX129" fmla="*/ 23574 w 289321"/>
                    <a:gd name="connsiteY129" fmla="*/ 91440 h 259047"/>
                    <a:gd name="connsiteX130" fmla="*/ 21669 w 289321"/>
                    <a:gd name="connsiteY130" fmla="*/ 80010 h 259047"/>
                    <a:gd name="connsiteX131" fmla="*/ 12144 w 289321"/>
                    <a:gd name="connsiteY131" fmla="*/ 61913 h 259047"/>
                    <a:gd name="connsiteX132" fmla="*/ 10239 w 289321"/>
                    <a:gd name="connsiteY132" fmla="*/ 60960 h 259047"/>
                    <a:gd name="connsiteX133" fmla="*/ 8334 w 289321"/>
                    <a:gd name="connsiteY133" fmla="*/ 61913 h 259047"/>
                    <a:gd name="connsiteX134" fmla="*/ 4524 w 289321"/>
                    <a:gd name="connsiteY134" fmla="*/ 63818 h 259047"/>
                    <a:gd name="connsiteX135" fmla="*/ 2619 w 289321"/>
                    <a:gd name="connsiteY135" fmla="*/ 64770 h 259047"/>
                    <a:gd name="connsiteX136" fmla="*/ 3572 w 289321"/>
                    <a:gd name="connsiteY136" fmla="*/ 64770 h 259047"/>
                    <a:gd name="connsiteX137" fmla="*/ 7382 w 289321"/>
                    <a:gd name="connsiteY137" fmla="*/ 52388 h 259047"/>
                    <a:gd name="connsiteX138" fmla="*/ 13097 w 289321"/>
                    <a:gd name="connsiteY138" fmla="*/ 51435 h 259047"/>
                    <a:gd name="connsiteX139" fmla="*/ 16907 w 289321"/>
                    <a:gd name="connsiteY139" fmla="*/ 51435 h 259047"/>
                    <a:gd name="connsiteX140" fmla="*/ 24527 w 289321"/>
                    <a:gd name="connsiteY140" fmla="*/ 47625 h 259047"/>
                    <a:gd name="connsiteX141" fmla="*/ 37862 w 289321"/>
                    <a:gd name="connsiteY141" fmla="*/ 40005 h 259047"/>
                    <a:gd name="connsiteX142" fmla="*/ 55959 w 289321"/>
                    <a:gd name="connsiteY142" fmla="*/ 34290 h 259047"/>
                    <a:gd name="connsiteX143" fmla="*/ 73104 w 289321"/>
                    <a:gd name="connsiteY143" fmla="*/ 30480 h 259047"/>
                    <a:gd name="connsiteX144" fmla="*/ 96917 w 289321"/>
                    <a:gd name="connsiteY144" fmla="*/ 28575 h 259047"/>
                    <a:gd name="connsiteX145" fmla="*/ 99774 w 289321"/>
                    <a:gd name="connsiteY145" fmla="*/ 28575 h 259047"/>
                    <a:gd name="connsiteX146" fmla="*/ 102632 w 289321"/>
                    <a:gd name="connsiteY146" fmla="*/ 27622 h 259047"/>
                    <a:gd name="connsiteX147" fmla="*/ 108347 w 289321"/>
                    <a:gd name="connsiteY147" fmla="*/ 25718 h 259047"/>
                    <a:gd name="connsiteX148" fmla="*/ 116919 w 289321"/>
                    <a:gd name="connsiteY148" fmla="*/ 24765 h 259047"/>
                    <a:gd name="connsiteX149" fmla="*/ 125492 w 289321"/>
                    <a:gd name="connsiteY149" fmla="*/ 26670 h 259047"/>
                    <a:gd name="connsiteX150" fmla="*/ 143589 w 289321"/>
                    <a:gd name="connsiteY150" fmla="*/ 30480 h 259047"/>
                    <a:gd name="connsiteX151" fmla="*/ 213122 w 289321"/>
                    <a:gd name="connsiteY151" fmla="*/ 26670 h 259047"/>
                    <a:gd name="connsiteX152" fmla="*/ 262652 w 289321"/>
                    <a:gd name="connsiteY152" fmla="*/ 5715 h 259047"/>
                    <a:gd name="connsiteX153" fmla="*/ 267414 w 289321"/>
                    <a:gd name="connsiteY153" fmla="*/ 2857 h 259047"/>
                    <a:gd name="connsiteX154" fmla="*/ 266462 w 289321"/>
                    <a:gd name="connsiteY154" fmla="*/ 2857 h 259047"/>
                    <a:gd name="connsiteX155" fmla="*/ 266462 w 289321"/>
                    <a:gd name="connsiteY155" fmla="*/ 2857 h 259047"/>
                    <a:gd name="connsiteX156" fmla="*/ 266462 w 289321"/>
                    <a:gd name="connsiteY156" fmla="*/ 2857 h 259047"/>
                    <a:gd name="connsiteX157" fmla="*/ 268367 w 289321"/>
                    <a:gd name="connsiteY157" fmla="*/ 1905 h 259047"/>
                    <a:gd name="connsiteX158" fmla="*/ 267414 w 289321"/>
                    <a:gd name="connsiteY158" fmla="*/ 1905 h 259047"/>
                    <a:gd name="connsiteX159" fmla="*/ 273129 w 289321"/>
                    <a:gd name="connsiteY159" fmla="*/ 45720 h 259047"/>
                    <a:gd name="connsiteX160" fmla="*/ 275034 w 289321"/>
                    <a:gd name="connsiteY160" fmla="*/ 47625 h 259047"/>
                    <a:gd name="connsiteX161" fmla="*/ 275987 w 289321"/>
                    <a:gd name="connsiteY161" fmla="*/ 47625 h 259047"/>
                    <a:gd name="connsiteX162" fmla="*/ 287417 w 289321"/>
                    <a:gd name="connsiteY162" fmla="*/ 42863 h 259047"/>
                    <a:gd name="connsiteX163" fmla="*/ 286464 w 289321"/>
                    <a:gd name="connsiteY163" fmla="*/ 42863 h 259047"/>
                    <a:gd name="connsiteX164" fmla="*/ 289322 w 289321"/>
                    <a:gd name="connsiteY164" fmla="*/ 56197 h 259047"/>
                    <a:gd name="connsiteX165" fmla="*/ 288369 w 289321"/>
                    <a:gd name="connsiteY165" fmla="*/ 66675 h 259047"/>
                    <a:gd name="connsiteX166" fmla="*/ 283607 w 289321"/>
                    <a:gd name="connsiteY166" fmla="*/ 71438 h 259047"/>
                    <a:gd name="connsiteX167" fmla="*/ 274082 w 289321"/>
                    <a:gd name="connsiteY167" fmla="*/ 68580 h 259047"/>
                    <a:gd name="connsiteX168" fmla="*/ 268367 w 289321"/>
                    <a:gd name="connsiteY168" fmla="*/ 66675 h 259047"/>
                    <a:gd name="connsiteX169" fmla="*/ 268367 w 289321"/>
                    <a:gd name="connsiteY169" fmla="*/ 66675 h 2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89321" h="259047">
                      <a:moveTo>
                        <a:pt x="268367" y="66675"/>
                      </a:moveTo>
                      <a:cubicBezTo>
                        <a:pt x="269319" y="65722"/>
                        <a:pt x="270272" y="64770"/>
                        <a:pt x="271224" y="65722"/>
                      </a:cubicBezTo>
                      <a:cubicBezTo>
                        <a:pt x="272177" y="65722"/>
                        <a:pt x="273129" y="66675"/>
                        <a:pt x="275034" y="67627"/>
                      </a:cubicBezTo>
                      <a:cubicBezTo>
                        <a:pt x="276939" y="68580"/>
                        <a:pt x="280749" y="70485"/>
                        <a:pt x="282654" y="69532"/>
                      </a:cubicBezTo>
                      <a:cubicBezTo>
                        <a:pt x="288369" y="68580"/>
                        <a:pt x="289322" y="60960"/>
                        <a:pt x="289322" y="56197"/>
                      </a:cubicBezTo>
                      <a:cubicBezTo>
                        <a:pt x="289322" y="50482"/>
                        <a:pt x="288369" y="45720"/>
                        <a:pt x="286464" y="40957"/>
                      </a:cubicBezTo>
                      <a:cubicBezTo>
                        <a:pt x="286464" y="40957"/>
                        <a:pt x="286464" y="40957"/>
                        <a:pt x="285512" y="40957"/>
                      </a:cubicBezTo>
                      <a:cubicBezTo>
                        <a:pt x="281702" y="42863"/>
                        <a:pt x="277892" y="43815"/>
                        <a:pt x="274082" y="45720"/>
                      </a:cubicBezTo>
                      <a:cubicBezTo>
                        <a:pt x="274082" y="45720"/>
                        <a:pt x="274082" y="45720"/>
                        <a:pt x="275034" y="45720"/>
                      </a:cubicBezTo>
                      <a:cubicBezTo>
                        <a:pt x="273129" y="43815"/>
                        <a:pt x="272177" y="40957"/>
                        <a:pt x="271224" y="39052"/>
                      </a:cubicBezTo>
                      <a:cubicBezTo>
                        <a:pt x="268367" y="32385"/>
                        <a:pt x="267414" y="25718"/>
                        <a:pt x="266462" y="18097"/>
                      </a:cubicBezTo>
                      <a:cubicBezTo>
                        <a:pt x="266462" y="12382"/>
                        <a:pt x="266462" y="5715"/>
                        <a:pt x="267414" y="0"/>
                      </a:cubicBezTo>
                      <a:cubicBezTo>
                        <a:pt x="267414" y="0"/>
                        <a:pt x="267414" y="0"/>
                        <a:pt x="266462" y="0"/>
                      </a:cubicBezTo>
                      <a:cubicBezTo>
                        <a:pt x="265509" y="0"/>
                        <a:pt x="265509" y="0"/>
                        <a:pt x="264557" y="952"/>
                      </a:cubicBezTo>
                      <a:cubicBezTo>
                        <a:pt x="264557" y="952"/>
                        <a:pt x="264557" y="952"/>
                        <a:pt x="264557" y="952"/>
                      </a:cubicBezTo>
                      <a:lnTo>
                        <a:pt x="264557" y="952"/>
                      </a:lnTo>
                      <a:cubicBezTo>
                        <a:pt x="264557" y="952"/>
                        <a:pt x="264557" y="952"/>
                        <a:pt x="263604" y="952"/>
                      </a:cubicBezTo>
                      <a:cubicBezTo>
                        <a:pt x="249317" y="11430"/>
                        <a:pt x="232172" y="19050"/>
                        <a:pt x="215979" y="23813"/>
                      </a:cubicBezTo>
                      <a:cubicBezTo>
                        <a:pt x="193119" y="30480"/>
                        <a:pt x="169307" y="32385"/>
                        <a:pt x="146447" y="29527"/>
                      </a:cubicBezTo>
                      <a:cubicBezTo>
                        <a:pt x="139779" y="28575"/>
                        <a:pt x="133112" y="27622"/>
                        <a:pt x="127397" y="26670"/>
                      </a:cubicBezTo>
                      <a:cubicBezTo>
                        <a:pt x="124539" y="25718"/>
                        <a:pt x="121682" y="25718"/>
                        <a:pt x="118824" y="24765"/>
                      </a:cubicBezTo>
                      <a:cubicBezTo>
                        <a:pt x="117872" y="24765"/>
                        <a:pt x="115967" y="23813"/>
                        <a:pt x="115014" y="23813"/>
                      </a:cubicBezTo>
                      <a:cubicBezTo>
                        <a:pt x="113109" y="23813"/>
                        <a:pt x="113109" y="22860"/>
                        <a:pt x="111204" y="23813"/>
                      </a:cubicBezTo>
                      <a:cubicBezTo>
                        <a:pt x="106442" y="24765"/>
                        <a:pt x="102632" y="25718"/>
                        <a:pt x="97869" y="26670"/>
                      </a:cubicBezTo>
                      <a:cubicBezTo>
                        <a:pt x="96917" y="26670"/>
                        <a:pt x="96917" y="27622"/>
                        <a:pt x="95012" y="27622"/>
                      </a:cubicBezTo>
                      <a:cubicBezTo>
                        <a:pt x="76914" y="27622"/>
                        <a:pt x="57864" y="30480"/>
                        <a:pt x="40719" y="36195"/>
                      </a:cubicBezTo>
                      <a:cubicBezTo>
                        <a:pt x="35004" y="38100"/>
                        <a:pt x="30242" y="40005"/>
                        <a:pt x="25479" y="42863"/>
                      </a:cubicBezTo>
                      <a:cubicBezTo>
                        <a:pt x="22622" y="44768"/>
                        <a:pt x="19764" y="47625"/>
                        <a:pt x="15954" y="48577"/>
                      </a:cubicBezTo>
                      <a:cubicBezTo>
                        <a:pt x="15002" y="49530"/>
                        <a:pt x="13097" y="49530"/>
                        <a:pt x="12144" y="49530"/>
                      </a:cubicBezTo>
                      <a:cubicBezTo>
                        <a:pt x="10239" y="49530"/>
                        <a:pt x="9287" y="48577"/>
                        <a:pt x="7382" y="49530"/>
                      </a:cubicBezTo>
                      <a:cubicBezTo>
                        <a:pt x="3572" y="50482"/>
                        <a:pt x="714" y="52388"/>
                        <a:pt x="714" y="56197"/>
                      </a:cubicBezTo>
                      <a:cubicBezTo>
                        <a:pt x="-238" y="59055"/>
                        <a:pt x="-238" y="60960"/>
                        <a:pt x="714" y="63818"/>
                      </a:cubicBezTo>
                      <a:cubicBezTo>
                        <a:pt x="714" y="63818"/>
                        <a:pt x="714" y="63818"/>
                        <a:pt x="1667" y="63818"/>
                      </a:cubicBezTo>
                      <a:cubicBezTo>
                        <a:pt x="3572" y="62865"/>
                        <a:pt x="4524" y="62865"/>
                        <a:pt x="6429" y="61913"/>
                      </a:cubicBezTo>
                      <a:cubicBezTo>
                        <a:pt x="7382" y="61913"/>
                        <a:pt x="8334" y="60960"/>
                        <a:pt x="9287" y="60960"/>
                      </a:cubicBezTo>
                      <a:cubicBezTo>
                        <a:pt x="9287" y="60960"/>
                        <a:pt x="9287" y="60960"/>
                        <a:pt x="9287" y="60960"/>
                      </a:cubicBezTo>
                      <a:cubicBezTo>
                        <a:pt x="9287" y="60960"/>
                        <a:pt x="9287" y="60960"/>
                        <a:pt x="9287" y="60960"/>
                      </a:cubicBezTo>
                      <a:cubicBezTo>
                        <a:pt x="10239" y="61913"/>
                        <a:pt x="11192" y="62865"/>
                        <a:pt x="12144" y="63818"/>
                      </a:cubicBezTo>
                      <a:cubicBezTo>
                        <a:pt x="14049" y="65722"/>
                        <a:pt x="15002" y="68580"/>
                        <a:pt x="16907" y="71438"/>
                      </a:cubicBezTo>
                      <a:cubicBezTo>
                        <a:pt x="18812" y="75247"/>
                        <a:pt x="19764" y="79057"/>
                        <a:pt x="20717" y="83820"/>
                      </a:cubicBezTo>
                      <a:cubicBezTo>
                        <a:pt x="21669" y="86677"/>
                        <a:pt x="21669" y="89535"/>
                        <a:pt x="22622" y="92393"/>
                      </a:cubicBezTo>
                      <a:cubicBezTo>
                        <a:pt x="22622" y="93345"/>
                        <a:pt x="23574" y="95250"/>
                        <a:pt x="22622" y="96202"/>
                      </a:cubicBezTo>
                      <a:cubicBezTo>
                        <a:pt x="22622" y="97155"/>
                        <a:pt x="21669" y="97155"/>
                        <a:pt x="20717" y="97155"/>
                      </a:cubicBezTo>
                      <a:cubicBezTo>
                        <a:pt x="16907" y="99060"/>
                        <a:pt x="14049" y="100965"/>
                        <a:pt x="10239" y="102870"/>
                      </a:cubicBezTo>
                      <a:cubicBezTo>
                        <a:pt x="10239" y="102870"/>
                        <a:pt x="10239" y="102870"/>
                        <a:pt x="10239" y="102870"/>
                      </a:cubicBezTo>
                      <a:cubicBezTo>
                        <a:pt x="12144" y="107632"/>
                        <a:pt x="14049" y="112395"/>
                        <a:pt x="16907" y="117157"/>
                      </a:cubicBezTo>
                      <a:cubicBezTo>
                        <a:pt x="18812" y="119063"/>
                        <a:pt x="20717" y="120968"/>
                        <a:pt x="23574" y="121920"/>
                      </a:cubicBezTo>
                      <a:cubicBezTo>
                        <a:pt x="26432" y="122872"/>
                        <a:pt x="29289" y="120968"/>
                        <a:pt x="31194" y="118110"/>
                      </a:cubicBezTo>
                      <a:cubicBezTo>
                        <a:pt x="32147" y="117157"/>
                        <a:pt x="33099" y="115252"/>
                        <a:pt x="33099" y="113347"/>
                      </a:cubicBezTo>
                      <a:cubicBezTo>
                        <a:pt x="33099" y="112395"/>
                        <a:pt x="34052" y="111443"/>
                        <a:pt x="34052" y="110490"/>
                      </a:cubicBezTo>
                      <a:cubicBezTo>
                        <a:pt x="35004" y="108585"/>
                        <a:pt x="36909" y="107632"/>
                        <a:pt x="38814" y="107632"/>
                      </a:cubicBezTo>
                      <a:cubicBezTo>
                        <a:pt x="44529" y="104775"/>
                        <a:pt x="50244" y="101918"/>
                        <a:pt x="56912" y="100013"/>
                      </a:cubicBezTo>
                      <a:cubicBezTo>
                        <a:pt x="59769" y="99060"/>
                        <a:pt x="63579" y="98107"/>
                        <a:pt x="66437" y="96202"/>
                      </a:cubicBezTo>
                      <a:cubicBezTo>
                        <a:pt x="68342" y="95250"/>
                        <a:pt x="69294" y="95250"/>
                        <a:pt x="71199" y="94297"/>
                      </a:cubicBezTo>
                      <a:cubicBezTo>
                        <a:pt x="71199" y="94297"/>
                        <a:pt x="71199" y="94297"/>
                        <a:pt x="70247" y="94297"/>
                      </a:cubicBezTo>
                      <a:cubicBezTo>
                        <a:pt x="65484" y="104775"/>
                        <a:pt x="61674" y="117157"/>
                        <a:pt x="58817" y="128588"/>
                      </a:cubicBezTo>
                      <a:cubicBezTo>
                        <a:pt x="53102" y="148590"/>
                        <a:pt x="50244" y="170497"/>
                        <a:pt x="50244" y="191452"/>
                      </a:cubicBezTo>
                      <a:cubicBezTo>
                        <a:pt x="50244" y="196215"/>
                        <a:pt x="50244" y="200025"/>
                        <a:pt x="51197" y="204788"/>
                      </a:cubicBezTo>
                      <a:cubicBezTo>
                        <a:pt x="51197" y="204788"/>
                        <a:pt x="51197" y="205740"/>
                        <a:pt x="51197" y="205740"/>
                      </a:cubicBezTo>
                      <a:cubicBezTo>
                        <a:pt x="51197" y="205740"/>
                        <a:pt x="51197" y="205740"/>
                        <a:pt x="51197" y="205740"/>
                      </a:cubicBezTo>
                      <a:cubicBezTo>
                        <a:pt x="51197" y="205740"/>
                        <a:pt x="50244" y="205740"/>
                        <a:pt x="50244" y="205740"/>
                      </a:cubicBezTo>
                      <a:cubicBezTo>
                        <a:pt x="49292" y="205740"/>
                        <a:pt x="49292" y="206693"/>
                        <a:pt x="48339" y="206693"/>
                      </a:cubicBezTo>
                      <a:cubicBezTo>
                        <a:pt x="46434" y="207645"/>
                        <a:pt x="44529" y="208597"/>
                        <a:pt x="43577" y="210502"/>
                      </a:cubicBezTo>
                      <a:cubicBezTo>
                        <a:pt x="42624" y="212408"/>
                        <a:pt x="42624" y="214313"/>
                        <a:pt x="43577" y="216218"/>
                      </a:cubicBezTo>
                      <a:cubicBezTo>
                        <a:pt x="44529" y="219075"/>
                        <a:pt x="46434" y="221933"/>
                        <a:pt x="48339" y="223838"/>
                      </a:cubicBezTo>
                      <a:cubicBezTo>
                        <a:pt x="54054" y="232410"/>
                        <a:pt x="62627" y="239077"/>
                        <a:pt x="72152" y="243840"/>
                      </a:cubicBezTo>
                      <a:cubicBezTo>
                        <a:pt x="87392" y="252413"/>
                        <a:pt x="104537" y="256222"/>
                        <a:pt x="121682" y="258127"/>
                      </a:cubicBezTo>
                      <a:cubicBezTo>
                        <a:pt x="142637" y="260033"/>
                        <a:pt x="163592" y="259080"/>
                        <a:pt x="184547" y="254318"/>
                      </a:cubicBezTo>
                      <a:cubicBezTo>
                        <a:pt x="198834" y="251460"/>
                        <a:pt x="213122" y="245745"/>
                        <a:pt x="225504" y="238125"/>
                      </a:cubicBezTo>
                      <a:cubicBezTo>
                        <a:pt x="233124" y="233363"/>
                        <a:pt x="240744" y="227647"/>
                        <a:pt x="246459" y="220980"/>
                      </a:cubicBezTo>
                      <a:cubicBezTo>
                        <a:pt x="247412" y="219075"/>
                        <a:pt x="249317" y="217170"/>
                        <a:pt x="250269" y="216218"/>
                      </a:cubicBezTo>
                      <a:cubicBezTo>
                        <a:pt x="251222" y="214313"/>
                        <a:pt x="252174" y="212408"/>
                        <a:pt x="251222" y="210502"/>
                      </a:cubicBezTo>
                      <a:cubicBezTo>
                        <a:pt x="250269" y="208597"/>
                        <a:pt x="248364" y="207645"/>
                        <a:pt x="246459" y="206693"/>
                      </a:cubicBezTo>
                      <a:cubicBezTo>
                        <a:pt x="245507" y="206693"/>
                        <a:pt x="243602" y="206693"/>
                        <a:pt x="242649" y="206693"/>
                      </a:cubicBezTo>
                      <a:cubicBezTo>
                        <a:pt x="242649" y="206693"/>
                        <a:pt x="242649" y="206693"/>
                        <a:pt x="242649" y="206693"/>
                      </a:cubicBezTo>
                      <a:cubicBezTo>
                        <a:pt x="243602" y="203835"/>
                        <a:pt x="244554" y="200025"/>
                        <a:pt x="244554" y="197168"/>
                      </a:cubicBezTo>
                      <a:cubicBezTo>
                        <a:pt x="246459" y="188595"/>
                        <a:pt x="247412" y="180022"/>
                        <a:pt x="247412" y="170497"/>
                      </a:cubicBezTo>
                      <a:cubicBezTo>
                        <a:pt x="248364" y="157163"/>
                        <a:pt x="247412" y="142875"/>
                        <a:pt x="246459" y="129540"/>
                      </a:cubicBezTo>
                      <a:cubicBezTo>
                        <a:pt x="245507" y="120968"/>
                        <a:pt x="244554" y="112395"/>
                        <a:pt x="242649" y="103822"/>
                      </a:cubicBezTo>
                      <a:cubicBezTo>
                        <a:pt x="241697" y="99060"/>
                        <a:pt x="240744" y="94297"/>
                        <a:pt x="239792" y="90488"/>
                      </a:cubicBezTo>
                      <a:cubicBezTo>
                        <a:pt x="239792" y="89535"/>
                        <a:pt x="238839" y="88582"/>
                        <a:pt x="238839" y="87630"/>
                      </a:cubicBezTo>
                      <a:cubicBezTo>
                        <a:pt x="238839" y="87630"/>
                        <a:pt x="237887" y="85725"/>
                        <a:pt x="237887" y="85725"/>
                      </a:cubicBezTo>
                      <a:cubicBezTo>
                        <a:pt x="237887" y="85725"/>
                        <a:pt x="238839" y="85725"/>
                        <a:pt x="238839" y="85725"/>
                      </a:cubicBezTo>
                      <a:cubicBezTo>
                        <a:pt x="242649" y="83820"/>
                        <a:pt x="246459" y="81915"/>
                        <a:pt x="250269" y="79057"/>
                      </a:cubicBezTo>
                      <a:cubicBezTo>
                        <a:pt x="255032" y="76200"/>
                        <a:pt x="259794" y="73343"/>
                        <a:pt x="264557" y="69532"/>
                      </a:cubicBezTo>
                      <a:cubicBezTo>
                        <a:pt x="266462" y="67627"/>
                        <a:pt x="267414" y="66675"/>
                        <a:pt x="268367" y="66675"/>
                      </a:cubicBezTo>
                      <a:cubicBezTo>
                        <a:pt x="268367" y="65722"/>
                        <a:pt x="267414" y="65722"/>
                        <a:pt x="268367" y="66675"/>
                      </a:cubicBezTo>
                      <a:cubicBezTo>
                        <a:pt x="264557" y="70485"/>
                        <a:pt x="259794" y="73343"/>
                        <a:pt x="255032" y="76200"/>
                      </a:cubicBezTo>
                      <a:cubicBezTo>
                        <a:pt x="250269" y="79057"/>
                        <a:pt x="246459" y="80963"/>
                        <a:pt x="241697" y="83820"/>
                      </a:cubicBezTo>
                      <a:cubicBezTo>
                        <a:pt x="240744" y="84772"/>
                        <a:pt x="239792" y="84772"/>
                        <a:pt x="238839" y="85725"/>
                      </a:cubicBezTo>
                      <a:cubicBezTo>
                        <a:pt x="238839" y="85725"/>
                        <a:pt x="238839" y="85725"/>
                        <a:pt x="238839" y="85725"/>
                      </a:cubicBezTo>
                      <a:cubicBezTo>
                        <a:pt x="244554" y="109538"/>
                        <a:pt x="247412" y="134302"/>
                        <a:pt x="247412" y="158115"/>
                      </a:cubicBezTo>
                      <a:cubicBezTo>
                        <a:pt x="247412" y="172402"/>
                        <a:pt x="246459" y="185738"/>
                        <a:pt x="243602" y="199072"/>
                      </a:cubicBezTo>
                      <a:cubicBezTo>
                        <a:pt x="243602" y="200977"/>
                        <a:pt x="242649" y="203835"/>
                        <a:pt x="241697" y="205740"/>
                      </a:cubicBezTo>
                      <a:cubicBezTo>
                        <a:pt x="241697" y="205740"/>
                        <a:pt x="241697" y="205740"/>
                        <a:pt x="241697" y="205740"/>
                      </a:cubicBezTo>
                      <a:cubicBezTo>
                        <a:pt x="244554" y="205740"/>
                        <a:pt x="247412" y="205740"/>
                        <a:pt x="249317" y="208597"/>
                      </a:cubicBezTo>
                      <a:cubicBezTo>
                        <a:pt x="251222" y="210502"/>
                        <a:pt x="250269" y="214313"/>
                        <a:pt x="248364" y="216218"/>
                      </a:cubicBezTo>
                      <a:cubicBezTo>
                        <a:pt x="246459" y="220027"/>
                        <a:pt x="243602" y="222885"/>
                        <a:pt x="240744" y="225743"/>
                      </a:cubicBezTo>
                      <a:cubicBezTo>
                        <a:pt x="235982" y="230505"/>
                        <a:pt x="229314" y="235268"/>
                        <a:pt x="223599" y="238125"/>
                      </a:cubicBezTo>
                      <a:cubicBezTo>
                        <a:pt x="215027" y="242888"/>
                        <a:pt x="205502" y="247650"/>
                        <a:pt x="195977" y="250508"/>
                      </a:cubicBezTo>
                      <a:cubicBezTo>
                        <a:pt x="183594" y="254318"/>
                        <a:pt x="170259" y="257175"/>
                        <a:pt x="157877" y="258127"/>
                      </a:cubicBezTo>
                      <a:cubicBezTo>
                        <a:pt x="141684" y="259080"/>
                        <a:pt x="126444" y="259080"/>
                        <a:pt x="110252" y="256222"/>
                      </a:cubicBezTo>
                      <a:cubicBezTo>
                        <a:pt x="97869" y="254318"/>
                        <a:pt x="85487" y="250508"/>
                        <a:pt x="75009" y="245745"/>
                      </a:cubicBezTo>
                      <a:cubicBezTo>
                        <a:pt x="67389" y="241935"/>
                        <a:pt x="59769" y="237172"/>
                        <a:pt x="54054" y="231458"/>
                      </a:cubicBezTo>
                      <a:cubicBezTo>
                        <a:pt x="50244" y="227647"/>
                        <a:pt x="46434" y="222885"/>
                        <a:pt x="44529" y="218122"/>
                      </a:cubicBezTo>
                      <a:cubicBezTo>
                        <a:pt x="43577" y="217170"/>
                        <a:pt x="43577" y="215265"/>
                        <a:pt x="43577" y="213360"/>
                      </a:cubicBezTo>
                      <a:cubicBezTo>
                        <a:pt x="43577" y="210502"/>
                        <a:pt x="45482" y="208597"/>
                        <a:pt x="47387" y="207645"/>
                      </a:cubicBezTo>
                      <a:cubicBezTo>
                        <a:pt x="49292" y="206693"/>
                        <a:pt x="50244" y="205740"/>
                        <a:pt x="52149" y="205740"/>
                      </a:cubicBezTo>
                      <a:cubicBezTo>
                        <a:pt x="52149" y="205740"/>
                        <a:pt x="52149" y="205740"/>
                        <a:pt x="52149" y="205740"/>
                      </a:cubicBezTo>
                      <a:cubicBezTo>
                        <a:pt x="51197" y="202883"/>
                        <a:pt x="51197" y="200025"/>
                        <a:pt x="51197" y="198120"/>
                      </a:cubicBezTo>
                      <a:cubicBezTo>
                        <a:pt x="51197" y="190500"/>
                        <a:pt x="51197" y="181927"/>
                        <a:pt x="52149" y="174308"/>
                      </a:cubicBezTo>
                      <a:cubicBezTo>
                        <a:pt x="54054" y="151447"/>
                        <a:pt x="58817" y="128588"/>
                        <a:pt x="67389" y="107632"/>
                      </a:cubicBezTo>
                      <a:cubicBezTo>
                        <a:pt x="69294" y="102870"/>
                        <a:pt x="70247" y="99060"/>
                        <a:pt x="72152" y="95250"/>
                      </a:cubicBezTo>
                      <a:cubicBezTo>
                        <a:pt x="72152" y="95250"/>
                        <a:pt x="72152" y="95250"/>
                        <a:pt x="71199" y="95250"/>
                      </a:cubicBezTo>
                      <a:cubicBezTo>
                        <a:pt x="68342" y="97155"/>
                        <a:pt x="64532" y="98107"/>
                        <a:pt x="61674" y="99060"/>
                      </a:cubicBezTo>
                      <a:cubicBezTo>
                        <a:pt x="55959" y="100965"/>
                        <a:pt x="51197" y="102870"/>
                        <a:pt x="45482" y="105727"/>
                      </a:cubicBezTo>
                      <a:cubicBezTo>
                        <a:pt x="43577" y="106680"/>
                        <a:pt x="40719" y="107632"/>
                        <a:pt x="38814" y="108585"/>
                      </a:cubicBezTo>
                      <a:cubicBezTo>
                        <a:pt x="37862" y="109538"/>
                        <a:pt x="35957" y="110490"/>
                        <a:pt x="35004" y="111443"/>
                      </a:cubicBezTo>
                      <a:cubicBezTo>
                        <a:pt x="35004" y="112395"/>
                        <a:pt x="34052" y="112395"/>
                        <a:pt x="34052" y="113347"/>
                      </a:cubicBezTo>
                      <a:cubicBezTo>
                        <a:pt x="34052" y="114300"/>
                        <a:pt x="33099" y="116205"/>
                        <a:pt x="32147" y="117157"/>
                      </a:cubicBezTo>
                      <a:cubicBezTo>
                        <a:pt x="30242" y="120015"/>
                        <a:pt x="28337" y="122872"/>
                        <a:pt x="25479" y="122872"/>
                      </a:cubicBezTo>
                      <a:cubicBezTo>
                        <a:pt x="21669" y="122872"/>
                        <a:pt x="19764" y="120015"/>
                        <a:pt x="17859" y="117157"/>
                      </a:cubicBezTo>
                      <a:cubicBezTo>
                        <a:pt x="15954" y="114300"/>
                        <a:pt x="15002" y="111443"/>
                        <a:pt x="13097" y="108585"/>
                      </a:cubicBezTo>
                      <a:cubicBezTo>
                        <a:pt x="13097" y="107632"/>
                        <a:pt x="12144" y="106680"/>
                        <a:pt x="12144" y="105727"/>
                      </a:cubicBezTo>
                      <a:cubicBezTo>
                        <a:pt x="12144" y="105727"/>
                        <a:pt x="11192" y="104775"/>
                        <a:pt x="11192" y="103822"/>
                      </a:cubicBezTo>
                      <a:cubicBezTo>
                        <a:pt x="11192" y="103822"/>
                        <a:pt x="12144" y="103822"/>
                        <a:pt x="12144" y="102870"/>
                      </a:cubicBezTo>
                      <a:cubicBezTo>
                        <a:pt x="13097" y="101918"/>
                        <a:pt x="14049" y="101918"/>
                        <a:pt x="15002" y="100965"/>
                      </a:cubicBezTo>
                      <a:cubicBezTo>
                        <a:pt x="16907" y="100013"/>
                        <a:pt x="19764" y="99060"/>
                        <a:pt x="21669" y="97155"/>
                      </a:cubicBezTo>
                      <a:cubicBezTo>
                        <a:pt x="22622" y="97155"/>
                        <a:pt x="23574" y="97155"/>
                        <a:pt x="23574" y="96202"/>
                      </a:cubicBezTo>
                      <a:cubicBezTo>
                        <a:pt x="23574" y="94297"/>
                        <a:pt x="23574" y="93345"/>
                        <a:pt x="23574" y="91440"/>
                      </a:cubicBezTo>
                      <a:cubicBezTo>
                        <a:pt x="22622" y="87630"/>
                        <a:pt x="22622" y="83820"/>
                        <a:pt x="21669" y="80010"/>
                      </a:cubicBezTo>
                      <a:cubicBezTo>
                        <a:pt x="19764" y="73343"/>
                        <a:pt x="17859" y="66675"/>
                        <a:pt x="12144" y="61913"/>
                      </a:cubicBezTo>
                      <a:cubicBezTo>
                        <a:pt x="12144" y="61913"/>
                        <a:pt x="11192" y="60960"/>
                        <a:pt x="10239" y="60960"/>
                      </a:cubicBezTo>
                      <a:cubicBezTo>
                        <a:pt x="9287" y="60960"/>
                        <a:pt x="9287" y="61913"/>
                        <a:pt x="8334" y="61913"/>
                      </a:cubicBezTo>
                      <a:cubicBezTo>
                        <a:pt x="7382" y="62865"/>
                        <a:pt x="6429" y="62865"/>
                        <a:pt x="4524" y="63818"/>
                      </a:cubicBezTo>
                      <a:cubicBezTo>
                        <a:pt x="3572" y="63818"/>
                        <a:pt x="3572" y="64770"/>
                        <a:pt x="2619" y="64770"/>
                      </a:cubicBezTo>
                      <a:cubicBezTo>
                        <a:pt x="2619" y="64770"/>
                        <a:pt x="2619" y="64770"/>
                        <a:pt x="3572" y="64770"/>
                      </a:cubicBezTo>
                      <a:cubicBezTo>
                        <a:pt x="2619" y="60007"/>
                        <a:pt x="3572" y="55245"/>
                        <a:pt x="7382" y="52388"/>
                      </a:cubicBezTo>
                      <a:cubicBezTo>
                        <a:pt x="9287" y="51435"/>
                        <a:pt x="11192" y="50482"/>
                        <a:pt x="13097" y="51435"/>
                      </a:cubicBezTo>
                      <a:cubicBezTo>
                        <a:pt x="14049" y="51435"/>
                        <a:pt x="15954" y="52388"/>
                        <a:pt x="16907" y="51435"/>
                      </a:cubicBezTo>
                      <a:cubicBezTo>
                        <a:pt x="19764" y="51435"/>
                        <a:pt x="22622" y="48577"/>
                        <a:pt x="24527" y="47625"/>
                      </a:cubicBezTo>
                      <a:cubicBezTo>
                        <a:pt x="28337" y="44768"/>
                        <a:pt x="33099" y="41910"/>
                        <a:pt x="37862" y="40005"/>
                      </a:cubicBezTo>
                      <a:cubicBezTo>
                        <a:pt x="43577" y="37147"/>
                        <a:pt x="50244" y="36195"/>
                        <a:pt x="55959" y="34290"/>
                      </a:cubicBezTo>
                      <a:cubicBezTo>
                        <a:pt x="61674" y="33338"/>
                        <a:pt x="67389" y="31432"/>
                        <a:pt x="73104" y="30480"/>
                      </a:cubicBezTo>
                      <a:cubicBezTo>
                        <a:pt x="80724" y="29527"/>
                        <a:pt x="88344" y="28575"/>
                        <a:pt x="96917" y="28575"/>
                      </a:cubicBezTo>
                      <a:cubicBezTo>
                        <a:pt x="97869" y="28575"/>
                        <a:pt x="98822" y="28575"/>
                        <a:pt x="99774" y="28575"/>
                      </a:cubicBezTo>
                      <a:cubicBezTo>
                        <a:pt x="100727" y="28575"/>
                        <a:pt x="101679" y="27622"/>
                        <a:pt x="102632" y="27622"/>
                      </a:cubicBezTo>
                      <a:cubicBezTo>
                        <a:pt x="104537" y="26670"/>
                        <a:pt x="106442" y="26670"/>
                        <a:pt x="108347" y="25718"/>
                      </a:cubicBezTo>
                      <a:cubicBezTo>
                        <a:pt x="111204" y="24765"/>
                        <a:pt x="114062" y="23813"/>
                        <a:pt x="116919" y="24765"/>
                      </a:cubicBezTo>
                      <a:cubicBezTo>
                        <a:pt x="119777" y="25718"/>
                        <a:pt x="122634" y="26670"/>
                        <a:pt x="125492" y="26670"/>
                      </a:cubicBezTo>
                      <a:cubicBezTo>
                        <a:pt x="131207" y="28575"/>
                        <a:pt x="137874" y="29527"/>
                        <a:pt x="143589" y="30480"/>
                      </a:cubicBezTo>
                      <a:cubicBezTo>
                        <a:pt x="166449" y="33338"/>
                        <a:pt x="191214" y="32385"/>
                        <a:pt x="213122" y="26670"/>
                      </a:cubicBezTo>
                      <a:cubicBezTo>
                        <a:pt x="230267" y="21907"/>
                        <a:pt x="247412" y="15240"/>
                        <a:pt x="262652" y="5715"/>
                      </a:cubicBezTo>
                      <a:cubicBezTo>
                        <a:pt x="264557" y="4763"/>
                        <a:pt x="265509" y="3810"/>
                        <a:pt x="267414" y="2857"/>
                      </a:cubicBezTo>
                      <a:cubicBezTo>
                        <a:pt x="267414" y="2857"/>
                        <a:pt x="267414" y="2857"/>
                        <a:pt x="266462" y="2857"/>
                      </a:cubicBezTo>
                      <a:lnTo>
                        <a:pt x="266462" y="2857"/>
                      </a:lnTo>
                      <a:cubicBezTo>
                        <a:pt x="266462" y="2857"/>
                        <a:pt x="266462" y="2857"/>
                        <a:pt x="266462" y="2857"/>
                      </a:cubicBezTo>
                      <a:cubicBezTo>
                        <a:pt x="267414" y="2857"/>
                        <a:pt x="267414" y="2857"/>
                        <a:pt x="268367" y="1905"/>
                      </a:cubicBezTo>
                      <a:cubicBezTo>
                        <a:pt x="268367" y="1905"/>
                        <a:pt x="268367" y="1905"/>
                        <a:pt x="267414" y="1905"/>
                      </a:cubicBezTo>
                      <a:cubicBezTo>
                        <a:pt x="265509" y="16193"/>
                        <a:pt x="265509" y="32385"/>
                        <a:pt x="273129" y="45720"/>
                      </a:cubicBezTo>
                      <a:cubicBezTo>
                        <a:pt x="273129" y="46672"/>
                        <a:pt x="274082" y="47625"/>
                        <a:pt x="275034" y="47625"/>
                      </a:cubicBezTo>
                      <a:cubicBezTo>
                        <a:pt x="275034" y="47625"/>
                        <a:pt x="275034" y="47625"/>
                        <a:pt x="275987" y="47625"/>
                      </a:cubicBezTo>
                      <a:cubicBezTo>
                        <a:pt x="279797" y="45720"/>
                        <a:pt x="283607" y="44768"/>
                        <a:pt x="287417" y="42863"/>
                      </a:cubicBezTo>
                      <a:cubicBezTo>
                        <a:pt x="287417" y="42863"/>
                        <a:pt x="287417" y="42863"/>
                        <a:pt x="286464" y="42863"/>
                      </a:cubicBezTo>
                      <a:cubicBezTo>
                        <a:pt x="288369" y="47625"/>
                        <a:pt x="289322" y="51435"/>
                        <a:pt x="289322" y="56197"/>
                      </a:cubicBezTo>
                      <a:cubicBezTo>
                        <a:pt x="289322" y="60007"/>
                        <a:pt x="289322" y="63818"/>
                        <a:pt x="288369" y="66675"/>
                      </a:cubicBezTo>
                      <a:cubicBezTo>
                        <a:pt x="287417" y="68580"/>
                        <a:pt x="285512" y="71438"/>
                        <a:pt x="283607" y="71438"/>
                      </a:cubicBezTo>
                      <a:cubicBezTo>
                        <a:pt x="279797" y="72390"/>
                        <a:pt x="276939" y="69532"/>
                        <a:pt x="274082" y="68580"/>
                      </a:cubicBezTo>
                      <a:cubicBezTo>
                        <a:pt x="271224" y="64770"/>
                        <a:pt x="269319" y="64770"/>
                        <a:pt x="268367" y="66675"/>
                      </a:cubicBezTo>
                      <a:cubicBezTo>
                        <a:pt x="267414" y="65722"/>
                        <a:pt x="268367" y="66675"/>
                        <a:pt x="268367" y="66675"/>
                      </a:cubicBezTo>
                      <a:close/>
                    </a:path>
                  </a:pathLst>
                </a:custGeom>
                <a:solidFill>
                  <a:srgbClr val="889BA8"/>
                </a:solidFill>
                <a:ln w="9525" cap="flat">
                  <a:noFill/>
                  <a:prstDash val="solid"/>
                  <a:miter/>
                </a:ln>
              </p:spPr>
              <p:txBody>
                <a:bodyPr rtlCol="0" anchor="ctr"/>
                <a:lstStyle/>
                <a:p>
                  <a:endParaRPr lang="en-US"/>
                </a:p>
              </p:txBody>
            </p:sp>
          </p:grpSp>
          <p:grpSp>
            <p:nvGrpSpPr>
              <p:cNvPr id="2997" name="Graphic 4">
                <a:extLst>
                  <a:ext uri="{FF2B5EF4-FFF2-40B4-BE49-F238E27FC236}">
                    <a16:creationId xmlns:a16="http://schemas.microsoft.com/office/drawing/2014/main" id="{E9302763-2739-49A4-9A40-3891A157AE75}"/>
                  </a:ext>
                </a:extLst>
              </p:cNvPr>
              <p:cNvGrpSpPr/>
              <p:nvPr/>
            </p:nvGrpSpPr>
            <p:grpSpPr>
              <a:xfrm>
                <a:off x="1305877" y="856614"/>
                <a:ext cx="277177" cy="97155"/>
                <a:chOff x="1305877" y="856614"/>
                <a:chExt cx="277177" cy="97155"/>
              </a:xfrm>
              <a:solidFill>
                <a:srgbClr val="889BA8"/>
              </a:solidFill>
            </p:grpSpPr>
            <p:sp>
              <p:nvSpPr>
                <p:cNvPr id="2998" name="Freeform: Shape 2997">
                  <a:extLst>
                    <a:ext uri="{FF2B5EF4-FFF2-40B4-BE49-F238E27FC236}">
                      <a16:creationId xmlns:a16="http://schemas.microsoft.com/office/drawing/2014/main" id="{82E0EC2E-8937-447F-8824-E686C42C5764}"/>
                    </a:ext>
                  </a:extLst>
                </p:cNvPr>
                <p:cNvSpPr/>
                <p:nvPr/>
              </p:nvSpPr>
              <p:spPr>
                <a:xfrm>
                  <a:off x="1362075" y="902334"/>
                  <a:ext cx="28575" cy="51435"/>
                </a:xfrm>
                <a:custGeom>
                  <a:avLst/>
                  <a:gdLst>
                    <a:gd name="connsiteX0" fmla="*/ 28575 w 28575"/>
                    <a:gd name="connsiteY0" fmla="*/ 0 h 51435"/>
                    <a:gd name="connsiteX1" fmla="*/ 22860 w 28575"/>
                    <a:gd name="connsiteY1" fmla="*/ 6668 h 51435"/>
                    <a:gd name="connsiteX2" fmla="*/ 17145 w 28575"/>
                    <a:gd name="connsiteY2" fmla="*/ 14288 h 51435"/>
                    <a:gd name="connsiteX3" fmla="*/ 11430 w 28575"/>
                    <a:gd name="connsiteY3" fmla="*/ 23813 h 51435"/>
                    <a:gd name="connsiteX4" fmla="*/ 6667 w 28575"/>
                    <a:gd name="connsiteY4" fmla="*/ 33338 h 51435"/>
                    <a:gd name="connsiteX5" fmla="*/ 4763 w 28575"/>
                    <a:gd name="connsiteY5" fmla="*/ 38100 h 51435"/>
                    <a:gd name="connsiteX6" fmla="*/ 2858 w 28575"/>
                    <a:gd name="connsiteY6" fmla="*/ 41910 h 51435"/>
                    <a:gd name="connsiteX7" fmla="*/ 1905 w 28575"/>
                    <a:gd name="connsiteY7" fmla="*/ 45720 h 51435"/>
                    <a:gd name="connsiteX8" fmla="*/ 952 w 28575"/>
                    <a:gd name="connsiteY8" fmla="*/ 48577 h 51435"/>
                    <a:gd name="connsiteX9" fmla="*/ 0 w 28575"/>
                    <a:gd name="connsiteY9" fmla="*/ 51435 h 51435"/>
                    <a:gd name="connsiteX10" fmla="*/ 0 w 28575"/>
                    <a:gd name="connsiteY10" fmla="*/ 48577 h 51435"/>
                    <a:gd name="connsiteX11" fmla="*/ 952 w 28575"/>
                    <a:gd name="connsiteY11" fmla="*/ 45720 h 51435"/>
                    <a:gd name="connsiteX12" fmla="*/ 1905 w 28575"/>
                    <a:gd name="connsiteY12" fmla="*/ 41910 h 51435"/>
                    <a:gd name="connsiteX13" fmla="*/ 2858 w 28575"/>
                    <a:gd name="connsiteY13" fmla="*/ 38100 h 51435"/>
                    <a:gd name="connsiteX14" fmla="*/ 4763 w 28575"/>
                    <a:gd name="connsiteY14" fmla="*/ 33338 h 51435"/>
                    <a:gd name="connsiteX15" fmla="*/ 6667 w 28575"/>
                    <a:gd name="connsiteY15" fmla="*/ 28575 h 51435"/>
                    <a:gd name="connsiteX16" fmla="*/ 9525 w 28575"/>
                    <a:gd name="connsiteY16" fmla="*/ 23813 h 51435"/>
                    <a:gd name="connsiteX17" fmla="*/ 12383 w 28575"/>
                    <a:gd name="connsiteY17" fmla="*/ 19050 h 51435"/>
                    <a:gd name="connsiteX18" fmla="*/ 15240 w 28575"/>
                    <a:gd name="connsiteY18" fmla="*/ 14288 h 51435"/>
                    <a:gd name="connsiteX19" fmla="*/ 20955 w 28575"/>
                    <a:gd name="connsiteY19" fmla="*/ 6668 h 51435"/>
                    <a:gd name="connsiteX20" fmla="*/ 25717 w 28575"/>
                    <a:gd name="connsiteY20" fmla="*/ 1905 h 51435"/>
                    <a:gd name="connsiteX21" fmla="*/ 28575 w 28575"/>
                    <a:gd name="connsiteY21" fmla="*/ 0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51435">
                      <a:moveTo>
                        <a:pt x="28575" y="0"/>
                      </a:moveTo>
                      <a:cubicBezTo>
                        <a:pt x="28575" y="0"/>
                        <a:pt x="25717" y="2857"/>
                        <a:pt x="22860" y="6668"/>
                      </a:cubicBezTo>
                      <a:cubicBezTo>
                        <a:pt x="20955" y="8573"/>
                        <a:pt x="19050" y="11430"/>
                        <a:pt x="17145" y="14288"/>
                      </a:cubicBezTo>
                      <a:cubicBezTo>
                        <a:pt x="15240" y="17145"/>
                        <a:pt x="13335" y="20002"/>
                        <a:pt x="11430" y="23813"/>
                      </a:cubicBezTo>
                      <a:cubicBezTo>
                        <a:pt x="9525" y="26670"/>
                        <a:pt x="7620" y="30480"/>
                        <a:pt x="6667" y="33338"/>
                      </a:cubicBezTo>
                      <a:cubicBezTo>
                        <a:pt x="5715" y="35243"/>
                        <a:pt x="5715" y="36195"/>
                        <a:pt x="4763" y="38100"/>
                      </a:cubicBezTo>
                      <a:cubicBezTo>
                        <a:pt x="3810" y="39052"/>
                        <a:pt x="3810" y="40957"/>
                        <a:pt x="2858" y="41910"/>
                      </a:cubicBezTo>
                      <a:cubicBezTo>
                        <a:pt x="1905" y="42863"/>
                        <a:pt x="1905" y="44768"/>
                        <a:pt x="1905" y="45720"/>
                      </a:cubicBezTo>
                      <a:cubicBezTo>
                        <a:pt x="1905" y="46673"/>
                        <a:pt x="952" y="47625"/>
                        <a:pt x="952" y="48577"/>
                      </a:cubicBezTo>
                      <a:cubicBezTo>
                        <a:pt x="0" y="50482"/>
                        <a:pt x="0" y="51435"/>
                        <a:pt x="0" y="51435"/>
                      </a:cubicBezTo>
                      <a:cubicBezTo>
                        <a:pt x="0" y="51435"/>
                        <a:pt x="0" y="50482"/>
                        <a:pt x="0" y="48577"/>
                      </a:cubicBezTo>
                      <a:cubicBezTo>
                        <a:pt x="0" y="47625"/>
                        <a:pt x="0" y="46673"/>
                        <a:pt x="952" y="45720"/>
                      </a:cubicBezTo>
                      <a:cubicBezTo>
                        <a:pt x="952" y="44768"/>
                        <a:pt x="1905" y="43815"/>
                        <a:pt x="1905" y="41910"/>
                      </a:cubicBezTo>
                      <a:cubicBezTo>
                        <a:pt x="1905" y="40957"/>
                        <a:pt x="2858" y="39052"/>
                        <a:pt x="2858" y="38100"/>
                      </a:cubicBezTo>
                      <a:cubicBezTo>
                        <a:pt x="3810" y="36195"/>
                        <a:pt x="3810" y="35243"/>
                        <a:pt x="4763" y="33338"/>
                      </a:cubicBezTo>
                      <a:cubicBezTo>
                        <a:pt x="5715" y="31432"/>
                        <a:pt x="5715" y="30480"/>
                        <a:pt x="6667" y="28575"/>
                      </a:cubicBezTo>
                      <a:cubicBezTo>
                        <a:pt x="7620" y="26670"/>
                        <a:pt x="8573" y="25718"/>
                        <a:pt x="9525" y="23813"/>
                      </a:cubicBezTo>
                      <a:cubicBezTo>
                        <a:pt x="10477" y="21907"/>
                        <a:pt x="11430" y="20955"/>
                        <a:pt x="12383" y="19050"/>
                      </a:cubicBezTo>
                      <a:cubicBezTo>
                        <a:pt x="13335" y="17145"/>
                        <a:pt x="14288" y="16193"/>
                        <a:pt x="15240" y="14288"/>
                      </a:cubicBezTo>
                      <a:cubicBezTo>
                        <a:pt x="17145" y="11430"/>
                        <a:pt x="19050" y="8573"/>
                        <a:pt x="20955" y="6668"/>
                      </a:cubicBezTo>
                      <a:cubicBezTo>
                        <a:pt x="22860" y="4763"/>
                        <a:pt x="24765" y="2857"/>
                        <a:pt x="25717" y="1905"/>
                      </a:cubicBezTo>
                      <a:cubicBezTo>
                        <a:pt x="27623" y="0"/>
                        <a:pt x="28575" y="0"/>
                        <a:pt x="28575" y="0"/>
                      </a:cubicBezTo>
                      <a:close/>
                    </a:path>
                  </a:pathLst>
                </a:custGeom>
                <a:solidFill>
                  <a:srgbClr val="889BA8"/>
                </a:solidFill>
                <a:ln w="9525" cap="flat">
                  <a:noFill/>
                  <a:prstDash val="solid"/>
                  <a:miter/>
                </a:ln>
              </p:spPr>
              <p:txBody>
                <a:bodyPr rtlCol="0" anchor="ctr"/>
                <a:lstStyle/>
                <a:p>
                  <a:endParaRPr lang="en-US"/>
                </a:p>
              </p:txBody>
            </p:sp>
            <p:sp>
              <p:nvSpPr>
                <p:cNvPr id="2999" name="Freeform: Shape 2998">
                  <a:extLst>
                    <a:ext uri="{FF2B5EF4-FFF2-40B4-BE49-F238E27FC236}">
                      <a16:creationId xmlns:a16="http://schemas.microsoft.com/office/drawing/2014/main" id="{281CC7B7-D255-4E46-82CE-CB95FE8E4097}"/>
                    </a:ext>
                  </a:extLst>
                </p:cNvPr>
                <p:cNvSpPr/>
                <p:nvPr/>
              </p:nvSpPr>
              <p:spPr>
                <a:xfrm>
                  <a:off x="1529715" y="894714"/>
                  <a:ext cx="12382" cy="37147"/>
                </a:xfrm>
                <a:custGeom>
                  <a:avLst/>
                  <a:gdLst>
                    <a:gd name="connsiteX0" fmla="*/ 0 w 12382"/>
                    <a:gd name="connsiteY0" fmla="*/ 0 h 37147"/>
                    <a:gd name="connsiteX1" fmla="*/ 952 w 12382"/>
                    <a:gd name="connsiteY1" fmla="*/ 952 h 37147"/>
                    <a:gd name="connsiteX2" fmla="*/ 3810 w 12382"/>
                    <a:gd name="connsiteY2" fmla="*/ 4763 h 37147"/>
                    <a:gd name="connsiteX3" fmla="*/ 4763 w 12382"/>
                    <a:gd name="connsiteY3" fmla="*/ 7620 h 37147"/>
                    <a:gd name="connsiteX4" fmla="*/ 6667 w 12382"/>
                    <a:gd name="connsiteY4" fmla="*/ 10477 h 37147"/>
                    <a:gd name="connsiteX5" fmla="*/ 7620 w 12382"/>
                    <a:gd name="connsiteY5" fmla="*/ 13335 h 37147"/>
                    <a:gd name="connsiteX6" fmla="*/ 8572 w 12382"/>
                    <a:gd name="connsiteY6" fmla="*/ 17145 h 37147"/>
                    <a:gd name="connsiteX7" fmla="*/ 9525 w 12382"/>
                    <a:gd name="connsiteY7" fmla="*/ 20955 h 37147"/>
                    <a:gd name="connsiteX8" fmla="*/ 10477 w 12382"/>
                    <a:gd name="connsiteY8" fmla="*/ 24765 h 37147"/>
                    <a:gd name="connsiteX9" fmla="*/ 11430 w 12382"/>
                    <a:gd name="connsiteY9" fmla="*/ 27622 h 37147"/>
                    <a:gd name="connsiteX10" fmla="*/ 11430 w 12382"/>
                    <a:gd name="connsiteY10" fmla="*/ 30480 h 37147"/>
                    <a:gd name="connsiteX11" fmla="*/ 12382 w 12382"/>
                    <a:gd name="connsiteY11" fmla="*/ 35243 h 37147"/>
                    <a:gd name="connsiteX12" fmla="*/ 12382 w 12382"/>
                    <a:gd name="connsiteY12" fmla="*/ 37147 h 37147"/>
                    <a:gd name="connsiteX13" fmla="*/ 11430 w 12382"/>
                    <a:gd name="connsiteY13" fmla="*/ 35243 h 37147"/>
                    <a:gd name="connsiteX14" fmla="*/ 10477 w 12382"/>
                    <a:gd name="connsiteY14" fmla="*/ 30480 h 37147"/>
                    <a:gd name="connsiteX15" fmla="*/ 9525 w 12382"/>
                    <a:gd name="connsiteY15" fmla="*/ 27622 h 37147"/>
                    <a:gd name="connsiteX16" fmla="*/ 8572 w 12382"/>
                    <a:gd name="connsiteY16" fmla="*/ 24765 h 37147"/>
                    <a:gd name="connsiteX17" fmla="*/ 7620 w 12382"/>
                    <a:gd name="connsiteY17" fmla="*/ 20955 h 37147"/>
                    <a:gd name="connsiteX18" fmla="*/ 6667 w 12382"/>
                    <a:gd name="connsiteY18" fmla="*/ 17145 h 37147"/>
                    <a:gd name="connsiteX19" fmla="*/ 5715 w 12382"/>
                    <a:gd name="connsiteY19" fmla="*/ 13335 h 37147"/>
                    <a:gd name="connsiteX20" fmla="*/ 4763 w 12382"/>
                    <a:gd name="connsiteY20" fmla="*/ 10477 h 37147"/>
                    <a:gd name="connsiteX21" fmla="*/ 3810 w 12382"/>
                    <a:gd name="connsiteY21" fmla="*/ 7620 h 37147"/>
                    <a:gd name="connsiteX22" fmla="*/ 2857 w 12382"/>
                    <a:gd name="connsiteY22" fmla="*/ 4763 h 37147"/>
                    <a:gd name="connsiteX23" fmla="*/ 952 w 12382"/>
                    <a:gd name="connsiteY23" fmla="*/ 952 h 37147"/>
                    <a:gd name="connsiteX24" fmla="*/ 0 w 12382"/>
                    <a:gd name="connsiteY24"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82" h="37147">
                      <a:moveTo>
                        <a:pt x="0" y="0"/>
                      </a:moveTo>
                      <a:cubicBezTo>
                        <a:pt x="0" y="0"/>
                        <a:pt x="0" y="0"/>
                        <a:pt x="952" y="952"/>
                      </a:cubicBezTo>
                      <a:cubicBezTo>
                        <a:pt x="1905" y="1905"/>
                        <a:pt x="2857" y="2857"/>
                        <a:pt x="3810" y="4763"/>
                      </a:cubicBezTo>
                      <a:cubicBezTo>
                        <a:pt x="3810" y="5715"/>
                        <a:pt x="4763" y="6668"/>
                        <a:pt x="4763" y="7620"/>
                      </a:cubicBezTo>
                      <a:cubicBezTo>
                        <a:pt x="5715" y="8572"/>
                        <a:pt x="5715" y="9525"/>
                        <a:pt x="6667" y="10477"/>
                      </a:cubicBezTo>
                      <a:cubicBezTo>
                        <a:pt x="6667" y="11430"/>
                        <a:pt x="7620" y="12382"/>
                        <a:pt x="7620" y="13335"/>
                      </a:cubicBezTo>
                      <a:cubicBezTo>
                        <a:pt x="8572" y="14288"/>
                        <a:pt x="8572" y="15240"/>
                        <a:pt x="8572" y="17145"/>
                      </a:cubicBezTo>
                      <a:cubicBezTo>
                        <a:pt x="8572" y="18097"/>
                        <a:pt x="9525" y="19050"/>
                        <a:pt x="9525" y="20955"/>
                      </a:cubicBezTo>
                      <a:cubicBezTo>
                        <a:pt x="9525" y="21907"/>
                        <a:pt x="10477" y="22860"/>
                        <a:pt x="10477" y="24765"/>
                      </a:cubicBezTo>
                      <a:cubicBezTo>
                        <a:pt x="10477" y="25718"/>
                        <a:pt x="11430" y="26670"/>
                        <a:pt x="11430" y="27622"/>
                      </a:cubicBezTo>
                      <a:cubicBezTo>
                        <a:pt x="11430" y="28575"/>
                        <a:pt x="11430" y="29527"/>
                        <a:pt x="11430" y="30480"/>
                      </a:cubicBezTo>
                      <a:cubicBezTo>
                        <a:pt x="11430" y="32385"/>
                        <a:pt x="11430" y="34290"/>
                        <a:pt x="12382" y="35243"/>
                      </a:cubicBezTo>
                      <a:cubicBezTo>
                        <a:pt x="12382" y="36195"/>
                        <a:pt x="12382" y="37147"/>
                        <a:pt x="12382" y="37147"/>
                      </a:cubicBezTo>
                      <a:cubicBezTo>
                        <a:pt x="12382" y="37147"/>
                        <a:pt x="12382" y="36195"/>
                        <a:pt x="11430" y="35243"/>
                      </a:cubicBezTo>
                      <a:cubicBezTo>
                        <a:pt x="11430" y="34290"/>
                        <a:pt x="10477" y="32385"/>
                        <a:pt x="10477" y="30480"/>
                      </a:cubicBezTo>
                      <a:cubicBezTo>
                        <a:pt x="10477" y="29527"/>
                        <a:pt x="10477" y="28575"/>
                        <a:pt x="9525" y="27622"/>
                      </a:cubicBezTo>
                      <a:cubicBezTo>
                        <a:pt x="9525" y="26670"/>
                        <a:pt x="8572" y="25718"/>
                        <a:pt x="8572" y="24765"/>
                      </a:cubicBezTo>
                      <a:cubicBezTo>
                        <a:pt x="8572" y="23813"/>
                        <a:pt x="7620" y="22860"/>
                        <a:pt x="7620" y="20955"/>
                      </a:cubicBezTo>
                      <a:cubicBezTo>
                        <a:pt x="7620" y="20002"/>
                        <a:pt x="6667" y="19050"/>
                        <a:pt x="6667" y="17145"/>
                      </a:cubicBezTo>
                      <a:cubicBezTo>
                        <a:pt x="6667" y="16193"/>
                        <a:pt x="5715" y="15240"/>
                        <a:pt x="5715" y="13335"/>
                      </a:cubicBezTo>
                      <a:cubicBezTo>
                        <a:pt x="5715" y="12382"/>
                        <a:pt x="4763" y="11430"/>
                        <a:pt x="4763" y="10477"/>
                      </a:cubicBezTo>
                      <a:cubicBezTo>
                        <a:pt x="4763" y="9525"/>
                        <a:pt x="3810" y="8572"/>
                        <a:pt x="3810" y="7620"/>
                      </a:cubicBezTo>
                      <a:cubicBezTo>
                        <a:pt x="3810" y="6668"/>
                        <a:pt x="2857" y="5715"/>
                        <a:pt x="2857" y="4763"/>
                      </a:cubicBezTo>
                      <a:cubicBezTo>
                        <a:pt x="1905" y="2857"/>
                        <a:pt x="1905" y="1905"/>
                        <a:pt x="952" y="952"/>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sp>
              <p:nvSpPr>
                <p:cNvPr id="3000" name="Freeform: Shape 2999">
                  <a:extLst>
                    <a:ext uri="{FF2B5EF4-FFF2-40B4-BE49-F238E27FC236}">
                      <a16:creationId xmlns:a16="http://schemas.microsoft.com/office/drawing/2014/main" id="{A9546A8D-6EEE-4A03-874A-CEB98DF2D855}"/>
                    </a:ext>
                  </a:extLst>
                </p:cNvPr>
                <p:cNvSpPr/>
                <p:nvPr/>
              </p:nvSpPr>
              <p:spPr>
                <a:xfrm>
                  <a:off x="1371600" y="904239"/>
                  <a:ext cx="6667" cy="20955"/>
                </a:xfrm>
                <a:custGeom>
                  <a:avLst/>
                  <a:gdLst>
                    <a:gd name="connsiteX0" fmla="*/ 6667 w 6667"/>
                    <a:gd name="connsiteY0" fmla="*/ 0 h 20955"/>
                    <a:gd name="connsiteX1" fmla="*/ 6667 w 6667"/>
                    <a:gd name="connsiteY1" fmla="*/ 952 h 20955"/>
                    <a:gd name="connsiteX2" fmla="*/ 6667 w 6667"/>
                    <a:gd name="connsiteY2" fmla="*/ 3810 h 20955"/>
                    <a:gd name="connsiteX3" fmla="*/ 5715 w 6667"/>
                    <a:gd name="connsiteY3" fmla="*/ 7620 h 20955"/>
                    <a:gd name="connsiteX4" fmla="*/ 4763 w 6667"/>
                    <a:gd name="connsiteY4" fmla="*/ 11430 h 20955"/>
                    <a:gd name="connsiteX5" fmla="*/ 1905 w 6667"/>
                    <a:gd name="connsiteY5" fmla="*/ 18097 h 20955"/>
                    <a:gd name="connsiteX6" fmla="*/ 0 w 6667"/>
                    <a:gd name="connsiteY6" fmla="*/ 20955 h 20955"/>
                    <a:gd name="connsiteX7" fmla="*/ 952 w 6667"/>
                    <a:gd name="connsiteY7" fmla="*/ 17145 h 20955"/>
                    <a:gd name="connsiteX8" fmla="*/ 3810 w 6667"/>
                    <a:gd name="connsiteY8" fmla="*/ 9525 h 20955"/>
                    <a:gd name="connsiteX9" fmla="*/ 5715 w 6667"/>
                    <a:gd name="connsiteY9" fmla="*/ 5715 h 20955"/>
                    <a:gd name="connsiteX10" fmla="*/ 6667 w 6667"/>
                    <a:gd name="connsiteY10" fmla="*/ 2857 h 20955"/>
                    <a:gd name="connsiteX11" fmla="*/ 6667 w 6667"/>
                    <a:gd name="connsiteY11" fmla="*/ 0 h 20955"/>
                    <a:gd name="connsiteX12" fmla="*/ 6667 w 6667"/>
                    <a:gd name="connsiteY12" fmla="*/ 0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7" h="20955">
                      <a:moveTo>
                        <a:pt x="6667" y="0"/>
                      </a:moveTo>
                      <a:cubicBezTo>
                        <a:pt x="6667" y="0"/>
                        <a:pt x="6667" y="0"/>
                        <a:pt x="6667" y="952"/>
                      </a:cubicBezTo>
                      <a:cubicBezTo>
                        <a:pt x="6667" y="1905"/>
                        <a:pt x="6667" y="2857"/>
                        <a:pt x="6667" y="3810"/>
                      </a:cubicBezTo>
                      <a:cubicBezTo>
                        <a:pt x="6667" y="4763"/>
                        <a:pt x="5715" y="5715"/>
                        <a:pt x="5715" y="7620"/>
                      </a:cubicBezTo>
                      <a:cubicBezTo>
                        <a:pt x="5715" y="8572"/>
                        <a:pt x="4763" y="10477"/>
                        <a:pt x="4763" y="11430"/>
                      </a:cubicBezTo>
                      <a:cubicBezTo>
                        <a:pt x="3810" y="14288"/>
                        <a:pt x="2858" y="16193"/>
                        <a:pt x="1905" y="18097"/>
                      </a:cubicBezTo>
                      <a:cubicBezTo>
                        <a:pt x="952" y="20002"/>
                        <a:pt x="0" y="20955"/>
                        <a:pt x="0" y="20955"/>
                      </a:cubicBezTo>
                      <a:cubicBezTo>
                        <a:pt x="0" y="20955"/>
                        <a:pt x="0" y="19050"/>
                        <a:pt x="952" y="17145"/>
                      </a:cubicBezTo>
                      <a:cubicBezTo>
                        <a:pt x="1905" y="15240"/>
                        <a:pt x="1905" y="12382"/>
                        <a:pt x="3810" y="9525"/>
                      </a:cubicBezTo>
                      <a:cubicBezTo>
                        <a:pt x="3810" y="8572"/>
                        <a:pt x="4763" y="6668"/>
                        <a:pt x="5715" y="5715"/>
                      </a:cubicBezTo>
                      <a:cubicBezTo>
                        <a:pt x="6667" y="4763"/>
                        <a:pt x="6667" y="3810"/>
                        <a:pt x="6667" y="2857"/>
                      </a:cubicBezTo>
                      <a:cubicBezTo>
                        <a:pt x="5715" y="2857"/>
                        <a:pt x="6667" y="1905"/>
                        <a:pt x="6667" y="0"/>
                      </a:cubicBezTo>
                      <a:cubicBezTo>
                        <a:pt x="6667" y="0"/>
                        <a:pt x="6667" y="0"/>
                        <a:pt x="6667" y="0"/>
                      </a:cubicBezTo>
                      <a:close/>
                    </a:path>
                  </a:pathLst>
                </a:custGeom>
                <a:solidFill>
                  <a:srgbClr val="889BA8"/>
                </a:solidFill>
                <a:ln w="9525" cap="flat">
                  <a:noFill/>
                  <a:prstDash val="solid"/>
                  <a:miter/>
                </a:ln>
              </p:spPr>
              <p:txBody>
                <a:bodyPr rtlCol="0" anchor="ctr"/>
                <a:lstStyle/>
                <a:p>
                  <a:endParaRPr lang="en-US"/>
                </a:p>
              </p:txBody>
            </p:sp>
            <p:sp>
              <p:nvSpPr>
                <p:cNvPr id="3001" name="Freeform: Shape 3000">
                  <a:extLst>
                    <a:ext uri="{FF2B5EF4-FFF2-40B4-BE49-F238E27FC236}">
                      <a16:creationId xmlns:a16="http://schemas.microsoft.com/office/drawing/2014/main" id="{7F22B4CA-42BD-4EAA-A117-AEF9A92B42C0}"/>
                    </a:ext>
                  </a:extLst>
                </p:cNvPr>
                <p:cNvSpPr/>
                <p:nvPr/>
              </p:nvSpPr>
              <p:spPr>
                <a:xfrm>
                  <a:off x="1540192" y="893761"/>
                  <a:ext cx="1904" cy="21907"/>
                </a:xfrm>
                <a:custGeom>
                  <a:avLst/>
                  <a:gdLst>
                    <a:gd name="connsiteX0" fmla="*/ 0 w 1904"/>
                    <a:gd name="connsiteY0" fmla="*/ 953 h 21907"/>
                    <a:gd name="connsiteX1" fmla="*/ 0 w 1904"/>
                    <a:gd name="connsiteY1" fmla="*/ 953 h 21907"/>
                    <a:gd name="connsiteX2" fmla="*/ 953 w 1904"/>
                    <a:gd name="connsiteY2" fmla="*/ 3810 h 21907"/>
                    <a:gd name="connsiteX3" fmla="*/ 1905 w 1904"/>
                    <a:gd name="connsiteY3" fmla="*/ 7620 h 21907"/>
                    <a:gd name="connsiteX4" fmla="*/ 1905 w 1904"/>
                    <a:gd name="connsiteY4" fmla="*/ 9525 h 21907"/>
                    <a:gd name="connsiteX5" fmla="*/ 1905 w 1904"/>
                    <a:gd name="connsiteY5" fmla="*/ 11430 h 21907"/>
                    <a:gd name="connsiteX6" fmla="*/ 1905 w 1904"/>
                    <a:gd name="connsiteY6" fmla="*/ 13335 h 21907"/>
                    <a:gd name="connsiteX7" fmla="*/ 1905 w 1904"/>
                    <a:gd name="connsiteY7" fmla="*/ 15240 h 21907"/>
                    <a:gd name="connsiteX8" fmla="*/ 1905 w 1904"/>
                    <a:gd name="connsiteY8" fmla="*/ 17145 h 21907"/>
                    <a:gd name="connsiteX9" fmla="*/ 953 w 1904"/>
                    <a:gd name="connsiteY9" fmla="*/ 19050 h 21907"/>
                    <a:gd name="connsiteX10" fmla="*/ 0 w 1904"/>
                    <a:gd name="connsiteY10" fmla="*/ 21908 h 21907"/>
                    <a:gd name="connsiteX11" fmla="*/ 0 w 1904"/>
                    <a:gd name="connsiteY11" fmla="*/ 18098 h 21907"/>
                    <a:gd name="connsiteX12" fmla="*/ 0 w 1904"/>
                    <a:gd name="connsiteY12" fmla="*/ 16193 h 21907"/>
                    <a:gd name="connsiteX13" fmla="*/ 0 w 1904"/>
                    <a:gd name="connsiteY13" fmla="*/ 14288 h 21907"/>
                    <a:gd name="connsiteX14" fmla="*/ 0 w 1904"/>
                    <a:gd name="connsiteY14" fmla="*/ 12383 h 21907"/>
                    <a:gd name="connsiteX15" fmla="*/ 0 w 1904"/>
                    <a:gd name="connsiteY15" fmla="*/ 10478 h 21907"/>
                    <a:gd name="connsiteX16" fmla="*/ 0 w 1904"/>
                    <a:gd name="connsiteY16" fmla="*/ 8573 h 21907"/>
                    <a:gd name="connsiteX17" fmla="*/ 0 w 1904"/>
                    <a:gd name="connsiteY17" fmla="*/ 6668 h 21907"/>
                    <a:gd name="connsiteX18" fmla="*/ 0 w 1904"/>
                    <a:gd name="connsiteY18" fmla="*/ 4763 h 21907"/>
                    <a:gd name="connsiteX19" fmla="*/ 0 w 1904"/>
                    <a:gd name="connsiteY19" fmla="*/ 2858 h 21907"/>
                    <a:gd name="connsiteX20" fmla="*/ 0 w 1904"/>
                    <a:gd name="connsiteY20" fmla="*/ 0 h 21907"/>
                    <a:gd name="connsiteX21" fmla="*/ 0 w 1904"/>
                    <a:gd name="connsiteY21" fmla="*/ 953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 h="21907">
                      <a:moveTo>
                        <a:pt x="0" y="953"/>
                      </a:moveTo>
                      <a:cubicBezTo>
                        <a:pt x="0" y="953"/>
                        <a:pt x="0" y="953"/>
                        <a:pt x="0" y="953"/>
                      </a:cubicBezTo>
                      <a:cubicBezTo>
                        <a:pt x="953" y="2858"/>
                        <a:pt x="953" y="2858"/>
                        <a:pt x="953" y="3810"/>
                      </a:cubicBezTo>
                      <a:cubicBezTo>
                        <a:pt x="953" y="4763"/>
                        <a:pt x="1905" y="5715"/>
                        <a:pt x="1905" y="7620"/>
                      </a:cubicBezTo>
                      <a:cubicBezTo>
                        <a:pt x="1905" y="8573"/>
                        <a:pt x="1905" y="8573"/>
                        <a:pt x="1905" y="9525"/>
                      </a:cubicBezTo>
                      <a:cubicBezTo>
                        <a:pt x="1905" y="10478"/>
                        <a:pt x="1905" y="10478"/>
                        <a:pt x="1905" y="11430"/>
                      </a:cubicBezTo>
                      <a:cubicBezTo>
                        <a:pt x="1905" y="12383"/>
                        <a:pt x="1905" y="13335"/>
                        <a:pt x="1905" y="13335"/>
                      </a:cubicBezTo>
                      <a:cubicBezTo>
                        <a:pt x="1905" y="14288"/>
                        <a:pt x="1905" y="14288"/>
                        <a:pt x="1905" y="15240"/>
                      </a:cubicBezTo>
                      <a:cubicBezTo>
                        <a:pt x="1905" y="16193"/>
                        <a:pt x="1905" y="16193"/>
                        <a:pt x="1905" y="17145"/>
                      </a:cubicBezTo>
                      <a:cubicBezTo>
                        <a:pt x="1905" y="18098"/>
                        <a:pt x="1905" y="18098"/>
                        <a:pt x="953" y="19050"/>
                      </a:cubicBezTo>
                      <a:cubicBezTo>
                        <a:pt x="0" y="20955"/>
                        <a:pt x="0" y="21908"/>
                        <a:pt x="0" y="21908"/>
                      </a:cubicBezTo>
                      <a:cubicBezTo>
                        <a:pt x="0" y="21908"/>
                        <a:pt x="0" y="20003"/>
                        <a:pt x="0" y="18098"/>
                      </a:cubicBezTo>
                      <a:cubicBezTo>
                        <a:pt x="0" y="17145"/>
                        <a:pt x="0" y="17145"/>
                        <a:pt x="0" y="16193"/>
                      </a:cubicBezTo>
                      <a:cubicBezTo>
                        <a:pt x="0" y="15240"/>
                        <a:pt x="0" y="15240"/>
                        <a:pt x="0" y="14288"/>
                      </a:cubicBezTo>
                      <a:cubicBezTo>
                        <a:pt x="0" y="13335"/>
                        <a:pt x="0" y="13335"/>
                        <a:pt x="0" y="12383"/>
                      </a:cubicBezTo>
                      <a:cubicBezTo>
                        <a:pt x="0" y="11430"/>
                        <a:pt x="0" y="11430"/>
                        <a:pt x="0" y="10478"/>
                      </a:cubicBezTo>
                      <a:cubicBezTo>
                        <a:pt x="0" y="9525"/>
                        <a:pt x="0" y="9525"/>
                        <a:pt x="0" y="8573"/>
                      </a:cubicBezTo>
                      <a:cubicBezTo>
                        <a:pt x="0" y="7620"/>
                        <a:pt x="0" y="7620"/>
                        <a:pt x="0" y="6668"/>
                      </a:cubicBezTo>
                      <a:cubicBezTo>
                        <a:pt x="0" y="5715"/>
                        <a:pt x="0" y="5715"/>
                        <a:pt x="0" y="4763"/>
                      </a:cubicBezTo>
                      <a:cubicBezTo>
                        <a:pt x="0" y="3810"/>
                        <a:pt x="0" y="3810"/>
                        <a:pt x="0" y="2858"/>
                      </a:cubicBezTo>
                      <a:cubicBezTo>
                        <a:pt x="0" y="1905"/>
                        <a:pt x="0" y="953"/>
                        <a:pt x="0" y="0"/>
                      </a:cubicBezTo>
                      <a:cubicBezTo>
                        <a:pt x="0" y="953"/>
                        <a:pt x="0" y="953"/>
                        <a:pt x="0" y="953"/>
                      </a:cubicBezTo>
                      <a:close/>
                    </a:path>
                  </a:pathLst>
                </a:custGeom>
                <a:solidFill>
                  <a:srgbClr val="889BA8"/>
                </a:solidFill>
                <a:ln w="9525" cap="flat">
                  <a:noFill/>
                  <a:prstDash val="solid"/>
                  <a:miter/>
                </a:ln>
              </p:spPr>
              <p:txBody>
                <a:bodyPr rtlCol="0" anchor="ctr"/>
                <a:lstStyle/>
                <a:p>
                  <a:endParaRPr lang="en-US"/>
                </a:p>
              </p:txBody>
            </p:sp>
            <p:sp>
              <p:nvSpPr>
                <p:cNvPr id="3002" name="Freeform: Shape 3001">
                  <a:extLst>
                    <a:ext uri="{FF2B5EF4-FFF2-40B4-BE49-F238E27FC236}">
                      <a16:creationId xmlns:a16="http://schemas.microsoft.com/office/drawing/2014/main" id="{0B09ACDC-6D92-46D9-95AE-F23A716F8733}"/>
                    </a:ext>
                  </a:extLst>
                </p:cNvPr>
                <p:cNvSpPr/>
                <p:nvPr/>
              </p:nvSpPr>
              <p:spPr>
                <a:xfrm>
                  <a:off x="1305877" y="888047"/>
                  <a:ext cx="18097" cy="49530"/>
                </a:xfrm>
                <a:custGeom>
                  <a:avLst/>
                  <a:gdLst>
                    <a:gd name="connsiteX0" fmla="*/ 0 w 18097"/>
                    <a:gd name="connsiteY0" fmla="*/ 0 h 49530"/>
                    <a:gd name="connsiteX1" fmla="*/ 1905 w 18097"/>
                    <a:gd name="connsiteY1" fmla="*/ 952 h 49530"/>
                    <a:gd name="connsiteX2" fmla="*/ 3810 w 18097"/>
                    <a:gd name="connsiteY2" fmla="*/ 2857 h 49530"/>
                    <a:gd name="connsiteX3" fmla="*/ 6668 w 18097"/>
                    <a:gd name="connsiteY3" fmla="*/ 5715 h 49530"/>
                    <a:gd name="connsiteX4" fmla="*/ 9525 w 18097"/>
                    <a:gd name="connsiteY4" fmla="*/ 9525 h 49530"/>
                    <a:gd name="connsiteX5" fmla="*/ 12383 w 18097"/>
                    <a:gd name="connsiteY5" fmla="*/ 13335 h 49530"/>
                    <a:gd name="connsiteX6" fmla="*/ 14288 w 18097"/>
                    <a:gd name="connsiteY6" fmla="*/ 18098 h 49530"/>
                    <a:gd name="connsiteX7" fmla="*/ 16193 w 18097"/>
                    <a:gd name="connsiteY7" fmla="*/ 22860 h 49530"/>
                    <a:gd name="connsiteX8" fmla="*/ 17145 w 18097"/>
                    <a:gd name="connsiteY8" fmla="*/ 27623 h 49530"/>
                    <a:gd name="connsiteX9" fmla="*/ 18098 w 18097"/>
                    <a:gd name="connsiteY9" fmla="*/ 32385 h 49530"/>
                    <a:gd name="connsiteX10" fmla="*/ 18098 w 18097"/>
                    <a:gd name="connsiteY10" fmla="*/ 37148 h 49530"/>
                    <a:gd name="connsiteX11" fmla="*/ 18098 w 18097"/>
                    <a:gd name="connsiteY11" fmla="*/ 40957 h 49530"/>
                    <a:gd name="connsiteX12" fmla="*/ 18098 w 18097"/>
                    <a:gd name="connsiteY12" fmla="*/ 44768 h 49530"/>
                    <a:gd name="connsiteX13" fmla="*/ 18098 w 18097"/>
                    <a:gd name="connsiteY13" fmla="*/ 47625 h 49530"/>
                    <a:gd name="connsiteX14" fmla="*/ 18098 w 18097"/>
                    <a:gd name="connsiteY14" fmla="*/ 49530 h 49530"/>
                    <a:gd name="connsiteX15" fmla="*/ 18098 w 18097"/>
                    <a:gd name="connsiteY15" fmla="*/ 47625 h 49530"/>
                    <a:gd name="connsiteX16" fmla="*/ 17145 w 18097"/>
                    <a:gd name="connsiteY16" fmla="*/ 40957 h 49530"/>
                    <a:gd name="connsiteX17" fmla="*/ 17145 w 18097"/>
                    <a:gd name="connsiteY17" fmla="*/ 37148 h 49530"/>
                    <a:gd name="connsiteX18" fmla="*/ 16193 w 18097"/>
                    <a:gd name="connsiteY18" fmla="*/ 32385 h 49530"/>
                    <a:gd name="connsiteX19" fmla="*/ 15240 w 18097"/>
                    <a:gd name="connsiteY19" fmla="*/ 27623 h 49530"/>
                    <a:gd name="connsiteX20" fmla="*/ 14288 w 18097"/>
                    <a:gd name="connsiteY20" fmla="*/ 22860 h 49530"/>
                    <a:gd name="connsiteX21" fmla="*/ 12383 w 18097"/>
                    <a:gd name="connsiteY21" fmla="*/ 18098 h 49530"/>
                    <a:gd name="connsiteX22" fmla="*/ 10477 w 18097"/>
                    <a:gd name="connsiteY22" fmla="*/ 13335 h 49530"/>
                    <a:gd name="connsiteX23" fmla="*/ 8573 w 18097"/>
                    <a:gd name="connsiteY23" fmla="*/ 9525 h 49530"/>
                    <a:gd name="connsiteX24" fmla="*/ 6668 w 18097"/>
                    <a:gd name="connsiteY24" fmla="*/ 5715 h 49530"/>
                    <a:gd name="connsiteX25" fmla="*/ 4763 w 18097"/>
                    <a:gd name="connsiteY25" fmla="*/ 2857 h 49530"/>
                    <a:gd name="connsiteX26" fmla="*/ 2858 w 18097"/>
                    <a:gd name="connsiteY26" fmla="*/ 952 h 49530"/>
                    <a:gd name="connsiteX27" fmla="*/ 0 w 18097"/>
                    <a:gd name="connsiteY27" fmla="*/ 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97" h="49530">
                      <a:moveTo>
                        <a:pt x="0" y="0"/>
                      </a:moveTo>
                      <a:cubicBezTo>
                        <a:pt x="0" y="0"/>
                        <a:pt x="952" y="0"/>
                        <a:pt x="1905" y="952"/>
                      </a:cubicBezTo>
                      <a:cubicBezTo>
                        <a:pt x="2858" y="952"/>
                        <a:pt x="2858" y="1905"/>
                        <a:pt x="3810" y="2857"/>
                      </a:cubicBezTo>
                      <a:cubicBezTo>
                        <a:pt x="4763" y="3810"/>
                        <a:pt x="5715" y="4763"/>
                        <a:pt x="6668" y="5715"/>
                      </a:cubicBezTo>
                      <a:cubicBezTo>
                        <a:pt x="7620" y="6668"/>
                        <a:pt x="8573" y="7620"/>
                        <a:pt x="9525" y="9525"/>
                      </a:cubicBezTo>
                      <a:cubicBezTo>
                        <a:pt x="10477" y="10477"/>
                        <a:pt x="11430" y="12382"/>
                        <a:pt x="12383" y="13335"/>
                      </a:cubicBezTo>
                      <a:cubicBezTo>
                        <a:pt x="13335" y="15240"/>
                        <a:pt x="14288" y="16193"/>
                        <a:pt x="14288" y="18098"/>
                      </a:cubicBezTo>
                      <a:cubicBezTo>
                        <a:pt x="15240" y="20002"/>
                        <a:pt x="15240" y="20955"/>
                        <a:pt x="16193" y="22860"/>
                      </a:cubicBezTo>
                      <a:cubicBezTo>
                        <a:pt x="16193" y="24765"/>
                        <a:pt x="17145" y="26670"/>
                        <a:pt x="17145" y="27623"/>
                      </a:cubicBezTo>
                      <a:cubicBezTo>
                        <a:pt x="17145" y="29527"/>
                        <a:pt x="18098" y="30480"/>
                        <a:pt x="18098" y="32385"/>
                      </a:cubicBezTo>
                      <a:cubicBezTo>
                        <a:pt x="18098" y="34290"/>
                        <a:pt x="18098" y="35243"/>
                        <a:pt x="18098" y="37148"/>
                      </a:cubicBezTo>
                      <a:cubicBezTo>
                        <a:pt x="18098" y="39052"/>
                        <a:pt x="18098" y="40005"/>
                        <a:pt x="18098" y="40957"/>
                      </a:cubicBezTo>
                      <a:cubicBezTo>
                        <a:pt x="18098" y="41910"/>
                        <a:pt x="18098" y="43815"/>
                        <a:pt x="18098" y="44768"/>
                      </a:cubicBezTo>
                      <a:cubicBezTo>
                        <a:pt x="18098" y="45720"/>
                        <a:pt x="18098" y="46673"/>
                        <a:pt x="18098" y="47625"/>
                      </a:cubicBezTo>
                      <a:cubicBezTo>
                        <a:pt x="18098" y="49530"/>
                        <a:pt x="18098" y="49530"/>
                        <a:pt x="18098" y="49530"/>
                      </a:cubicBezTo>
                      <a:cubicBezTo>
                        <a:pt x="18098" y="49530"/>
                        <a:pt x="18098" y="48577"/>
                        <a:pt x="18098" y="47625"/>
                      </a:cubicBezTo>
                      <a:cubicBezTo>
                        <a:pt x="18098" y="45720"/>
                        <a:pt x="18098" y="43815"/>
                        <a:pt x="17145" y="40957"/>
                      </a:cubicBezTo>
                      <a:cubicBezTo>
                        <a:pt x="17145" y="40005"/>
                        <a:pt x="17145" y="38100"/>
                        <a:pt x="17145" y="37148"/>
                      </a:cubicBezTo>
                      <a:cubicBezTo>
                        <a:pt x="17145" y="35243"/>
                        <a:pt x="16193" y="34290"/>
                        <a:pt x="16193" y="32385"/>
                      </a:cubicBezTo>
                      <a:cubicBezTo>
                        <a:pt x="16193" y="30480"/>
                        <a:pt x="15240" y="29527"/>
                        <a:pt x="15240" y="27623"/>
                      </a:cubicBezTo>
                      <a:cubicBezTo>
                        <a:pt x="15240" y="25718"/>
                        <a:pt x="14288" y="24765"/>
                        <a:pt x="14288" y="22860"/>
                      </a:cubicBezTo>
                      <a:cubicBezTo>
                        <a:pt x="14288" y="20955"/>
                        <a:pt x="13335" y="20002"/>
                        <a:pt x="12383" y="18098"/>
                      </a:cubicBezTo>
                      <a:cubicBezTo>
                        <a:pt x="11430" y="16193"/>
                        <a:pt x="11430" y="15240"/>
                        <a:pt x="10477" y="13335"/>
                      </a:cubicBezTo>
                      <a:cubicBezTo>
                        <a:pt x="9525" y="12382"/>
                        <a:pt x="9525" y="10477"/>
                        <a:pt x="8573" y="9525"/>
                      </a:cubicBezTo>
                      <a:cubicBezTo>
                        <a:pt x="7620" y="8573"/>
                        <a:pt x="6668" y="6668"/>
                        <a:pt x="6668" y="5715"/>
                      </a:cubicBezTo>
                      <a:cubicBezTo>
                        <a:pt x="5715" y="4763"/>
                        <a:pt x="5715" y="3810"/>
                        <a:pt x="4763" y="2857"/>
                      </a:cubicBezTo>
                      <a:cubicBezTo>
                        <a:pt x="3810" y="1905"/>
                        <a:pt x="3810" y="952"/>
                        <a:pt x="2858" y="952"/>
                      </a:cubicBezTo>
                      <a:cubicBezTo>
                        <a:pt x="952" y="952"/>
                        <a:pt x="0" y="0"/>
                        <a:pt x="0" y="0"/>
                      </a:cubicBezTo>
                      <a:close/>
                    </a:path>
                  </a:pathLst>
                </a:custGeom>
                <a:solidFill>
                  <a:srgbClr val="889BA8"/>
                </a:solidFill>
                <a:ln w="9525" cap="flat">
                  <a:noFill/>
                  <a:prstDash val="solid"/>
                  <a:miter/>
                </a:ln>
              </p:spPr>
              <p:txBody>
                <a:bodyPr rtlCol="0" anchor="ctr"/>
                <a:lstStyle/>
                <a:p>
                  <a:endParaRPr lang="en-US"/>
                </a:p>
              </p:txBody>
            </p:sp>
            <p:sp>
              <p:nvSpPr>
                <p:cNvPr id="3003" name="Freeform: Shape 3002">
                  <a:extLst>
                    <a:ext uri="{FF2B5EF4-FFF2-40B4-BE49-F238E27FC236}">
                      <a16:creationId xmlns:a16="http://schemas.microsoft.com/office/drawing/2014/main" id="{C97F4F3D-CB48-4E82-820A-10E482D74291}"/>
                    </a:ext>
                  </a:extLst>
                </p:cNvPr>
                <p:cNvSpPr/>
                <p:nvPr/>
              </p:nvSpPr>
              <p:spPr>
                <a:xfrm>
                  <a:off x="1566862" y="856614"/>
                  <a:ext cx="16192" cy="30480"/>
                </a:xfrm>
                <a:custGeom>
                  <a:avLst/>
                  <a:gdLst>
                    <a:gd name="connsiteX0" fmla="*/ 0 w 16192"/>
                    <a:gd name="connsiteY0" fmla="*/ 0 h 30480"/>
                    <a:gd name="connsiteX1" fmla="*/ 0 w 16192"/>
                    <a:gd name="connsiteY1" fmla="*/ 1905 h 30480"/>
                    <a:gd name="connsiteX2" fmla="*/ 953 w 16192"/>
                    <a:gd name="connsiteY2" fmla="*/ 5715 h 30480"/>
                    <a:gd name="connsiteX3" fmla="*/ 2858 w 16192"/>
                    <a:gd name="connsiteY3" fmla="*/ 10477 h 30480"/>
                    <a:gd name="connsiteX4" fmla="*/ 3810 w 16192"/>
                    <a:gd name="connsiteY4" fmla="*/ 13335 h 30480"/>
                    <a:gd name="connsiteX5" fmla="*/ 4763 w 16192"/>
                    <a:gd name="connsiteY5" fmla="*/ 16193 h 30480"/>
                    <a:gd name="connsiteX6" fmla="*/ 6667 w 16192"/>
                    <a:gd name="connsiteY6" fmla="*/ 19050 h 30480"/>
                    <a:gd name="connsiteX7" fmla="*/ 8572 w 16192"/>
                    <a:gd name="connsiteY7" fmla="*/ 21907 h 30480"/>
                    <a:gd name="connsiteX8" fmla="*/ 10478 w 16192"/>
                    <a:gd name="connsiteY8" fmla="*/ 24765 h 30480"/>
                    <a:gd name="connsiteX9" fmla="*/ 12383 w 16192"/>
                    <a:gd name="connsiteY9" fmla="*/ 26670 h 30480"/>
                    <a:gd name="connsiteX10" fmla="*/ 15240 w 16192"/>
                    <a:gd name="connsiteY10" fmla="*/ 29527 h 30480"/>
                    <a:gd name="connsiteX11" fmla="*/ 16192 w 16192"/>
                    <a:gd name="connsiteY11" fmla="*/ 30480 h 30480"/>
                    <a:gd name="connsiteX12" fmla="*/ 15240 w 16192"/>
                    <a:gd name="connsiteY12" fmla="*/ 29527 h 30480"/>
                    <a:gd name="connsiteX13" fmla="*/ 12383 w 16192"/>
                    <a:gd name="connsiteY13" fmla="*/ 26670 h 30480"/>
                    <a:gd name="connsiteX14" fmla="*/ 10478 w 16192"/>
                    <a:gd name="connsiteY14" fmla="*/ 24765 h 30480"/>
                    <a:gd name="connsiteX15" fmla="*/ 8572 w 16192"/>
                    <a:gd name="connsiteY15" fmla="*/ 22860 h 30480"/>
                    <a:gd name="connsiteX16" fmla="*/ 6667 w 16192"/>
                    <a:gd name="connsiteY16" fmla="*/ 20002 h 30480"/>
                    <a:gd name="connsiteX17" fmla="*/ 4763 w 16192"/>
                    <a:gd name="connsiteY17" fmla="*/ 17145 h 30480"/>
                    <a:gd name="connsiteX18" fmla="*/ 3810 w 16192"/>
                    <a:gd name="connsiteY18" fmla="*/ 14288 h 30480"/>
                    <a:gd name="connsiteX19" fmla="*/ 2858 w 16192"/>
                    <a:gd name="connsiteY19" fmla="*/ 11430 h 30480"/>
                    <a:gd name="connsiteX20" fmla="*/ 1905 w 16192"/>
                    <a:gd name="connsiteY20" fmla="*/ 5715 h 30480"/>
                    <a:gd name="connsiteX21" fmla="*/ 1905 w 16192"/>
                    <a:gd name="connsiteY21" fmla="*/ 1905 h 30480"/>
                    <a:gd name="connsiteX22" fmla="*/ 0 w 16192"/>
                    <a:gd name="connsiteY22"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92" h="30480">
                      <a:moveTo>
                        <a:pt x="0" y="0"/>
                      </a:moveTo>
                      <a:cubicBezTo>
                        <a:pt x="0" y="0"/>
                        <a:pt x="0" y="952"/>
                        <a:pt x="0" y="1905"/>
                      </a:cubicBezTo>
                      <a:cubicBezTo>
                        <a:pt x="0" y="2857"/>
                        <a:pt x="953" y="3810"/>
                        <a:pt x="953" y="5715"/>
                      </a:cubicBezTo>
                      <a:cubicBezTo>
                        <a:pt x="953" y="7620"/>
                        <a:pt x="1905" y="9525"/>
                        <a:pt x="2858" y="10477"/>
                      </a:cubicBezTo>
                      <a:cubicBezTo>
                        <a:pt x="2858" y="11430"/>
                        <a:pt x="3810" y="12382"/>
                        <a:pt x="3810" y="13335"/>
                      </a:cubicBezTo>
                      <a:cubicBezTo>
                        <a:pt x="3810" y="14288"/>
                        <a:pt x="4763" y="15240"/>
                        <a:pt x="4763" y="16193"/>
                      </a:cubicBezTo>
                      <a:cubicBezTo>
                        <a:pt x="5715" y="17145"/>
                        <a:pt x="5715" y="18097"/>
                        <a:pt x="6667" y="19050"/>
                      </a:cubicBezTo>
                      <a:cubicBezTo>
                        <a:pt x="7620" y="20002"/>
                        <a:pt x="7620" y="20955"/>
                        <a:pt x="8572" y="21907"/>
                      </a:cubicBezTo>
                      <a:cubicBezTo>
                        <a:pt x="9525" y="22860"/>
                        <a:pt x="9525" y="23813"/>
                        <a:pt x="10478" y="24765"/>
                      </a:cubicBezTo>
                      <a:cubicBezTo>
                        <a:pt x="11430" y="25718"/>
                        <a:pt x="11430" y="26670"/>
                        <a:pt x="12383" y="26670"/>
                      </a:cubicBezTo>
                      <a:cubicBezTo>
                        <a:pt x="13335" y="27622"/>
                        <a:pt x="14288" y="29527"/>
                        <a:pt x="15240" y="29527"/>
                      </a:cubicBezTo>
                      <a:cubicBezTo>
                        <a:pt x="16192" y="30480"/>
                        <a:pt x="16192" y="30480"/>
                        <a:pt x="16192" y="30480"/>
                      </a:cubicBezTo>
                      <a:cubicBezTo>
                        <a:pt x="16192" y="30480"/>
                        <a:pt x="16192" y="30480"/>
                        <a:pt x="15240" y="29527"/>
                      </a:cubicBezTo>
                      <a:cubicBezTo>
                        <a:pt x="14288" y="28575"/>
                        <a:pt x="13335" y="27622"/>
                        <a:pt x="12383" y="26670"/>
                      </a:cubicBezTo>
                      <a:cubicBezTo>
                        <a:pt x="11430" y="25718"/>
                        <a:pt x="11430" y="25718"/>
                        <a:pt x="10478" y="24765"/>
                      </a:cubicBezTo>
                      <a:cubicBezTo>
                        <a:pt x="9525" y="23813"/>
                        <a:pt x="9525" y="22860"/>
                        <a:pt x="8572" y="22860"/>
                      </a:cubicBezTo>
                      <a:cubicBezTo>
                        <a:pt x="7620" y="21907"/>
                        <a:pt x="7620" y="20955"/>
                        <a:pt x="6667" y="20002"/>
                      </a:cubicBezTo>
                      <a:cubicBezTo>
                        <a:pt x="5715" y="19050"/>
                        <a:pt x="5715" y="18097"/>
                        <a:pt x="4763" y="17145"/>
                      </a:cubicBezTo>
                      <a:cubicBezTo>
                        <a:pt x="4763" y="16193"/>
                        <a:pt x="3810" y="15240"/>
                        <a:pt x="3810" y="14288"/>
                      </a:cubicBezTo>
                      <a:cubicBezTo>
                        <a:pt x="3810" y="13335"/>
                        <a:pt x="2858" y="12382"/>
                        <a:pt x="2858" y="11430"/>
                      </a:cubicBezTo>
                      <a:cubicBezTo>
                        <a:pt x="1905" y="9525"/>
                        <a:pt x="1905" y="7620"/>
                        <a:pt x="1905" y="5715"/>
                      </a:cubicBezTo>
                      <a:cubicBezTo>
                        <a:pt x="1905" y="3810"/>
                        <a:pt x="1905" y="2857"/>
                        <a:pt x="1905" y="1905"/>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grpSp>
          <p:sp>
            <p:nvSpPr>
              <p:cNvPr id="3004" name="Freeform: Shape 3003">
                <a:extLst>
                  <a:ext uri="{FF2B5EF4-FFF2-40B4-BE49-F238E27FC236}">
                    <a16:creationId xmlns:a16="http://schemas.microsoft.com/office/drawing/2014/main" id="{955AC55F-3EA4-4FE5-A830-FB1D5F266245}"/>
                  </a:ext>
                </a:extLst>
              </p:cNvPr>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 name="connsiteX28" fmla="*/ 254422 w 288827"/>
                  <a:gd name="connsiteY28" fmla="*/ 59055 h 257192"/>
                  <a:gd name="connsiteX29" fmla="*/ 236324 w 288827"/>
                  <a:gd name="connsiteY29" fmla="*/ 52388 h 257192"/>
                  <a:gd name="connsiteX30" fmla="*/ 233467 w 288827"/>
                  <a:gd name="connsiteY30" fmla="*/ 64770 h 257192"/>
                  <a:gd name="connsiteX31" fmla="*/ 225847 w 288827"/>
                  <a:gd name="connsiteY31" fmla="*/ 57150 h 257192"/>
                  <a:gd name="connsiteX32" fmla="*/ 154409 w 288827"/>
                  <a:gd name="connsiteY32" fmla="*/ 205740 h 257192"/>
                  <a:gd name="connsiteX33" fmla="*/ 61064 w 288827"/>
                  <a:gd name="connsiteY33" fmla="*/ 136208 h 257192"/>
                  <a:gd name="connsiteX34" fmla="*/ 94402 w 288827"/>
                  <a:gd name="connsiteY34" fmla="*/ 64770 h 257192"/>
                  <a:gd name="connsiteX35" fmla="*/ 81067 w 288827"/>
                  <a:gd name="connsiteY35" fmla="*/ 69533 h 257192"/>
                  <a:gd name="connsiteX36" fmla="*/ 83924 w 288827"/>
                  <a:gd name="connsiteY36" fmla="*/ 53340 h 257192"/>
                  <a:gd name="connsiteX37" fmla="*/ 51539 w 288827"/>
                  <a:gd name="connsiteY37" fmla="*/ 89535 h 257192"/>
                  <a:gd name="connsiteX38" fmla="*/ 13439 w 288827"/>
                  <a:gd name="connsiteY38" fmla="*/ 58103 h 257192"/>
                  <a:gd name="connsiteX39" fmla="*/ 15344 w 288827"/>
                  <a:gd name="connsiteY39" fmla="*/ 50483 h 257192"/>
                  <a:gd name="connsiteX40" fmla="*/ 23917 w 288827"/>
                  <a:gd name="connsiteY40" fmla="*/ 52388 h 257192"/>
                  <a:gd name="connsiteX41" fmla="*/ 55349 w 288827"/>
                  <a:gd name="connsiteY41" fmla="*/ 33338 h 257192"/>
                  <a:gd name="connsiteX42" fmla="*/ 82972 w 288827"/>
                  <a:gd name="connsiteY42" fmla="*/ 47625 h 257192"/>
                  <a:gd name="connsiteX43" fmla="*/ 104879 w 288827"/>
                  <a:gd name="connsiteY43" fmla="*/ 58103 h 257192"/>
                  <a:gd name="connsiteX44" fmla="*/ 94402 w 288827"/>
                  <a:gd name="connsiteY44" fmla="*/ 81915 h 257192"/>
                  <a:gd name="connsiteX45" fmla="*/ 106784 w 288827"/>
                  <a:gd name="connsiteY45" fmla="*/ 110490 h 257192"/>
                  <a:gd name="connsiteX46" fmla="*/ 139169 w 288827"/>
                  <a:gd name="connsiteY46" fmla="*/ 81915 h 257192"/>
                  <a:gd name="connsiteX47" fmla="*/ 149647 w 288827"/>
                  <a:gd name="connsiteY47" fmla="*/ 81915 h 257192"/>
                  <a:gd name="connsiteX48" fmla="*/ 171554 w 288827"/>
                  <a:gd name="connsiteY48" fmla="*/ 117158 h 257192"/>
                  <a:gd name="connsiteX49" fmla="*/ 185842 w 288827"/>
                  <a:gd name="connsiteY49" fmla="*/ 61913 h 257192"/>
                  <a:gd name="connsiteX50" fmla="*/ 220132 w 288827"/>
                  <a:gd name="connsiteY50" fmla="*/ 54293 h 257192"/>
                  <a:gd name="connsiteX51" fmla="*/ 247754 w 288827"/>
                  <a:gd name="connsiteY51" fmla="*/ 11430 h 257192"/>
                  <a:gd name="connsiteX52" fmla="*/ 262042 w 288827"/>
                  <a:gd name="connsiteY52" fmla="*/ 27623 h 257192"/>
                  <a:gd name="connsiteX53" fmla="*/ 254422 w 288827"/>
                  <a:gd name="connsiteY53" fmla="*/ 5905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moveTo>
                      <a:pt x="254422" y="59055"/>
                    </a:moveTo>
                    <a:cubicBezTo>
                      <a:pt x="239182" y="61913"/>
                      <a:pt x="235372" y="44768"/>
                      <a:pt x="236324" y="52388"/>
                    </a:cubicBezTo>
                    <a:cubicBezTo>
                      <a:pt x="237277" y="60008"/>
                      <a:pt x="237277" y="68580"/>
                      <a:pt x="233467" y="64770"/>
                    </a:cubicBezTo>
                    <a:cubicBezTo>
                      <a:pt x="230609" y="60960"/>
                      <a:pt x="225847" y="57150"/>
                      <a:pt x="225847" y="57150"/>
                    </a:cubicBezTo>
                    <a:cubicBezTo>
                      <a:pt x="254422" y="163830"/>
                      <a:pt x="221084" y="205740"/>
                      <a:pt x="154409" y="205740"/>
                    </a:cubicBezTo>
                    <a:cubicBezTo>
                      <a:pt x="87734" y="205740"/>
                      <a:pt x="49634" y="176213"/>
                      <a:pt x="61064" y="136208"/>
                    </a:cubicBezTo>
                    <a:cubicBezTo>
                      <a:pt x="71542" y="95250"/>
                      <a:pt x="94402" y="64770"/>
                      <a:pt x="94402" y="64770"/>
                    </a:cubicBezTo>
                    <a:cubicBezTo>
                      <a:pt x="94402" y="64770"/>
                      <a:pt x="79162" y="76200"/>
                      <a:pt x="81067" y="69533"/>
                    </a:cubicBezTo>
                    <a:cubicBezTo>
                      <a:pt x="82019" y="62865"/>
                      <a:pt x="83924" y="53340"/>
                      <a:pt x="83924" y="53340"/>
                    </a:cubicBezTo>
                    <a:cubicBezTo>
                      <a:pt x="83924" y="53340"/>
                      <a:pt x="70589" y="84773"/>
                      <a:pt x="51539" y="89535"/>
                    </a:cubicBezTo>
                    <a:cubicBezTo>
                      <a:pt x="23917" y="98108"/>
                      <a:pt x="21059" y="66675"/>
                      <a:pt x="13439" y="58103"/>
                    </a:cubicBezTo>
                    <a:cubicBezTo>
                      <a:pt x="9629" y="54293"/>
                      <a:pt x="8677" y="50483"/>
                      <a:pt x="15344" y="50483"/>
                    </a:cubicBezTo>
                    <a:cubicBezTo>
                      <a:pt x="22012" y="51435"/>
                      <a:pt x="24869" y="59055"/>
                      <a:pt x="23917" y="52388"/>
                    </a:cubicBezTo>
                    <a:cubicBezTo>
                      <a:pt x="22964" y="46673"/>
                      <a:pt x="39157" y="38100"/>
                      <a:pt x="55349" y="33338"/>
                    </a:cubicBezTo>
                    <a:cubicBezTo>
                      <a:pt x="72494" y="28575"/>
                      <a:pt x="70589" y="39053"/>
                      <a:pt x="82972" y="47625"/>
                    </a:cubicBezTo>
                    <a:cubicBezTo>
                      <a:pt x="95354" y="56198"/>
                      <a:pt x="104879" y="58103"/>
                      <a:pt x="104879" y="58103"/>
                    </a:cubicBezTo>
                    <a:cubicBezTo>
                      <a:pt x="104879" y="58103"/>
                      <a:pt x="101069" y="61913"/>
                      <a:pt x="94402" y="81915"/>
                    </a:cubicBezTo>
                    <a:cubicBezTo>
                      <a:pt x="87734" y="101918"/>
                      <a:pt x="106784" y="110490"/>
                      <a:pt x="106784" y="110490"/>
                    </a:cubicBezTo>
                    <a:cubicBezTo>
                      <a:pt x="119167" y="106680"/>
                      <a:pt x="131549" y="95250"/>
                      <a:pt x="139169" y="81915"/>
                    </a:cubicBezTo>
                    <a:cubicBezTo>
                      <a:pt x="146789" y="68580"/>
                      <a:pt x="148694" y="45720"/>
                      <a:pt x="149647" y="81915"/>
                    </a:cubicBezTo>
                    <a:cubicBezTo>
                      <a:pt x="150599" y="118110"/>
                      <a:pt x="171554" y="117158"/>
                      <a:pt x="171554" y="117158"/>
                    </a:cubicBezTo>
                    <a:cubicBezTo>
                      <a:pt x="202034" y="102870"/>
                      <a:pt x="185842" y="61913"/>
                      <a:pt x="185842" y="61913"/>
                    </a:cubicBezTo>
                    <a:cubicBezTo>
                      <a:pt x="185842" y="61913"/>
                      <a:pt x="202034" y="69533"/>
                      <a:pt x="220132" y="54293"/>
                    </a:cubicBezTo>
                    <a:cubicBezTo>
                      <a:pt x="238229" y="40005"/>
                      <a:pt x="237277" y="15240"/>
                      <a:pt x="247754" y="11430"/>
                    </a:cubicBezTo>
                    <a:cubicBezTo>
                      <a:pt x="258232" y="7620"/>
                      <a:pt x="259184" y="13335"/>
                      <a:pt x="262042" y="27623"/>
                    </a:cubicBezTo>
                    <a:cubicBezTo>
                      <a:pt x="265852" y="44768"/>
                      <a:pt x="269662" y="56198"/>
                      <a:pt x="254422" y="59055"/>
                    </a:cubicBezTo>
                    <a:close/>
                  </a:path>
                </a:pathLst>
              </a:custGeom>
              <a:solidFill>
                <a:srgbClr val="D0D2D6"/>
              </a:solidFill>
              <a:ln w="9525" cap="flat">
                <a:noFill/>
                <a:prstDash val="solid"/>
                <a:miter/>
              </a:ln>
            </p:spPr>
            <p:txBody>
              <a:bodyPr rtlCol="0" anchor="ctr"/>
              <a:lstStyle/>
              <a:p>
                <a:endParaRPr lang="en-US"/>
              </a:p>
            </p:txBody>
          </p:sp>
          <p:sp>
            <p:nvSpPr>
              <p:cNvPr id="3005" name="Freeform: Shape 3004">
                <a:extLst>
                  <a:ext uri="{FF2B5EF4-FFF2-40B4-BE49-F238E27FC236}">
                    <a16:creationId xmlns:a16="http://schemas.microsoft.com/office/drawing/2014/main" id="{BC1BE8D6-A985-45B6-AC1F-53227F9C22BE}"/>
                  </a:ext>
                </a:extLst>
              </p:cNvPr>
              <p:cNvSpPr/>
              <p:nvPr/>
            </p:nvSpPr>
            <p:spPr>
              <a:xfrm>
                <a:off x="1342765" y="898524"/>
                <a:ext cx="208682" cy="190517"/>
              </a:xfrm>
              <a:custGeom>
                <a:avLst/>
                <a:gdLst>
                  <a:gd name="connsiteX0" fmla="*/ 197427 w 208682"/>
                  <a:gd name="connsiteY0" fmla="*/ 95250 h 190517"/>
                  <a:gd name="connsiteX1" fmla="*/ 184092 w 208682"/>
                  <a:gd name="connsiteY1" fmla="*/ 143828 h 190517"/>
                  <a:gd name="connsiteX2" fmla="*/ 177425 w 208682"/>
                  <a:gd name="connsiteY2" fmla="*/ 158115 h 190517"/>
                  <a:gd name="connsiteX3" fmla="*/ 47885 w 208682"/>
                  <a:gd name="connsiteY3" fmla="*/ 173355 h 190517"/>
                  <a:gd name="connsiteX4" fmla="*/ 25977 w 208682"/>
                  <a:gd name="connsiteY4" fmla="*/ 146685 h 190517"/>
                  <a:gd name="connsiteX5" fmla="*/ 53600 w 208682"/>
                  <a:gd name="connsiteY5" fmla="*/ 149543 h 190517"/>
                  <a:gd name="connsiteX6" fmla="*/ 9785 w 208682"/>
                  <a:gd name="connsiteY6" fmla="*/ 92393 h 190517"/>
                  <a:gd name="connsiteX7" fmla="*/ 8832 w 208682"/>
                  <a:gd name="connsiteY7" fmla="*/ 138113 h 190517"/>
                  <a:gd name="connsiteX8" fmla="*/ 260 w 208682"/>
                  <a:gd name="connsiteY8" fmla="*/ 143828 h 190517"/>
                  <a:gd name="connsiteX9" fmla="*/ 95510 w 208682"/>
                  <a:gd name="connsiteY9" fmla="*/ 190500 h 190517"/>
                  <a:gd name="connsiteX10" fmla="*/ 207905 w 208682"/>
                  <a:gd name="connsiteY10" fmla="*/ 146685 h 190517"/>
                  <a:gd name="connsiteX11" fmla="*/ 200285 w 208682"/>
                  <a:gd name="connsiteY11" fmla="*/ 137160 h 190517"/>
                  <a:gd name="connsiteX12" fmla="*/ 197427 w 208682"/>
                  <a:gd name="connsiteY12" fmla="*/ 16193 h 190517"/>
                  <a:gd name="connsiteX13" fmla="*/ 198380 w 208682"/>
                  <a:gd name="connsiteY13" fmla="*/ 15240 h 190517"/>
                  <a:gd name="connsiteX14" fmla="*/ 191712 w 208682"/>
                  <a:gd name="connsiteY14" fmla="*/ 0 h 190517"/>
                  <a:gd name="connsiteX15" fmla="*/ 197427 w 208682"/>
                  <a:gd name="connsiteY15" fmla="*/ 95250 h 1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682" h="190517">
                    <a:moveTo>
                      <a:pt x="197427" y="95250"/>
                    </a:moveTo>
                    <a:cubicBezTo>
                      <a:pt x="192665" y="136208"/>
                      <a:pt x="178377" y="146685"/>
                      <a:pt x="184092" y="143828"/>
                    </a:cubicBezTo>
                    <a:cubicBezTo>
                      <a:pt x="190760" y="140970"/>
                      <a:pt x="202190" y="139065"/>
                      <a:pt x="177425" y="158115"/>
                    </a:cubicBezTo>
                    <a:cubicBezTo>
                      <a:pt x="145040" y="182880"/>
                      <a:pt x="89795" y="186690"/>
                      <a:pt x="47885" y="173355"/>
                    </a:cubicBezTo>
                    <a:cubicBezTo>
                      <a:pt x="5975" y="160020"/>
                      <a:pt x="8832" y="142875"/>
                      <a:pt x="25977" y="146685"/>
                    </a:cubicBezTo>
                    <a:cubicBezTo>
                      <a:pt x="43122" y="150495"/>
                      <a:pt x="69792" y="154305"/>
                      <a:pt x="53600" y="149543"/>
                    </a:cubicBezTo>
                    <a:cubicBezTo>
                      <a:pt x="6927" y="137160"/>
                      <a:pt x="9785" y="92393"/>
                      <a:pt x="9785" y="92393"/>
                    </a:cubicBezTo>
                    <a:cubicBezTo>
                      <a:pt x="5022" y="122873"/>
                      <a:pt x="8832" y="138113"/>
                      <a:pt x="8832" y="138113"/>
                    </a:cubicBezTo>
                    <a:cubicBezTo>
                      <a:pt x="8832" y="138113"/>
                      <a:pt x="2165" y="140018"/>
                      <a:pt x="260" y="143828"/>
                    </a:cubicBezTo>
                    <a:cubicBezTo>
                      <a:pt x="-2598" y="148590"/>
                      <a:pt x="17405" y="189548"/>
                      <a:pt x="95510" y="190500"/>
                    </a:cubicBezTo>
                    <a:cubicBezTo>
                      <a:pt x="173615" y="191453"/>
                      <a:pt x="205047" y="152400"/>
                      <a:pt x="207905" y="146685"/>
                    </a:cubicBezTo>
                    <a:cubicBezTo>
                      <a:pt x="211715" y="137160"/>
                      <a:pt x="200285" y="137160"/>
                      <a:pt x="200285" y="137160"/>
                    </a:cubicBezTo>
                    <a:cubicBezTo>
                      <a:pt x="200285" y="137160"/>
                      <a:pt x="214572" y="89535"/>
                      <a:pt x="197427" y="16193"/>
                    </a:cubicBezTo>
                    <a:cubicBezTo>
                      <a:pt x="197427" y="16193"/>
                      <a:pt x="197427" y="16193"/>
                      <a:pt x="198380" y="15240"/>
                    </a:cubicBezTo>
                    <a:cubicBezTo>
                      <a:pt x="194570" y="7620"/>
                      <a:pt x="191712" y="0"/>
                      <a:pt x="191712" y="0"/>
                    </a:cubicBezTo>
                    <a:cubicBezTo>
                      <a:pt x="191712" y="0"/>
                      <a:pt x="202190" y="54293"/>
                      <a:pt x="197427" y="95250"/>
                    </a:cubicBezTo>
                    <a:close/>
                  </a:path>
                </a:pathLst>
              </a:custGeom>
              <a:solidFill>
                <a:srgbClr val="D0D2D6"/>
              </a:solidFill>
              <a:ln w="9525" cap="flat">
                <a:noFill/>
                <a:prstDash val="solid"/>
                <a:miter/>
              </a:ln>
            </p:spPr>
            <p:txBody>
              <a:bodyPr rtlCol="0" anchor="ctr"/>
              <a:lstStyle/>
              <a:p>
                <a:endParaRPr lang="en-US"/>
              </a:p>
            </p:txBody>
          </p:sp>
          <p:grpSp>
            <p:nvGrpSpPr>
              <p:cNvPr id="3006" name="Graphic 4">
                <a:extLst>
                  <a:ext uri="{FF2B5EF4-FFF2-40B4-BE49-F238E27FC236}">
                    <a16:creationId xmlns:a16="http://schemas.microsoft.com/office/drawing/2014/main" id="{5BA8F010-2422-4B32-AFF6-BD03827EBC65}"/>
                  </a:ext>
                </a:extLst>
              </p:cNvPr>
              <p:cNvGrpSpPr/>
              <p:nvPr/>
            </p:nvGrpSpPr>
            <p:grpSpPr>
              <a:xfrm>
                <a:off x="1355407" y="941386"/>
                <a:ext cx="190500" cy="58072"/>
                <a:chOff x="1355407" y="941386"/>
                <a:chExt cx="190500" cy="58072"/>
              </a:xfrm>
              <a:solidFill>
                <a:srgbClr val="095084"/>
              </a:solidFill>
            </p:grpSpPr>
            <p:sp>
              <p:nvSpPr>
                <p:cNvPr id="3007" name="Freeform: Shape 3006">
                  <a:extLst>
                    <a:ext uri="{FF2B5EF4-FFF2-40B4-BE49-F238E27FC236}">
                      <a16:creationId xmlns:a16="http://schemas.microsoft.com/office/drawing/2014/main" id="{59ED93C7-5942-431E-9C71-66BBDC31F63A}"/>
                    </a:ext>
                  </a:extLst>
                </p:cNvPr>
                <p:cNvSpPr/>
                <p:nvPr/>
              </p:nvSpPr>
              <p:spPr>
                <a:xfrm>
                  <a:off x="1362075" y="941386"/>
                  <a:ext cx="182879" cy="29306"/>
                </a:xfrm>
                <a:custGeom>
                  <a:avLst/>
                  <a:gdLst>
                    <a:gd name="connsiteX0" fmla="*/ 182880 w 182879"/>
                    <a:gd name="connsiteY0" fmla="*/ 11430 h 29306"/>
                    <a:gd name="connsiteX1" fmla="*/ 180975 w 182879"/>
                    <a:gd name="connsiteY1" fmla="*/ 0 h 29306"/>
                    <a:gd name="connsiteX2" fmla="*/ 3810 w 182879"/>
                    <a:gd name="connsiteY2" fmla="*/ 953 h 29306"/>
                    <a:gd name="connsiteX3" fmla="*/ 0 w 182879"/>
                    <a:gd name="connsiteY3" fmla="*/ 14288 h 29306"/>
                    <a:gd name="connsiteX4" fmla="*/ 182880 w 182879"/>
                    <a:gd name="connsiteY4" fmla="*/ 11430 h 2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29306">
                      <a:moveTo>
                        <a:pt x="182880" y="11430"/>
                      </a:moveTo>
                      <a:cubicBezTo>
                        <a:pt x="182880" y="7620"/>
                        <a:pt x="181928" y="3810"/>
                        <a:pt x="180975" y="0"/>
                      </a:cubicBezTo>
                      <a:cubicBezTo>
                        <a:pt x="106680" y="32385"/>
                        <a:pt x="29527" y="9525"/>
                        <a:pt x="3810" y="953"/>
                      </a:cubicBezTo>
                      <a:cubicBezTo>
                        <a:pt x="2858" y="4763"/>
                        <a:pt x="952" y="8573"/>
                        <a:pt x="0" y="14288"/>
                      </a:cubicBezTo>
                      <a:cubicBezTo>
                        <a:pt x="24765" y="22860"/>
                        <a:pt x="100965" y="44768"/>
                        <a:pt x="182880" y="11430"/>
                      </a:cubicBezTo>
                      <a:close/>
                    </a:path>
                  </a:pathLst>
                </a:custGeom>
                <a:solidFill>
                  <a:srgbClr val="095084"/>
                </a:solidFill>
                <a:ln w="9525" cap="flat">
                  <a:noFill/>
                  <a:prstDash val="solid"/>
                  <a:miter/>
                </a:ln>
              </p:spPr>
              <p:txBody>
                <a:bodyPr rtlCol="0" anchor="ctr"/>
                <a:lstStyle/>
                <a:p>
                  <a:endParaRPr lang="en-US"/>
                </a:p>
              </p:txBody>
            </p:sp>
            <p:sp>
              <p:nvSpPr>
                <p:cNvPr id="3008" name="Freeform: Shape 3007">
                  <a:extLst>
                    <a:ext uri="{FF2B5EF4-FFF2-40B4-BE49-F238E27FC236}">
                      <a16:creationId xmlns:a16="http://schemas.microsoft.com/office/drawing/2014/main" id="{A3F57F32-E7FC-4244-9D20-71A869B6C752}"/>
                    </a:ext>
                  </a:extLst>
                </p:cNvPr>
                <p:cNvSpPr/>
                <p:nvPr/>
              </p:nvSpPr>
              <p:spPr>
                <a:xfrm>
                  <a:off x="1355407" y="963294"/>
                  <a:ext cx="190500" cy="36165"/>
                </a:xfrm>
                <a:custGeom>
                  <a:avLst/>
                  <a:gdLst>
                    <a:gd name="connsiteX0" fmla="*/ 3810 w 190500"/>
                    <a:gd name="connsiteY0" fmla="*/ 952 h 36165"/>
                    <a:gd name="connsiteX1" fmla="*/ 0 w 190500"/>
                    <a:gd name="connsiteY1" fmla="*/ 18097 h 36165"/>
                    <a:gd name="connsiteX2" fmla="*/ 190500 w 190500"/>
                    <a:gd name="connsiteY2" fmla="*/ 19050 h 36165"/>
                    <a:gd name="connsiteX3" fmla="*/ 189547 w 190500"/>
                    <a:gd name="connsiteY3" fmla="*/ 0 h 36165"/>
                    <a:gd name="connsiteX4" fmla="*/ 3810 w 190500"/>
                    <a:gd name="connsiteY4" fmla="*/ 952 h 3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36165">
                      <a:moveTo>
                        <a:pt x="3810" y="952"/>
                      </a:moveTo>
                      <a:cubicBezTo>
                        <a:pt x="2857" y="6667"/>
                        <a:pt x="952" y="12382"/>
                        <a:pt x="0" y="18097"/>
                      </a:cubicBezTo>
                      <a:cubicBezTo>
                        <a:pt x="27622" y="28575"/>
                        <a:pt x="110490" y="52388"/>
                        <a:pt x="190500" y="19050"/>
                      </a:cubicBezTo>
                      <a:cubicBezTo>
                        <a:pt x="190500" y="13335"/>
                        <a:pt x="190500" y="6667"/>
                        <a:pt x="189547" y="0"/>
                      </a:cubicBezTo>
                      <a:cubicBezTo>
                        <a:pt x="103822" y="35242"/>
                        <a:pt x="21907" y="7620"/>
                        <a:pt x="3810" y="952"/>
                      </a:cubicBezTo>
                      <a:close/>
                    </a:path>
                  </a:pathLst>
                </a:custGeom>
                <a:solidFill>
                  <a:srgbClr val="095084"/>
                </a:solidFill>
                <a:ln w="9525" cap="flat">
                  <a:noFill/>
                  <a:prstDash val="solid"/>
                  <a:miter/>
                </a:ln>
              </p:spPr>
              <p:txBody>
                <a:bodyPr rtlCol="0" anchor="ctr"/>
                <a:lstStyle/>
                <a:p>
                  <a:endParaRPr lang="en-US"/>
                </a:p>
              </p:txBody>
            </p:sp>
          </p:grpSp>
          <p:sp>
            <p:nvSpPr>
              <p:cNvPr id="3009" name="Freeform: Shape 3008">
                <a:extLst>
                  <a:ext uri="{FF2B5EF4-FFF2-40B4-BE49-F238E27FC236}">
                    <a16:creationId xmlns:a16="http://schemas.microsoft.com/office/drawing/2014/main" id="{3B03430D-B2D2-4CB7-8F8F-467D7B6BF9B3}"/>
                  </a:ext>
                </a:extLst>
              </p:cNvPr>
              <p:cNvSpPr/>
              <p:nvPr/>
            </p:nvSpPr>
            <p:spPr>
              <a:xfrm>
                <a:off x="1375872" y="940393"/>
                <a:ext cx="152148" cy="59095"/>
              </a:xfrm>
              <a:custGeom>
                <a:avLst/>
                <a:gdLst>
                  <a:gd name="connsiteX0" fmla="*/ 16682 w 152148"/>
                  <a:gd name="connsiteY0" fmla="*/ 4803 h 59095"/>
                  <a:gd name="connsiteX1" fmla="*/ 142412 w 152148"/>
                  <a:gd name="connsiteY1" fmla="*/ 6708 h 59095"/>
                  <a:gd name="connsiteX2" fmla="*/ 70022 w 152148"/>
                  <a:gd name="connsiteY2" fmla="*/ 59096 h 59095"/>
                  <a:gd name="connsiteX3" fmla="*/ 16682 w 152148"/>
                  <a:gd name="connsiteY3" fmla="*/ 4803 h 59095"/>
                </a:gdLst>
                <a:ahLst/>
                <a:cxnLst>
                  <a:cxn ang="0">
                    <a:pos x="connsiteX0" y="connsiteY0"/>
                  </a:cxn>
                  <a:cxn ang="0">
                    <a:pos x="connsiteX1" y="connsiteY1"/>
                  </a:cxn>
                  <a:cxn ang="0">
                    <a:pos x="connsiteX2" y="connsiteY2"/>
                  </a:cxn>
                  <a:cxn ang="0">
                    <a:pos x="connsiteX3" y="connsiteY3"/>
                  </a:cxn>
                </a:cxnLst>
                <a:rect l="l" t="t" r="r" b="b"/>
                <a:pathLst>
                  <a:path w="152148" h="59095">
                    <a:moveTo>
                      <a:pt x="16682" y="4803"/>
                    </a:moveTo>
                    <a:cubicBezTo>
                      <a:pt x="61450" y="36236"/>
                      <a:pt x="111932" y="20043"/>
                      <a:pt x="142412" y="6708"/>
                    </a:cubicBezTo>
                    <a:cubicBezTo>
                      <a:pt x="170035" y="-5674"/>
                      <a:pt x="136697" y="59096"/>
                      <a:pt x="70022" y="59096"/>
                    </a:cubicBezTo>
                    <a:cubicBezTo>
                      <a:pt x="3347" y="59096"/>
                      <a:pt x="-18560" y="-19962"/>
                      <a:pt x="16682" y="4803"/>
                    </a:cubicBezTo>
                    <a:close/>
                  </a:path>
                </a:pathLst>
              </a:custGeom>
              <a:solidFill>
                <a:srgbClr val="FFFFFF">
                  <a:alpha val="30000"/>
                </a:srgbClr>
              </a:solidFill>
              <a:ln w="9525" cap="flat">
                <a:noFill/>
                <a:prstDash val="solid"/>
                <a:miter/>
              </a:ln>
            </p:spPr>
            <p:txBody>
              <a:bodyPr rtlCol="0" anchor="ctr"/>
              <a:lstStyle/>
              <a:p>
                <a:endParaRPr lang="en-US"/>
              </a:p>
            </p:txBody>
          </p:sp>
        </p:grpSp>
        <p:grpSp>
          <p:nvGrpSpPr>
            <p:cNvPr id="3010" name="Graphic 4">
              <a:extLst>
                <a:ext uri="{FF2B5EF4-FFF2-40B4-BE49-F238E27FC236}">
                  <a16:creationId xmlns:a16="http://schemas.microsoft.com/office/drawing/2014/main" id="{4A0F59D3-7E45-4DAB-B145-BEABC8731185}"/>
                </a:ext>
              </a:extLst>
            </p:cNvPr>
            <p:cNvGrpSpPr/>
            <p:nvPr/>
          </p:nvGrpSpPr>
          <p:grpSpPr>
            <a:xfrm>
              <a:off x="1265872" y="525144"/>
              <a:ext cx="401425" cy="290512"/>
              <a:chOff x="1265872" y="525144"/>
              <a:chExt cx="401425" cy="290512"/>
            </a:xfrm>
          </p:grpSpPr>
          <p:grpSp>
            <p:nvGrpSpPr>
              <p:cNvPr id="3011" name="Graphic 4">
                <a:extLst>
                  <a:ext uri="{FF2B5EF4-FFF2-40B4-BE49-F238E27FC236}">
                    <a16:creationId xmlns:a16="http://schemas.microsoft.com/office/drawing/2014/main" id="{0A64C405-7163-44F0-AF4B-E401066934CA}"/>
                  </a:ext>
                </a:extLst>
              </p:cNvPr>
              <p:cNvGrpSpPr/>
              <p:nvPr/>
            </p:nvGrpSpPr>
            <p:grpSpPr>
              <a:xfrm>
                <a:off x="1265872" y="536336"/>
                <a:ext cx="401425" cy="279320"/>
                <a:chOff x="1265872" y="536336"/>
                <a:chExt cx="401425" cy="279320"/>
              </a:xfrm>
            </p:grpSpPr>
            <p:grpSp>
              <p:nvGrpSpPr>
                <p:cNvPr id="3012" name="Graphic 4">
                  <a:extLst>
                    <a:ext uri="{FF2B5EF4-FFF2-40B4-BE49-F238E27FC236}">
                      <a16:creationId xmlns:a16="http://schemas.microsoft.com/office/drawing/2014/main" id="{2EA003F7-BAF5-488C-B7A7-2A7401A775D9}"/>
                    </a:ext>
                  </a:extLst>
                </p:cNvPr>
                <p:cNvGrpSpPr/>
                <p:nvPr/>
              </p:nvGrpSpPr>
              <p:grpSpPr>
                <a:xfrm>
                  <a:off x="1265872" y="536336"/>
                  <a:ext cx="401425" cy="279320"/>
                  <a:chOff x="1265872" y="536336"/>
                  <a:chExt cx="401425" cy="279320"/>
                </a:xfrm>
              </p:grpSpPr>
              <p:sp>
                <p:nvSpPr>
                  <p:cNvPr id="3013" name="Freeform: Shape 3012">
                    <a:extLst>
                      <a:ext uri="{FF2B5EF4-FFF2-40B4-BE49-F238E27FC236}">
                        <a16:creationId xmlns:a16="http://schemas.microsoft.com/office/drawing/2014/main" id="{99DF56B1-7479-48B1-8423-96048DDB9E09}"/>
                      </a:ext>
                    </a:extLst>
                  </p:cNvPr>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path>
                    </a:pathLst>
                  </a:custGeom>
                  <a:solidFill>
                    <a:srgbClr val="363C42"/>
                  </a:solidFill>
                  <a:ln w="9525" cap="flat">
                    <a:noFill/>
                    <a:prstDash val="solid"/>
                    <a:miter/>
                  </a:ln>
                </p:spPr>
                <p:txBody>
                  <a:bodyPr rtlCol="0" anchor="ctr"/>
                  <a:lstStyle/>
                  <a:p>
                    <a:endParaRPr lang="en-US"/>
                  </a:p>
                </p:txBody>
              </p:sp>
              <p:sp>
                <p:nvSpPr>
                  <p:cNvPr id="3014" name="Freeform: Shape 3013">
                    <a:extLst>
                      <a:ext uri="{FF2B5EF4-FFF2-40B4-BE49-F238E27FC236}">
                        <a16:creationId xmlns:a16="http://schemas.microsoft.com/office/drawing/2014/main" id="{ACEC7A6E-E850-4660-90D3-3BAC5622FC91}"/>
                      </a:ext>
                    </a:extLst>
                  </p:cNvPr>
                  <p:cNvSpPr/>
                  <p:nvPr/>
                </p:nvSpPr>
                <p:spPr>
                  <a:xfrm>
                    <a:off x="1265872" y="536336"/>
                    <a:ext cx="401425" cy="279320"/>
                  </a:xfrm>
                  <a:custGeom>
                    <a:avLst/>
                    <a:gdLst>
                      <a:gd name="connsiteX0" fmla="*/ 379095 w 401425"/>
                      <a:gd name="connsiteY0" fmla="*/ 186928 h 279320"/>
                      <a:gd name="connsiteX1" fmla="*/ 394335 w 401425"/>
                      <a:gd name="connsiteY1" fmla="*/ 177403 h 279320"/>
                      <a:gd name="connsiteX2" fmla="*/ 398145 w 401425"/>
                      <a:gd name="connsiteY2" fmla="*/ 165973 h 279320"/>
                      <a:gd name="connsiteX3" fmla="*/ 394335 w 401425"/>
                      <a:gd name="connsiteY3" fmla="*/ 163115 h 279320"/>
                      <a:gd name="connsiteX4" fmla="*/ 388620 w 401425"/>
                      <a:gd name="connsiteY4" fmla="*/ 166925 h 279320"/>
                      <a:gd name="connsiteX5" fmla="*/ 379095 w 401425"/>
                      <a:gd name="connsiteY5" fmla="*/ 168830 h 279320"/>
                      <a:gd name="connsiteX6" fmla="*/ 370523 w 401425"/>
                      <a:gd name="connsiteY6" fmla="*/ 162163 h 279320"/>
                      <a:gd name="connsiteX7" fmla="*/ 369570 w 401425"/>
                      <a:gd name="connsiteY7" fmla="*/ 158353 h 279320"/>
                      <a:gd name="connsiteX8" fmla="*/ 368618 w 401425"/>
                      <a:gd name="connsiteY8" fmla="*/ 137398 h 279320"/>
                      <a:gd name="connsiteX9" fmla="*/ 364807 w 401425"/>
                      <a:gd name="connsiteY9" fmla="*/ 105965 h 279320"/>
                      <a:gd name="connsiteX10" fmla="*/ 352425 w 401425"/>
                      <a:gd name="connsiteY10" fmla="*/ 70723 h 279320"/>
                      <a:gd name="connsiteX11" fmla="*/ 326707 w 401425"/>
                      <a:gd name="connsiteY11" fmla="*/ 41195 h 279320"/>
                      <a:gd name="connsiteX12" fmla="*/ 307657 w 401425"/>
                      <a:gd name="connsiteY12" fmla="*/ 30718 h 279320"/>
                      <a:gd name="connsiteX13" fmla="*/ 296228 w 401425"/>
                      <a:gd name="connsiteY13" fmla="*/ 26908 h 279320"/>
                      <a:gd name="connsiteX14" fmla="*/ 294323 w 401425"/>
                      <a:gd name="connsiteY14" fmla="*/ 25955 h 279320"/>
                      <a:gd name="connsiteX15" fmla="*/ 280035 w 401425"/>
                      <a:gd name="connsiteY15" fmla="*/ 16430 h 279320"/>
                      <a:gd name="connsiteX16" fmla="*/ 245745 w 401425"/>
                      <a:gd name="connsiteY16" fmla="*/ 4048 h 279320"/>
                      <a:gd name="connsiteX17" fmla="*/ 191452 w 401425"/>
                      <a:gd name="connsiteY17" fmla="*/ 1190 h 279320"/>
                      <a:gd name="connsiteX18" fmla="*/ 157163 w 401425"/>
                      <a:gd name="connsiteY18" fmla="*/ 7858 h 279320"/>
                      <a:gd name="connsiteX19" fmla="*/ 126682 w 401425"/>
                      <a:gd name="connsiteY19" fmla="*/ 19288 h 279320"/>
                      <a:gd name="connsiteX20" fmla="*/ 88582 w 401425"/>
                      <a:gd name="connsiteY20" fmla="*/ 51673 h 279320"/>
                      <a:gd name="connsiteX21" fmla="*/ 67627 w 401425"/>
                      <a:gd name="connsiteY21" fmla="*/ 89773 h 279320"/>
                      <a:gd name="connsiteX22" fmla="*/ 58102 w 401425"/>
                      <a:gd name="connsiteY22" fmla="*/ 121205 h 279320"/>
                      <a:gd name="connsiteX23" fmla="*/ 56198 w 401425"/>
                      <a:gd name="connsiteY23" fmla="*/ 130730 h 279320"/>
                      <a:gd name="connsiteX24" fmla="*/ 55245 w 401425"/>
                      <a:gd name="connsiteY24" fmla="*/ 137398 h 279320"/>
                      <a:gd name="connsiteX25" fmla="*/ 52388 w 401425"/>
                      <a:gd name="connsiteY25" fmla="*/ 146923 h 279320"/>
                      <a:gd name="connsiteX26" fmla="*/ 40957 w 401425"/>
                      <a:gd name="connsiteY26" fmla="*/ 145970 h 279320"/>
                      <a:gd name="connsiteX27" fmla="*/ 32385 w 401425"/>
                      <a:gd name="connsiteY27" fmla="*/ 136445 h 279320"/>
                      <a:gd name="connsiteX28" fmla="*/ 30480 w 401425"/>
                      <a:gd name="connsiteY28" fmla="*/ 132635 h 279320"/>
                      <a:gd name="connsiteX29" fmla="*/ 29527 w 401425"/>
                      <a:gd name="connsiteY29" fmla="*/ 131683 h 279320"/>
                      <a:gd name="connsiteX30" fmla="*/ 27623 w 401425"/>
                      <a:gd name="connsiteY30" fmla="*/ 132635 h 279320"/>
                      <a:gd name="connsiteX31" fmla="*/ 25717 w 401425"/>
                      <a:gd name="connsiteY31" fmla="*/ 148828 h 279320"/>
                      <a:gd name="connsiteX32" fmla="*/ 27623 w 401425"/>
                      <a:gd name="connsiteY32" fmla="*/ 153590 h 279320"/>
                      <a:gd name="connsiteX33" fmla="*/ 30480 w 401425"/>
                      <a:gd name="connsiteY33" fmla="*/ 157400 h 279320"/>
                      <a:gd name="connsiteX34" fmla="*/ 28575 w 401425"/>
                      <a:gd name="connsiteY34" fmla="*/ 157400 h 279320"/>
                      <a:gd name="connsiteX35" fmla="*/ 24765 w 401425"/>
                      <a:gd name="connsiteY35" fmla="*/ 157400 h 279320"/>
                      <a:gd name="connsiteX36" fmla="*/ 7620 w 401425"/>
                      <a:gd name="connsiteY36" fmla="*/ 165020 h 279320"/>
                      <a:gd name="connsiteX37" fmla="*/ 15240 w 401425"/>
                      <a:gd name="connsiteY37" fmla="*/ 170735 h 279320"/>
                      <a:gd name="connsiteX38" fmla="*/ 21907 w 401425"/>
                      <a:gd name="connsiteY38" fmla="*/ 169783 h 279320"/>
                      <a:gd name="connsiteX39" fmla="*/ 21907 w 401425"/>
                      <a:gd name="connsiteY39" fmla="*/ 169783 h 279320"/>
                      <a:gd name="connsiteX40" fmla="*/ 20002 w 401425"/>
                      <a:gd name="connsiteY40" fmla="*/ 170735 h 279320"/>
                      <a:gd name="connsiteX41" fmla="*/ 6667 w 401425"/>
                      <a:gd name="connsiteY41" fmla="*/ 183118 h 279320"/>
                      <a:gd name="connsiteX42" fmla="*/ 1905 w 401425"/>
                      <a:gd name="connsiteY42" fmla="*/ 194548 h 279320"/>
                      <a:gd name="connsiteX43" fmla="*/ 1905 w 401425"/>
                      <a:gd name="connsiteY43" fmla="*/ 205978 h 279320"/>
                      <a:gd name="connsiteX44" fmla="*/ 13335 w 401425"/>
                      <a:gd name="connsiteY44" fmla="*/ 206930 h 279320"/>
                      <a:gd name="connsiteX45" fmla="*/ 22860 w 401425"/>
                      <a:gd name="connsiteY45" fmla="*/ 201215 h 279320"/>
                      <a:gd name="connsiteX46" fmla="*/ 21907 w 401425"/>
                      <a:gd name="connsiteY46" fmla="*/ 201215 h 279320"/>
                      <a:gd name="connsiteX47" fmla="*/ 13335 w 401425"/>
                      <a:gd name="connsiteY47" fmla="*/ 210740 h 279320"/>
                      <a:gd name="connsiteX48" fmla="*/ 7620 w 401425"/>
                      <a:gd name="connsiteY48" fmla="*/ 218360 h 279320"/>
                      <a:gd name="connsiteX49" fmla="*/ 11430 w 401425"/>
                      <a:gd name="connsiteY49" fmla="*/ 221218 h 279320"/>
                      <a:gd name="connsiteX50" fmla="*/ 24765 w 401425"/>
                      <a:gd name="connsiteY50" fmla="*/ 216455 h 279320"/>
                      <a:gd name="connsiteX51" fmla="*/ 23813 w 401425"/>
                      <a:gd name="connsiteY51" fmla="*/ 216455 h 279320"/>
                      <a:gd name="connsiteX52" fmla="*/ 18098 w 401425"/>
                      <a:gd name="connsiteY52" fmla="*/ 224075 h 279320"/>
                      <a:gd name="connsiteX53" fmla="*/ 14288 w 401425"/>
                      <a:gd name="connsiteY53" fmla="*/ 232648 h 279320"/>
                      <a:gd name="connsiteX54" fmla="*/ 14288 w 401425"/>
                      <a:gd name="connsiteY54" fmla="*/ 237410 h 279320"/>
                      <a:gd name="connsiteX55" fmla="*/ 20002 w 401425"/>
                      <a:gd name="connsiteY55" fmla="*/ 237410 h 279320"/>
                      <a:gd name="connsiteX56" fmla="*/ 30480 w 401425"/>
                      <a:gd name="connsiteY56" fmla="*/ 226933 h 279320"/>
                      <a:gd name="connsiteX57" fmla="*/ 29527 w 401425"/>
                      <a:gd name="connsiteY57" fmla="*/ 226933 h 279320"/>
                      <a:gd name="connsiteX58" fmla="*/ 27623 w 401425"/>
                      <a:gd name="connsiteY58" fmla="*/ 235505 h 279320"/>
                      <a:gd name="connsiteX59" fmla="*/ 32385 w 401425"/>
                      <a:gd name="connsiteY59" fmla="*/ 255508 h 279320"/>
                      <a:gd name="connsiteX60" fmla="*/ 38100 w 401425"/>
                      <a:gd name="connsiteY60" fmla="*/ 260270 h 279320"/>
                      <a:gd name="connsiteX61" fmla="*/ 41910 w 401425"/>
                      <a:gd name="connsiteY61" fmla="*/ 253603 h 279320"/>
                      <a:gd name="connsiteX62" fmla="*/ 43815 w 401425"/>
                      <a:gd name="connsiteY62" fmla="*/ 245983 h 279320"/>
                      <a:gd name="connsiteX63" fmla="*/ 42863 w 401425"/>
                      <a:gd name="connsiteY63" fmla="*/ 245983 h 279320"/>
                      <a:gd name="connsiteX64" fmla="*/ 44767 w 401425"/>
                      <a:gd name="connsiteY64" fmla="*/ 263128 h 279320"/>
                      <a:gd name="connsiteX65" fmla="*/ 50482 w 401425"/>
                      <a:gd name="connsiteY65" fmla="*/ 269795 h 279320"/>
                      <a:gd name="connsiteX66" fmla="*/ 55245 w 401425"/>
                      <a:gd name="connsiteY66" fmla="*/ 266938 h 279320"/>
                      <a:gd name="connsiteX67" fmla="*/ 57150 w 401425"/>
                      <a:gd name="connsiteY67" fmla="*/ 260270 h 279320"/>
                      <a:gd name="connsiteX68" fmla="*/ 56198 w 401425"/>
                      <a:gd name="connsiteY68" fmla="*/ 260270 h 279320"/>
                      <a:gd name="connsiteX69" fmla="*/ 78105 w 401425"/>
                      <a:gd name="connsiteY69" fmla="*/ 278368 h 279320"/>
                      <a:gd name="connsiteX70" fmla="*/ 78105 w 401425"/>
                      <a:gd name="connsiteY70" fmla="*/ 278368 h 279320"/>
                      <a:gd name="connsiteX71" fmla="*/ 64770 w 401425"/>
                      <a:gd name="connsiteY71" fmla="*/ 245983 h 279320"/>
                      <a:gd name="connsiteX72" fmla="*/ 64770 w 401425"/>
                      <a:gd name="connsiteY72" fmla="*/ 245983 h 279320"/>
                      <a:gd name="connsiteX73" fmla="*/ 49530 w 401425"/>
                      <a:gd name="connsiteY73" fmla="*/ 243125 h 279320"/>
                      <a:gd name="connsiteX74" fmla="*/ 41910 w 401425"/>
                      <a:gd name="connsiteY74" fmla="*/ 230743 h 279320"/>
                      <a:gd name="connsiteX75" fmla="*/ 48577 w 401425"/>
                      <a:gd name="connsiteY75" fmla="*/ 205025 h 279320"/>
                      <a:gd name="connsiteX76" fmla="*/ 60960 w 401425"/>
                      <a:gd name="connsiteY76" fmla="*/ 202168 h 279320"/>
                      <a:gd name="connsiteX77" fmla="*/ 69532 w 401425"/>
                      <a:gd name="connsiteY77" fmla="*/ 210740 h 279320"/>
                      <a:gd name="connsiteX78" fmla="*/ 70485 w 401425"/>
                      <a:gd name="connsiteY78" fmla="*/ 210740 h 279320"/>
                      <a:gd name="connsiteX79" fmla="*/ 71438 w 401425"/>
                      <a:gd name="connsiteY79" fmla="*/ 195500 h 279320"/>
                      <a:gd name="connsiteX80" fmla="*/ 71438 w 401425"/>
                      <a:gd name="connsiteY80" fmla="*/ 191690 h 279320"/>
                      <a:gd name="connsiteX81" fmla="*/ 72390 w 401425"/>
                      <a:gd name="connsiteY81" fmla="*/ 191690 h 279320"/>
                      <a:gd name="connsiteX82" fmla="*/ 74295 w 401425"/>
                      <a:gd name="connsiteY82" fmla="*/ 190738 h 279320"/>
                      <a:gd name="connsiteX83" fmla="*/ 99060 w 401425"/>
                      <a:gd name="connsiteY83" fmla="*/ 177403 h 279320"/>
                      <a:gd name="connsiteX84" fmla="*/ 98107 w 401425"/>
                      <a:gd name="connsiteY84" fmla="*/ 177403 h 279320"/>
                      <a:gd name="connsiteX85" fmla="*/ 100013 w 401425"/>
                      <a:gd name="connsiteY85" fmla="*/ 181213 h 279320"/>
                      <a:gd name="connsiteX86" fmla="*/ 112395 w 401425"/>
                      <a:gd name="connsiteY86" fmla="*/ 182165 h 279320"/>
                      <a:gd name="connsiteX87" fmla="*/ 126682 w 401425"/>
                      <a:gd name="connsiteY87" fmla="*/ 175498 h 279320"/>
                      <a:gd name="connsiteX88" fmla="*/ 139065 w 401425"/>
                      <a:gd name="connsiteY88" fmla="*/ 165020 h 279320"/>
                      <a:gd name="connsiteX89" fmla="*/ 145732 w 401425"/>
                      <a:gd name="connsiteY89" fmla="*/ 158353 h 279320"/>
                      <a:gd name="connsiteX90" fmla="*/ 144780 w 401425"/>
                      <a:gd name="connsiteY90" fmla="*/ 158353 h 279320"/>
                      <a:gd name="connsiteX91" fmla="*/ 140970 w 401425"/>
                      <a:gd name="connsiteY91" fmla="*/ 165020 h 279320"/>
                      <a:gd name="connsiteX92" fmla="*/ 139065 w 401425"/>
                      <a:gd name="connsiteY92" fmla="*/ 173593 h 279320"/>
                      <a:gd name="connsiteX93" fmla="*/ 144780 w 401425"/>
                      <a:gd name="connsiteY93" fmla="*/ 173593 h 279320"/>
                      <a:gd name="connsiteX94" fmla="*/ 156210 w 401425"/>
                      <a:gd name="connsiteY94" fmla="*/ 168830 h 279320"/>
                      <a:gd name="connsiteX95" fmla="*/ 167640 w 401425"/>
                      <a:gd name="connsiteY95" fmla="*/ 161210 h 279320"/>
                      <a:gd name="connsiteX96" fmla="*/ 166688 w 401425"/>
                      <a:gd name="connsiteY96" fmla="*/ 161210 h 279320"/>
                      <a:gd name="connsiteX97" fmla="*/ 160020 w 401425"/>
                      <a:gd name="connsiteY97" fmla="*/ 177403 h 279320"/>
                      <a:gd name="connsiteX98" fmla="*/ 168592 w 401425"/>
                      <a:gd name="connsiteY98" fmla="*/ 176450 h 279320"/>
                      <a:gd name="connsiteX99" fmla="*/ 183832 w 401425"/>
                      <a:gd name="connsiteY99" fmla="*/ 169783 h 279320"/>
                      <a:gd name="connsiteX100" fmla="*/ 198120 w 401425"/>
                      <a:gd name="connsiteY100" fmla="*/ 160258 h 279320"/>
                      <a:gd name="connsiteX101" fmla="*/ 197167 w 401425"/>
                      <a:gd name="connsiteY101" fmla="*/ 160258 h 279320"/>
                      <a:gd name="connsiteX102" fmla="*/ 195263 w 401425"/>
                      <a:gd name="connsiteY102" fmla="*/ 179308 h 279320"/>
                      <a:gd name="connsiteX103" fmla="*/ 208598 w 401425"/>
                      <a:gd name="connsiteY103" fmla="*/ 178355 h 279320"/>
                      <a:gd name="connsiteX104" fmla="*/ 226695 w 401425"/>
                      <a:gd name="connsiteY104" fmla="*/ 171688 h 279320"/>
                      <a:gd name="connsiteX105" fmla="*/ 241935 w 401425"/>
                      <a:gd name="connsiteY105" fmla="*/ 160258 h 279320"/>
                      <a:gd name="connsiteX106" fmla="*/ 240982 w 401425"/>
                      <a:gd name="connsiteY106" fmla="*/ 160258 h 279320"/>
                      <a:gd name="connsiteX107" fmla="*/ 240982 w 401425"/>
                      <a:gd name="connsiteY107" fmla="*/ 166925 h 279320"/>
                      <a:gd name="connsiteX108" fmla="*/ 242888 w 401425"/>
                      <a:gd name="connsiteY108" fmla="*/ 177403 h 279320"/>
                      <a:gd name="connsiteX109" fmla="*/ 248602 w 401425"/>
                      <a:gd name="connsiteY109" fmla="*/ 179308 h 279320"/>
                      <a:gd name="connsiteX110" fmla="*/ 252413 w 401425"/>
                      <a:gd name="connsiteY110" fmla="*/ 170735 h 279320"/>
                      <a:gd name="connsiteX111" fmla="*/ 253365 w 401425"/>
                      <a:gd name="connsiteY111" fmla="*/ 162163 h 279320"/>
                      <a:gd name="connsiteX112" fmla="*/ 252413 w 401425"/>
                      <a:gd name="connsiteY112" fmla="*/ 162163 h 279320"/>
                      <a:gd name="connsiteX113" fmla="*/ 256223 w 401425"/>
                      <a:gd name="connsiteY113" fmla="*/ 172640 h 279320"/>
                      <a:gd name="connsiteX114" fmla="*/ 267653 w 401425"/>
                      <a:gd name="connsiteY114" fmla="*/ 187880 h 279320"/>
                      <a:gd name="connsiteX115" fmla="*/ 280035 w 401425"/>
                      <a:gd name="connsiteY115" fmla="*/ 188833 h 279320"/>
                      <a:gd name="connsiteX116" fmla="*/ 281940 w 401425"/>
                      <a:gd name="connsiteY116" fmla="*/ 175498 h 279320"/>
                      <a:gd name="connsiteX117" fmla="*/ 279082 w 401425"/>
                      <a:gd name="connsiteY117" fmla="*/ 164068 h 279320"/>
                      <a:gd name="connsiteX118" fmla="*/ 278130 w 401425"/>
                      <a:gd name="connsiteY118" fmla="*/ 164068 h 279320"/>
                      <a:gd name="connsiteX119" fmla="*/ 300990 w 401425"/>
                      <a:gd name="connsiteY119" fmla="*/ 198358 h 279320"/>
                      <a:gd name="connsiteX120" fmla="*/ 308610 w 401425"/>
                      <a:gd name="connsiteY120" fmla="*/ 202168 h 279320"/>
                      <a:gd name="connsiteX121" fmla="*/ 309562 w 401425"/>
                      <a:gd name="connsiteY121" fmla="*/ 197405 h 279320"/>
                      <a:gd name="connsiteX122" fmla="*/ 309562 w 401425"/>
                      <a:gd name="connsiteY122" fmla="*/ 189785 h 279320"/>
                      <a:gd name="connsiteX123" fmla="*/ 308610 w 401425"/>
                      <a:gd name="connsiteY123" fmla="*/ 179308 h 279320"/>
                      <a:gd name="connsiteX124" fmla="*/ 307657 w 401425"/>
                      <a:gd name="connsiteY124" fmla="*/ 179308 h 279320"/>
                      <a:gd name="connsiteX125" fmla="*/ 313373 w 401425"/>
                      <a:gd name="connsiteY125" fmla="*/ 197405 h 279320"/>
                      <a:gd name="connsiteX126" fmla="*/ 316230 w 401425"/>
                      <a:gd name="connsiteY126" fmla="*/ 203120 h 279320"/>
                      <a:gd name="connsiteX127" fmla="*/ 318135 w 401425"/>
                      <a:gd name="connsiteY127" fmla="*/ 205025 h 279320"/>
                      <a:gd name="connsiteX128" fmla="*/ 319087 w 401425"/>
                      <a:gd name="connsiteY128" fmla="*/ 205978 h 279320"/>
                      <a:gd name="connsiteX129" fmla="*/ 319087 w 401425"/>
                      <a:gd name="connsiteY129" fmla="*/ 207883 h 279320"/>
                      <a:gd name="connsiteX130" fmla="*/ 318135 w 401425"/>
                      <a:gd name="connsiteY130" fmla="*/ 210740 h 279320"/>
                      <a:gd name="connsiteX131" fmla="*/ 317182 w 401425"/>
                      <a:gd name="connsiteY131" fmla="*/ 220265 h 279320"/>
                      <a:gd name="connsiteX132" fmla="*/ 318135 w 401425"/>
                      <a:gd name="connsiteY132" fmla="*/ 220265 h 279320"/>
                      <a:gd name="connsiteX133" fmla="*/ 341948 w 401425"/>
                      <a:gd name="connsiteY133" fmla="*/ 211693 h 279320"/>
                      <a:gd name="connsiteX134" fmla="*/ 350520 w 401425"/>
                      <a:gd name="connsiteY134" fmla="*/ 225980 h 279320"/>
                      <a:gd name="connsiteX135" fmla="*/ 340043 w 401425"/>
                      <a:gd name="connsiteY135" fmla="*/ 254555 h 279320"/>
                      <a:gd name="connsiteX136" fmla="*/ 322898 w 401425"/>
                      <a:gd name="connsiteY136" fmla="*/ 255508 h 279320"/>
                      <a:gd name="connsiteX137" fmla="*/ 322898 w 401425"/>
                      <a:gd name="connsiteY137" fmla="*/ 255508 h 279320"/>
                      <a:gd name="connsiteX138" fmla="*/ 317182 w 401425"/>
                      <a:gd name="connsiteY138" fmla="*/ 271700 h 279320"/>
                      <a:gd name="connsiteX139" fmla="*/ 317182 w 401425"/>
                      <a:gd name="connsiteY139" fmla="*/ 271700 h 279320"/>
                      <a:gd name="connsiteX140" fmla="*/ 324803 w 401425"/>
                      <a:gd name="connsiteY140" fmla="*/ 272653 h 279320"/>
                      <a:gd name="connsiteX141" fmla="*/ 344805 w 401425"/>
                      <a:gd name="connsiteY141" fmla="*/ 258365 h 279320"/>
                      <a:gd name="connsiteX142" fmla="*/ 343853 w 401425"/>
                      <a:gd name="connsiteY142" fmla="*/ 258365 h 279320"/>
                      <a:gd name="connsiteX143" fmla="*/ 350520 w 401425"/>
                      <a:gd name="connsiteY143" fmla="*/ 263128 h 279320"/>
                      <a:gd name="connsiteX144" fmla="*/ 354330 w 401425"/>
                      <a:gd name="connsiteY144" fmla="*/ 257413 h 279320"/>
                      <a:gd name="connsiteX145" fmla="*/ 356235 w 401425"/>
                      <a:gd name="connsiteY145" fmla="*/ 245030 h 279320"/>
                      <a:gd name="connsiteX146" fmla="*/ 355282 w 401425"/>
                      <a:gd name="connsiteY146" fmla="*/ 245030 h 279320"/>
                      <a:gd name="connsiteX147" fmla="*/ 360998 w 401425"/>
                      <a:gd name="connsiteY147" fmla="*/ 250745 h 279320"/>
                      <a:gd name="connsiteX148" fmla="*/ 366712 w 401425"/>
                      <a:gd name="connsiteY148" fmla="*/ 246935 h 279320"/>
                      <a:gd name="connsiteX149" fmla="*/ 368618 w 401425"/>
                      <a:gd name="connsiteY149" fmla="*/ 217408 h 279320"/>
                      <a:gd name="connsiteX150" fmla="*/ 368618 w 401425"/>
                      <a:gd name="connsiteY150" fmla="*/ 217408 h 279320"/>
                      <a:gd name="connsiteX151" fmla="*/ 376237 w 401425"/>
                      <a:gd name="connsiteY151" fmla="*/ 227885 h 279320"/>
                      <a:gd name="connsiteX152" fmla="*/ 379095 w 401425"/>
                      <a:gd name="connsiteY152" fmla="*/ 231695 h 279320"/>
                      <a:gd name="connsiteX153" fmla="*/ 382905 w 401425"/>
                      <a:gd name="connsiteY153" fmla="*/ 226933 h 279320"/>
                      <a:gd name="connsiteX154" fmla="*/ 384810 w 401425"/>
                      <a:gd name="connsiteY154" fmla="*/ 216455 h 279320"/>
                      <a:gd name="connsiteX155" fmla="*/ 378143 w 401425"/>
                      <a:gd name="connsiteY155" fmla="*/ 204073 h 279320"/>
                      <a:gd name="connsiteX156" fmla="*/ 372428 w 401425"/>
                      <a:gd name="connsiteY156" fmla="*/ 199310 h 279320"/>
                      <a:gd name="connsiteX157" fmla="*/ 374332 w 401425"/>
                      <a:gd name="connsiteY157" fmla="*/ 198358 h 279320"/>
                      <a:gd name="connsiteX158" fmla="*/ 381953 w 401425"/>
                      <a:gd name="connsiteY158" fmla="*/ 199310 h 279320"/>
                      <a:gd name="connsiteX159" fmla="*/ 391478 w 401425"/>
                      <a:gd name="connsiteY159" fmla="*/ 202168 h 279320"/>
                      <a:gd name="connsiteX160" fmla="*/ 395287 w 401425"/>
                      <a:gd name="connsiteY160" fmla="*/ 198358 h 279320"/>
                      <a:gd name="connsiteX161" fmla="*/ 387668 w 401425"/>
                      <a:gd name="connsiteY161" fmla="*/ 186928 h 279320"/>
                      <a:gd name="connsiteX162" fmla="*/ 379095 w 401425"/>
                      <a:gd name="connsiteY162" fmla="*/ 186928 h 279320"/>
                      <a:gd name="connsiteX163" fmla="*/ 379095 w 401425"/>
                      <a:gd name="connsiteY163" fmla="*/ 186928 h 279320"/>
                      <a:gd name="connsiteX164" fmla="*/ 401003 w 401425"/>
                      <a:gd name="connsiteY164" fmla="*/ 200263 h 279320"/>
                      <a:gd name="connsiteX165" fmla="*/ 401003 w 401425"/>
                      <a:gd name="connsiteY165" fmla="*/ 204073 h 279320"/>
                      <a:gd name="connsiteX166" fmla="*/ 397193 w 401425"/>
                      <a:gd name="connsiteY166" fmla="*/ 205025 h 279320"/>
                      <a:gd name="connsiteX167" fmla="*/ 382905 w 401425"/>
                      <a:gd name="connsiteY167" fmla="*/ 201215 h 279320"/>
                      <a:gd name="connsiteX168" fmla="*/ 378143 w 401425"/>
                      <a:gd name="connsiteY168" fmla="*/ 202168 h 279320"/>
                      <a:gd name="connsiteX169" fmla="*/ 378143 w 401425"/>
                      <a:gd name="connsiteY169" fmla="*/ 202168 h 279320"/>
                      <a:gd name="connsiteX170" fmla="*/ 390525 w 401425"/>
                      <a:gd name="connsiteY170" fmla="*/ 225980 h 279320"/>
                      <a:gd name="connsiteX171" fmla="*/ 386715 w 401425"/>
                      <a:gd name="connsiteY171" fmla="*/ 233600 h 279320"/>
                      <a:gd name="connsiteX172" fmla="*/ 384810 w 401425"/>
                      <a:gd name="connsiteY172" fmla="*/ 234553 h 279320"/>
                      <a:gd name="connsiteX173" fmla="*/ 383857 w 401425"/>
                      <a:gd name="connsiteY173" fmla="*/ 233600 h 279320"/>
                      <a:gd name="connsiteX174" fmla="*/ 382905 w 401425"/>
                      <a:gd name="connsiteY174" fmla="*/ 229790 h 279320"/>
                      <a:gd name="connsiteX175" fmla="*/ 376237 w 401425"/>
                      <a:gd name="connsiteY175" fmla="*/ 220265 h 279320"/>
                      <a:gd name="connsiteX176" fmla="*/ 376237 w 401425"/>
                      <a:gd name="connsiteY176" fmla="*/ 220265 h 279320"/>
                      <a:gd name="connsiteX177" fmla="*/ 376237 w 401425"/>
                      <a:gd name="connsiteY177" fmla="*/ 246935 h 279320"/>
                      <a:gd name="connsiteX178" fmla="*/ 371475 w 401425"/>
                      <a:gd name="connsiteY178" fmla="*/ 252650 h 279320"/>
                      <a:gd name="connsiteX179" fmla="*/ 363855 w 401425"/>
                      <a:gd name="connsiteY179" fmla="*/ 247888 h 279320"/>
                      <a:gd name="connsiteX180" fmla="*/ 362903 w 401425"/>
                      <a:gd name="connsiteY180" fmla="*/ 247888 h 279320"/>
                      <a:gd name="connsiteX181" fmla="*/ 359093 w 401425"/>
                      <a:gd name="connsiteY181" fmla="*/ 264080 h 279320"/>
                      <a:gd name="connsiteX182" fmla="*/ 354330 w 401425"/>
                      <a:gd name="connsiteY182" fmla="*/ 265033 h 279320"/>
                      <a:gd name="connsiteX183" fmla="*/ 352425 w 401425"/>
                      <a:gd name="connsiteY183" fmla="*/ 261223 h 279320"/>
                      <a:gd name="connsiteX184" fmla="*/ 351473 w 401425"/>
                      <a:gd name="connsiteY184" fmla="*/ 261223 h 279320"/>
                      <a:gd name="connsiteX185" fmla="*/ 328612 w 401425"/>
                      <a:gd name="connsiteY185" fmla="*/ 276463 h 279320"/>
                      <a:gd name="connsiteX186" fmla="*/ 323850 w 401425"/>
                      <a:gd name="connsiteY186" fmla="*/ 275510 h 279320"/>
                      <a:gd name="connsiteX187" fmla="*/ 326707 w 401425"/>
                      <a:gd name="connsiteY187" fmla="*/ 269795 h 279320"/>
                      <a:gd name="connsiteX188" fmla="*/ 329565 w 401425"/>
                      <a:gd name="connsiteY188" fmla="*/ 259318 h 279320"/>
                      <a:gd name="connsiteX189" fmla="*/ 329565 w 401425"/>
                      <a:gd name="connsiteY189" fmla="*/ 259318 h 279320"/>
                      <a:gd name="connsiteX190" fmla="*/ 344805 w 401425"/>
                      <a:gd name="connsiteY190" fmla="*/ 260270 h 279320"/>
                      <a:gd name="connsiteX191" fmla="*/ 355282 w 401425"/>
                      <a:gd name="connsiteY191" fmla="*/ 247888 h 279320"/>
                      <a:gd name="connsiteX192" fmla="*/ 349568 w 401425"/>
                      <a:gd name="connsiteY192" fmla="*/ 214550 h 279320"/>
                      <a:gd name="connsiteX193" fmla="*/ 325755 w 401425"/>
                      <a:gd name="connsiteY193" fmla="*/ 223123 h 279320"/>
                      <a:gd name="connsiteX194" fmla="*/ 326707 w 401425"/>
                      <a:gd name="connsiteY194" fmla="*/ 223123 h 279320"/>
                      <a:gd name="connsiteX195" fmla="*/ 328612 w 401425"/>
                      <a:gd name="connsiteY195" fmla="*/ 208835 h 279320"/>
                      <a:gd name="connsiteX196" fmla="*/ 328612 w 401425"/>
                      <a:gd name="connsiteY196" fmla="*/ 208835 h 279320"/>
                      <a:gd name="connsiteX197" fmla="*/ 320993 w 401425"/>
                      <a:gd name="connsiteY197" fmla="*/ 192643 h 279320"/>
                      <a:gd name="connsiteX198" fmla="*/ 318135 w 401425"/>
                      <a:gd name="connsiteY198" fmla="*/ 181213 h 279320"/>
                      <a:gd name="connsiteX199" fmla="*/ 317182 w 401425"/>
                      <a:gd name="connsiteY199" fmla="*/ 181213 h 279320"/>
                      <a:gd name="connsiteX200" fmla="*/ 318135 w 401425"/>
                      <a:gd name="connsiteY200" fmla="*/ 189785 h 279320"/>
                      <a:gd name="connsiteX201" fmla="*/ 317182 w 401425"/>
                      <a:gd name="connsiteY201" fmla="*/ 202168 h 279320"/>
                      <a:gd name="connsiteX202" fmla="*/ 314325 w 401425"/>
                      <a:gd name="connsiteY202" fmla="*/ 205025 h 279320"/>
                      <a:gd name="connsiteX203" fmla="*/ 308610 w 401425"/>
                      <a:gd name="connsiteY203" fmla="*/ 199310 h 279320"/>
                      <a:gd name="connsiteX204" fmla="*/ 294323 w 401425"/>
                      <a:gd name="connsiteY204" fmla="*/ 178355 h 279320"/>
                      <a:gd name="connsiteX205" fmla="*/ 286703 w 401425"/>
                      <a:gd name="connsiteY205" fmla="*/ 165973 h 279320"/>
                      <a:gd name="connsiteX206" fmla="*/ 285750 w 401425"/>
                      <a:gd name="connsiteY206" fmla="*/ 165973 h 279320"/>
                      <a:gd name="connsiteX207" fmla="*/ 288607 w 401425"/>
                      <a:gd name="connsiteY207" fmla="*/ 174545 h 279320"/>
                      <a:gd name="connsiteX208" fmla="*/ 288607 w 401425"/>
                      <a:gd name="connsiteY208" fmla="*/ 188833 h 279320"/>
                      <a:gd name="connsiteX209" fmla="*/ 275273 w 401425"/>
                      <a:gd name="connsiteY209" fmla="*/ 189785 h 279320"/>
                      <a:gd name="connsiteX210" fmla="*/ 263843 w 401425"/>
                      <a:gd name="connsiteY210" fmla="*/ 174545 h 279320"/>
                      <a:gd name="connsiteX211" fmla="*/ 260032 w 401425"/>
                      <a:gd name="connsiteY211" fmla="*/ 164068 h 279320"/>
                      <a:gd name="connsiteX212" fmla="*/ 259080 w 401425"/>
                      <a:gd name="connsiteY212" fmla="*/ 164068 h 279320"/>
                      <a:gd name="connsiteX213" fmla="*/ 257175 w 401425"/>
                      <a:gd name="connsiteY213" fmla="*/ 179308 h 279320"/>
                      <a:gd name="connsiteX214" fmla="*/ 253365 w 401425"/>
                      <a:gd name="connsiteY214" fmla="*/ 182165 h 279320"/>
                      <a:gd name="connsiteX215" fmla="*/ 249555 w 401425"/>
                      <a:gd name="connsiteY215" fmla="*/ 179308 h 279320"/>
                      <a:gd name="connsiteX216" fmla="*/ 247650 w 401425"/>
                      <a:gd name="connsiteY216" fmla="*/ 169783 h 279320"/>
                      <a:gd name="connsiteX217" fmla="*/ 247650 w 401425"/>
                      <a:gd name="connsiteY217" fmla="*/ 163115 h 279320"/>
                      <a:gd name="connsiteX218" fmla="*/ 246698 w 401425"/>
                      <a:gd name="connsiteY218" fmla="*/ 163115 h 279320"/>
                      <a:gd name="connsiteX219" fmla="*/ 234315 w 401425"/>
                      <a:gd name="connsiteY219" fmla="*/ 172640 h 279320"/>
                      <a:gd name="connsiteX220" fmla="*/ 218123 w 401425"/>
                      <a:gd name="connsiteY220" fmla="*/ 179308 h 279320"/>
                      <a:gd name="connsiteX221" fmla="*/ 202882 w 401425"/>
                      <a:gd name="connsiteY221" fmla="*/ 181213 h 279320"/>
                      <a:gd name="connsiteX222" fmla="*/ 197167 w 401425"/>
                      <a:gd name="connsiteY222" fmla="*/ 178355 h 279320"/>
                      <a:gd name="connsiteX223" fmla="*/ 197167 w 401425"/>
                      <a:gd name="connsiteY223" fmla="*/ 171688 h 279320"/>
                      <a:gd name="connsiteX224" fmla="*/ 201930 w 401425"/>
                      <a:gd name="connsiteY224" fmla="*/ 162163 h 279320"/>
                      <a:gd name="connsiteX225" fmla="*/ 200977 w 401425"/>
                      <a:gd name="connsiteY225" fmla="*/ 162163 h 279320"/>
                      <a:gd name="connsiteX226" fmla="*/ 176213 w 401425"/>
                      <a:gd name="connsiteY226" fmla="*/ 176450 h 279320"/>
                      <a:gd name="connsiteX227" fmla="*/ 164782 w 401425"/>
                      <a:gd name="connsiteY227" fmla="*/ 179308 h 279320"/>
                      <a:gd name="connsiteX228" fmla="*/ 161925 w 401425"/>
                      <a:gd name="connsiteY228" fmla="*/ 178355 h 279320"/>
                      <a:gd name="connsiteX229" fmla="*/ 162877 w 401425"/>
                      <a:gd name="connsiteY229" fmla="*/ 172640 h 279320"/>
                      <a:gd name="connsiteX230" fmla="*/ 169545 w 401425"/>
                      <a:gd name="connsiteY230" fmla="*/ 164068 h 279320"/>
                      <a:gd name="connsiteX231" fmla="*/ 168592 w 401425"/>
                      <a:gd name="connsiteY231" fmla="*/ 164068 h 279320"/>
                      <a:gd name="connsiteX232" fmla="*/ 149542 w 401425"/>
                      <a:gd name="connsiteY232" fmla="*/ 174545 h 279320"/>
                      <a:gd name="connsiteX233" fmla="*/ 140970 w 401425"/>
                      <a:gd name="connsiteY233" fmla="*/ 175498 h 279320"/>
                      <a:gd name="connsiteX234" fmla="*/ 142875 w 401425"/>
                      <a:gd name="connsiteY234" fmla="*/ 166925 h 279320"/>
                      <a:gd name="connsiteX235" fmla="*/ 146685 w 401425"/>
                      <a:gd name="connsiteY235" fmla="*/ 160258 h 279320"/>
                      <a:gd name="connsiteX236" fmla="*/ 145732 w 401425"/>
                      <a:gd name="connsiteY236" fmla="*/ 160258 h 279320"/>
                      <a:gd name="connsiteX237" fmla="*/ 131445 w 401425"/>
                      <a:gd name="connsiteY237" fmla="*/ 173593 h 279320"/>
                      <a:gd name="connsiteX238" fmla="*/ 118110 w 401425"/>
                      <a:gd name="connsiteY238" fmla="*/ 182165 h 279320"/>
                      <a:gd name="connsiteX239" fmla="*/ 101917 w 401425"/>
                      <a:gd name="connsiteY239" fmla="*/ 184070 h 279320"/>
                      <a:gd name="connsiteX240" fmla="*/ 99060 w 401425"/>
                      <a:gd name="connsiteY240" fmla="*/ 179308 h 279320"/>
                      <a:gd name="connsiteX241" fmla="*/ 98107 w 401425"/>
                      <a:gd name="connsiteY241" fmla="*/ 179308 h 279320"/>
                      <a:gd name="connsiteX242" fmla="*/ 79057 w 401425"/>
                      <a:gd name="connsiteY242" fmla="*/ 190738 h 279320"/>
                      <a:gd name="connsiteX243" fmla="*/ 71438 w 401425"/>
                      <a:gd name="connsiteY243" fmla="*/ 193595 h 279320"/>
                      <a:gd name="connsiteX244" fmla="*/ 71438 w 401425"/>
                      <a:gd name="connsiteY244" fmla="*/ 193595 h 279320"/>
                      <a:gd name="connsiteX245" fmla="*/ 70485 w 401425"/>
                      <a:gd name="connsiteY245" fmla="*/ 212645 h 279320"/>
                      <a:gd name="connsiteX246" fmla="*/ 71438 w 401425"/>
                      <a:gd name="connsiteY246" fmla="*/ 212645 h 279320"/>
                      <a:gd name="connsiteX247" fmla="*/ 55245 w 401425"/>
                      <a:gd name="connsiteY247" fmla="*/ 203120 h 279320"/>
                      <a:gd name="connsiteX248" fmla="*/ 43815 w 401425"/>
                      <a:gd name="connsiteY248" fmla="*/ 213598 h 279320"/>
                      <a:gd name="connsiteX249" fmla="*/ 50482 w 401425"/>
                      <a:gd name="connsiteY249" fmla="*/ 244078 h 279320"/>
                      <a:gd name="connsiteX250" fmla="*/ 66675 w 401425"/>
                      <a:gd name="connsiteY250" fmla="*/ 246935 h 279320"/>
                      <a:gd name="connsiteX251" fmla="*/ 66675 w 401425"/>
                      <a:gd name="connsiteY251" fmla="*/ 246935 h 279320"/>
                      <a:gd name="connsiteX252" fmla="*/ 78105 w 401425"/>
                      <a:gd name="connsiteY252" fmla="*/ 276463 h 279320"/>
                      <a:gd name="connsiteX253" fmla="*/ 80010 w 401425"/>
                      <a:gd name="connsiteY253" fmla="*/ 279320 h 279320"/>
                      <a:gd name="connsiteX254" fmla="*/ 80010 w 401425"/>
                      <a:gd name="connsiteY254" fmla="*/ 279320 h 279320"/>
                      <a:gd name="connsiteX255" fmla="*/ 78105 w 401425"/>
                      <a:gd name="connsiteY255" fmla="*/ 279320 h 279320"/>
                      <a:gd name="connsiteX256" fmla="*/ 73342 w 401425"/>
                      <a:gd name="connsiteY256" fmla="*/ 277415 h 279320"/>
                      <a:gd name="connsiteX257" fmla="*/ 61913 w 401425"/>
                      <a:gd name="connsiteY257" fmla="*/ 267890 h 279320"/>
                      <a:gd name="connsiteX258" fmla="*/ 59055 w 401425"/>
                      <a:gd name="connsiteY258" fmla="*/ 261223 h 279320"/>
                      <a:gd name="connsiteX259" fmla="*/ 58102 w 401425"/>
                      <a:gd name="connsiteY259" fmla="*/ 261223 h 279320"/>
                      <a:gd name="connsiteX260" fmla="*/ 57150 w 401425"/>
                      <a:gd name="connsiteY260" fmla="*/ 267890 h 279320"/>
                      <a:gd name="connsiteX261" fmla="*/ 53340 w 401425"/>
                      <a:gd name="connsiteY261" fmla="*/ 270748 h 279320"/>
                      <a:gd name="connsiteX262" fmla="*/ 48577 w 401425"/>
                      <a:gd name="connsiteY262" fmla="*/ 265985 h 279320"/>
                      <a:gd name="connsiteX263" fmla="*/ 45720 w 401425"/>
                      <a:gd name="connsiteY263" fmla="*/ 246935 h 279320"/>
                      <a:gd name="connsiteX264" fmla="*/ 44767 w 401425"/>
                      <a:gd name="connsiteY264" fmla="*/ 246935 h 279320"/>
                      <a:gd name="connsiteX265" fmla="*/ 40957 w 401425"/>
                      <a:gd name="connsiteY265" fmla="*/ 259318 h 279320"/>
                      <a:gd name="connsiteX266" fmla="*/ 34290 w 401425"/>
                      <a:gd name="connsiteY266" fmla="*/ 254555 h 279320"/>
                      <a:gd name="connsiteX267" fmla="*/ 30480 w 401425"/>
                      <a:gd name="connsiteY267" fmla="*/ 235505 h 279320"/>
                      <a:gd name="connsiteX268" fmla="*/ 32385 w 401425"/>
                      <a:gd name="connsiteY268" fmla="*/ 226933 h 279320"/>
                      <a:gd name="connsiteX269" fmla="*/ 31432 w 401425"/>
                      <a:gd name="connsiteY269" fmla="*/ 226933 h 279320"/>
                      <a:gd name="connsiteX270" fmla="*/ 22860 w 401425"/>
                      <a:gd name="connsiteY270" fmla="*/ 236458 h 279320"/>
                      <a:gd name="connsiteX271" fmla="*/ 15240 w 401425"/>
                      <a:gd name="connsiteY271" fmla="*/ 235505 h 279320"/>
                      <a:gd name="connsiteX272" fmla="*/ 20002 w 401425"/>
                      <a:gd name="connsiteY272" fmla="*/ 222170 h 279320"/>
                      <a:gd name="connsiteX273" fmla="*/ 23813 w 401425"/>
                      <a:gd name="connsiteY273" fmla="*/ 216455 h 279320"/>
                      <a:gd name="connsiteX274" fmla="*/ 22860 w 401425"/>
                      <a:gd name="connsiteY274" fmla="*/ 216455 h 279320"/>
                      <a:gd name="connsiteX275" fmla="*/ 9525 w 401425"/>
                      <a:gd name="connsiteY275" fmla="*/ 221218 h 279320"/>
                      <a:gd name="connsiteX276" fmla="*/ 6667 w 401425"/>
                      <a:gd name="connsiteY276" fmla="*/ 216455 h 279320"/>
                      <a:gd name="connsiteX277" fmla="*/ 8573 w 401425"/>
                      <a:gd name="connsiteY277" fmla="*/ 213598 h 279320"/>
                      <a:gd name="connsiteX278" fmla="*/ 14288 w 401425"/>
                      <a:gd name="connsiteY278" fmla="*/ 208835 h 279320"/>
                      <a:gd name="connsiteX279" fmla="*/ 20955 w 401425"/>
                      <a:gd name="connsiteY279" fmla="*/ 201215 h 279320"/>
                      <a:gd name="connsiteX280" fmla="*/ 20002 w 401425"/>
                      <a:gd name="connsiteY280" fmla="*/ 201215 h 279320"/>
                      <a:gd name="connsiteX281" fmla="*/ 13335 w 401425"/>
                      <a:gd name="connsiteY281" fmla="*/ 205978 h 279320"/>
                      <a:gd name="connsiteX282" fmla="*/ 1905 w 401425"/>
                      <a:gd name="connsiteY282" fmla="*/ 207883 h 279320"/>
                      <a:gd name="connsiteX283" fmla="*/ 0 w 401425"/>
                      <a:gd name="connsiteY283" fmla="*/ 201215 h 279320"/>
                      <a:gd name="connsiteX284" fmla="*/ 1905 w 401425"/>
                      <a:gd name="connsiteY284" fmla="*/ 190738 h 279320"/>
                      <a:gd name="connsiteX285" fmla="*/ 12382 w 401425"/>
                      <a:gd name="connsiteY285" fmla="*/ 176450 h 279320"/>
                      <a:gd name="connsiteX286" fmla="*/ 20002 w 401425"/>
                      <a:gd name="connsiteY286" fmla="*/ 171688 h 279320"/>
                      <a:gd name="connsiteX287" fmla="*/ 20002 w 401425"/>
                      <a:gd name="connsiteY287" fmla="*/ 171688 h 279320"/>
                      <a:gd name="connsiteX288" fmla="*/ 14288 w 401425"/>
                      <a:gd name="connsiteY288" fmla="*/ 172640 h 279320"/>
                      <a:gd name="connsiteX289" fmla="*/ 5715 w 401425"/>
                      <a:gd name="connsiteY289" fmla="*/ 170735 h 279320"/>
                      <a:gd name="connsiteX290" fmla="*/ 10477 w 401425"/>
                      <a:gd name="connsiteY290" fmla="*/ 163115 h 279320"/>
                      <a:gd name="connsiteX291" fmla="*/ 20955 w 401425"/>
                      <a:gd name="connsiteY291" fmla="*/ 160258 h 279320"/>
                      <a:gd name="connsiteX292" fmla="*/ 27623 w 401425"/>
                      <a:gd name="connsiteY292" fmla="*/ 159305 h 279320"/>
                      <a:gd name="connsiteX293" fmla="*/ 27623 w 401425"/>
                      <a:gd name="connsiteY293" fmla="*/ 159305 h 279320"/>
                      <a:gd name="connsiteX294" fmla="*/ 21907 w 401425"/>
                      <a:gd name="connsiteY294" fmla="*/ 143113 h 279320"/>
                      <a:gd name="connsiteX295" fmla="*/ 23813 w 401425"/>
                      <a:gd name="connsiteY295" fmla="*/ 136445 h 279320"/>
                      <a:gd name="connsiteX296" fmla="*/ 24765 w 401425"/>
                      <a:gd name="connsiteY296" fmla="*/ 134540 h 279320"/>
                      <a:gd name="connsiteX297" fmla="*/ 24765 w 401425"/>
                      <a:gd name="connsiteY297" fmla="*/ 133588 h 279320"/>
                      <a:gd name="connsiteX298" fmla="*/ 24765 w 401425"/>
                      <a:gd name="connsiteY298" fmla="*/ 133588 h 279320"/>
                      <a:gd name="connsiteX299" fmla="*/ 25717 w 401425"/>
                      <a:gd name="connsiteY299" fmla="*/ 134540 h 279320"/>
                      <a:gd name="connsiteX300" fmla="*/ 27623 w 401425"/>
                      <a:gd name="connsiteY300" fmla="*/ 137398 h 279320"/>
                      <a:gd name="connsiteX301" fmla="*/ 33338 w 401425"/>
                      <a:gd name="connsiteY301" fmla="*/ 144065 h 279320"/>
                      <a:gd name="connsiteX302" fmla="*/ 46673 w 401425"/>
                      <a:gd name="connsiteY302" fmla="*/ 149780 h 279320"/>
                      <a:gd name="connsiteX303" fmla="*/ 52388 w 401425"/>
                      <a:gd name="connsiteY303" fmla="*/ 137398 h 279320"/>
                      <a:gd name="connsiteX304" fmla="*/ 53340 w 401425"/>
                      <a:gd name="connsiteY304" fmla="*/ 128825 h 279320"/>
                      <a:gd name="connsiteX305" fmla="*/ 58102 w 401425"/>
                      <a:gd name="connsiteY305" fmla="*/ 107870 h 279320"/>
                      <a:gd name="connsiteX306" fmla="*/ 88582 w 401425"/>
                      <a:gd name="connsiteY306" fmla="*/ 47863 h 279320"/>
                      <a:gd name="connsiteX307" fmla="*/ 120015 w 401425"/>
                      <a:gd name="connsiteY307" fmla="*/ 22145 h 279320"/>
                      <a:gd name="connsiteX308" fmla="*/ 171450 w 401425"/>
                      <a:gd name="connsiteY308" fmla="*/ 5000 h 279320"/>
                      <a:gd name="connsiteX309" fmla="*/ 257175 w 401425"/>
                      <a:gd name="connsiteY309" fmla="*/ 9763 h 279320"/>
                      <a:gd name="connsiteX310" fmla="*/ 280035 w 401425"/>
                      <a:gd name="connsiteY310" fmla="*/ 20240 h 279320"/>
                      <a:gd name="connsiteX311" fmla="*/ 286703 w 401425"/>
                      <a:gd name="connsiteY311" fmla="*/ 24050 h 279320"/>
                      <a:gd name="connsiteX312" fmla="*/ 289560 w 401425"/>
                      <a:gd name="connsiteY312" fmla="*/ 25955 h 279320"/>
                      <a:gd name="connsiteX313" fmla="*/ 292418 w 401425"/>
                      <a:gd name="connsiteY313" fmla="*/ 26908 h 279320"/>
                      <a:gd name="connsiteX314" fmla="*/ 301943 w 401425"/>
                      <a:gd name="connsiteY314" fmla="*/ 29765 h 279320"/>
                      <a:gd name="connsiteX315" fmla="*/ 319087 w 401425"/>
                      <a:gd name="connsiteY315" fmla="*/ 38338 h 279320"/>
                      <a:gd name="connsiteX316" fmla="*/ 342900 w 401425"/>
                      <a:gd name="connsiteY316" fmla="*/ 61198 h 279320"/>
                      <a:gd name="connsiteX317" fmla="*/ 362903 w 401425"/>
                      <a:gd name="connsiteY317" fmla="*/ 116443 h 279320"/>
                      <a:gd name="connsiteX318" fmla="*/ 364807 w 401425"/>
                      <a:gd name="connsiteY318" fmla="*/ 140255 h 279320"/>
                      <a:gd name="connsiteX319" fmla="*/ 365760 w 401425"/>
                      <a:gd name="connsiteY319" fmla="*/ 156448 h 279320"/>
                      <a:gd name="connsiteX320" fmla="*/ 368618 w 401425"/>
                      <a:gd name="connsiteY320" fmla="*/ 164068 h 279320"/>
                      <a:gd name="connsiteX321" fmla="*/ 381000 w 401425"/>
                      <a:gd name="connsiteY321" fmla="*/ 166925 h 279320"/>
                      <a:gd name="connsiteX322" fmla="*/ 386715 w 401425"/>
                      <a:gd name="connsiteY322" fmla="*/ 165020 h 279320"/>
                      <a:gd name="connsiteX323" fmla="*/ 393382 w 401425"/>
                      <a:gd name="connsiteY323" fmla="*/ 161210 h 279320"/>
                      <a:gd name="connsiteX324" fmla="*/ 393382 w 401425"/>
                      <a:gd name="connsiteY324" fmla="*/ 169783 h 279320"/>
                      <a:gd name="connsiteX325" fmla="*/ 386715 w 401425"/>
                      <a:gd name="connsiteY325" fmla="*/ 177403 h 279320"/>
                      <a:gd name="connsiteX326" fmla="*/ 379095 w 401425"/>
                      <a:gd name="connsiteY326" fmla="*/ 186928 h 279320"/>
                      <a:gd name="connsiteX327" fmla="*/ 379095 w 401425"/>
                      <a:gd name="connsiteY327" fmla="*/ 186928 h 2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401425" h="279320">
                        <a:moveTo>
                          <a:pt x="379095" y="186928"/>
                        </a:moveTo>
                        <a:cubicBezTo>
                          <a:pt x="384810" y="185023"/>
                          <a:pt x="390525" y="181213"/>
                          <a:pt x="394335" y="177403"/>
                        </a:cubicBezTo>
                        <a:cubicBezTo>
                          <a:pt x="397193" y="174545"/>
                          <a:pt x="399098" y="169783"/>
                          <a:pt x="398145" y="165973"/>
                        </a:cubicBezTo>
                        <a:cubicBezTo>
                          <a:pt x="398145" y="164068"/>
                          <a:pt x="396240" y="163115"/>
                          <a:pt x="394335" y="163115"/>
                        </a:cubicBezTo>
                        <a:cubicBezTo>
                          <a:pt x="391478" y="163115"/>
                          <a:pt x="390525" y="165973"/>
                          <a:pt x="388620" y="166925"/>
                        </a:cubicBezTo>
                        <a:cubicBezTo>
                          <a:pt x="385762" y="168830"/>
                          <a:pt x="381953" y="169783"/>
                          <a:pt x="379095" y="168830"/>
                        </a:cubicBezTo>
                        <a:cubicBezTo>
                          <a:pt x="375285" y="168830"/>
                          <a:pt x="371475" y="165973"/>
                          <a:pt x="370523" y="162163"/>
                        </a:cubicBezTo>
                        <a:cubicBezTo>
                          <a:pt x="370523" y="161210"/>
                          <a:pt x="369570" y="159305"/>
                          <a:pt x="369570" y="158353"/>
                        </a:cubicBezTo>
                        <a:cubicBezTo>
                          <a:pt x="369570" y="151685"/>
                          <a:pt x="369570" y="144065"/>
                          <a:pt x="368618" y="137398"/>
                        </a:cubicBezTo>
                        <a:cubicBezTo>
                          <a:pt x="367665" y="126920"/>
                          <a:pt x="366712" y="116443"/>
                          <a:pt x="364807" y="105965"/>
                        </a:cubicBezTo>
                        <a:cubicBezTo>
                          <a:pt x="361950" y="93583"/>
                          <a:pt x="358140" y="82153"/>
                          <a:pt x="352425" y="70723"/>
                        </a:cubicBezTo>
                        <a:cubicBezTo>
                          <a:pt x="345757" y="59293"/>
                          <a:pt x="337185" y="48815"/>
                          <a:pt x="326707" y="41195"/>
                        </a:cubicBezTo>
                        <a:cubicBezTo>
                          <a:pt x="320993" y="36433"/>
                          <a:pt x="314325" y="33575"/>
                          <a:pt x="307657" y="30718"/>
                        </a:cubicBezTo>
                        <a:cubicBezTo>
                          <a:pt x="303848" y="28813"/>
                          <a:pt x="300037" y="27860"/>
                          <a:pt x="296228" y="26908"/>
                        </a:cubicBezTo>
                        <a:cubicBezTo>
                          <a:pt x="295275" y="26908"/>
                          <a:pt x="294323" y="26908"/>
                          <a:pt x="294323" y="25955"/>
                        </a:cubicBezTo>
                        <a:cubicBezTo>
                          <a:pt x="289560" y="22145"/>
                          <a:pt x="284798" y="19288"/>
                          <a:pt x="280035" y="16430"/>
                        </a:cubicBezTo>
                        <a:cubicBezTo>
                          <a:pt x="269557" y="10715"/>
                          <a:pt x="257175" y="6905"/>
                          <a:pt x="245745" y="4048"/>
                        </a:cubicBezTo>
                        <a:cubicBezTo>
                          <a:pt x="226695" y="-715"/>
                          <a:pt x="208598" y="-715"/>
                          <a:pt x="191452" y="1190"/>
                        </a:cubicBezTo>
                        <a:cubicBezTo>
                          <a:pt x="180023" y="2143"/>
                          <a:pt x="168592" y="5000"/>
                          <a:pt x="157163" y="7858"/>
                        </a:cubicBezTo>
                        <a:cubicBezTo>
                          <a:pt x="146685" y="10715"/>
                          <a:pt x="136207" y="14525"/>
                          <a:pt x="126682" y="19288"/>
                        </a:cubicBezTo>
                        <a:cubicBezTo>
                          <a:pt x="111442" y="26908"/>
                          <a:pt x="99060" y="38338"/>
                          <a:pt x="88582" y="51673"/>
                        </a:cubicBezTo>
                        <a:cubicBezTo>
                          <a:pt x="80010" y="63103"/>
                          <a:pt x="72390" y="75485"/>
                          <a:pt x="67627" y="89773"/>
                        </a:cubicBezTo>
                        <a:cubicBezTo>
                          <a:pt x="63817" y="100250"/>
                          <a:pt x="60960" y="110728"/>
                          <a:pt x="58102" y="121205"/>
                        </a:cubicBezTo>
                        <a:cubicBezTo>
                          <a:pt x="57150" y="124063"/>
                          <a:pt x="57150" y="127873"/>
                          <a:pt x="56198" y="130730"/>
                        </a:cubicBezTo>
                        <a:cubicBezTo>
                          <a:pt x="56198" y="132635"/>
                          <a:pt x="55245" y="135493"/>
                          <a:pt x="55245" y="137398"/>
                        </a:cubicBezTo>
                        <a:cubicBezTo>
                          <a:pt x="55245" y="140255"/>
                          <a:pt x="54292" y="144065"/>
                          <a:pt x="52388" y="146923"/>
                        </a:cubicBezTo>
                        <a:cubicBezTo>
                          <a:pt x="49530" y="149780"/>
                          <a:pt x="43815" y="147875"/>
                          <a:pt x="40957" y="145970"/>
                        </a:cubicBezTo>
                        <a:cubicBezTo>
                          <a:pt x="37148" y="144065"/>
                          <a:pt x="34290" y="140255"/>
                          <a:pt x="32385" y="136445"/>
                        </a:cubicBezTo>
                        <a:cubicBezTo>
                          <a:pt x="31432" y="135493"/>
                          <a:pt x="31432" y="134540"/>
                          <a:pt x="30480" y="132635"/>
                        </a:cubicBezTo>
                        <a:cubicBezTo>
                          <a:pt x="30480" y="132635"/>
                          <a:pt x="30480" y="131683"/>
                          <a:pt x="29527" y="131683"/>
                        </a:cubicBezTo>
                        <a:cubicBezTo>
                          <a:pt x="28575" y="130730"/>
                          <a:pt x="27623" y="131683"/>
                          <a:pt x="27623" y="132635"/>
                        </a:cubicBezTo>
                        <a:cubicBezTo>
                          <a:pt x="24765" y="137398"/>
                          <a:pt x="23813" y="144065"/>
                          <a:pt x="25717" y="148828"/>
                        </a:cubicBezTo>
                        <a:cubicBezTo>
                          <a:pt x="25717" y="150733"/>
                          <a:pt x="26670" y="152638"/>
                          <a:pt x="27623" y="153590"/>
                        </a:cubicBezTo>
                        <a:cubicBezTo>
                          <a:pt x="27623" y="154543"/>
                          <a:pt x="30480" y="157400"/>
                          <a:pt x="30480" y="157400"/>
                        </a:cubicBezTo>
                        <a:cubicBezTo>
                          <a:pt x="30480" y="157400"/>
                          <a:pt x="28575" y="157400"/>
                          <a:pt x="28575" y="157400"/>
                        </a:cubicBezTo>
                        <a:cubicBezTo>
                          <a:pt x="27623" y="157400"/>
                          <a:pt x="25717" y="157400"/>
                          <a:pt x="24765" y="157400"/>
                        </a:cubicBezTo>
                        <a:cubicBezTo>
                          <a:pt x="19050" y="158353"/>
                          <a:pt x="10477" y="159305"/>
                          <a:pt x="7620" y="165020"/>
                        </a:cubicBezTo>
                        <a:cubicBezTo>
                          <a:pt x="4763" y="169783"/>
                          <a:pt x="11430" y="170735"/>
                          <a:pt x="15240" y="170735"/>
                        </a:cubicBezTo>
                        <a:cubicBezTo>
                          <a:pt x="17145" y="170735"/>
                          <a:pt x="20002" y="170735"/>
                          <a:pt x="21907" y="169783"/>
                        </a:cubicBezTo>
                        <a:cubicBezTo>
                          <a:pt x="22860" y="169783"/>
                          <a:pt x="21907" y="169783"/>
                          <a:pt x="21907" y="169783"/>
                        </a:cubicBezTo>
                        <a:cubicBezTo>
                          <a:pt x="20955" y="169783"/>
                          <a:pt x="20955" y="170735"/>
                          <a:pt x="20002" y="170735"/>
                        </a:cubicBezTo>
                        <a:cubicBezTo>
                          <a:pt x="14288" y="173593"/>
                          <a:pt x="9525" y="177403"/>
                          <a:pt x="6667" y="183118"/>
                        </a:cubicBezTo>
                        <a:cubicBezTo>
                          <a:pt x="3810" y="186928"/>
                          <a:pt x="2857" y="190738"/>
                          <a:pt x="1905" y="194548"/>
                        </a:cubicBezTo>
                        <a:cubicBezTo>
                          <a:pt x="952" y="197405"/>
                          <a:pt x="952" y="202168"/>
                          <a:pt x="1905" y="205978"/>
                        </a:cubicBezTo>
                        <a:cubicBezTo>
                          <a:pt x="3810" y="209788"/>
                          <a:pt x="9525" y="207883"/>
                          <a:pt x="13335" y="206930"/>
                        </a:cubicBezTo>
                        <a:cubicBezTo>
                          <a:pt x="16192" y="205025"/>
                          <a:pt x="20002" y="203120"/>
                          <a:pt x="22860" y="201215"/>
                        </a:cubicBezTo>
                        <a:cubicBezTo>
                          <a:pt x="22860" y="201215"/>
                          <a:pt x="22860" y="201215"/>
                          <a:pt x="21907" y="201215"/>
                        </a:cubicBezTo>
                        <a:cubicBezTo>
                          <a:pt x="19050" y="205025"/>
                          <a:pt x="16192" y="207883"/>
                          <a:pt x="13335" y="210740"/>
                        </a:cubicBezTo>
                        <a:cubicBezTo>
                          <a:pt x="11430" y="212645"/>
                          <a:pt x="7620" y="214550"/>
                          <a:pt x="7620" y="218360"/>
                        </a:cubicBezTo>
                        <a:cubicBezTo>
                          <a:pt x="7620" y="220265"/>
                          <a:pt x="9525" y="221218"/>
                          <a:pt x="11430" y="221218"/>
                        </a:cubicBezTo>
                        <a:cubicBezTo>
                          <a:pt x="16192" y="222170"/>
                          <a:pt x="20955" y="218360"/>
                          <a:pt x="24765" y="216455"/>
                        </a:cubicBezTo>
                        <a:cubicBezTo>
                          <a:pt x="24765" y="216455"/>
                          <a:pt x="24765" y="216455"/>
                          <a:pt x="23813" y="216455"/>
                        </a:cubicBezTo>
                        <a:cubicBezTo>
                          <a:pt x="21907" y="218360"/>
                          <a:pt x="20002" y="221218"/>
                          <a:pt x="18098" y="224075"/>
                        </a:cubicBezTo>
                        <a:cubicBezTo>
                          <a:pt x="16192" y="226933"/>
                          <a:pt x="15240" y="229790"/>
                          <a:pt x="14288" y="232648"/>
                        </a:cubicBezTo>
                        <a:cubicBezTo>
                          <a:pt x="14288" y="233600"/>
                          <a:pt x="13335" y="235505"/>
                          <a:pt x="14288" y="237410"/>
                        </a:cubicBezTo>
                        <a:cubicBezTo>
                          <a:pt x="15240" y="239315"/>
                          <a:pt x="19050" y="238363"/>
                          <a:pt x="20002" y="237410"/>
                        </a:cubicBezTo>
                        <a:cubicBezTo>
                          <a:pt x="24765" y="235505"/>
                          <a:pt x="28575" y="230743"/>
                          <a:pt x="30480" y="226933"/>
                        </a:cubicBezTo>
                        <a:cubicBezTo>
                          <a:pt x="30480" y="226933"/>
                          <a:pt x="30480" y="226933"/>
                          <a:pt x="29527" y="226933"/>
                        </a:cubicBezTo>
                        <a:cubicBezTo>
                          <a:pt x="28575" y="229790"/>
                          <a:pt x="27623" y="232648"/>
                          <a:pt x="27623" y="235505"/>
                        </a:cubicBezTo>
                        <a:cubicBezTo>
                          <a:pt x="27623" y="242173"/>
                          <a:pt x="28575" y="249793"/>
                          <a:pt x="32385" y="255508"/>
                        </a:cubicBezTo>
                        <a:cubicBezTo>
                          <a:pt x="33338" y="257413"/>
                          <a:pt x="35242" y="261223"/>
                          <a:pt x="38100" y="260270"/>
                        </a:cubicBezTo>
                        <a:cubicBezTo>
                          <a:pt x="40005" y="259318"/>
                          <a:pt x="40957" y="255508"/>
                          <a:pt x="41910" y="253603"/>
                        </a:cubicBezTo>
                        <a:cubicBezTo>
                          <a:pt x="42863" y="250745"/>
                          <a:pt x="42863" y="248840"/>
                          <a:pt x="43815" y="245983"/>
                        </a:cubicBezTo>
                        <a:cubicBezTo>
                          <a:pt x="43815" y="245983"/>
                          <a:pt x="43815" y="245983"/>
                          <a:pt x="42863" y="245983"/>
                        </a:cubicBezTo>
                        <a:cubicBezTo>
                          <a:pt x="42863" y="251698"/>
                          <a:pt x="42863" y="257413"/>
                          <a:pt x="44767" y="263128"/>
                        </a:cubicBezTo>
                        <a:cubicBezTo>
                          <a:pt x="45720" y="265985"/>
                          <a:pt x="47625" y="268843"/>
                          <a:pt x="50482" y="269795"/>
                        </a:cubicBezTo>
                        <a:cubicBezTo>
                          <a:pt x="52388" y="270748"/>
                          <a:pt x="54292" y="268843"/>
                          <a:pt x="55245" y="266938"/>
                        </a:cubicBezTo>
                        <a:cubicBezTo>
                          <a:pt x="56198" y="265033"/>
                          <a:pt x="57150" y="262175"/>
                          <a:pt x="57150" y="260270"/>
                        </a:cubicBezTo>
                        <a:cubicBezTo>
                          <a:pt x="57150" y="260270"/>
                          <a:pt x="57150" y="260270"/>
                          <a:pt x="56198" y="260270"/>
                        </a:cubicBezTo>
                        <a:cubicBezTo>
                          <a:pt x="59055" y="269795"/>
                          <a:pt x="68580" y="276463"/>
                          <a:pt x="78105" y="278368"/>
                        </a:cubicBezTo>
                        <a:cubicBezTo>
                          <a:pt x="78105" y="278368"/>
                          <a:pt x="78105" y="278368"/>
                          <a:pt x="78105" y="278368"/>
                        </a:cubicBezTo>
                        <a:cubicBezTo>
                          <a:pt x="70485" y="269795"/>
                          <a:pt x="65723" y="257413"/>
                          <a:pt x="64770" y="245983"/>
                        </a:cubicBezTo>
                        <a:cubicBezTo>
                          <a:pt x="64770" y="245983"/>
                          <a:pt x="64770" y="245983"/>
                          <a:pt x="64770" y="245983"/>
                        </a:cubicBezTo>
                        <a:cubicBezTo>
                          <a:pt x="59055" y="247888"/>
                          <a:pt x="54292" y="246935"/>
                          <a:pt x="49530" y="243125"/>
                        </a:cubicBezTo>
                        <a:cubicBezTo>
                          <a:pt x="45720" y="240268"/>
                          <a:pt x="42863" y="235505"/>
                          <a:pt x="41910" y="230743"/>
                        </a:cubicBezTo>
                        <a:cubicBezTo>
                          <a:pt x="39052" y="222170"/>
                          <a:pt x="40957" y="210740"/>
                          <a:pt x="48577" y="205025"/>
                        </a:cubicBezTo>
                        <a:cubicBezTo>
                          <a:pt x="52388" y="202168"/>
                          <a:pt x="57150" y="201215"/>
                          <a:pt x="60960" y="202168"/>
                        </a:cubicBezTo>
                        <a:cubicBezTo>
                          <a:pt x="64770" y="203120"/>
                          <a:pt x="67627" y="206930"/>
                          <a:pt x="69532" y="210740"/>
                        </a:cubicBezTo>
                        <a:cubicBezTo>
                          <a:pt x="69532" y="210740"/>
                          <a:pt x="70485" y="210740"/>
                          <a:pt x="70485" y="210740"/>
                        </a:cubicBezTo>
                        <a:cubicBezTo>
                          <a:pt x="71438" y="205978"/>
                          <a:pt x="71438" y="200263"/>
                          <a:pt x="71438" y="195500"/>
                        </a:cubicBezTo>
                        <a:cubicBezTo>
                          <a:pt x="71438" y="195500"/>
                          <a:pt x="71438" y="191690"/>
                          <a:pt x="71438" y="191690"/>
                        </a:cubicBezTo>
                        <a:cubicBezTo>
                          <a:pt x="71438" y="191690"/>
                          <a:pt x="71438" y="191690"/>
                          <a:pt x="72390" y="191690"/>
                        </a:cubicBezTo>
                        <a:cubicBezTo>
                          <a:pt x="73342" y="191690"/>
                          <a:pt x="74295" y="191690"/>
                          <a:pt x="74295" y="190738"/>
                        </a:cubicBezTo>
                        <a:cubicBezTo>
                          <a:pt x="82867" y="187880"/>
                          <a:pt x="91440" y="183118"/>
                          <a:pt x="99060" y="177403"/>
                        </a:cubicBezTo>
                        <a:cubicBezTo>
                          <a:pt x="99060" y="177403"/>
                          <a:pt x="99060" y="177403"/>
                          <a:pt x="98107" y="177403"/>
                        </a:cubicBezTo>
                        <a:cubicBezTo>
                          <a:pt x="98107" y="179308"/>
                          <a:pt x="99060" y="180260"/>
                          <a:pt x="100013" y="181213"/>
                        </a:cubicBezTo>
                        <a:cubicBezTo>
                          <a:pt x="103823" y="184070"/>
                          <a:pt x="109538" y="183118"/>
                          <a:pt x="112395" y="182165"/>
                        </a:cubicBezTo>
                        <a:cubicBezTo>
                          <a:pt x="117157" y="181213"/>
                          <a:pt x="121920" y="178355"/>
                          <a:pt x="126682" y="175498"/>
                        </a:cubicBezTo>
                        <a:cubicBezTo>
                          <a:pt x="131445" y="172640"/>
                          <a:pt x="135255" y="168830"/>
                          <a:pt x="139065" y="165020"/>
                        </a:cubicBezTo>
                        <a:cubicBezTo>
                          <a:pt x="140970" y="163115"/>
                          <a:pt x="143827" y="161210"/>
                          <a:pt x="145732" y="158353"/>
                        </a:cubicBezTo>
                        <a:cubicBezTo>
                          <a:pt x="145732" y="158353"/>
                          <a:pt x="145732" y="158353"/>
                          <a:pt x="144780" y="158353"/>
                        </a:cubicBezTo>
                        <a:cubicBezTo>
                          <a:pt x="142875" y="160258"/>
                          <a:pt x="141923" y="163115"/>
                          <a:pt x="140970" y="165020"/>
                        </a:cubicBezTo>
                        <a:cubicBezTo>
                          <a:pt x="140017" y="166925"/>
                          <a:pt x="137160" y="171688"/>
                          <a:pt x="139065" y="173593"/>
                        </a:cubicBezTo>
                        <a:cubicBezTo>
                          <a:pt x="140017" y="175498"/>
                          <a:pt x="142875" y="174545"/>
                          <a:pt x="144780" y="173593"/>
                        </a:cubicBezTo>
                        <a:cubicBezTo>
                          <a:pt x="148590" y="172640"/>
                          <a:pt x="152400" y="170735"/>
                          <a:pt x="156210" y="168830"/>
                        </a:cubicBezTo>
                        <a:cubicBezTo>
                          <a:pt x="160020" y="166925"/>
                          <a:pt x="163830" y="164068"/>
                          <a:pt x="167640" y="161210"/>
                        </a:cubicBezTo>
                        <a:cubicBezTo>
                          <a:pt x="167640" y="161210"/>
                          <a:pt x="167640" y="161210"/>
                          <a:pt x="166688" y="161210"/>
                        </a:cubicBezTo>
                        <a:cubicBezTo>
                          <a:pt x="164782" y="163115"/>
                          <a:pt x="154305" y="175498"/>
                          <a:pt x="160020" y="177403"/>
                        </a:cubicBezTo>
                        <a:cubicBezTo>
                          <a:pt x="162877" y="178355"/>
                          <a:pt x="166688" y="176450"/>
                          <a:pt x="168592" y="176450"/>
                        </a:cubicBezTo>
                        <a:cubicBezTo>
                          <a:pt x="174307" y="174545"/>
                          <a:pt x="179070" y="172640"/>
                          <a:pt x="183832" y="169783"/>
                        </a:cubicBezTo>
                        <a:cubicBezTo>
                          <a:pt x="188595" y="166925"/>
                          <a:pt x="194310" y="164068"/>
                          <a:pt x="198120" y="160258"/>
                        </a:cubicBezTo>
                        <a:cubicBezTo>
                          <a:pt x="198120" y="160258"/>
                          <a:pt x="198120" y="160258"/>
                          <a:pt x="197167" y="160258"/>
                        </a:cubicBezTo>
                        <a:cubicBezTo>
                          <a:pt x="193357" y="165020"/>
                          <a:pt x="186690" y="176450"/>
                          <a:pt x="195263" y="179308"/>
                        </a:cubicBezTo>
                        <a:cubicBezTo>
                          <a:pt x="199073" y="180260"/>
                          <a:pt x="204788" y="179308"/>
                          <a:pt x="208598" y="178355"/>
                        </a:cubicBezTo>
                        <a:cubicBezTo>
                          <a:pt x="215265" y="177403"/>
                          <a:pt x="220980" y="174545"/>
                          <a:pt x="226695" y="171688"/>
                        </a:cubicBezTo>
                        <a:cubicBezTo>
                          <a:pt x="232410" y="168830"/>
                          <a:pt x="238125" y="165020"/>
                          <a:pt x="241935" y="160258"/>
                        </a:cubicBezTo>
                        <a:cubicBezTo>
                          <a:pt x="241935" y="160258"/>
                          <a:pt x="241935" y="160258"/>
                          <a:pt x="240982" y="160258"/>
                        </a:cubicBezTo>
                        <a:cubicBezTo>
                          <a:pt x="240982" y="162163"/>
                          <a:pt x="240982" y="165020"/>
                          <a:pt x="240982" y="166925"/>
                        </a:cubicBezTo>
                        <a:cubicBezTo>
                          <a:pt x="240982" y="170735"/>
                          <a:pt x="240982" y="174545"/>
                          <a:pt x="242888" y="177403"/>
                        </a:cubicBezTo>
                        <a:cubicBezTo>
                          <a:pt x="243840" y="179308"/>
                          <a:pt x="246698" y="180260"/>
                          <a:pt x="248602" y="179308"/>
                        </a:cubicBezTo>
                        <a:cubicBezTo>
                          <a:pt x="251460" y="178355"/>
                          <a:pt x="252413" y="173593"/>
                          <a:pt x="252413" y="170735"/>
                        </a:cubicBezTo>
                        <a:cubicBezTo>
                          <a:pt x="252413" y="167878"/>
                          <a:pt x="253365" y="165020"/>
                          <a:pt x="253365" y="162163"/>
                        </a:cubicBezTo>
                        <a:cubicBezTo>
                          <a:pt x="253365" y="162163"/>
                          <a:pt x="253365" y="162163"/>
                          <a:pt x="252413" y="162163"/>
                        </a:cubicBezTo>
                        <a:cubicBezTo>
                          <a:pt x="253365" y="165973"/>
                          <a:pt x="255270" y="169783"/>
                          <a:pt x="256223" y="172640"/>
                        </a:cubicBezTo>
                        <a:cubicBezTo>
                          <a:pt x="259080" y="178355"/>
                          <a:pt x="262890" y="184070"/>
                          <a:pt x="267653" y="187880"/>
                        </a:cubicBezTo>
                        <a:cubicBezTo>
                          <a:pt x="270510" y="189785"/>
                          <a:pt x="277178" y="192643"/>
                          <a:pt x="280035" y="188833"/>
                        </a:cubicBezTo>
                        <a:cubicBezTo>
                          <a:pt x="282893" y="185975"/>
                          <a:pt x="282893" y="179308"/>
                          <a:pt x="281940" y="175498"/>
                        </a:cubicBezTo>
                        <a:cubicBezTo>
                          <a:pt x="280987" y="171688"/>
                          <a:pt x="280035" y="167878"/>
                          <a:pt x="279082" y="164068"/>
                        </a:cubicBezTo>
                        <a:cubicBezTo>
                          <a:pt x="279082" y="164068"/>
                          <a:pt x="279082" y="164068"/>
                          <a:pt x="278130" y="164068"/>
                        </a:cubicBezTo>
                        <a:cubicBezTo>
                          <a:pt x="284798" y="176450"/>
                          <a:pt x="292418" y="187880"/>
                          <a:pt x="300990" y="198358"/>
                        </a:cubicBezTo>
                        <a:cubicBezTo>
                          <a:pt x="301943" y="200263"/>
                          <a:pt x="306705" y="205978"/>
                          <a:pt x="308610" y="202168"/>
                        </a:cubicBezTo>
                        <a:cubicBezTo>
                          <a:pt x="309562" y="201215"/>
                          <a:pt x="309562" y="199310"/>
                          <a:pt x="309562" y="197405"/>
                        </a:cubicBezTo>
                        <a:cubicBezTo>
                          <a:pt x="309562" y="195500"/>
                          <a:pt x="309562" y="192643"/>
                          <a:pt x="309562" y="189785"/>
                        </a:cubicBezTo>
                        <a:cubicBezTo>
                          <a:pt x="309562" y="185975"/>
                          <a:pt x="309562" y="182165"/>
                          <a:pt x="308610" y="179308"/>
                        </a:cubicBezTo>
                        <a:cubicBezTo>
                          <a:pt x="308610" y="179308"/>
                          <a:pt x="308610" y="179308"/>
                          <a:pt x="307657" y="179308"/>
                        </a:cubicBezTo>
                        <a:cubicBezTo>
                          <a:pt x="308610" y="185975"/>
                          <a:pt x="310515" y="191690"/>
                          <a:pt x="313373" y="197405"/>
                        </a:cubicBezTo>
                        <a:cubicBezTo>
                          <a:pt x="314325" y="199310"/>
                          <a:pt x="315278" y="201215"/>
                          <a:pt x="316230" y="203120"/>
                        </a:cubicBezTo>
                        <a:cubicBezTo>
                          <a:pt x="316230" y="204073"/>
                          <a:pt x="317182" y="204073"/>
                          <a:pt x="318135" y="205025"/>
                        </a:cubicBezTo>
                        <a:cubicBezTo>
                          <a:pt x="318135" y="205025"/>
                          <a:pt x="319087" y="205978"/>
                          <a:pt x="319087" y="205978"/>
                        </a:cubicBezTo>
                        <a:cubicBezTo>
                          <a:pt x="319087" y="205978"/>
                          <a:pt x="319087" y="206930"/>
                          <a:pt x="319087" y="207883"/>
                        </a:cubicBezTo>
                        <a:cubicBezTo>
                          <a:pt x="319087" y="208835"/>
                          <a:pt x="319087" y="209788"/>
                          <a:pt x="318135" y="210740"/>
                        </a:cubicBezTo>
                        <a:cubicBezTo>
                          <a:pt x="318135" y="213598"/>
                          <a:pt x="317182" y="217408"/>
                          <a:pt x="317182" y="220265"/>
                        </a:cubicBezTo>
                        <a:cubicBezTo>
                          <a:pt x="317182" y="220265"/>
                          <a:pt x="317182" y="220265"/>
                          <a:pt x="318135" y="220265"/>
                        </a:cubicBezTo>
                        <a:cubicBezTo>
                          <a:pt x="323850" y="213598"/>
                          <a:pt x="332423" y="205978"/>
                          <a:pt x="341948" y="211693"/>
                        </a:cubicBezTo>
                        <a:cubicBezTo>
                          <a:pt x="346710" y="214550"/>
                          <a:pt x="349568" y="220265"/>
                          <a:pt x="350520" y="225980"/>
                        </a:cubicBezTo>
                        <a:cubicBezTo>
                          <a:pt x="351473" y="235505"/>
                          <a:pt x="347662" y="247888"/>
                          <a:pt x="340043" y="254555"/>
                        </a:cubicBezTo>
                        <a:cubicBezTo>
                          <a:pt x="335280" y="258365"/>
                          <a:pt x="328612" y="258365"/>
                          <a:pt x="322898" y="255508"/>
                        </a:cubicBezTo>
                        <a:cubicBezTo>
                          <a:pt x="322898" y="255508"/>
                          <a:pt x="322898" y="255508"/>
                          <a:pt x="322898" y="255508"/>
                        </a:cubicBezTo>
                        <a:cubicBezTo>
                          <a:pt x="321945" y="261223"/>
                          <a:pt x="320040" y="265985"/>
                          <a:pt x="317182" y="271700"/>
                        </a:cubicBezTo>
                        <a:cubicBezTo>
                          <a:pt x="317182" y="271700"/>
                          <a:pt x="317182" y="271700"/>
                          <a:pt x="317182" y="271700"/>
                        </a:cubicBezTo>
                        <a:cubicBezTo>
                          <a:pt x="319087" y="272653"/>
                          <a:pt x="322898" y="272653"/>
                          <a:pt x="324803" y="272653"/>
                        </a:cubicBezTo>
                        <a:cubicBezTo>
                          <a:pt x="333375" y="271700"/>
                          <a:pt x="340043" y="264080"/>
                          <a:pt x="344805" y="258365"/>
                        </a:cubicBezTo>
                        <a:cubicBezTo>
                          <a:pt x="344805" y="258365"/>
                          <a:pt x="344805" y="258365"/>
                          <a:pt x="343853" y="258365"/>
                        </a:cubicBezTo>
                        <a:cubicBezTo>
                          <a:pt x="344805" y="261223"/>
                          <a:pt x="346710" y="265985"/>
                          <a:pt x="350520" y="263128"/>
                        </a:cubicBezTo>
                        <a:cubicBezTo>
                          <a:pt x="352425" y="262175"/>
                          <a:pt x="353378" y="259318"/>
                          <a:pt x="354330" y="257413"/>
                        </a:cubicBezTo>
                        <a:cubicBezTo>
                          <a:pt x="355282" y="253603"/>
                          <a:pt x="356235" y="248840"/>
                          <a:pt x="356235" y="245030"/>
                        </a:cubicBezTo>
                        <a:cubicBezTo>
                          <a:pt x="356235" y="245030"/>
                          <a:pt x="356235" y="245030"/>
                          <a:pt x="355282" y="245030"/>
                        </a:cubicBezTo>
                        <a:cubicBezTo>
                          <a:pt x="356235" y="246935"/>
                          <a:pt x="358140" y="249793"/>
                          <a:pt x="360998" y="250745"/>
                        </a:cubicBezTo>
                        <a:cubicBezTo>
                          <a:pt x="363855" y="250745"/>
                          <a:pt x="364807" y="248840"/>
                          <a:pt x="366712" y="246935"/>
                        </a:cubicBezTo>
                        <a:cubicBezTo>
                          <a:pt x="372428" y="238363"/>
                          <a:pt x="371475" y="226933"/>
                          <a:pt x="368618" y="217408"/>
                        </a:cubicBezTo>
                        <a:cubicBezTo>
                          <a:pt x="368618" y="217408"/>
                          <a:pt x="368618" y="217408"/>
                          <a:pt x="368618" y="217408"/>
                        </a:cubicBezTo>
                        <a:cubicBezTo>
                          <a:pt x="372428" y="219313"/>
                          <a:pt x="375285" y="224075"/>
                          <a:pt x="376237" y="227885"/>
                        </a:cubicBezTo>
                        <a:cubicBezTo>
                          <a:pt x="376237" y="229790"/>
                          <a:pt x="376237" y="231695"/>
                          <a:pt x="379095" y="231695"/>
                        </a:cubicBezTo>
                        <a:cubicBezTo>
                          <a:pt x="381000" y="230743"/>
                          <a:pt x="382905" y="228838"/>
                          <a:pt x="382905" y="226933"/>
                        </a:cubicBezTo>
                        <a:cubicBezTo>
                          <a:pt x="384810" y="224075"/>
                          <a:pt x="384810" y="220265"/>
                          <a:pt x="384810" y="216455"/>
                        </a:cubicBezTo>
                        <a:cubicBezTo>
                          <a:pt x="383857" y="211693"/>
                          <a:pt x="381953" y="207883"/>
                          <a:pt x="378143" y="204073"/>
                        </a:cubicBezTo>
                        <a:cubicBezTo>
                          <a:pt x="377190" y="203120"/>
                          <a:pt x="372428" y="199310"/>
                          <a:pt x="372428" y="199310"/>
                        </a:cubicBezTo>
                        <a:cubicBezTo>
                          <a:pt x="372428" y="198358"/>
                          <a:pt x="374332" y="198358"/>
                          <a:pt x="374332" y="198358"/>
                        </a:cubicBezTo>
                        <a:cubicBezTo>
                          <a:pt x="377190" y="198358"/>
                          <a:pt x="379095" y="198358"/>
                          <a:pt x="381953" y="199310"/>
                        </a:cubicBezTo>
                        <a:cubicBezTo>
                          <a:pt x="384810" y="200263"/>
                          <a:pt x="388620" y="202168"/>
                          <a:pt x="391478" y="202168"/>
                        </a:cubicBezTo>
                        <a:cubicBezTo>
                          <a:pt x="394335" y="203120"/>
                          <a:pt x="396240" y="201215"/>
                          <a:pt x="395287" y="198358"/>
                        </a:cubicBezTo>
                        <a:cubicBezTo>
                          <a:pt x="394335" y="193595"/>
                          <a:pt x="391478" y="189785"/>
                          <a:pt x="387668" y="186928"/>
                        </a:cubicBezTo>
                        <a:cubicBezTo>
                          <a:pt x="390525" y="186928"/>
                          <a:pt x="384810" y="185023"/>
                          <a:pt x="379095" y="186928"/>
                        </a:cubicBezTo>
                        <a:cubicBezTo>
                          <a:pt x="379095" y="186928"/>
                          <a:pt x="379095" y="186928"/>
                          <a:pt x="379095" y="186928"/>
                        </a:cubicBezTo>
                        <a:cubicBezTo>
                          <a:pt x="387668" y="185023"/>
                          <a:pt x="398145" y="191690"/>
                          <a:pt x="401003" y="200263"/>
                        </a:cubicBezTo>
                        <a:cubicBezTo>
                          <a:pt x="401003" y="201215"/>
                          <a:pt x="401955" y="203120"/>
                          <a:pt x="401003" y="204073"/>
                        </a:cubicBezTo>
                        <a:cubicBezTo>
                          <a:pt x="400050" y="205025"/>
                          <a:pt x="398145" y="205025"/>
                          <a:pt x="397193" y="205025"/>
                        </a:cubicBezTo>
                        <a:cubicBezTo>
                          <a:pt x="392430" y="203120"/>
                          <a:pt x="388620" y="201215"/>
                          <a:pt x="382905" y="201215"/>
                        </a:cubicBezTo>
                        <a:cubicBezTo>
                          <a:pt x="381000" y="201215"/>
                          <a:pt x="379095" y="201215"/>
                          <a:pt x="378143" y="202168"/>
                        </a:cubicBezTo>
                        <a:cubicBezTo>
                          <a:pt x="378143" y="202168"/>
                          <a:pt x="378143" y="202168"/>
                          <a:pt x="378143" y="202168"/>
                        </a:cubicBezTo>
                        <a:cubicBezTo>
                          <a:pt x="386715" y="206930"/>
                          <a:pt x="393382" y="215503"/>
                          <a:pt x="390525" y="225980"/>
                        </a:cubicBezTo>
                        <a:cubicBezTo>
                          <a:pt x="389573" y="228838"/>
                          <a:pt x="388620" y="231695"/>
                          <a:pt x="386715" y="233600"/>
                        </a:cubicBezTo>
                        <a:cubicBezTo>
                          <a:pt x="385762" y="234553"/>
                          <a:pt x="384810" y="234553"/>
                          <a:pt x="384810" y="234553"/>
                        </a:cubicBezTo>
                        <a:cubicBezTo>
                          <a:pt x="384810" y="234553"/>
                          <a:pt x="384810" y="233600"/>
                          <a:pt x="383857" y="233600"/>
                        </a:cubicBezTo>
                        <a:cubicBezTo>
                          <a:pt x="383857" y="232648"/>
                          <a:pt x="383857" y="230743"/>
                          <a:pt x="382905" y="229790"/>
                        </a:cubicBezTo>
                        <a:cubicBezTo>
                          <a:pt x="381953" y="225980"/>
                          <a:pt x="379095" y="222170"/>
                          <a:pt x="376237" y="220265"/>
                        </a:cubicBezTo>
                        <a:cubicBezTo>
                          <a:pt x="376237" y="220265"/>
                          <a:pt x="376237" y="220265"/>
                          <a:pt x="376237" y="220265"/>
                        </a:cubicBezTo>
                        <a:cubicBezTo>
                          <a:pt x="379095" y="228838"/>
                          <a:pt x="380048" y="238363"/>
                          <a:pt x="376237" y="246935"/>
                        </a:cubicBezTo>
                        <a:cubicBezTo>
                          <a:pt x="375285" y="248840"/>
                          <a:pt x="373380" y="251698"/>
                          <a:pt x="371475" y="252650"/>
                        </a:cubicBezTo>
                        <a:cubicBezTo>
                          <a:pt x="368618" y="254555"/>
                          <a:pt x="365760" y="250745"/>
                          <a:pt x="363855" y="247888"/>
                        </a:cubicBezTo>
                        <a:cubicBezTo>
                          <a:pt x="363855" y="247888"/>
                          <a:pt x="362903" y="247888"/>
                          <a:pt x="362903" y="247888"/>
                        </a:cubicBezTo>
                        <a:cubicBezTo>
                          <a:pt x="362903" y="253603"/>
                          <a:pt x="361950" y="259318"/>
                          <a:pt x="359093" y="264080"/>
                        </a:cubicBezTo>
                        <a:cubicBezTo>
                          <a:pt x="358140" y="265985"/>
                          <a:pt x="356235" y="267890"/>
                          <a:pt x="354330" y="265033"/>
                        </a:cubicBezTo>
                        <a:cubicBezTo>
                          <a:pt x="353378" y="264080"/>
                          <a:pt x="352425" y="262175"/>
                          <a:pt x="352425" y="261223"/>
                        </a:cubicBezTo>
                        <a:cubicBezTo>
                          <a:pt x="352425" y="261223"/>
                          <a:pt x="352425" y="261223"/>
                          <a:pt x="351473" y="261223"/>
                        </a:cubicBezTo>
                        <a:cubicBezTo>
                          <a:pt x="345757" y="267890"/>
                          <a:pt x="338137" y="276463"/>
                          <a:pt x="328612" y="276463"/>
                        </a:cubicBezTo>
                        <a:cubicBezTo>
                          <a:pt x="327660" y="276463"/>
                          <a:pt x="324803" y="276463"/>
                          <a:pt x="323850" y="275510"/>
                        </a:cubicBezTo>
                        <a:cubicBezTo>
                          <a:pt x="323850" y="275510"/>
                          <a:pt x="326707" y="270748"/>
                          <a:pt x="326707" y="269795"/>
                        </a:cubicBezTo>
                        <a:cubicBezTo>
                          <a:pt x="328612" y="266938"/>
                          <a:pt x="328612" y="263128"/>
                          <a:pt x="329565" y="259318"/>
                        </a:cubicBezTo>
                        <a:cubicBezTo>
                          <a:pt x="329565" y="259318"/>
                          <a:pt x="329565" y="259318"/>
                          <a:pt x="329565" y="259318"/>
                        </a:cubicBezTo>
                        <a:cubicBezTo>
                          <a:pt x="334328" y="262175"/>
                          <a:pt x="340043" y="262175"/>
                          <a:pt x="344805" y="260270"/>
                        </a:cubicBezTo>
                        <a:cubicBezTo>
                          <a:pt x="349568" y="257413"/>
                          <a:pt x="353378" y="252650"/>
                          <a:pt x="355282" y="247888"/>
                        </a:cubicBezTo>
                        <a:cubicBezTo>
                          <a:pt x="360045" y="237410"/>
                          <a:pt x="360998" y="221218"/>
                          <a:pt x="349568" y="214550"/>
                        </a:cubicBezTo>
                        <a:cubicBezTo>
                          <a:pt x="340995" y="209788"/>
                          <a:pt x="331470" y="216455"/>
                          <a:pt x="325755" y="223123"/>
                        </a:cubicBezTo>
                        <a:cubicBezTo>
                          <a:pt x="325755" y="223123"/>
                          <a:pt x="325755" y="223123"/>
                          <a:pt x="326707" y="223123"/>
                        </a:cubicBezTo>
                        <a:cubicBezTo>
                          <a:pt x="326707" y="218360"/>
                          <a:pt x="326707" y="213598"/>
                          <a:pt x="328612" y="208835"/>
                        </a:cubicBezTo>
                        <a:cubicBezTo>
                          <a:pt x="328612" y="208835"/>
                          <a:pt x="328612" y="208835"/>
                          <a:pt x="328612" y="208835"/>
                        </a:cubicBezTo>
                        <a:cubicBezTo>
                          <a:pt x="323850" y="205025"/>
                          <a:pt x="321945" y="198358"/>
                          <a:pt x="320993" y="192643"/>
                        </a:cubicBezTo>
                        <a:cubicBezTo>
                          <a:pt x="320040" y="188833"/>
                          <a:pt x="319087" y="185023"/>
                          <a:pt x="318135" y="181213"/>
                        </a:cubicBezTo>
                        <a:cubicBezTo>
                          <a:pt x="318135" y="181213"/>
                          <a:pt x="317182" y="181213"/>
                          <a:pt x="317182" y="181213"/>
                        </a:cubicBezTo>
                        <a:cubicBezTo>
                          <a:pt x="317182" y="184070"/>
                          <a:pt x="318135" y="186928"/>
                          <a:pt x="318135" y="189785"/>
                        </a:cubicBezTo>
                        <a:cubicBezTo>
                          <a:pt x="318135" y="193595"/>
                          <a:pt x="319087" y="198358"/>
                          <a:pt x="317182" y="202168"/>
                        </a:cubicBezTo>
                        <a:cubicBezTo>
                          <a:pt x="317182" y="203120"/>
                          <a:pt x="316230" y="205025"/>
                          <a:pt x="314325" y="205025"/>
                        </a:cubicBezTo>
                        <a:cubicBezTo>
                          <a:pt x="312420" y="205025"/>
                          <a:pt x="309562" y="201215"/>
                          <a:pt x="308610" y="199310"/>
                        </a:cubicBezTo>
                        <a:cubicBezTo>
                          <a:pt x="303848" y="192643"/>
                          <a:pt x="299085" y="185975"/>
                          <a:pt x="294323" y="178355"/>
                        </a:cubicBezTo>
                        <a:cubicBezTo>
                          <a:pt x="291465" y="174545"/>
                          <a:pt x="289560" y="169783"/>
                          <a:pt x="286703" y="165973"/>
                        </a:cubicBezTo>
                        <a:cubicBezTo>
                          <a:pt x="286703" y="165973"/>
                          <a:pt x="285750" y="165973"/>
                          <a:pt x="285750" y="165973"/>
                        </a:cubicBezTo>
                        <a:cubicBezTo>
                          <a:pt x="286703" y="168830"/>
                          <a:pt x="287655" y="171688"/>
                          <a:pt x="288607" y="174545"/>
                        </a:cubicBezTo>
                        <a:cubicBezTo>
                          <a:pt x="289560" y="179308"/>
                          <a:pt x="290512" y="184070"/>
                          <a:pt x="288607" y="188833"/>
                        </a:cubicBezTo>
                        <a:cubicBezTo>
                          <a:pt x="286703" y="195500"/>
                          <a:pt x="279082" y="192643"/>
                          <a:pt x="275273" y="189785"/>
                        </a:cubicBezTo>
                        <a:cubicBezTo>
                          <a:pt x="270510" y="185975"/>
                          <a:pt x="266700" y="180260"/>
                          <a:pt x="263843" y="174545"/>
                        </a:cubicBezTo>
                        <a:cubicBezTo>
                          <a:pt x="261937" y="170735"/>
                          <a:pt x="260985" y="167878"/>
                          <a:pt x="260032" y="164068"/>
                        </a:cubicBezTo>
                        <a:cubicBezTo>
                          <a:pt x="260032" y="164068"/>
                          <a:pt x="259080" y="164068"/>
                          <a:pt x="259080" y="164068"/>
                        </a:cubicBezTo>
                        <a:cubicBezTo>
                          <a:pt x="259080" y="168830"/>
                          <a:pt x="259080" y="174545"/>
                          <a:pt x="257175" y="179308"/>
                        </a:cubicBezTo>
                        <a:cubicBezTo>
                          <a:pt x="256223" y="180260"/>
                          <a:pt x="255270" y="182165"/>
                          <a:pt x="253365" y="182165"/>
                        </a:cubicBezTo>
                        <a:cubicBezTo>
                          <a:pt x="251460" y="182165"/>
                          <a:pt x="250507" y="180260"/>
                          <a:pt x="249555" y="179308"/>
                        </a:cubicBezTo>
                        <a:cubicBezTo>
                          <a:pt x="247650" y="176450"/>
                          <a:pt x="247650" y="172640"/>
                          <a:pt x="247650" y="169783"/>
                        </a:cubicBezTo>
                        <a:cubicBezTo>
                          <a:pt x="247650" y="167878"/>
                          <a:pt x="247650" y="165020"/>
                          <a:pt x="247650" y="163115"/>
                        </a:cubicBezTo>
                        <a:cubicBezTo>
                          <a:pt x="247650" y="163115"/>
                          <a:pt x="247650" y="163115"/>
                          <a:pt x="246698" y="163115"/>
                        </a:cubicBezTo>
                        <a:cubicBezTo>
                          <a:pt x="243840" y="167878"/>
                          <a:pt x="239077" y="170735"/>
                          <a:pt x="234315" y="172640"/>
                        </a:cubicBezTo>
                        <a:cubicBezTo>
                          <a:pt x="229552" y="175498"/>
                          <a:pt x="223838" y="177403"/>
                          <a:pt x="218123" y="179308"/>
                        </a:cubicBezTo>
                        <a:cubicBezTo>
                          <a:pt x="213360" y="181213"/>
                          <a:pt x="207645" y="182165"/>
                          <a:pt x="202882" y="181213"/>
                        </a:cubicBezTo>
                        <a:cubicBezTo>
                          <a:pt x="200977" y="181213"/>
                          <a:pt x="199073" y="180260"/>
                          <a:pt x="197167" y="178355"/>
                        </a:cubicBezTo>
                        <a:cubicBezTo>
                          <a:pt x="196215" y="176450"/>
                          <a:pt x="196215" y="173593"/>
                          <a:pt x="197167" y="171688"/>
                        </a:cubicBezTo>
                        <a:cubicBezTo>
                          <a:pt x="198120" y="167878"/>
                          <a:pt x="200025" y="165020"/>
                          <a:pt x="201930" y="162163"/>
                        </a:cubicBezTo>
                        <a:cubicBezTo>
                          <a:pt x="201930" y="162163"/>
                          <a:pt x="201930" y="162163"/>
                          <a:pt x="200977" y="162163"/>
                        </a:cubicBezTo>
                        <a:cubicBezTo>
                          <a:pt x="194310" y="168830"/>
                          <a:pt x="184785" y="173593"/>
                          <a:pt x="176213" y="176450"/>
                        </a:cubicBezTo>
                        <a:cubicBezTo>
                          <a:pt x="172402" y="177403"/>
                          <a:pt x="168592" y="179308"/>
                          <a:pt x="164782" y="179308"/>
                        </a:cubicBezTo>
                        <a:cubicBezTo>
                          <a:pt x="163830" y="179308"/>
                          <a:pt x="161925" y="179308"/>
                          <a:pt x="161925" y="178355"/>
                        </a:cubicBezTo>
                        <a:cubicBezTo>
                          <a:pt x="161925" y="176450"/>
                          <a:pt x="162877" y="174545"/>
                          <a:pt x="162877" y="172640"/>
                        </a:cubicBezTo>
                        <a:cubicBezTo>
                          <a:pt x="164782" y="169783"/>
                          <a:pt x="166688" y="165973"/>
                          <a:pt x="169545" y="164068"/>
                        </a:cubicBezTo>
                        <a:cubicBezTo>
                          <a:pt x="169545" y="164068"/>
                          <a:pt x="169545" y="164068"/>
                          <a:pt x="168592" y="164068"/>
                        </a:cubicBezTo>
                        <a:cubicBezTo>
                          <a:pt x="163830" y="168830"/>
                          <a:pt x="156210" y="172640"/>
                          <a:pt x="149542" y="174545"/>
                        </a:cubicBezTo>
                        <a:cubicBezTo>
                          <a:pt x="147638" y="175498"/>
                          <a:pt x="142875" y="177403"/>
                          <a:pt x="140970" y="175498"/>
                        </a:cubicBezTo>
                        <a:cubicBezTo>
                          <a:pt x="139065" y="173593"/>
                          <a:pt x="141923" y="168830"/>
                          <a:pt x="142875" y="166925"/>
                        </a:cubicBezTo>
                        <a:cubicBezTo>
                          <a:pt x="143827" y="165020"/>
                          <a:pt x="145732" y="162163"/>
                          <a:pt x="146685" y="160258"/>
                        </a:cubicBezTo>
                        <a:cubicBezTo>
                          <a:pt x="146685" y="160258"/>
                          <a:pt x="146685" y="160258"/>
                          <a:pt x="145732" y="160258"/>
                        </a:cubicBezTo>
                        <a:cubicBezTo>
                          <a:pt x="140970" y="165020"/>
                          <a:pt x="136207" y="169783"/>
                          <a:pt x="131445" y="173593"/>
                        </a:cubicBezTo>
                        <a:cubicBezTo>
                          <a:pt x="127635" y="176450"/>
                          <a:pt x="122873" y="180260"/>
                          <a:pt x="118110" y="182165"/>
                        </a:cubicBezTo>
                        <a:cubicBezTo>
                          <a:pt x="113348" y="184070"/>
                          <a:pt x="106680" y="185975"/>
                          <a:pt x="101917" y="184070"/>
                        </a:cubicBezTo>
                        <a:cubicBezTo>
                          <a:pt x="100013" y="183118"/>
                          <a:pt x="98107" y="182165"/>
                          <a:pt x="99060" y="179308"/>
                        </a:cubicBezTo>
                        <a:cubicBezTo>
                          <a:pt x="99060" y="179308"/>
                          <a:pt x="99060" y="179308"/>
                          <a:pt x="98107" y="179308"/>
                        </a:cubicBezTo>
                        <a:cubicBezTo>
                          <a:pt x="92392" y="184070"/>
                          <a:pt x="85725" y="187880"/>
                          <a:pt x="79057" y="190738"/>
                        </a:cubicBezTo>
                        <a:cubicBezTo>
                          <a:pt x="76200" y="191690"/>
                          <a:pt x="74295" y="192643"/>
                          <a:pt x="71438" y="193595"/>
                        </a:cubicBezTo>
                        <a:cubicBezTo>
                          <a:pt x="71438" y="193595"/>
                          <a:pt x="71438" y="193595"/>
                          <a:pt x="71438" y="193595"/>
                        </a:cubicBezTo>
                        <a:cubicBezTo>
                          <a:pt x="71438" y="200263"/>
                          <a:pt x="71438" y="205978"/>
                          <a:pt x="70485" y="212645"/>
                        </a:cubicBezTo>
                        <a:cubicBezTo>
                          <a:pt x="70485" y="212645"/>
                          <a:pt x="70485" y="212645"/>
                          <a:pt x="71438" y="212645"/>
                        </a:cubicBezTo>
                        <a:cubicBezTo>
                          <a:pt x="68580" y="205978"/>
                          <a:pt x="62865" y="201215"/>
                          <a:pt x="55245" y="203120"/>
                        </a:cubicBezTo>
                        <a:cubicBezTo>
                          <a:pt x="49530" y="204073"/>
                          <a:pt x="45720" y="207883"/>
                          <a:pt x="43815" y="213598"/>
                        </a:cubicBezTo>
                        <a:cubicBezTo>
                          <a:pt x="40005" y="223123"/>
                          <a:pt x="41910" y="236458"/>
                          <a:pt x="50482" y="244078"/>
                        </a:cubicBezTo>
                        <a:cubicBezTo>
                          <a:pt x="55245" y="247888"/>
                          <a:pt x="60960" y="248840"/>
                          <a:pt x="66675" y="246935"/>
                        </a:cubicBezTo>
                        <a:cubicBezTo>
                          <a:pt x="66675" y="246935"/>
                          <a:pt x="66675" y="246935"/>
                          <a:pt x="66675" y="246935"/>
                        </a:cubicBezTo>
                        <a:cubicBezTo>
                          <a:pt x="67627" y="257413"/>
                          <a:pt x="71438" y="267890"/>
                          <a:pt x="78105" y="276463"/>
                        </a:cubicBezTo>
                        <a:cubicBezTo>
                          <a:pt x="79057" y="277415"/>
                          <a:pt x="80010" y="278368"/>
                          <a:pt x="80010" y="279320"/>
                        </a:cubicBezTo>
                        <a:cubicBezTo>
                          <a:pt x="80010" y="279320"/>
                          <a:pt x="80010" y="279320"/>
                          <a:pt x="80010" y="279320"/>
                        </a:cubicBezTo>
                        <a:cubicBezTo>
                          <a:pt x="80010" y="279320"/>
                          <a:pt x="78105" y="279320"/>
                          <a:pt x="78105" y="279320"/>
                        </a:cubicBezTo>
                        <a:cubicBezTo>
                          <a:pt x="76200" y="279320"/>
                          <a:pt x="74295" y="278368"/>
                          <a:pt x="73342" y="277415"/>
                        </a:cubicBezTo>
                        <a:cubicBezTo>
                          <a:pt x="68580" y="275510"/>
                          <a:pt x="64770" y="271700"/>
                          <a:pt x="61913" y="267890"/>
                        </a:cubicBezTo>
                        <a:cubicBezTo>
                          <a:pt x="60960" y="265985"/>
                          <a:pt x="60007" y="264080"/>
                          <a:pt x="59055" y="261223"/>
                        </a:cubicBezTo>
                        <a:cubicBezTo>
                          <a:pt x="59055" y="261223"/>
                          <a:pt x="58102" y="261223"/>
                          <a:pt x="58102" y="261223"/>
                        </a:cubicBezTo>
                        <a:cubicBezTo>
                          <a:pt x="58102" y="263128"/>
                          <a:pt x="57150" y="265985"/>
                          <a:pt x="57150" y="267890"/>
                        </a:cubicBezTo>
                        <a:cubicBezTo>
                          <a:pt x="56198" y="269795"/>
                          <a:pt x="55245" y="270748"/>
                          <a:pt x="53340" y="270748"/>
                        </a:cubicBezTo>
                        <a:cubicBezTo>
                          <a:pt x="51435" y="270748"/>
                          <a:pt x="49530" y="267890"/>
                          <a:pt x="48577" y="265985"/>
                        </a:cubicBezTo>
                        <a:cubicBezTo>
                          <a:pt x="45720" y="260270"/>
                          <a:pt x="45720" y="252650"/>
                          <a:pt x="45720" y="246935"/>
                        </a:cubicBezTo>
                        <a:cubicBezTo>
                          <a:pt x="45720" y="246935"/>
                          <a:pt x="44767" y="246935"/>
                          <a:pt x="44767" y="246935"/>
                        </a:cubicBezTo>
                        <a:cubicBezTo>
                          <a:pt x="43815" y="250745"/>
                          <a:pt x="43815" y="256460"/>
                          <a:pt x="40957" y="259318"/>
                        </a:cubicBezTo>
                        <a:cubicBezTo>
                          <a:pt x="38100" y="263128"/>
                          <a:pt x="35242" y="257413"/>
                          <a:pt x="34290" y="254555"/>
                        </a:cubicBezTo>
                        <a:cubicBezTo>
                          <a:pt x="31432" y="248840"/>
                          <a:pt x="30480" y="242173"/>
                          <a:pt x="30480" y="235505"/>
                        </a:cubicBezTo>
                        <a:cubicBezTo>
                          <a:pt x="30480" y="232648"/>
                          <a:pt x="31432" y="229790"/>
                          <a:pt x="32385" y="226933"/>
                        </a:cubicBezTo>
                        <a:cubicBezTo>
                          <a:pt x="32385" y="226933"/>
                          <a:pt x="32385" y="226933"/>
                          <a:pt x="31432" y="226933"/>
                        </a:cubicBezTo>
                        <a:cubicBezTo>
                          <a:pt x="29527" y="230743"/>
                          <a:pt x="25717" y="233600"/>
                          <a:pt x="22860" y="236458"/>
                        </a:cubicBezTo>
                        <a:cubicBezTo>
                          <a:pt x="20002" y="238363"/>
                          <a:pt x="15240" y="240268"/>
                          <a:pt x="15240" y="235505"/>
                        </a:cubicBezTo>
                        <a:cubicBezTo>
                          <a:pt x="15240" y="230743"/>
                          <a:pt x="18098" y="225980"/>
                          <a:pt x="20002" y="222170"/>
                        </a:cubicBezTo>
                        <a:cubicBezTo>
                          <a:pt x="20955" y="220265"/>
                          <a:pt x="22860" y="218360"/>
                          <a:pt x="23813" y="216455"/>
                        </a:cubicBezTo>
                        <a:cubicBezTo>
                          <a:pt x="23813" y="216455"/>
                          <a:pt x="23813" y="216455"/>
                          <a:pt x="22860" y="216455"/>
                        </a:cubicBezTo>
                        <a:cubicBezTo>
                          <a:pt x="19050" y="218360"/>
                          <a:pt x="14288" y="222170"/>
                          <a:pt x="9525" y="221218"/>
                        </a:cubicBezTo>
                        <a:cubicBezTo>
                          <a:pt x="6667" y="221218"/>
                          <a:pt x="5715" y="218360"/>
                          <a:pt x="6667" y="216455"/>
                        </a:cubicBezTo>
                        <a:cubicBezTo>
                          <a:pt x="6667" y="215503"/>
                          <a:pt x="7620" y="214550"/>
                          <a:pt x="8573" y="213598"/>
                        </a:cubicBezTo>
                        <a:cubicBezTo>
                          <a:pt x="10477" y="211693"/>
                          <a:pt x="12382" y="210740"/>
                          <a:pt x="14288" y="208835"/>
                        </a:cubicBezTo>
                        <a:cubicBezTo>
                          <a:pt x="16192" y="206930"/>
                          <a:pt x="19050" y="204073"/>
                          <a:pt x="20955" y="201215"/>
                        </a:cubicBezTo>
                        <a:cubicBezTo>
                          <a:pt x="20955" y="201215"/>
                          <a:pt x="20955" y="201215"/>
                          <a:pt x="20002" y="201215"/>
                        </a:cubicBezTo>
                        <a:cubicBezTo>
                          <a:pt x="18098" y="203120"/>
                          <a:pt x="16192" y="204073"/>
                          <a:pt x="13335" y="205978"/>
                        </a:cubicBezTo>
                        <a:cubicBezTo>
                          <a:pt x="10477" y="207883"/>
                          <a:pt x="4763" y="210740"/>
                          <a:pt x="1905" y="207883"/>
                        </a:cubicBezTo>
                        <a:cubicBezTo>
                          <a:pt x="0" y="205978"/>
                          <a:pt x="0" y="203120"/>
                          <a:pt x="0" y="201215"/>
                        </a:cubicBezTo>
                        <a:cubicBezTo>
                          <a:pt x="0" y="197405"/>
                          <a:pt x="952" y="194548"/>
                          <a:pt x="1905" y="190738"/>
                        </a:cubicBezTo>
                        <a:cubicBezTo>
                          <a:pt x="3810" y="185023"/>
                          <a:pt x="7620" y="180260"/>
                          <a:pt x="12382" y="176450"/>
                        </a:cubicBezTo>
                        <a:cubicBezTo>
                          <a:pt x="15240" y="174545"/>
                          <a:pt x="17145" y="172640"/>
                          <a:pt x="20002" y="171688"/>
                        </a:cubicBezTo>
                        <a:cubicBezTo>
                          <a:pt x="20002" y="171688"/>
                          <a:pt x="20002" y="171688"/>
                          <a:pt x="20002" y="171688"/>
                        </a:cubicBezTo>
                        <a:cubicBezTo>
                          <a:pt x="18098" y="171688"/>
                          <a:pt x="16192" y="172640"/>
                          <a:pt x="14288" y="172640"/>
                        </a:cubicBezTo>
                        <a:cubicBezTo>
                          <a:pt x="12382" y="172640"/>
                          <a:pt x="6667" y="173593"/>
                          <a:pt x="5715" y="170735"/>
                        </a:cubicBezTo>
                        <a:cubicBezTo>
                          <a:pt x="3810" y="167878"/>
                          <a:pt x="8573" y="164068"/>
                          <a:pt x="10477" y="163115"/>
                        </a:cubicBezTo>
                        <a:cubicBezTo>
                          <a:pt x="13335" y="161210"/>
                          <a:pt x="17145" y="160258"/>
                          <a:pt x="20955" y="160258"/>
                        </a:cubicBezTo>
                        <a:cubicBezTo>
                          <a:pt x="22860" y="160258"/>
                          <a:pt x="25717" y="159305"/>
                          <a:pt x="27623" y="159305"/>
                        </a:cubicBezTo>
                        <a:cubicBezTo>
                          <a:pt x="27623" y="159305"/>
                          <a:pt x="27623" y="159305"/>
                          <a:pt x="27623" y="159305"/>
                        </a:cubicBezTo>
                        <a:cubicBezTo>
                          <a:pt x="22860" y="155495"/>
                          <a:pt x="21907" y="148828"/>
                          <a:pt x="21907" y="143113"/>
                        </a:cubicBezTo>
                        <a:cubicBezTo>
                          <a:pt x="21907" y="141208"/>
                          <a:pt x="22860" y="138350"/>
                          <a:pt x="23813" y="136445"/>
                        </a:cubicBezTo>
                        <a:cubicBezTo>
                          <a:pt x="23813" y="135493"/>
                          <a:pt x="24765" y="134540"/>
                          <a:pt x="24765" y="134540"/>
                        </a:cubicBezTo>
                        <a:cubicBezTo>
                          <a:pt x="24765" y="134540"/>
                          <a:pt x="24765" y="134540"/>
                          <a:pt x="24765" y="133588"/>
                        </a:cubicBezTo>
                        <a:cubicBezTo>
                          <a:pt x="24765" y="133588"/>
                          <a:pt x="24765" y="133588"/>
                          <a:pt x="24765" y="133588"/>
                        </a:cubicBezTo>
                        <a:cubicBezTo>
                          <a:pt x="24765" y="133588"/>
                          <a:pt x="24765" y="134540"/>
                          <a:pt x="25717" y="134540"/>
                        </a:cubicBezTo>
                        <a:cubicBezTo>
                          <a:pt x="26670" y="135493"/>
                          <a:pt x="26670" y="136445"/>
                          <a:pt x="27623" y="137398"/>
                        </a:cubicBezTo>
                        <a:cubicBezTo>
                          <a:pt x="29527" y="140255"/>
                          <a:pt x="31432" y="142160"/>
                          <a:pt x="33338" y="144065"/>
                        </a:cubicBezTo>
                        <a:cubicBezTo>
                          <a:pt x="36195" y="146923"/>
                          <a:pt x="41910" y="150733"/>
                          <a:pt x="46673" y="149780"/>
                        </a:cubicBezTo>
                        <a:cubicBezTo>
                          <a:pt x="51435" y="148828"/>
                          <a:pt x="51435" y="141208"/>
                          <a:pt x="52388" y="137398"/>
                        </a:cubicBezTo>
                        <a:cubicBezTo>
                          <a:pt x="52388" y="134540"/>
                          <a:pt x="53340" y="131683"/>
                          <a:pt x="53340" y="128825"/>
                        </a:cubicBezTo>
                        <a:cubicBezTo>
                          <a:pt x="54292" y="122158"/>
                          <a:pt x="56198" y="114538"/>
                          <a:pt x="58102" y="107870"/>
                        </a:cubicBezTo>
                        <a:cubicBezTo>
                          <a:pt x="63817" y="85963"/>
                          <a:pt x="74295" y="65008"/>
                          <a:pt x="88582" y="47863"/>
                        </a:cubicBezTo>
                        <a:cubicBezTo>
                          <a:pt x="97155" y="37385"/>
                          <a:pt x="108585" y="28813"/>
                          <a:pt x="120015" y="22145"/>
                        </a:cubicBezTo>
                        <a:cubicBezTo>
                          <a:pt x="135255" y="13573"/>
                          <a:pt x="153352" y="7858"/>
                          <a:pt x="171450" y="5000"/>
                        </a:cubicBezTo>
                        <a:cubicBezTo>
                          <a:pt x="200025" y="-715"/>
                          <a:pt x="229552" y="238"/>
                          <a:pt x="257175" y="9763"/>
                        </a:cubicBezTo>
                        <a:cubicBezTo>
                          <a:pt x="264795" y="12620"/>
                          <a:pt x="273368" y="16430"/>
                          <a:pt x="280035" y="20240"/>
                        </a:cubicBezTo>
                        <a:cubicBezTo>
                          <a:pt x="281940" y="21193"/>
                          <a:pt x="283845" y="23098"/>
                          <a:pt x="286703" y="24050"/>
                        </a:cubicBezTo>
                        <a:cubicBezTo>
                          <a:pt x="287655" y="25003"/>
                          <a:pt x="288607" y="25955"/>
                          <a:pt x="289560" y="25955"/>
                        </a:cubicBezTo>
                        <a:cubicBezTo>
                          <a:pt x="290512" y="26908"/>
                          <a:pt x="291465" y="26908"/>
                          <a:pt x="292418" y="26908"/>
                        </a:cubicBezTo>
                        <a:cubicBezTo>
                          <a:pt x="295275" y="27860"/>
                          <a:pt x="299085" y="28813"/>
                          <a:pt x="301943" y="29765"/>
                        </a:cubicBezTo>
                        <a:cubicBezTo>
                          <a:pt x="307657" y="31670"/>
                          <a:pt x="313373" y="34528"/>
                          <a:pt x="319087" y="38338"/>
                        </a:cubicBezTo>
                        <a:cubicBezTo>
                          <a:pt x="328612" y="44053"/>
                          <a:pt x="336232" y="52625"/>
                          <a:pt x="342900" y="61198"/>
                        </a:cubicBezTo>
                        <a:cubicBezTo>
                          <a:pt x="354330" y="77390"/>
                          <a:pt x="360045" y="97393"/>
                          <a:pt x="362903" y="116443"/>
                        </a:cubicBezTo>
                        <a:cubicBezTo>
                          <a:pt x="363855" y="124063"/>
                          <a:pt x="364807" y="132635"/>
                          <a:pt x="364807" y="140255"/>
                        </a:cubicBezTo>
                        <a:cubicBezTo>
                          <a:pt x="364807" y="145970"/>
                          <a:pt x="364807" y="150733"/>
                          <a:pt x="365760" y="156448"/>
                        </a:cubicBezTo>
                        <a:cubicBezTo>
                          <a:pt x="365760" y="159305"/>
                          <a:pt x="366712" y="162163"/>
                          <a:pt x="368618" y="164068"/>
                        </a:cubicBezTo>
                        <a:cubicBezTo>
                          <a:pt x="371475" y="167878"/>
                          <a:pt x="377190" y="167878"/>
                          <a:pt x="381000" y="166925"/>
                        </a:cubicBezTo>
                        <a:cubicBezTo>
                          <a:pt x="382905" y="166925"/>
                          <a:pt x="385762" y="165973"/>
                          <a:pt x="386715" y="165020"/>
                        </a:cubicBezTo>
                        <a:cubicBezTo>
                          <a:pt x="388620" y="164068"/>
                          <a:pt x="390525" y="160258"/>
                          <a:pt x="393382" y="161210"/>
                        </a:cubicBezTo>
                        <a:cubicBezTo>
                          <a:pt x="396240" y="162163"/>
                          <a:pt x="394335" y="167878"/>
                          <a:pt x="393382" y="169783"/>
                        </a:cubicBezTo>
                        <a:cubicBezTo>
                          <a:pt x="392430" y="172640"/>
                          <a:pt x="389573" y="175498"/>
                          <a:pt x="386715" y="177403"/>
                        </a:cubicBezTo>
                        <a:cubicBezTo>
                          <a:pt x="386715" y="183118"/>
                          <a:pt x="382905" y="185023"/>
                          <a:pt x="379095" y="186928"/>
                        </a:cubicBezTo>
                        <a:cubicBezTo>
                          <a:pt x="379095" y="186928"/>
                          <a:pt x="379095" y="186928"/>
                          <a:pt x="379095" y="186928"/>
                        </a:cubicBezTo>
                        <a:close/>
                      </a:path>
                    </a:pathLst>
                  </a:custGeom>
                  <a:solidFill>
                    <a:srgbClr val="141E23"/>
                  </a:solidFill>
                  <a:ln w="9525" cap="flat">
                    <a:noFill/>
                    <a:prstDash val="solid"/>
                    <a:miter/>
                  </a:ln>
                </p:spPr>
                <p:txBody>
                  <a:bodyPr rtlCol="0" anchor="ctr"/>
                  <a:lstStyle/>
                  <a:p>
                    <a:endParaRPr lang="en-US"/>
                  </a:p>
                </p:txBody>
              </p:sp>
            </p:grpSp>
            <p:grpSp>
              <p:nvGrpSpPr>
                <p:cNvPr id="3015" name="Graphic 4">
                  <a:extLst>
                    <a:ext uri="{FF2B5EF4-FFF2-40B4-BE49-F238E27FC236}">
                      <a16:creationId xmlns:a16="http://schemas.microsoft.com/office/drawing/2014/main" id="{AF8D23DB-EEAE-44BB-BDBB-E4F94238998E}"/>
                    </a:ext>
                  </a:extLst>
                </p:cNvPr>
                <p:cNvGrpSpPr/>
                <p:nvPr/>
              </p:nvGrpSpPr>
              <p:grpSpPr>
                <a:xfrm>
                  <a:off x="1332547" y="698499"/>
                  <a:ext cx="269557" cy="47625"/>
                  <a:chOff x="1332547" y="698499"/>
                  <a:chExt cx="269557" cy="47625"/>
                </a:xfrm>
                <a:solidFill>
                  <a:srgbClr val="141E23"/>
                </a:solidFill>
              </p:grpSpPr>
              <p:sp>
                <p:nvSpPr>
                  <p:cNvPr id="3016" name="Freeform: Shape 3015">
                    <a:extLst>
                      <a:ext uri="{FF2B5EF4-FFF2-40B4-BE49-F238E27FC236}">
                        <a16:creationId xmlns:a16="http://schemas.microsoft.com/office/drawing/2014/main" id="{A08600F8-2860-419B-91AA-A8FB7745F194}"/>
                      </a:ext>
                    </a:extLst>
                  </p:cNvPr>
                  <p:cNvSpPr/>
                  <p:nvPr/>
                </p:nvSpPr>
                <p:spPr>
                  <a:xfrm>
                    <a:off x="1332547" y="700404"/>
                    <a:ext cx="19050" cy="30480"/>
                  </a:xfrm>
                  <a:custGeom>
                    <a:avLst/>
                    <a:gdLst>
                      <a:gd name="connsiteX0" fmla="*/ 12382 w 19050"/>
                      <a:gd name="connsiteY0" fmla="*/ 0 h 30480"/>
                      <a:gd name="connsiteX1" fmla="*/ 11430 w 19050"/>
                      <a:gd name="connsiteY1" fmla="*/ 1905 h 30480"/>
                      <a:gd name="connsiteX2" fmla="*/ 7620 w 19050"/>
                      <a:gd name="connsiteY2" fmla="*/ 6668 h 30480"/>
                      <a:gd name="connsiteX3" fmla="*/ 5715 w 19050"/>
                      <a:gd name="connsiteY3" fmla="*/ 9525 h 30480"/>
                      <a:gd name="connsiteX4" fmla="*/ 3810 w 19050"/>
                      <a:gd name="connsiteY4" fmla="*/ 13335 h 30480"/>
                      <a:gd name="connsiteX5" fmla="*/ 1905 w 19050"/>
                      <a:gd name="connsiteY5" fmla="*/ 17145 h 30480"/>
                      <a:gd name="connsiteX6" fmla="*/ 952 w 19050"/>
                      <a:gd name="connsiteY6" fmla="*/ 20955 h 30480"/>
                      <a:gd name="connsiteX7" fmla="*/ 952 w 19050"/>
                      <a:gd name="connsiteY7" fmla="*/ 22860 h 30480"/>
                      <a:gd name="connsiteX8" fmla="*/ 952 w 19050"/>
                      <a:gd name="connsiteY8" fmla="*/ 23813 h 30480"/>
                      <a:gd name="connsiteX9" fmla="*/ 952 w 19050"/>
                      <a:gd name="connsiteY9" fmla="*/ 23813 h 30480"/>
                      <a:gd name="connsiteX10" fmla="*/ 952 w 19050"/>
                      <a:gd name="connsiteY10" fmla="*/ 24765 h 30480"/>
                      <a:gd name="connsiteX11" fmla="*/ 1905 w 19050"/>
                      <a:gd name="connsiteY11" fmla="*/ 25718 h 30480"/>
                      <a:gd name="connsiteX12" fmla="*/ 2857 w 19050"/>
                      <a:gd name="connsiteY12" fmla="*/ 26670 h 30480"/>
                      <a:gd name="connsiteX13" fmla="*/ 3810 w 19050"/>
                      <a:gd name="connsiteY13" fmla="*/ 27623 h 30480"/>
                      <a:gd name="connsiteX14" fmla="*/ 4763 w 19050"/>
                      <a:gd name="connsiteY14" fmla="*/ 28575 h 30480"/>
                      <a:gd name="connsiteX15" fmla="*/ 8573 w 19050"/>
                      <a:gd name="connsiteY15" fmla="*/ 29528 h 30480"/>
                      <a:gd name="connsiteX16" fmla="*/ 12382 w 19050"/>
                      <a:gd name="connsiteY16" fmla="*/ 29528 h 30480"/>
                      <a:gd name="connsiteX17" fmla="*/ 15240 w 19050"/>
                      <a:gd name="connsiteY17" fmla="*/ 28575 h 30480"/>
                      <a:gd name="connsiteX18" fmla="*/ 17145 w 19050"/>
                      <a:gd name="connsiteY18" fmla="*/ 27623 h 30480"/>
                      <a:gd name="connsiteX19" fmla="*/ 19050 w 19050"/>
                      <a:gd name="connsiteY19" fmla="*/ 26670 h 30480"/>
                      <a:gd name="connsiteX20" fmla="*/ 17145 w 19050"/>
                      <a:gd name="connsiteY20" fmla="*/ 27623 h 30480"/>
                      <a:gd name="connsiteX21" fmla="*/ 15240 w 19050"/>
                      <a:gd name="connsiteY21" fmla="*/ 28575 h 30480"/>
                      <a:gd name="connsiteX22" fmla="*/ 12382 w 19050"/>
                      <a:gd name="connsiteY22" fmla="*/ 29528 h 30480"/>
                      <a:gd name="connsiteX23" fmla="*/ 8573 w 19050"/>
                      <a:gd name="connsiteY23" fmla="*/ 30480 h 30480"/>
                      <a:gd name="connsiteX24" fmla="*/ 3810 w 19050"/>
                      <a:gd name="connsiteY24" fmla="*/ 29528 h 30480"/>
                      <a:gd name="connsiteX25" fmla="*/ 2857 w 19050"/>
                      <a:gd name="connsiteY25" fmla="*/ 28575 h 30480"/>
                      <a:gd name="connsiteX26" fmla="*/ 1905 w 19050"/>
                      <a:gd name="connsiteY26" fmla="*/ 27623 h 30480"/>
                      <a:gd name="connsiteX27" fmla="*/ 952 w 19050"/>
                      <a:gd name="connsiteY27" fmla="*/ 26670 h 30480"/>
                      <a:gd name="connsiteX28" fmla="*/ 0 w 19050"/>
                      <a:gd name="connsiteY28" fmla="*/ 25718 h 30480"/>
                      <a:gd name="connsiteX29" fmla="*/ 0 w 19050"/>
                      <a:gd name="connsiteY29" fmla="*/ 24765 h 30480"/>
                      <a:gd name="connsiteX30" fmla="*/ 0 w 19050"/>
                      <a:gd name="connsiteY30" fmla="*/ 23813 h 30480"/>
                      <a:gd name="connsiteX31" fmla="*/ 0 w 19050"/>
                      <a:gd name="connsiteY31" fmla="*/ 22860 h 30480"/>
                      <a:gd name="connsiteX32" fmla="*/ 0 w 19050"/>
                      <a:gd name="connsiteY32" fmla="*/ 20003 h 30480"/>
                      <a:gd name="connsiteX33" fmla="*/ 952 w 19050"/>
                      <a:gd name="connsiteY33" fmla="*/ 15240 h 30480"/>
                      <a:gd name="connsiteX34" fmla="*/ 2857 w 19050"/>
                      <a:gd name="connsiteY34" fmla="*/ 11430 h 30480"/>
                      <a:gd name="connsiteX35" fmla="*/ 5715 w 19050"/>
                      <a:gd name="connsiteY35" fmla="*/ 7620 h 30480"/>
                      <a:gd name="connsiteX36" fmla="*/ 8573 w 19050"/>
                      <a:gd name="connsiteY36" fmla="*/ 4763 h 30480"/>
                      <a:gd name="connsiteX37" fmla="*/ 12382 w 19050"/>
                      <a:gd name="connsiteY37" fmla="*/ 953 h 30480"/>
                      <a:gd name="connsiteX38" fmla="*/ 12382 w 19050"/>
                      <a:gd name="connsiteY38"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 h="30480">
                        <a:moveTo>
                          <a:pt x="12382" y="0"/>
                        </a:moveTo>
                        <a:cubicBezTo>
                          <a:pt x="12382" y="0"/>
                          <a:pt x="11430" y="953"/>
                          <a:pt x="11430" y="1905"/>
                        </a:cubicBezTo>
                        <a:cubicBezTo>
                          <a:pt x="10477" y="2858"/>
                          <a:pt x="9525" y="4763"/>
                          <a:pt x="7620" y="6668"/>
                        </a:cubicBezTo>
                        <a:cubicBezTo>
                          <a:pt x="6667" y="7620"/>
                          <a:pt x="6667" y="8573"/>
                          <a:pt x="5715" y="9525"/>
                        </a:cubicBezTo>
                        <a:cubicBezTo>
                          <a:pt x="4763" y="10478"/>
                          <a:pt x="3810" y="11430"/>
                          <a:pt x="3810" y="13335"/>
                        </a:cubicBezTo>
                        <a:cubicBezTo>
                          <a:pt x="2857" y="14288"/>
                          <a:pt x="2857" y="16193"/>
                          <a:pt x="1905" y="17145"/>
                        </a:cubicBezTo>
                        <a:cubicBezTo>
                          <a:pt x="952" y="18098"/>
                          <a:pt x="952" y="20003"/>
                          <a:pt x="952" y="20955"/>
                        </a:cubicBezTo>
                        <a:cubicBezTo>
                          <a:pt x="952" y="21908"/>
                          <a:pt x="952" y="21908"/>
                          <a:pt x="952" y="22860"/>
                        </a:cubicBezTo>
                        <a:lnTo>
                          <a:pt x="952" y="23813"/>
                        </a:lnTo>
                        <a:cubicBezTo>
                          <a:pt x="952" y="23813"/>
                          <a:pt x="952" y="23813"/>
                          <a:pt x="952" y="23813"/>
                        </a:cubicBezTo>
                        <a:lnTo>
                          <a:pt x="952" y="24765"/>
                        </a:lnTo>
                        <a:cubicBezTo>
                          <a:pt x="952" y="24765"/>
                          <a:pt x="952" y="25718"/>
                          <a:pt x="1905" y="25718"/>
                        </a:cubicBezTo>
                        <a:cubicBezTo>
                          <a:pt x="1905" y="25718"/>
                          <a:pt x="1905" y="25718"/>
                          <a:pt x="2857" y="26670"/>
                        </a:cubicBezTo>
                        <a:cubicBezTo>
                          <a:pt x="2857" y="26670"/>
                          <a:pt x="2857" y="26670"/>
                          <a:pt x="3810" y="27623"/>
                        </a:cubicBezTo>
                        <a:cubicBezTo>
                          <a:pt x="3810" y="27623"/>
                          <a:pt x="4763" y="27623"/>
                          <a:pt x="4763" y="28575"/>
                        </a:cubicBezTo>
                        <a:cubicBezTo>
                          <a:pt x="5715" y="29528"/>
                          <a:pt x="7620" y="29528"/>
                          <a:pt x="8573" y="29528"/>
                        </a:cubicBezTo>
                        <a:cubicBezTo>
                          <a:pt x="9525" y="29528"/>
                          <a:pt x="11430" y="29528"/>
                          <a:pt x="12382" y="29528"/>
                        </a:cubicBezTo>
                        <a:cubicBezTo>
                          <a:pt x="13335" y="29528"/>
                          <a:pt x="14288" y="28575"/>
                          <a:pt x="15240" y="28575"/>
                        </a:cubicBezTo>
                        <a:cubicBezTo>
                          <a:pt x="16192" y="28575"/>
                          <a:pt x="17145" y="27623"/>
                          <a:pt x="17145" y="27623"/>
                        </a:cubicBezTo>
                        <a:cubicBezTo>
                          <a:pt x="18098" y="27623"/>
                          <a:pt x="19050" y="26670"/>
                          <a:pt x="19050" y="26670"/>
                        </a:cubicBezTo>
                        <a:cubicBezTo>
                          <a:pt x="19050" y="26670"/>
                          <a:pt x="18098" y="26670"/>
                          <a:pt x="17145" y="27623"/>
                        </a:cubicBezTo>
                        <a:cubicBezTo>
                          <a:pt x="16192" y="27623"/>
                          <a:pt x="16192" y="28575"/>
                          <a:pt x="15240" y="28575"/>
                        </a:cubicBezTo>
                        <a:cubicBezTo>
                          <a:pt x="14288" y="28575"/>
                          <a:pt x="13335" y="29528"/>
                          <a:pt x="12382" y="29528"/>
                        </a:cubicBezTo>
                        <a:cubicBezTo>
                          <a:pt x="11430" y="29528"/>
                          <a:pt x="9525" y="30480"/>
                          <a:pt x="8573" y="30480"/>
                        </a:cubicBezTo>
                        <a:cubicBezTo>
                          <a:pt x="7620" y="30480"/>
                          <a:pt x="5715" y="30480"/>
                          <a:pt x="3810" y="29528"/>
                        </a:cubicBezTo>
                        <a:cubicBezTo>
                          <a:pt x="3810" y="29528"/>
                          <a:pt x="2857" y="29528"/>
                          <a:pt x="2857" y="28575"/>
                        </a:cubicBezTo>
                        <a:cubicBezTo>
                          <a:pt x="2857" y="28575"/>
                          <a:pt x="1905" y="28575"/>
                          <a:pt x="1905" y="27623"/>
                        </a:cubicBezTo>
                        <a:cubicBezTo>
                          <a:pt x="1905" y="27623"/>
                          <a:pt x="952" y="26670"/>
                          <a:pt x="952" y="26670"/>
                        </a:cubicBezTo>
                        <a:cubicBezTo>
                          <a:pt x="952" y="26670"/>
                          <a:pt x="952" y="25718"/>
                          <a:pt x="0" y="25718"/>
                        </a:cubicBezTo>
                        <a:lnTo>
                          <a:pt x="0" y="24765"/>
                        </a:lnTo>
                        <a:cubicBezTo>
                          <a:pt x="0" y="24765"/>
                          <a:pt x="0" y="24765"/>
                          <a:pt x="0" y="23813"/>
                        </a:cubicBezTo>
                        <a:lnTo>
                          <a:pt x="0" y="22860"/>
                        </a:lnTo>
                        <a:cubicBezTo>
                          <a:pt x="0" y="21908"/>
                          <a:pt x="0" y="20955"/>
                          <a:pt x="0" y="20003"/>
                        </a:cubicBezTo>
                        <a:cubicBezTo>
                          <a:pt x="0" y="18098"/>
                          <a:pt x="952" y="17145"/>
                          <a:pt x="952" y="15240"/>
                        </a:cubicBezTo>
                        <a:cubicBezTo>
                          <a:pt x="1905" y="13335"/>
                          <a:pt x="1905" y="12383"/>
                          <a:pt x="2857" y="11430"/>
                        </a:cubicBezTo>
                        <a:cubicBezTo>
                          <a:pt x="3810" y="10478"/>
                          <a:pt x="4763" y="8573"/>
                          <a:pt x="5715" y="7620"/>
                        </a:cubicBezTo>
                        <a:cubicBezTo>
                          <a:pt x="6667" y="6668"/>
                          <a:pt x="7620" y="5715"/>
                          <a:pt x="8573" y="4763"/>
                        </a:cubicBezTo>
                        <a:cubicBezTo>
                          <a:pt x="10477" y="2858"/>
                          <a:pt x="11430" y="1905"/>
                          <a:pt x="12382" y="953"/>
                        </a:cubicBezTo>
                        <a:cubicBezTo>
                          <a:pt x="12382" y="0"/>
                          <a:pt x="12382" y="0"/>
                          <a:pt x="12382" y="0"/>
                        </a:cubicBezTo>
                        <a:close/>
                      </a:path>
                    </a:pathLst>
                  </a:custGeom>
                  <a:solidFill>
                    <a:srgbClr val="141E23"/>
                  </a:solidFill>
                  <a:ln w="9525" cap="flat">
                    <a:noFill/>
                    <a:prstDash val="solid"/>
                    <a:miter/>
                  </a:ln>
                </p:spPr>
                <p:txBody>
                  <a:bodyPr rtlCol="0" anchor="ctr"/>
                  <a:lstStyle/>
                  <a:p>
                    <a:endParaRPr lang="en-US"/>
                  </a:p>
                </p:txBody>
              </p:sp>
              <p:sp>
                <p:nvSpPr>
                  <p:cNvPr id="3017" name="Freeform: Shape 3016">
                    <a:extLst>
                      <a:ext uri="{FF2B5EF4-FFF2-40B4-BE49-F238E27FC236}">
                        <a16:creationId xmlns:a16="http://schemas.microsoft.com/office/drawing/2014/main" id="{68181976-C5E2-4A20-AA9B-7964DD107431}"/>
                      </a:ext>
                    </a:extLst>
                  </p:cNvPr>
                  <p:cNvSpPr/>
                  <p:nvPr/>
                </p:nvSpPr>
                <p:spPr>
                  <a:xfrm>
                    <a:off x="1366837" y="698499"/>
                    <a:ext cx="14287" cy="20002"/>
                  </a:xfrm>
                  <a:custGeom>
                    <a:avLst/>
                    <a:gdLst>
                      <a:gd name="connsiteX0" fmla="*/ 14288 w 14287"/>
                      <a:gd name="connsiteY0" fmla="*/ 0 h 20002"/>
                      <a:gd name="connsiteX1" fmla="*/ 11430 w 14287"/>
                      <a:gd name="connsiteY1" fmla="*/ 2857 h 20002"/>
                      <a:gd name="connsiteX2" fmla="*/ 5715 w 14287"/>
                      <a:gd name="connsiteY2" fmla="*/ 8572 h 20002"/>
                      <a:gd name="connsiteX3" fmla="*/ 1905 w 14287"/>
                      <a:gd name="connsiteY3" fmla="*/ 16192 h 20002"/>
                      <a:gd name="connsiteX4" fmla="*/ 1905 w 14287"/>
                      <a:gd name="connsiteY4" fmla="*/ 18097 h 20002"/>
                      <a:gd name="connsiteX5" fmla="*/ 1905 w 14287"/>
                      <a:gd name="connsiteY5" fmla="*/ 19050 h 20002"/>
                      <a:gd name="connsiteX6" fmla="*/ 1905 w 14287"/>
                      <a:gd name="connsiteY6" fmla="*/ 20003 h 20002"/>
                      <a:gd name="connsiteX7" fmla="*/ 952 w 14287"/>
                      <a:gd name="connsiteY7" fmla="*/ 19050 h 20002"/>
                      <a:gd name="connsiteX8" fmla="*/ 0 w 14287"/>
                      <a:gd name="connsiteY8" fmla="*/ 16192 h 20002"/>
                      <a:gd name="connsiteX9" fmla="*/ 0 w 14287"/>
                      <a:gd name="connsiteY9" fmla="*/ 14288 h 20002"/>
                      <a:gd name="connsiteX10" fmla="*/ 952 w 14287"/>
                      <a:gd name="connsiteY10" fmla="*/ 12382 h 20002"/>
                      <a:gd name="connsiteX11" fmla="*/ 3810 w 14287"/>
                      <a:gd name="connsiteY11" fmla="*/ 8572 h 20002"/>
                      <a:gd name="connsiteX12" fmla="*/ 10477 w 14287"/>
                      <a:gd name="connsiteY12" fmla="*/ 2857 h 20002"/>
                      <a:gd name="connsiteX13" fmla="*/ 14288 w 14287"/>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20002">
                        <a:moveTo>
                          <a:pt x="14288" y="0"/>
                        </a:moveTo>
                        <a:cubicBezTo>
                          <a:pt x="14288" y="0"/>
                          <a:pt x="13335" y="953"/>
                          <a:pt x="11430" y="2857"/>
                        </a:cubicBezTo>
                        <a:cubicBezTo>
                          <a:pt x="9525" y="4763"/>
                          <a:pt x="7620" y="6667"/>
                          <a:pt x="5715" y="8572"/>
                        </a:cubicBezTo>
                        <a:cubicBezTo>
                          <a:pt x="3810" y="10478"/>
                          <a:pt x="1905" y="13335"/>
                          <a:pt x="1905" y="16192"/>
                        </a:cubicBezTo>
                        <a:cubicBezTo>
                          <a:pt x="1905" y="17145"/>
                          <a:pt x="1905" y="17145"/>
                          <a:pt x="1905" y="18097"/>
                        </a:cubicBezTo>
                        <a:cubicBezTo>
                          <a:pt x="1905" y="18097"/>
                          <a:pt x="1905" y="19050"/>
                          <a:pt x="1905" y="19050"/>
                        </a:cubicBezTo>
                        <a:cubicBezTo>
                          <a:pt x="1905" y="20003"/>
                          <a:pt x="1905" y="20003"/>
                          <a:pt x="1905" y="20003"/>
                        </a:cubicBezTo>
                        <a:cubicBezTo>
                          <a:pt x="1905" y="20003"/>
                          <a:pt x="1905" y="20003"/>
                          <a:pt x="952" y="19050"/>
                        </a:cubicBezTo>
                        <a:cubicBezTo>
                          <a:pt x="952" y="18097"/>
                          <a:pt x="0" y="17145"/>
                          <a:pt x="0" y="16192"/>
                        </a:cubicBezTo>
                        <a:cubicBezTo>
                          <a:pt x="0" y="15240"/>
                          <a:pt x="0" y="15240"/>
                          <a:pt x="0" y="14288"/>
                        </a:cubicBezTo>
                        <a:cubicBezTo>
                          <a:pt x="0" y="13335"/>
                          <a:pt x="0" y="12382"/>
                          <a:pt x="952" y="12382"/>
                        </a:cubicBezTo>
                        <a:cubicBezTo>
                          <a:pt x="1905" y="10478"/>
                          <a:pt x="2858" y="9525"/>
                          <a:pt x="3810" y="8572"/>
                        </a:cubicBezTo>
                        <a:cubicBezTo>
                          <a:pt x="5715" y="5715"/>
                          <a:pt x="8573" y="3810"/>
                          <a:pt x="10477" y="2857"/>
                        </a:cubicBezTo>
                        <a:cubicBezTo>
                          <a:pt x="13335" y="0"/>
                          <a:pt x="14288" y="0"/>
                          <a:pt x="14288" y="0"/>
                        </a:cubicBezTo>
                        <a:close/>
                      </a:path>
                    </a:pathLst>
                  </a:custGeom>
                  <a:solidFill>
                    <a:srgbClr val="141E23"/>
                  </a:solidFill>
                  <a:ln w="9525" cap="flat">
                    <a:noFill/>
                    <a:prstDash val="solid"/>
                    <a:miter/>
                  </a:ln>
                </p:spPr>
                <p:txBody>
                  <a:bodyPr rtlCol="0" anchor="ctr"/>
                  <a:lstStyle/>
                  <a:p>
                    <a:endParaRPr lang="en-US"/>
                  </a:p>
                </p:txBody>
              </p:sp>
              <p:sp>
                <p:nvSpPr>
                  <p:cNvPr id="3018" name="Freeform: Shape 3017">
                    <a:extLst>
                      <a:ext uri="{FF2B5EF4-FFF2-40B4-BE49-F238E27FC236}">
                        <a16:creationId xmlns:a16="http://schemas.microsoft.com/office/drawing/2014/main" id="{DC827DFD-2C8E-491C-8231-91A26774C9E6}"/>
                      </a:ext>
                    </a:extLst>
                  </p:cNvPr>
                  <p:cNvSpPr/>
                  <p:nvPr/>
                </p:nvSpPr>
                <p:spPr>
                  <a:xfrm>
                    <a:off x="1591627" y="714691"/>
                    <a:ext cx="10477" cy="31432"/>
                  </a:xfrm>
                  <a:custGeom>
                    <a:avLst/>
                    <a:gdLst>
                      <a:gd name="connsiteX0" fmla="*/ 4763 w 10477"/>
                      <a:gd name="connsiteY0" fmla="*/ 0 h 31432"/>
                      <a:gd name="connsiteX1" fmla="*/ 5715 w 10477"/>
                      <a:gd name="connsiteY1" fmla="*/ 953 h 31432"/>
                      <a:gd name="connsiteX2" fmla="*/ 7620 w 10477"/>
                      <a:gd name="connsiteY2" fmla="*/ 4763 h 31432"/>
                      <a:gd name="connsiteX3" fmla="*/ 8572 w 10477"/>
                      <a:gd name="connsiteY3" fmla="*/ 7620 h 31432"/>
                      <a:gd name="connsiteX4" fmla="*/ 9525 w 10477"/>
                      <a:gd name="connsiteY4" fmla="*/ 11430 h 31432"/>
                      <a:gd name="connsiteX5" fmla="*/ 10477 w 10477"/>
                      <a:gd name="connsiteY5" fmla="*/ 15240 h 31432"/>
                      <a:gd name="connsiteX6" fmla="*/ 10477 w 10477"/>
                      <a:gd name="connsiteY6" fmla="*/ 19050 h 31432"/>
                      <a:gd name="connsiteX7" fmla="*/ 10477 w 10477"/>
                      <a:gd name="connsiteY7" fmla="*/ 20955 h 31432"/>
                      <a:gd name="connsiteX8" fmla="*/ 10477 w 10477"/>
                      <a:gd name="connsiteY8" fmla="*/ 22860 h 31432"/>
                      <a:gd name="connsiteX9" fmla="*/ 9525 w 10477"/>
                      <a:gd name="connsiteY9" fmla="*/ 26670 h 31432"/>
                      <a:gd name="connsiteX10" fmla="*/ 7620 w 10477"/>
                      <a:gd name="connsiteY10" fmla="*/ 29528 h 31432"/>
                      <a:gd name="connsiteX11" fmla="*/ 4763 w 10477"/>
                      <a:gd name="connsiteY11" fmla="*/ 31433 h 31432"/>
                      <a:gd name="connsiteX12" fmla="*/ 1905 w 10477"/>
                      <a:gd name="connsiteY12" fmla="*/ 30480 h 31432"/>
                      <a:gd name="connsiteX13" fmla="*/ 952 w 10477"/>
                      <a:gd name="connsiteY13" fmla="*/ 28575 h 31432"/>
                      <a:gd name="connsiteX14" fmla="*/ 0 w 10477"/>
                      <a:gd name="connsiteY14" fmla="*/ 26670 h 31432"/>
                      <a:gd name="connsiteX15" fmla="*/ 0 w 10477"/>
                      <a:gd name="connsiteY15" fmla="*/ 26670 h 31432"/>
                      <a:gd name="connsiteX16" fmla="*/ 952 w 10477"/>
                      <a:gd name="connsiteY16" fmla="*/ 27623 h 31432"/>
                      <a:gd name="connsiteX17" fmla="*/ 2857 w 10477"/>
                      <a:gd name="connsiteY17" fmla="*/ 28575 h 31432"/>
                      <a:gd name="connsiteX18" fmla="*/ 4763 w 10477"/>
                      <a:gd name="connsiteY18" fmla="*/ 28575 h 31432"/>
                      <a:gd name="connsiteX19" fmla="*/ 6667 w 10477"/>
                      <a:gd name="connsiteY19" fmla="*/ 26670 h 31432"/>
                      <a:gd name="connsiteX20" fmla="*/ 7620 w 10477"/>
                      <a:gd name="connsiteY20" fmla="*/ 23813 h 31432"/>
                      <a:gd name="connsiteX21" fmla="*/ 8572 w 10477"/>
                      <a:gd name="connsiteY21" fmla="*/ 20003 h 31432"/>
                      <a:gd name="connsiteX22" fmla="*/ 8572 w 10477"/>
                      <a:gd name="connsiteY22" fmla="*/ 18098 h 31432"/>
                      <a:gd name="connsiteX23" fmla="*/ 8572 w 10477"/>
                      <a:gd name="connsiteY23" fmla="*/ 16193 h 31432"/>
                      <a:gd name="connsiteX24" fmla="*/ 8572 w 10477"/>
                      <a:gd name="connsiteY24" fmla="*/ 12383 h 31432"/>
                      <a:gd name="connsiteX25" fmla="*/ 8572 w 10477"/>
                      <a:gd name="connsiteY25" fmla="*/ 8573 h 31432"/>
                      <a:gd name="connsiteX26" fmla="*/ 7620 w 10477"/>
                      <a:gd name="connsiteY26" fmla="*/ 5715 h 31432"/>
                      <a:gd name="connsiteX27" fmla="*/ 6667 w 10477"/>
                      <a:gd name="connsiteY27" fmla="*/ 2858 h 31432"/>
                      <a:gd name="connsiteX28" fmla="*/ 4763 w 10477"/>
                      <a:gd name="connsiteY28"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77" h="31432">
                        <a:moveTo>
                          <a:pt x="4763" y="0"/>
                        </a:moveTo>
                        <a:cubicBezTo>
                          <a:pt x="4763" y="0"/>
                          <a:pt x="4763" y="953"/>
                          <a:pt x="5715" y="953"/>
                        </a:cubicBezTo>
                        <a:cubicBezTo>
                          <a:pt x="6667" y="1905"/>
                          <a:pt x="6667" y="2858"/>
                          <a:pt x="7620" y="4763"/>
                        </a:cubicBezTo>
                        <a:cubicBezTo>
                          <a:pt x="7620" y="5715"/>
                          <a:pt x="8572" y="6668"/>
                          <a:pt x="8572" y="7620"/>
                        </a:cubicBezTo>
                        <a:cubicBezTo>
                          <a:pt x="8572" y="8573"/>
                          <a:pt x="9525" y="9525"/>
                          <a:pt x="9525" y="11430"/>
                        </a:cubicBezTo>
                        <a:cubicBezTo>
                          <a:pt x="9525" y="12383"/>
                          <a:pt x="10477" y="14288"/>
                          <a:pt x="10477" y="15240"/>
                        </a:cubicBezTo>
                        <a:cubicBezTo>
                          <a:pt x="10477" y="16193"/>
                          <a:pt x="10477" y="18098"/>
                          <a:pt x="10477" y="19050"/>
                        </a:cubicBezTo>
                        <a:cubicBezTo>
                          <a:pt x="10477" y="20003"/>
                          <a:pt x="10477" y="20003"/>
                          <a:pt x="10477" y="20955"/>
                        </a:cubicBezTo>
                        <a:cubicBezTo>
                          <a:pt x="10477" y="21908"/>
                          <a:pt x="10477" y="21908"/>
                          <a:pt x="10477" y="22860"/>
                        </a:cubicBezTo>
                        <a:cubicBezTo>
                          <a:pt x="10477" y="23813"/>
                          <a:pt x="9525" y="25718"/>
                          <a:pt x="9525" y="26670"/>
                        </a:cubicBezTo>
                        <a:cubicBezTo>
                          <a:pt x="9525" y="27623"/>
                          <a:pt x="8572" y="28575"/>
                          <a:pt x="7620" y="29528"/>
                        </a:cubicBezTo>
                        <a:cubicBezTo>
                          <a:pt x="6667" y="30480"/>
                          <a:pt x="5715" y="31433"/>
                          <a:pt x="4763" y="31433"/>
                        </a:cubicBezTo>
                        <a:cubicBezTo>
                          <a:pt x="3810" y="31433"/>
                          <a:pt x="2857" y="31433"/>
                          <a:pt x="1905" y="30480"/>
                        </a:cubicBezTo>
                        <a:cubicBezTo>
                          <a:pt x="952" y="29528"/>
                          <a:pt x="952" y="29528"/>
                          <a:pt x="952" y="28575"/>
                        </a:cubicBezTo>
                        <a:cubicBezTo>
                          <a:pt x="0" y="27623"/>
                          <a:pt x="0" y="26670"/>
                          <a:pt x="0" y="26670"/>
                        </a:cubicBezTo>
                        <a:cubicBezTo>
                          <a:pt x="0" y="26670"/>
                          <a:pt x="0" y="26670"/>
                          <a:pt x="0" y="26670"/>
                        </a:cubicBezTo>
                        <a:cubicBezTo>
                          <a:pt x="0" y="26670"/>
                          <a:pt x="0" y="27623"/>
                          <a:pt x="952" y="27623"/>
                        </a:cubicBezTo>
                        <a:cubicBezTo>
                          <a:pt x="952" y="27623"/>
                          <a:pt x="1905" y="28575"/>
                          <a:pt x="2857" y="28575"/>
                        </a:cubicBezTo>
                        <a:cubicBezTo>
                          <a:pt x="3810" y="28575"/>
                          <a:pt x="3810" y="29528"/>
                          <a:pt x="4763" y="28575"/>
                        </a:cubicBezTo>
                        <a:cubicBezTo>
                          <a:pt x="5715" y="28575"/>
                          <a:pt x="5715" y="27623"/>
                          <a:pt x="6667" y="26670"/>
                        </a:cubicBezTo>
                        <a:cubicBezTo>
                          <a:pt x="7620" y="25718"/>
                          <a:pt x="7620" y="24765"/>
                          <a:pt x="7620" y="23813"/>
                        </a:cubicBezTo>
                        <a:cubicBezTo>
                          <a:pt x="7620" y="22860"/>
                          <a:pt x="8572" y="21908"/>
                          <a:pt x="8572" y="20003"/>
                        </a:cubicBezTo>
                        <a:cubicBezTo>
                          <a:pt x="8572" y="19050"/>
                          <a:pt x="8572" y="19050"/>
                          <a:pt x="8572" y="18098"/>
                        </a:cubicBezTo>
                        <a:cubicBezTo>
                          <a:pt x="8572" y="17145"/>
                          <a:pt x="8572" y="17145"/>
                          <a:pt x="8572" y="16193"/>
                        </a:cubicBezTo>
                        <a:cubicBezTo>
                          <a:pt x="8572" y="15240"/>
                          <a:pt x="8572" y="13335"/>
                          <a:pt x="8572" y="12383"/>
                        </a:cubicBezTo>
                        <a:cubicBezTo>
                          <a:pt x="8572" y="11430"/>
                          <a:pt x="8572" y="10478"/>
                          <a:pt x="8572" y="8573"/>
                        </a:cubicBezTo>
                        <a:cubicBezTo>
                          <a:pt x="8572" y="7620"/>
                          <a:pt x="8572" y="6668"/>
                          <a:pt x="7620" y="5715"/>
                        </a:cubicBezTo>
                        <a:cubicBezTo>
                          <a:pt x="7620" y="4763"/>
                          <a:pt x="6667" y="3810"/>
                          <a:pt x="6667" y="2858"/>
                        </a:cubicBezTo>
                        <a:cubicBezTo>
                          <a:pt x="5715" y="1905"/>
                          <a:pt x="4763" y="0"/>
                          <a:pt x="4763" y="0"/>
                        </a:cubicBezTo>
                        <a:close/>
                      </a:path>
                    </a:pathLst>
                  </a:custGeom>
                  <a:solidFill>
                    <a:srgbClr val="141E23"/>
                  </a:solidFill>
                  <a:ln w="9525" cap="flat">
                    <a:noFill/>
                    <a:prstDash val="solid"/>
                    <a:miter/>
                  </a:ln>
                </p:spPr>
                <p:txBody>
                  <a:bodyPr rtlCol="0" anchor="ctr"/>
                  <a:lstStyle/>
                  <a:p>
                    <a:endParaRPr lang="en-US"/>
                  </a:p>
                </p:txBody>
              </p:sp>
            </p:grpSp>
            <p:sp>
              <p:nvSpPr>
                <p:cNvPr id="3019" name="Freeform: Shape 3018">
                  <a:extLst>
                    <a:ext uri="{FF2B5EF4-FFF2-40B4-BE49-F238E27FC236}">
                      <a16:creationId xmlns:a16="http://schemas.microsoft.com/office/drawing/2014/main" id="{9758596D-83AB-4A47-B075-CE7DB8C46B30}"/>
                    </a:ext>
                  </a:extLst>
                </p:cNvPr>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 name="connsiteX56" fmla="*/ 391508 w 399910"/>
                    <a:gd name="connsiteY56" fmla="*/ 198151 h 279113"/>
                    <a:gd name="connsiteX57" fmla="*/ 369600 w 399910"/>
                    <a:gd name="connsiteY57" fmla="*/ 199104 h 279113"/>
                    <a:gd name="connsiteX58" fmla="*/ 381983 w 399910"/>
                    <a:gd name="connsiteY58" fmla="*/ 221011 h 279113"/>
                    <a:gd name="connsiteX59" fmla="*/ 368648 w 399910"/>
                    <a:gd name="connsiteY59" fmla="*/ 204819 h 279113"/>
                    <a:gd name="connsiteX60" fmla="*/ 357218 w 399910"/>
                    <a:gd name="connsiteY60" fmla="*/ 208629 h 279113"/>
                    <a:gd name="connsiteX61" fmla="*/ 345788 w 399910"/>
                    <a:gd name="connsiteY61" fmla="*/ 182911 h 279113"/>
                    <a:gd name="connsiteX62" fmla="*/ 339120 w 399910"/>
                    <a:gd name="connsiteY62" fmla="*/ 193389 h 279113"/>
                    <a:gd name="connsiteX63" fmla="*/ 324833 w 399910"/>
                    <a:gd name="connsiteY63" fmla="*/ 170529 h 279113"/>
                    <a:gd name="connsiteX64" fmla="*/ 322928 w 399910"/>
                    <a:gd name="connsiteY64" fmla="*/ 188626 h 279113"/>
                    <a:gd name="connsiteX65" fmla="*/ 309593 w 399910"/>
                    <a:gd name="connsiteY65" fmla="*/ 167671 h 279113"/>
                    <a:gd name="connsiteX66" fmla="*/ 301973 w 399910"/>
                    <a:gd name="connsiteY66" fmla="*/ 181006 h 279113"/>
                    <a:gd name="connsiteX67" fmla="*/ 278160 w 399910"/>
                    <a:gd name="connsiteY67" fmla="*/ 154336 h 279113"/>
                    <a:gd name="connsiteX68" fmla="*/ 277208 w 399910"/>
                    <a:gd name="connsiteY68" fmla="*/ 178149 h 279113"/>
                    <a:gd name="connsiteX69" fmla="*/ 258158 w 399910"/>
                    <a:gd name="connsiteY69" fmla="*/ 149574 h 279113"/>
                    <a:gd name="connsiteX70" fmla="*/ 251490 w 399910"/>
                    <a:gd name="connsiteY70" fmla="*/ 158146 h 279113"/>
                    <a:gd name="connsiteX71" fmla="*/ 252443 w 399910"/>
                    <a:gd name="connsiteY71" fmla="*/ 141954 h 279113"/>
                    <a:gd name="connsiteX72" fmla="*/ 209580 w 399910"/>
                    <a:gd name="connsiteY72" fmla="*/ 168624 h 279113"/>
                    <a:gd name="connsiteX73" fmla="*/ 215295 w 399910"/>
                    <a:gd name="connsiteY73" fmla="*/ 142906 h 279113"/>
                    <a:gd name="connsiteX74" fmla="*/ 176243 w 399910"/>
                    <a:gd name="connsiteY74" fmla="*/ 163861 h 279113"/>
                    <a:gd name="connsiteX75" fmla="*/ 183863 w 399910"/>
                    <a:gd name="connsiteY75" fmla="*/ 141954 h 279113"/>
                    <a:gd name="connsiteX76" fmla="*/ 154335 w 399910"/>
                    <a:gd name="connsiteY76" fmla="*/ 162909 h 279113"/>
                    <a:gd name="connsiteX77" fmla="*/ 161003 w 399910"/>
                    <a:gd name="connsiteY77" fmla="*/ 143859 h 279113"/>
                    <a:gd name="connsiteX78" fmla="*/ 110520 w 399910"/>
                    <a:gd name="connsiteY78" fmla="*/ 171481 h 279113"/>
                    <a:gd name="connsiteX79" fmla="*/ 125760 w 399910"/>
                    <a:gd name="connsiteY79" fmla="*/ 155289 h 279113"/>
                    <a:gd name="connsiteX80" fmla="*/ 98138 w 399910"/>
                    <a:gd name="connsiteY80" fmla="*/ 170529 h 279113"/>
                    <a:gd name="connsiteX81" fmla="*/ 73373 w 399910"/>
                    <a:gd name="connsiteY81" fmla="*/ 174339 h 279113"/>
                    <a:gd name="connsiteX82" fmla="*/ 83850 w 399910"/>
                    <a:gd name="connsiteY82" fmla="*/ 158146 h 279113"/>
                    <a:gd name="connsiteX83" fmla="*/ 63848 w 399910"/>
                    <a:gd name="connsiteY83" fmla="*/ 182911 h 279113"/>
                    <a:gd name="connsiteX84" fmla="*/ 59085 w 399910"/>
                    <a:gd name="connsiteY84" fmla="*/ 183864 h 279113"/>
                    <a:gd name="connsiteX85" fmla="*/ 56228 w 399910"/>
                    <a:gd name="connsiteY85" fmla="*/ 198151 h 279113"/>
                    <a:gd name="connsiteX86" fmla="*/ 46703 w 399910"/>
                    <a:gd name="connsiteY86" fmla="*/ 198151 h 279113"/>
                    <a:gd name="connsiteX87" fmla="*/ 35273 w 399910"/>
                    <a:gd name="connsiteY87" fmla="*/ 212439 h 279113"/>
                    <a:gd name="connsiteX88" fmla="*/ 39083 w 399910"/>
                    <a:gd name="connsiteY88" fmla="*/ 198151 h 279113"/>
                    <a:gd name="connsiteX89" fmla="*/ 22890 w 399910"/>
                    <a:gd name="connsiteY89" fmla="*/ 205771 h 279113"/>
                    <a:gd name="connsiteX90" fmla="*/ 35273 w 399910"/>
                    <a:gd name="connsiteY90" fmla="*/ 182911 h 279113"/>
                    <a:gd name="connsiteX91" fmla="*/ 12413 w 399910"/>
                    <a:gd name="connsiteY91" fmla="*/ 181959 h 279113"/>
                    <a:gd name="connsiteX92" fmla="*/ 36225 w 399910"/>
                    <a:gd name="connsiteY92" fmla="*/ 164814 h 279113"/>
                    <a:gd name="connsiteX93" fmla="*/ 17175 w 399910"/>
                    <a:gd name="connsiteY93" fmla="*/ 160051 h 279113"/>
                    <a:gd name="connsiteX94" fmla="*/ 46703 w 399910"/>
                    <a:gd name="connsiteY94" fmla="*/ 159099 h 279113"/>
                    <a:gd name="connsiteX95" fmla="*/ 31463 w 399910"/>
                    <a:gd name="connsiteY95" fmla="*/ 137191 h 279113"/>
                    <a:gd name="connsiteX96" fmla="*/ 41940 w 399910"/>
                    <a:gd name="connsiteY96" fmla="*/ 148621 h 279113"/>
                    <a:gd name="connsiteX97" fmla="*/ 62895 w 399910"/>
                    <a:gd name="connsiteY97" fmla="*/ 148621 h 279113"/>
                    <a:gd name="connsiteX98" fmla="*/ 197198 w 399910"/>
                    <a:gd name="connsiteY98" fmla="*/ 120999 h 279113"/>
                    <a:gd name="connsiteX99" fmla="*/ 205770 w 399910"/>
                    <a:gd name="connsiteY99" fmla="*/ 130524 h 279113"/>
                    <a:gd name="connsiteX100" fmla="*/ 281018 w 399910"/>
                    <a:gd name="connsiteY100" fmla="*/ 135286 h 279113"/>
                    <a:gd name="connsiteX101" fmla="*/ 375315 w 399910"/>
                    <a:gd name="connsiteY101" fmla="*/ 174339 h 279113"/>
                    <a:gd name="connsiteX102" fmla="*/ 392460 w 399910"/>
                    <a:gd name="connsiteY102" fmla="*/ 170529 h 279113"/>
                    <a:gd name="connsiteX103" fmla="*/ 379125 w 399910"/>
                    <a:gd name="connsiteY103" fmla="*/ 181006 h 279113"/>
                    <a:gd name="connsiteX104" fmla="*/ 370553 w 399910"/>
                    <a:gd name="connsiteY104" fmla="*/ 190531 h 279113"/>
                    <a:gd name="connsiteX105" fmla="*/ 391508 w 399910"/>
                    <a:gd name="connsiteY105" fmla="*/ 19815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moveTo>
                        <a:pt x="391508" y="198151"/>
                      </a:moveTo>
                      <a:cubicBezTo>
                        <a:pt x="377220" y="192436"/>
                        <a:pt x="369600" y="199104"/>
                        <a:pt x="369600" y="199104"/>
                      </a:cubicBezTo>
                      <a:cubicBezTo>
                        <a:pt x="387698" y="202914"/>
                        <a:pt x="385793" y="234346"/>
                        <a:pt x="381983" y="221011"/>
                      </a:cubicBezTo>
                      <a:cubicBezTo>
                        <a:pt x="378173" y="208629"/>
                        <a:pt x="368648" y="204819"/>
                        <a:pt x="368648" y="204819"/>
                      </a:cubicBezTo>
                      <a:cubicBezTo>
                        <a:pt x="370553" y="218154"/>
                        <a:pt x="354360" y="227679"/>
                        <a:pt x="357218" y="208629"/>
                      </a:cubicBezTo>
                      <a:cubicBezTo>
                        <a:pt x="360075" y="189579"/>
                        <a:pt x="345788" y="182911"/>
                        <a:pt x="345788" y="182911"/>
                      </a:cubicBezTo>
                      <a:cubicBezTo>
                        <a:pt x="356265" y="194341"/>
                        <a:pt x="341978" y="208629"/>
                        <a:pt x="339120" y="193389"/>
                      </a:cubicBezTo>
                      <a:cubicBezTo>
                        <a:pt x="335310" y="174339"/>
                        <a:pt x="324833" y="170529"/>
                        <a:pt x="324833" y="170529"/>
                      </a:cubicBezTo>
                      <a:cubicBezTo>
                        <a:pt x="334358" y="182911"/>
                        <a:pt x="325785" y="201961"/>
                        <a:pt x="322928" y="188626"/>
                      </a:cubicBezTo>
                      <a:cubicBezTo>
                        <a:pt x="319118" y="175291"/>
                        <a:pt x="309593" y="167671"/>
                        <a:pt x="309593" y="167671"/>
                      </a:cubicBezTo>
                      <a:cubicBezTo>
                        <a:pt x="315308" y="180054"/>
                        <a:pt x="313403" y="198151"/>
                        <a:pt x="301973" y="181006"/>
                      </a:cubicBezTo>
                      <a:cubicBezTo>
                        <a:pt x="290543" y="163861"/>
                        <a:pt x="278160" y="154336"/>
                        <a:pt x="278160" y="154336"/>
                      </a:cubicBezTo>
                      <a:cubicBezTo>
                        <a:pt x="287685" y="164814"/>
                        <a:pt x="287685" y="187674"/>
                        <a:pt x="277208" y="178149"/>
                      </a:cubicBezTo>
                      <a:cubicBezTo>
                        <a:pt x="266730" y="168624"/>
                        <a:pt x="258158" y="149574"/>
                        <a:pt x="258158" y="149574"/>
                      </a:cubicBezTo>
                      <a:cubicBezTo>
                        <a:pt x="258158" y="149574"/>
                        <a:pt x="254348" y="162909"/>
                        <a:pt x="251490" y="158146"/>
                      </a:cubicBezTo>
                      <a:cubicBezTo>
                        <a:pt x="248633" y="153384"/>
                        <a:pt x="252443" y="141954"/>
                        <a:pt x="252443" y="141954"/>
                      </a:cubicBezTo>
                      <a:cubicBezTo>
                        <a:pt x="241965" y="162909"/>
                        <a:pt x="215295" y="171481"/>
                        <a:pt x="209580" y="168624"/>
                      </a:cubicBezTo>
                      <a:cubicBezTo>
                        <a:pt x="200055" y="162909"/>
                        <a:pt x="215295" y="142906"/>
                        <a:pt x="215295" y="142906"/>
                      </a:cubicBezTo>
                      <a:cubicBezTo>
                        <a:pt x="208628" y="151479"/>
                        <a:pt x="182910" y="169576"/>
                        <a:pt x="176243" y="163861"/>
                      </a:cubicBezTo>
                      <a:cubicBezTo>
                        <a:pt x="169575" y="158146"/>
                        <a:pt x="183863" y="141954"/>
                        <a:pt x="183863" y="141954"/>
                      </a:cubicBezTo>
                      <a:cubicBezTo>
                        <a:pt x="183863" y="141954"/>
                        <a:pt x="157193" y="167671"/>
                        <a:pt x="154335" y="162909"/>
                      </a:cubicBezTo>
                      <a:cubicBezTo>
                        <a:pt x="150525" y="158146"/>
                        <a:pt x="161003" y="143859"/>
                        <a:pt x="161003" y="143859"/>
                      </a:cubicBezTo>
                      <a:cubicBezTo>
                        <a:pt x="153383" y="153384"/>
                        <a:pt x="111473" y="180054"/>
                        <a:pt x="110520" y="171481"/>
                      </a:cubicBezTo>
                      <a:cubicBezTo>
                        <a:pt x="109568" y="162909"/>
                        <a:pt x="125760" y="155289"/>
                        <a:pt x="125760" y="155289"/>
                      </a:cubicBezTo>
                      <a:cubicBezTo>
                        <a:pt x="125760" y="155289"/>
                        <a:pt x="115283" y="157194"/>
                        <a:pt x="98138" y="170529"/>
                      </a:cubicBezTo>
                      <a:cubicBezTo>
                        <a:pt x="82898" y="182911"/>
                        <a:pt x="71468" y="181006"/>
                        <a:pt x="73373" y="174339"/>
                      </a:cubicBezTo>
                      <a:cubicBezTo>
                        <a:pt x="75278" y="166719"/>
                        <a:pt x="83850" y="158146"/>
                        <a:pt x="83850" y="158146"/>
                      </a:cubicBezTo>
                      <a:cubicBezTo>
                        <a:pt x="77183" y="161956"/>
                        <a:pt x="66705" y="174339"/>
                        <a:pt x="63848" y="182911"/>
                      </a:cubicBezTo>
                      <a:cubicBezTo>
                        <a:pt x="60990" y="191484"/>
                        <a:pt x="59085" y="183864"/>
                        <a:pt x="59085" y="183864"/>
                      </a:cubicBezTo>
                      <a:cubicBezTo>
                        <a:pt x="59085" y="183864"/>
                        <a:pt x="59085" y="194341"/>
                        <a:pt x="56228" y="198151"/>
                      </a:cubicBezTo>
                      <a:cubicBezTo>
                        <a:pt x="52418" y="201009"/>
                        <a:pt x="46703" y="198151"/>
                        <a:pt x="46703" y="198151"/>
                      </a:cubicBezTo>
                      <a:cubicBezTo>
                        <a:pt x="45750" y="219106"/>
                        <a:pt x="30510" y="222916"/>
                        <a:pt x="35273" y="212439"/>
                      </a:cubicBezTo>
                      <a:cubicBezTo>
                        <a:pt x="40035" y="201961"/>
                        <a:pt x="39083" y="198151"/>
                        <a:pt x="39083" y="198151"/>
                      </a:cubicBezTo>
                      <a:cubicBezTo>
                        <a:pt x="33368" y="212439"/>
                        <a:pt x="14318" y="214344"/>
                        <a:pt x="22890" y="205771"/>
                      </a:cubicBezTo>
                      <a:cubicBezTo>
                        <a:pt x="31463" y="198151"/>
                        <a:pt x="35273" y="182911"/>
                        <a:pt x="35273" y="182911"/>
                      </a:cubicBezTo>
                      <a:cubicBezTo>
                        <a:pt x="21938" y="195294"/>
                        <a:pt x="5745" y="193389"/>
                        <a:pt x="12413" y="181959"/>
                      </a:cubicBezTo>
                      <a:cubicBezTo>
                        <a:pt x="19080" y="170529"/>
                        <a:pt x="36225" y="164814"/>
                        <a:pt x="36225" y="164814"/>
                      </a:cubicBezTo>
                      <a:cubicBezTo>
                        <a:pt x="21938" y="168624"/>
                        <a:pt x="6698" y="164814"/>
                        <a:pt x="17175" y="160051"/>
                      </a:cubicBezTo>
                      <a:cubicBezTo>
                        <a:pt x="27653" y="155289"/>
                        <a:pt x="46703" y="159099"/>
                        <a:pt x="46703" y="159099"/>
                      </a:cubicBezTo>
                      <a:cubicBezTo>
                        <a:pt x="23843" y="151479"/>
                        <a:pt x="31463" y="137191"/>
                        <a:pt x="31463" y="137191"/>
                      </a:cubicBezTo>
                      <a:cubicBezTo>
                        <a:pt x="31463" y="137191"/>
                        <a:pt x="33368" y="142906"/>
                        <a:pt x="41940" y="148621"/>
                      </a:cubicBezTo>
                      <a:cubicBezTo>
                        <a:pt x="52418" y="155289"/>
                        <a:pt x="60038" y="149574"/>
                        <a:pt x="62895" y="148621"/>
                      </a:cubicBezTo>
                      <a:cubicBezTo>
                        <a:pt x="82898" y="138144"/>
                        <a:pt x="133380" y="116236"/>
                        <a:pt x="197198" y="120999"/>
                      </a:cubicBezTo>
                      <a:cubicBezTo>
                        <a:pt x="218153" y="122904"/>
                        <a:pt x="205770" y="130524"/>
                        <a:pt x="205770" y="130524"/>
                      </a:cubicBezTo>
                      <a:cubicBezTo>
                        <a:pt x="205770" y="130524"/>
                        <a:pt x="246728" y="125761"/>
                        <a:pt x="281018" y="135286"/>
                      </a:cubicBezTo>
                      <a:cubicBezTo>
                        <a:pt x="342930" y="152431"/>
                        <a:pt x="363885" y="171481"/>
                        <a:pt x="375315" y="174339"/>
                      </a:cubicBezTo>
                      <a:cubicBezTo>
                        <a:pt x="387698" y="178149"/>
                        <a:pt x="394365" y="167671"/>
                        <a:pt x="392460" y="170529"/>
                      </a:cubicBezTo>
                      <a:cubicBezTo>
                        <a:pt x="390555" y="173386"/>
                        <a:pt x="389603" y="176244"/>
                        <a:pt x="379125" y="181006"/>
                      </a:cubicBezTo>
                      <a:cubicBezTo>
                        <a:pt x="368648" y="185769"/>
                        <a:pt x="370553" y="190531"/>
                        <a:pt x="370553" y="190531"/>
                      </a:cubicBezTo>
                      <a:cubicBezTo>
                        <a:pt x="387698" y="180054"/>
                        <a:pt x="405795" y="204819"/>
                        <a:pt x="391508" y="198151"/>
                      </a:cubicBezTo>
                      <a:close/>
                    </a:path>
                  </a:pathLst>
                </a:custGeom>
                <a:solidFill>
                  <a:srgbClr val="363C42"/>
                </a:solidFill>
                <a:ln w="9525" cap="flat">
                  <a:noFill/>
                  <a:prstDash val="solid"/>
                  <a:miter/>
                </a:ln>
              </p:spPr>
              <p:txBody>
                <a:bodyPr rtlCol="0" anchor="ctr"/>
                <a:lstStyle/>
                <a:p>
                  <a:endParaRPr lang="en-US"/>
                </a:p>
              </p:txBody>
            </p:sp>
            <p:grpSp>
              <p:nvGrpSpPr>
                <p:cNvPr id="3020" name="Graphic 4">
                  <a:extLst>
                    <a:ext uri="{FF2B5EF4-FFF2-40B4-BE49-F238E27FC236}">
                      <a16:creationId xmlns:a16="http://schemas.microsoft.com/office/drawing/2014/main" id="{61956306-6D9F-40AD-B4A4-59753DCEB0D5}"/>
                    </a:ext>
                  </a:extLst>
                </p:cNvPr>
                <p:cNvGrpSpPr/>
                <p:nvPr/>
              </p:nvGrpSpPr>
              <p:grpSpPr>
                <a:xfrm>
                  <a:off x="1278127" y="677544"/>
                  <a:ext cx="356497" cy="77292"/>
                  <a:chOff x="1278127" y="677544"/>
                  <a:chExt cx="356497" cy="77292"/>
                </a:xfrm>
                <a:solidFill>
                  <a:srgbClr val="363C42">
                    <a:alpha val="70000"/>
                  </a:srgbClr>
                </a:solidFill>
              </p:grpSpPr>
              <p:sp>
                <p:nvSpPr>
                  <p:cNvPr id="3021" name="Freeform: Shape 3020">
                    <a:extLst>
                      <a:ext uri="{FF2B5EF4-FFF2-40B4-BE49-F238E27FC236}">
                        <a16:creationId xmlns:a16="http://schemas.microsoft.com/office/drawing/2014/main" id="{F3C2C36D-BCFA-42FB-B2B8-75AEDDD89DAB}"/>
                      </a:ext>
                    </a:extLst>
                  </p:cNvPr>
                  <p:cNvSpPr/>
                  <p:nvPr/>
                </p:nvSpPr>
                <p:spPr>
                  <a:xfrm>
                    <a:off x="1625917" y="738504"/>
                    <a:ext cx="8708" cy="16333"/>
                  </a:xfrm>
                  <a:custGeom>
                    <a:avLst/>
                    <a:gdLst>
                      <a:gd name="connsiteX0" fmla="*/ 8573 w 8708"/>
                      <a:gd name="connsiteY0" fmla="*/ 0 h 16333"/>
                      <a:gd name="connsiteX1" fmla="*/ 0 w 8708"/>
                      <a:gd name="connsiteY1" fmla="*/ 16193 h 16333"/>
                      <a:gd name="connsiteX2" fmla="*/ 8573 w 8708"/>
                      <a:gd name="connsiteY2" fmla="*/ 0 h 16333"/>
                    </a:gdLst>
                    <a:ahLst/>
                    <a:cxnLst>
                      <a:cxn ang="0">
                        <a:pos x="connsiteX0" y="connsiteY0"/>
                      </a:cxn>
                      <a:cxn ang="0">
                        <a:pos x="connsiteX1" y="connsiteY1"/>
                      </a:cxn>
                      <a:cxn ang="0">
                        <a:pos x="connsiteX2" y="connsiteY2"/>
                      </a:cxn>
                    </a:cxnLst>
                    <a:rect l="l" t="t" r="r" b="b"/>
                    <a:pathLst>
                      <a:path w="8708" h="16333">
                        <a:moveTo>
                          <a:pt x="8573" y="0"/>
                        </a:moveTo>
                        <a:cubicBezTo>
                          <a:pt x="8573" y="0"/>
                          <a:pt x="10478" y="18098"/>
                          <a:pt x="0" y="16193"/>
                        </a:cubicBezTo>
                        <a:cubicBezTo>
                          <a:pt x="0" y="16193"/>
                          <a:pt x="5715" y="14288"/>
                          <a:pt x="857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2" name="Freeform: Shape 3021">
                    <a:extLst>
                      <a:ext uri="{FF2B5EF4-FFF2-40B4-BE49-F238E27FC236}">
                        <a16:creationId xmlns:a16="http://schemas.microsoft.com/office/drawing/2014/main" id="{D51176E5-87B3-494F-B4A1-423BB6BCB8B6}"/>
                      </a:ext>
                    </a:extLst>
                  </p:cNvPr>
                  <p:cNvSpPr/>
                  <p:nvPr/>
                </p:nvSpPr>
                <p:spPr>
                  <a:xfrm>
                    <a:off x="1419625" y="678497"/>
                    <a:ext cx="13887" cy="21907"/>
                  </a:xfrm>
                  <a:custGeom>
                    <a:avLst/>
                    <a:gdLst>
                      <a:gd name="connsiteX0" fmla="*/ 13887 w 13887"/>
                      <a:gd name="connsiteY0" fmla="*/ 0 h 21907"/>
                      <a:gd name="connsiteX1" fmla="*/ 552 w 13887"/>
                      <a:gd name="connsiteY1" fmla="*/ 21907 h 21907"/>
                      <a:gd name="connsiteX2" fmla="*/ 13887 w 13887"/>
                      <a:gd name="connsiteY2" fmla="*/ 0 h 21907"/>
                    </a:gdLst>
                    <a:ahLst/>
                    <a:cxnLst>
                      <a:cxn ang="0">
                        <a:pos x="connsiteX0" y="connsiteY0"/>
                      </a:cxn>
                      <a:cxn ang="0">
                        <a:pos x="connsiteX1" y="connsiteY1"/>
                      </a:cxn>
                      <a:cxn ang="0">
                        <a:pos x="connsiteX2" y="connsiteY2"/>
                      </a:cxn>
                    </a:cxnLst>
                    <a:rect l="l" t="t" r="r" b="b"/>
                    <a:pathLst>
                      <a:path w="13887" h="21907">
                        <a:moveTo>
                          <a:pt x="13887" y="0"/>
                        </a:moveTo>
                        <a:cubicBezTo>
                          <a:pt x="13887" y="0"/>
                          <a:pt x="-3258" y="10478"/>
                          <a:pt x="552" y="21907"/>
                        </a:cubicBezTo>
                        <a:cubicBezTo>
                          <a:pt x="1505" y="21907"/>
                          <a:pt x="552" y="17145"/>
                          <a:pt x="1388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3" name="Freeform: Shape 3022">
                    <a:extLst>
                      <a:ext uri="{FF2B5EF4-FFF2-40B4-BE49-F238E27FC236}">
                        <a16:creationId xmlns:a16="http://schemas.microsoft.com/office/drawing/2014/main" id="{910222BC-BE6B-42DD-A043-7CDBF85376C4}"/>
                      </a:ext>
                    </a:extLst>
                  </p:cNvPr>
                  <p:cNvSpPr/>
                  <p:nvPr/>
                </p:nvSpPr>
                <p:spPr>
                  <a:xfrm>
                    <a:off x="1342855" y="684212"/>
                    <a:ext cx="36364" cy="31432"/>
                  </a:xfrm>
                  <a:custGeom>
                    <a:avLst/>
                    <a:gdLst>
                      <a:gd name="connsiteX0" fmla="*/ 36364 w 36364"/>
                      <a:gd name="connsiteY0" fmla="*/ 0 h 31432"/>
                      <a:gd name="connsiteX1" fmla="*/ 169 w 36364"/>
                      <a:gd name="connsiteY1" fmla="*/ 31432 h 31432"/>
                      <a:gd name="connsiteX2" fmla="*/ 36364 w 36364"/>
                      <a:gd name="connsiteY2" fmla="*/ 0 h 31432"/>
                    </a:gdLst>
                    <a:ahLst/>
                    <a:cxnLst>
                      <a:cxn ang="0">
                        <a:pos x="connsiteX0" y="connsiteY0"/>
                      </a:cxn>
                      <a:cxn ang="0">
                        <a:pos x="connsiteX1" y="connsiteY1"/>
                      </a:cxn>
                      <a:cxn ang="0">
                        <a:pos x="connsiteX2" y="connsiteY2"/>
                      </a:cxn>
                    </a:cxnLst>
                    <a:rect l="l" t="t" r="r" b="b"/>
                    <a:pathLst>
                      <a:path w="36364" h="31432">
                        <a:moveTo>
                          <a:pt x="36364" y="0"/>
                        </a:moveTo>
                        <a:cubicBezTo>
                          <a:pt x="12552" y="2857"/>
                          <a:pt x="-1736" y="15240"/>
                          <a:pt x="169" y="31432"/>
                        </a:cubicBezTo>
                        <a:cubicBezTo>
                          <a:pt x="169" y="31432"/>
                          <a:pt x="6837" y="10478"/>
                          <a:pt x="3636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4" name="Freeform: Shape 3023">
                    <a:extLst>
                      <a:ext uri="{FF2B5EF4-FFF2-40B4-BE49-F238E27FC236}">
                        <a16:creationId xmlns:a16="http://schemas.microsoft.com/office/drawing/2014/main" id="{E68A19F5-26B2-49D3-A661-1EC192E0B777}"/>
                      </a:ext>
                    </a:extLst>
                  </p:cNvPr>
                  <p:cNvSpPr/>
                  <p:nvPr/>
                </p:nvSpPr>
                <p:spPr>
                  <a:xfrm>
                    <a:off x="1378267" y="684212"/>
                    <a:ext cx="39052" cy="25717"/>
                  </a:xfrm>
                  <a:custGeom>
                    <a:avLst/>
                    <a:gdLst>
                      <a:gd name="connsiteX0" fmla="*/ 39053 w 39052"/>
                      <a:gd name="connsiteY0" fmla="*/ 0 h 25717"/>
                      <a:gd name="connsiteX1" fmla="*/ 0 w 39052"/>
                      <a:gd name="connsiteY1" fmla="*/ 25717 h 25717"/>
                      <a:gd name="connsiteX2" fmla="*/ 39053 w 39052"/>
                      <a:gd name="connsiteY2" fmla="*/ 0 h 25717"/>
                    </a:gdLst>
                    <a:ahLst/>
                    <a:cxnLst>
                      <a:cxn ang="0">
                        <a:pos x="connsiteX0" y="connsiteY0"/>
                      </a:cxn>
                      <a:cxn ang="0">
                        <a:pos x="connsiteX1" y="connsiteY1"/>
                      </a:cxn>
                      <a:cxn ang="0">
                        <a:pos x="connsiteX2" y="connsiteY2"/>
                      </a:cxn>
                    </a:cxnLst>
                    <a:rect l="l" t="t" r="r" b="b"/>
                    <a:pathLst>
                      <a:path w="39052" h="25717">
                        <a:moveTo>
                          <a:pt x="39053" y="0"/>
                        </a:moveTo>
                        <a:cubicBezTo>
                          <a:pt x="17145" y="3810"/>
                          <a:pt x="953" y="15240"/>
                          <a:pt x="0" y="25717"/>
                        </a:cubicBezTo>
                        <a:cubicBezTo>
                          <a:pt x="0" y="25717"/>
                          <a:pt x="12383" y="8572"/>
                          <a:pt x="3905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5" name="Freeform: Shape 3024">
                    <a:extLst>
                      <a:ext uri="{FF2B5EF4-FFF2-40B4-BE49-F238E27FC236}">
                        <a16:creationId xmlns:a16="http://schemas.microsoft.com/office/drawing/2014/main" id="{AF1AE79E-B856-43F3-B0FD-BA835A903E02}"/>
                      </a:ext>
                    </a:extLst>
                  </p:cNvPr>
                  <p:cNvSpPr/>
                  <p:nvPr/>
                </p:nvSpPr>
                <p:spPr>
                  <a:xfrm>
                    <a:off x="1278127" y="703262"/>
                    <a:ext cx="26797" cy="23812"/>
                  </a:xfrm>
                  <a:custGeom>
                    <a:avLst/>
                    <a:gdLst>
                      <a:gd name="connsiteX0" fmla="*/ 26797 w 26797"/>
                      <a:gd name="connsiteY0" fmla="*/ 0 h 23812"/>
                      <a:gd name="connsiteX1" fmla="*/ 6795 w 26797"/>
                      <a:gd name="connsiteY1" fmla="*/ 10478 h 23812"/>
                      <a:gd name="connsiteX2" fmla="*/ 1080 w 26797"/>
                      <a:gd name="connsiteY2" fmla="*/ 23813 h 23812"/>
                      <a:gd name="connsiteX3" fmla="*/ 26797 w 26797"/>
                      <a:gd name="connsiteY3" fmla="*/ 0 h 23812"/>
                    </a:gdLst>
                    <a:ahLst/>
                    <a:cxnLst>
                      <a:cxn ang="0">
                        <a:pos x="connsiteX0" y="connsiteY0"/>
                      </a:cxn>
                      <a:cxn ang="0">
                        <a:pos x="connsiteX1" y="connsiteY1"/>
                      </a:cxn>
                      <a:cxn ang="0">
                        <a:pos x="connsiteX2" y="connsiteY2"/>
                      </a:cxn>
                      <a:cxn ang="0">
                        <a:pos x="connsiteX3" y="connsiteY3"/>
                      </a:cxn>
                    </a:cxnLst>
                    <a:rect l="l" t="t" r="r" b="b"/>
                    <a:pathLst>
                      <a:path w="26797" h="23812">
                        <a:moveTo>
                          <a:pt x="26797" y="0"/>
                        </a:moveTo>
                        <a:cubicBezTo>
                          <a:pt x="26797" y="0"/>
                          <a:pt x="17272" y="953"/>
                          <a:pt x="6795" y="10478"/>
                        </a:cubicBezTo>
                        <a:cubicBezTo>
                          <a:pt x="-3683" y="20003"/>
                          <a:pt x="1080" y="23813"/>
                          <a:pt x="1080" y="23813"/>
                        </a:cubicBezTo>
                        <a:cubicBezTo>
                          <a:pt x="1080" y="23813"/>
                          <a:pt x="2985" y="11430"/>
                          <a:pt x="2679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6" name="Freeform: Shape 3025">
                    <a:extLst>
                      <a:ext uri="{FF2B5EF4-FFF2-40B4-BE49-F238E27FC236}">
                        <a16:creationId xmlns:a16="http://schemas.microsoft.com/office/drawing/2014/main" id="{7A889B4D-4137-4FF4-ABC2-D78B0888C3DA}"/>
                      </a:ext>
                    </a:extLst>
                  </p:cNvPr>
                  <p:cNvSpPr/>
                  <p:nvPr/>
                </p:nvSpPr>
                <p:spPr>
                  <a:xfrm>
                    <a:off x="1442258" y="678497"/>
                    <a:ext cx="14113" cy="21907"/>
                  </a:xfrm>
                  <a:custGeom>
                    <a:avLst/>
                    <a:gdLst>
                      <a:gd name="connsiteX0" fmla="*/ 14114 w 14113"/>
                      <a:gd name="connsiteY0" fmla="*/ 0 h 21907"/>
                      <a:gd name="connsiteX1" fmla="*/ 1731 w 14113"/>
                      <a:gd name="connsiteY1" fmla="*/ 21907 h 21907"/>
                      <a:gd name="connsiteX2" fmla="*/ 14114 w 14113"/>
                      <a:gd name="connsiteY2" fmla="*/ 0 h 21907"/>
                    </a:gdLst>
                    <a:ahLst/>
                    <a:cxnLst>
                      <a:cxn ang="0">
                        <a:pos x="connsiteX0" y="connsiteY0"/>
                      </a:cxn>
                      <a:cxn ang="0">
                        <a:pos x="connsiteX1" y="connsiteY1"/>
                      </a:cxn>
                      <a:cxn ang="0">
                        <a:pos x="connsiteX2" y="connsiteY2"/>
                      </a:cxn>
                    </a:cxnLst>
                    <a:rect l="l" t="t" r="r" b="b"/>
                    <a:pathLst>
                      <a:path w="14113" h="21907">
                        <a:moveTo>
                          <a:pt x="14114" y="0"/>
                        </a:moveTo>
                        <a:cubicBezTo>
                          <a:pt x="14114" y="0"/>
                          <a:pt x="-5889" y="15240"/>
                          <a:pt x="1731" y="21907"/>
                        </a:cubicBezTo>
                        <a:cubicBezTo>
                          <a:pt x="2684" y="21907"/>
                          <a:pt x="779" y="17145"/>
                          <a:pt x="1411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7" name="Freeform: Shape 3026">
                    <a:extLst>
                      <a:ext uri="{FF2B5EF4-FFF2-40B4-BE49-F238E27FC236}">
                        <a16:creationId xmlns:a16="http://schemas.microsoft.com/office/drawing/2014/main" id="{77D73D97-20D8-41A0-90F5-09F7AEAA2594}"/>
                      </a:ext>
                    </a:extLst>
                  </p:cNvPr>
                  <p:cNvSpPr/>
                  <p:nvPr/>
                </p:nvSpPr>
                <p:spPr>
                  <a:xfrm>
                    <a:off x="1475528" y="677544"/>
                    <a:ext cx="13229" cy="25782"/>
                  </a:xfrm>
                  <a:custGeom>
                    <a:avLst/>
                    <a:gdLst>
                      <a:gd name="connsiteX0" fmla="*/ 13229 w 13229"/>
                      <a:gd name="connsiteY0" fmla="*/ 0 h 25782"/>
                      <a:gd name="connsiteX1" fmla="*/ 1799 w 13229"/>
                      <a:gd name="connsiteY1" fmla="*/ 25718 h 25782"/>
                      <a:gd name="connsiteX2" fmla="*/ 13229 w 13229"/>
                      <a:gd name="connsiteY2" fmla="*/ 0 h 25782"/>
                    </a:gdLst>
                    <a:ahLst/>
                    <a:cxnLst>
                      <a:cxn ang="0">
                        <a:pos x="connsiteX0" y="connsiteY0"/>
                      </a:cxn>
                      <a:cxn ang="0">
                        <a:pos x="connsiteX1" y="connsiteY1"/>
                      </a:cxn>
                      <a:cxn ang="0">
                        <a:pos x="connsiteX2" y="connsiteY2"/>
                      </a:cxn>
                    </a:cxnLst>
                    <a:rect l="l" t="t" r="r" b="b"/>
                    <a:pathLst>
                      <a:path w="13229" h="25782">
                        <a:moveTo>
                          <a:pt x="13229" y="0"/>
                        </a:moveTo>
                        <a:cubicBezTo>
                          <a:pt x="13229" y="0"/>
                          <a:pt x="-5821" y="16193"/>
                          <a:pt x="1799" y="25718"/>
                        </a:cubicBezTo>
                        <a:cubicBezTo>
                          <a:pt x="847" y="26670"/>
                          <a:pt x="-1058" y="17145"/>
                          <a:pt x="13229"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8" name="Freeform: Shape 3027">
                    <a:extLst>
                      <a:ext uri="{FF2B5EF4-FFF2-40B4-BE49-F238E27FC236}">
                        <a16:creationId xmlns:a16="http://schemas.microsoft.com/office/drawing/2014/main" id="{1987BBAA-E6C5-4E50-AE7E-E6BC4C4DE80A}"/>
                      </a:ext>
                    </a:extLst>
                  </p:cNvPr>
                  <p:cNvSpPr/>
                  <p:nvPr/>
                </p:nvSpPr>
                <p:spPr>
                  <a:xfrm>
                    <a:off x="1543050" y="689927"/>
                    <a:ext cx="7240" cy="26669"/>
                  </a:xfrm>
                  <a:custGeom>
                    <a:avLst/>
                    <a:gdLst>
                      <a:gd name="connsiteX0" fmla="*/ 0 w 7240"/>
                      <a:gd name="connsiteY0" fmla="*/ 0 h 26669"/>
                      <a:gd name="connsiteX1" fmla="*/ 4763 w 7240"/>
                      <a:gd name="connsiteY1" fmla="*/ 26670 h 26669"/>
                      <a:gd name="connsiteX2" fmla="*/ 0 w 7240"/>
                      <a:gd name="connsiteY2" fmla="*/ 0 h 26669"/>
                    </a:gdLst>
                    <a:ahLst/>
                    <a:cxnLst>
                      <a:cxn ang="0">
                        <a:pos x="connsiteX0" y="connsiteY0"/>
                      </a:cxn>
                      <a:cxn ang="0">
                        <a:pos x="connsiteX1" y="connsiteY1"/>
                      </a:cxn>
                      <a:cxn ang="0">
                        <a:pos x="connsiteX2" y="connsiteY2"/>
                      </a:cxn>
                    </a:cxnLst>
                    <a:rect l="l" t="t" r="r" b="b"/>
                    <a:pathLst>
                      <a:path w="7240" h="26669">
                        <a:moveTo>
                          <a:pt x="0" y="0"/>
                        </a:moveTo>
                        <a:cubicBezTo>
                          <a:pt x="0" y="0"/>
                          <a:pt x="12383" y="18097"/>
                          <a:pt x="4763" y="26670"/>
                        </a:cubicBezTo>
                        <a:cubicBezTo>
                          <a:pt x="4763" y="26670"/>
                          <a:pt x="7620" y="20002"/>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9" name="Freeform: Shape 3028">
                    <a:extLst>
                      <a:ext uri="{FF2B5EF4-FFF2-40B4-BE49-F238E27FC236}">
                        <a16:creationId xmlns:a16="http://schemas.microsoft.com/office/drawing/2014/main" id="{CEE647D7-4E1D-4214-9977-BD2D9A3C039C}"/>
                      </a:ext>
                    </a:extLst>
                  </p:cNvPr>
                  <p:cNvSpPr/>
                  <p:nvPr/>
                </p:nvSpPr>
                <p:spPr>
                  <a:xfrm>
                    <a:off x="1570672" y="695641"/>
                    <a:ext cx="7240" cy="27622"/>
                  </a:xfrm>
                  <a:custGeom>
                    <a:avLst/>
                    <a:gdLst>
                      <a:gd name="connsiteX0" fmla="*/ 0 w 7240"/>
                      <a:gd name="connsiteY0" fmla="*/ 0 h 27622"/>
                      <a:gd name="connsiteX1" fmla="*/ 4763 w 7240"/>
                      <a:gd name="connsiteY1" fmla="*/ 27623 h 27622"/>
                      <a:gd name="connsiteX2" fmla="*/ 0 w 7240"/>
                      <a:gd name="connsiteY2" fmla="*/ 0 h 27622"/>
                    </a:gdLst>
                    <a:ahLst/>
                    <a:cxnLst>
                      <a:cxn ang="0">
                        <a:pos x="connsiteX0" y="connsiteY0"/>
                      </a:cxn>
                      <a:cxn ang="0">
                        <a:pos x="connsiteX1" y="connsiteY1"/>
                      </a:cxn>
                      <a:cxn ang="0">
                        <a:pos x="connsiteX2" y="connsiteY2"/>
                      </a:cxn>
                    </a:cxnLst>
                    <a:rect l="l" t="t" r="r" b="b"/>
                    <a:pathLst>
                      <a:path w="7240" h="27622">
                        <a:moveTo>
                          <a:pt x="0" y="0"/>
                        </a:moveTo>
                        <a:cubicBezTo>
                          <a:pt x="0" y="0"/>
                          <a:pt x="12383" y="20003"/>
                          <a:pt x="4763" y="27623"/>
                        </a:cubicBezTo>
                        <a:cubicBezTo>
                          <a:pt x="3810" y="27623"/>
                          <a:pt x="7620" y="20003"/>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0" name="Freeform: Shape 3029">
                    <a:extLst>
                      <a:ext uri="{FF2B5EF4-FFF2-40B4-BE49-F238E27FC236}">
                        <a16:creationId xmlns:a16="http://schemas.microsoft.com/office/drawing/2014/main" id="{8A65E5DD-BED6-490C-88B5-CB6FF425ABE7}"/>
                      </a:ext>
                    </a:extLst>
                  </p:cNvPr>
                  <p:cNvSpPr/>
                  <p:nvPr/>
                </p:nvSpPr>
                <p:spPr>
                  <a:xfrm>
                    <a:off x="1586865" y="705166"/>
                    <a:ext cx="7240" cy="23812"/>
                  </a:xfrm>
                  <a:custGeom>
                    <a:avLst/>
                    <a:gdLst>
                      <a:gd name="connsiteX0" fmla="*/ 0 w 7240"/>
                      <a:gd name="connsiteY0" fmla="*/ 0 h 23812"/>
                      <a:gd name="connsiteX1" fmla="*/ 4763 w 7240"/>
                      <a:gd name="connsiteY1" fmla="*/ 23813 h 23812"/>
                      <a:gd name="connsiteX2" fmla="*/ 0 w 7240"/>
                      <a:gd name="connsiteY2" fmla="*/ 0 h 23812"/>
                    </a:gdLst>
                    <a:ahLst/>
                    <a:cxnLst>
                      <a:cxn ang="0">
                        <a:pos x="connsiteX0" y="connsiteY0"/>
                      </a:cxn>
                      <a:cxn ang="0">
                        <a:pos x="connsiteX1" y="connsiteY1"/>
                      </a:cxn>
                      <a:cxn ang="0">
                        <a:pos x="connsiteX2" y="connsiteY2"/>
                      </a:cxn>
                    </a:cxnLst>
                    <a:rect l="l" t="t" r="r" b="b"/>
                    <a:pathLst>
                      <a:path w="7240" h="23812">
                        <a:moveTo>
                          <a:pt x="0" y="0"/>
                        </a:moveTo>
                        <a:cubicBezTo>
                          <a:pt x="0" y="0"/>
                          <a:pt x="12382" y="16193"/>
                          <a:pt x="4763" y="23813"/>
                        </a:cubicBezTo>
                        <a:cubicBezTo>
                          <a:pt x="4763" y="23813"/>
                          <a:pt x="7620" y="20955"/>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1" name="Freeform: Shape 3030">
                    <a:extLst>
                      <a:ext uri="{FF2B5EF4-FFF2-40B4-BE49-F238E27FC236}">
                        <a16:creationId xmlns:a16="http://schemas.microsoft.com/office/drawing/2014/main" id="{145015E2-C489-4651-881B-1C81DB643A43}"/>
                      </a:ext>
                    </a:extLst>
                  </p:cNvPr>
                  <p:cNvSpPr/>
                  <p:nvPr/>
                </p:nvSpPr>
                <p:spPr>
                  <a:xfrm>
                    <a:off x="1609725" y="719454"/>
                    <a:ext cx="6534" cy="17145"/>
                  </a:xfrm>
                  <a:custGeom>
                    <a:avLst/>
                    <a:gdLst>
                      <a:gd name="connsiteX0" fmla="*/ 0 w 6534"/>
                      <a:gd name="connsiteY0" fmla="*/ 0 h 17145"/>
                      <a:gd name="connsiteX1" fmla="*/ 1905 w 6534"/>
                      <a:gd name="connsiteY1" fmla="*/ 17145 h 17145"/>
                      <a:gd name="connsiteX2" fmla="*/ 0 w 6534"/>
                      <a:gd name="connsiteY2" fmla="*/ 0 h 17145"/>
                    </a:gdLst>
                    <a:ahLst/>
                    <a:cxnLst>
                      <a:cxn ang="0">
                        <a:pos x="connsiteX0" y="connsiteY0"/>
                      </a:cxn>
                      <a:cxn ang="0">
                        <a:pos x="connsiteX1" y="connsiteY1"/>
                      </a:cxn>
                      <a:cxn ang="0">
                        <a:pos x="connsiteX2" y="connsiteY2"/>
                      </a:cxn>
                    </a:cxnLst>
                    <a:rect l="l" t="t" r="r" b="b"/>
                    <a:pathLst>
                      <a:path w="6534" h="17145">
                        <a:moveTo>
                          <a:pt x="0" y="0"/>
                        </a:moveTo>
                        <a:cubicBezTo>
                          <a:pt x="0" y="0"/>
                          <a:pt x="13335" y="11430"/>
                          <a:pt x="1905" y="17145"/>
                        </a:cubicBezTo>
                        <a:cubicBezTo>
                          <a:pt x="953" y="17145"/>
                          <a:pt x="8572" y="11430"/>
                          <a:pt x="0" y="0"/>
                        </a:cubicBezTo>
                        <a:close/>
                      </a:path>
                    </a:pathLst>
                  </a:custGeom>
                  <a:solidFill>
                    <a:srgbClr val="363C42">
                      <a:alpha val="70000"/>
                    </a:srgbClr>
                  </a:solidFill>
                  <a:ln w="9525" cap="flat">
                    <a:noFill/>
                    <a:prstDash val="solid"/>
                    <a:miter/>
                  </a:ln>
                </p:spPr>
                <p:txBody>
                  <a:bodyPr rtlCol="0" anchor="ctr"/>
                  <a:lstStyle/>
                  <a:p>
                    <a:endParaRPr lang="en-US"/>
                  </a:p>
                </p:txBody>
              </p:sp>
            </p:grpSp>
          </p:grpSp>
          <p:grpSp>
            <p:nvGrpSpPr>
              <p:cNvPr id="3032" name="Graphic 4">
                <a:extLst>
                  <a:ext uri="{FF2B5EF4-FFF2-40B4-BE49-F238E27FC236}">
                    <a16:creationId xmlns:a16="http://schemas.microsoft.com/office/drawing/2014/main" id="{CEB23EDB-C44D-4A8F-B079-AE6C87B53232}"/>
                  </a:ext>
                </a:extLst>
              </p:cNvPr>
              <p:cNvGrpSpPr/>
              <p:nvPr/>
            </p:nvGrpSpPr>
            <p:grpSpPr>
              <a:xfrm>
                <a:off x="1320060" y="525144"/>
                <a:ext cx="319615" cy="179070"/>
                <a:chOff x="1320060" y="525144"/>
                <a:chExt cx="319615" cy="179070"/>
              </a:xfrm>
            </p:grpSpPr>
            <p:grpSp>
              <p:nvGrpSpPr>
                <p:cNvPr id="3033" name="Graphic 4">
                  <a:extLst>
                    <a:ext uri="{FF2B5EF4-FFF2-40B4-BE49-F238E27FC236}">
                      <a16:creationId xmlns:a16="http://schemas.microsoft.com/office/drawing/2014/main" id="{47EE10D0-4AE3-431F-98F7-8BE57080B2E8}"/>
                    </a:ext>
                  </a:extLst>
                </p:cNvPr>
                <p:cNvGrpSpPr/>
                <p:nvPr/>
              </p:nvGrpSpPr>
              <p:grpSpPr>
                <a:xfrm>
                  <a:off x="1320060" y="525144"/>
                  <a:ext cx="319615" cy="179070"/>
                  <a:chOff x="1320060" y="525144"/>
                  <a:chExt cx="319615" cy="179070"/>
                </a:xfrm>
              </p:grpSpPr>
              <p:grpSp>
                <p:nvGrpSpPr>
                  <p:cNvPr id="3034" name="Graphic 4">
                    <a:extLst>
                      <a:ext uri="{FF2B5EF4-FFF2-40B4-BE49-F238E27FC236}">
                        <a16:creationId xmlns:a16="http://schemas.microsoft.com/office/drawing/2014/main" id="{9DE25060-FF17-4B2E-BB21-42330DD6F031}"/>
                      </a:ext>
                    </a:extLst>
                  </p:cNvPr>
                  <p:cNvGrpSpPr/>
                  <p:nvPr/>
                </p:nvGrpSpPr>
                <p:grpSpPr>
                  <a:xfrm>
                    <a:off x="1461135" y="525144"/>
                    <a:ext cx="31432" cy="10477"/>
                    <a:chOff x="1461135" y="525144"/>
                    <a:chExt cx="31432" cy="10477"/>
                  </a:xfrm>
                </p:grpSpPr>
                <p:sp>
                  <p:nvSpPr>
                    <p:cNvPr id="3035" name="Freeform: Shape 3034">
                      <a:extLst>
                        <a:ext uri="{FF2B5EF4-FFF2-40B4-BE49-F238E27FC236}">
                          <a16:creationId xmlns:a16="http://schemas.microsoft.com/office/drawing/2014/main" id="{D1F62A34-792D-4036-AE96-14C4B443B665}"/>
                        </a:ext>
                      </a:extLst>
                    </p:cNvPr>
                    <p:cNvSpPr/>
                    <p:nvPr/>
                  </p:nvSpPr>
                  <p:spPr>
                    <a:xfrm>
                      <a:off x="1462087" y="526004"/>
                      <a:ext cx="30479" cy="9617"/>
                    </a:xfrm>
                    <a:custGeom>
                      <a:avLst/>
                      <a:gdLst>
                        <a:gd name="connsiteX0" fmla="*/ 16192 w 30479"/>
                        <a:gd name="connsiteY0" fmla="*/ 92 h 9617"/>
                        <a:gd name="connsiteX1" fmla="*/ 0 w 30479"/>
                        <a:gd name="connsiteY1" fmla="*/ 9617 h 9617"/>
                        <a:gd name="connsiteX2" fmla="*/ 22860 w 30479"/>
                        <a:gd name="connsiteY2" fmla="*/ 9617 h 9617"/>
                        <a:gd name="connsiteX3" fmla="*/ 30480 w 30479"/>
                        <a:gd name="connsiteY3" fmla="*/ 9617 h 9617"/>
                        <a:gd name="connsiteX4" fmla="*/ 16192 w 30479"/>
                        <a:gd name="connsiteY4" fmla="*/ 92 h 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9617">
                          <a:moveTo>
                            <a:pt x="16192" y="92"/>
                          </a:moveTo>
                          <a:cubicBezTo>
                            <a:pt x="3810" y="-860"/>
                            <a:pt x="952" y="5807"/>
                            <a:pt x="0" y="9617"/>
                          </a:cubicBezTo>
                          <a:cubicBezTo>
                            <a:pt x="7620" y="9617"/>
                            <a:pt x="15240" y="8665"/>
                            <a:pt x="22860" y="9617"/>
                          </a:cubicBezTo>
                          <a:cubicBezTo>
                            <a:pt x="25717" y="9617"/>
                            <a:pt x="28575" y="9617"/>
                            <a:pt x="30480" y="9617"/>
                          </a:cubicBezTo>
                          <a:cubicBezTo>
                            <a:pt x="29527" y="5807"/>
                            <a:pt x="26670" y="92"/>
                            <a:pt x="16192" y="92"/>
                          </a:cubicBezTo>
                          <a:close/>
                        </a:path>
                      </a:pathLst>
                    </a:custGeom>
                    <a:solidFill>
                      <a:srgbClr val="3981D1"/>
                    </a:solidFill>
                    <a:ln w="9525" cap="flat">
                      <a:noFill/>
                      <a:prstDash val="solid"/>
                      <a:miter/>
                    </a:ln>
                  </p:spPr>
                  <p:txBody>
                    <a:bodyPr rtlCol="0" anchor="ctr"/>
                    <a:lstStyle/>
                    <a:p>
                      <a:endParaRPr lang="en-US"/>
                    </a:p>
                  </p:txBody>
                </p:sp>
                <p:sp>
                  <p:nvSpPr>
                    <p:cNvPr id="3036" name="Freeform: Shape 3035">
                      <a:extLst>
                        <a:ext uri="{FF2B5EF4-FFF2-40B4-BE49-F238E27FC236}">
                          <a16:creationId xmlns:a16="http://schemas.microsoft.com/office/drawing/2014/main" id="{0CB7937B-C7AC-4E02-9806-A18E0DBF5652}"/>
                        </a:ext>
                      </a:extLst>
                    </p:cNvPr>
                    <p:cNvSpPr/>
                    <p:nvPr/>
                  </p:nvSpPr>
                  <p:spPr>
                    <a:xfrm>
                      <a:off x="1461135" y="525144"/>
                      <a:ext cx="31432" cy="10477"/>
                    </a:xfrm>
                    <a:custGeom>
                      <a:avLst/>
                      <a:gdLst>
                        <a:gd name="connsiteX0" fmla="*/ 17145 w 31432"/>
                        <a:gd name="connsiteY0" fmla="*/ 0 h 10477"/>
                        <a:gd name="connsiteX1" fmla="*/ 6667 w 31432"/>
                        <a:gd name="connsiteY1" fmla="*/ 1905 h 10477"/>
                        <a:gd name="connsiteX2" fmla="*/ 1905 w 31432"/>
                        <a:gd name="connsiteY2" fmla="*/ 6668 h 10477"/>
                        <a:gd name="connsiteX3" fmla="*/ 952 w 31432"/>
                        <a:gd name="connsiteY3" fmla="*/ 9525 h 10477"/>
                        <a:gd name="connsiteX4" fmla="*/ 952 w 31432"/>
                        <a:gd name="connsiteY4" fmla="*/ 9525 h 10477"/>
                        <a:gd name="connsiteX5" fmla="*/ 24765 w 31432"/>
                        <a:gd name="connsiteY5" fmla="*/ 9525 h 10477"/>
                        <a:gd name="connsiteX6" fmla="*/ 31432 w 31432"/>
                        <a:gd name="connsiteY6" fmla="*/ 9525 h 10477"/>
                        <a:gd name="connsiteX7" fmla="*/ 31432 w 31432"/>
                        <a:gd name="connsiteY7" fmla="*/ 9525 h 10477"/>
                        <a:gd name="connsiteX8" fmla="*/ 29527 w 31432"/>
                        <a:gd name="connsiteY8" fmla="*/ 3810 h 10477"/>
                        <a:gd name="connsiteX9" fmla="*/ 22860 w 31432"/>
                        <a:gd name="connsiteY9" fmla="*/ 0 h 10477"/>
                        <a:gd name="connsiteX10" fmla="*/ 17145 w 31432"/>
                        <a:gd name="connsiteY10" fmla="*/ 0 h 10477"/>
                        <a:gd name="connsiteX11" fmla="*/ 17145 w 31432"/>
                        <a:gd name="connsiteY11" fmla="*/ 0 h 10477"/>
                        <a:gd name="connsiteX12" fmla="*/ 26670 w 31432"/>
                        <a:gd name="connsiteY12" fmla="*/ 2858 h 10477"/>
                        <a:gd name="connsiteX13" fmla="*/ 30480 w 31432"/>
                        <a:gd name="connsiteY13" fmla="*/ 7620 h 10477"/>
                        <a:gd name="connsiteX14" fmla="*/ 31432 w 31432"/>
                        <a:gd name="connsiteY14" fmla="*/ 10478 h 10477"/>
                        <a:gd name="connsiteX15" fmla="*/ 31432 w 31432"/>
                        <a:gd name="connsiteY15" fmla="*/ 10478 h 10477"/>
                        <a:gd name="connsiteX16" fmla="*/ 6667 w 31432"/>
                        <a:gd name="connsiteY16" fmla="*/ 10478 h 10477"/>
                        <a:gd name="connsiteX17" fmla="*/ 0 w 31432"/>
                        <a:gd name="connsiteY17" fmla="*/ 10478 h 10477"/>
                        <a:gd name="connsiteX18" fmla="*/ 0 w 31432"/>
                        <a:gd name="connsiteY18" fmla="*/ 10478 h 10477"/>
                        <a:gd name="connsiteX19" fmla="*/ 2857 w 31432"/>
                        <a:gd name="connsiteY19" fmla="*/ 4763 h 10477"/>
                        <a:gd name="connsiteX20" fmla="*/ 9525 w 31432"/>
                        <a:gd name="connsiteY20" fmla="*/ 953 h 10477"/>
                        <a:gd name="connsiteX21" fmla="*/ 17145 w 31432"/>
                        <a:gd name="connsiteY21" fmla="*/ 0 h 10477"/>
                        <a:gd name="connsiteX22" fmla="*/ 17145 w 31432"/>
                        <a:gd name="connsiteY22"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32" h="10477">
                          <a:moveTo>
                            <a:pt x="17145" y="0"/>
                          </a:moveTo>
                          <a:cubicBezTo>
                            <a:pt x="13335" y="0"/>
                            <a:pt x="9525" y="0"/>
                            <a:pt x="6667" y="1905"/>
                          </a:cubicBezTo>
                          <a:cubicBezTo>
                            <a:pt x="4763" y="2858"/>
                            <a:pt x="2857" y="4763"/>
                            <a:pt x="1905" y="6668"/>
                          </a:cubicBezTo>
                          <a:cubicBezTo>
                            <a:pt x="952" y="7620"/>
                            <a:pt x="952" y="8573"/>
                            <a:pt x="952" y="9525"/>
                          </a:cubicBezTo>
                          <a:cubicBezTo>
                            <a:pt x="952" y="9525"/>
                            <a:pt x="952" y="9525"/>
                            <a:pt x="952" y="9525"/>
                          </a:cubicBezTo>
                          <a:cubicBezTo>
                            <a:pt x="8573" y="9525"/>
                            <a:pt x="17145" y="8573"/>
                            <a:pt x="24765" y="9525"/>
                          </a:cubicBezTo>
                          <a:cubicBezTo>
                            <a:pt x="26670" y="9525"/>
                            <a:pt x="29527" y="9525"/>
                            <a:pt x="31432" y="9525"/>
                          </a:cubicBezTo>
                          <a:cubicBezTo>
                            <a:pt x="31432" y="9525"/>
                            <a:pt x="31432" y="9525"/>
                            <a:pt x="31432" y="9525"/>
                          </a:cubicBezTo>
                          <a:cubicBezTo>
                            <a:pt x="31432" y="7620"/>
                            <a:pt x="30480" y="5715"/>
                            <a:pt x="29527" y="3810"/>
                          </a:cubicBezTo>
                          <a:cubicBezTo>
                            <a:pt x="27623" y="1905"/>
                            <a:pt x="25717" y="953"/>
                            <a:pt x="22860" y="0"/>
                          </a:cubicBezTo>
                          <a:cubicBezTo>
                            <a:pt x="20955" y="953"/>
                            <a:pt x="19050" y="953"/>
                            <a:pt x="17145" y="0"/>
                          </a:cubicBezTo>
                          <a:cubicBezTo>
                            <a:pt x="17145" y="0"/>
                            <a:pt x="17145" y="953"/>
                            <a:pt x="17145" y="0"/>
                          </a:cubicBezTo>
                          <a:cubicBezTo>
                            <a:pt x="20955" y="0"/>
                            <a:pt x="23813" y="953"/>
                            <a:pt x="26670" y="2858"/>
                          </a:cubicBezTo>
                          <a:cubicBezTo>
                            <a:pt x="28575" y="3810"/>
                            <a:pt x="29527" y="5715"/>
                            <a:pt x="30480" y="7620"/>
                          </a:cubicBezTo>
                          <a:cubicBezTo>
                            <a:pt x="30480" y="8573"/>
                            <a:pt x="31432" y="9525"/>
                            <a:pt x="31432" y="10478"/>
                          </a:cubicBezTo>
                          <a:cubicBezTo>
                            <a:pt x="31432" y="10478"/>
                            <a:pt x="31432" y="10478"/>
                            <a:pt x="31432" y="10478"/>
                          </a:cubicBezTo>
                          <a:cubicBezTo>
                            <a:pt x="22860" y="10478"/>
                            <a:pt x="15240" y="9525"/>
                            <a:pt x="6667" y="10478"/>
                          </a:cubicBezTo>
                          <a:cubicBezTo>
                            <a:pt x="4763" y="10478"/>
                            <a:pt x="1905" y="10478"/>
                            <a:pt x="0" y="10478"/>
                          </a:cubicBezTo>
                          <a:cubicBezTo>
                            <a:pt x="0" y="10478"/>
                            <a:pt x="0" y="10478"/>
                            <a:pt x="0" y="10478"/>
                          </a:cubicBezTo>
                          <a:cubicBezTo>
                            <a:pt x="0" y="8573"/>
                            <a:pt x="952" y="6668"/>
                            <a:pt x="2857" y="4763"/>
                          </a:cubicBezTo>
                          <a:cubicBezTo>
                            <a:pt x="4763" y="2858"/>
                            <a:pt x="7620" y="953"/>
                            <a:pt x="9525" y="953"/>
                          </a:cubicBezTo>
                          <a:cubicBezTo>
                            <a:pt x="12382" y="953"/>
                            <a:pt x="15240" y="953"/>
                            <a:pt x="17145" y="0"/>
                          </a:cubicBezTo>
                          <a:cubicBezTo>
                            <a:pt x="17145" y="953"/>
                            <a:pt x="17145" y="0"/>
                            <a:pt x="17145" y="0"/>
                          </a:cubicBezTo>
                          <a:close/>
                        </a:path>
                      </a:pathLst>
                    </a:custGeom>
                    <a:solidFill>
                      <a:srgbClr val="1D5C96"/>
                    </a:solidFill>
                    <a:ln w="9525" cap="flat">
                      <a:noFill/>
                      <a:prstDash val="solid"/>
                      <a:miter/>
                    </a:ln>
                  </p:spPr>
                  <p:txBody>
                    <a:bodyPr rtlCol="0" anchor="ctr"/>
                    <a:lstStyle/>
                    <a:p>
                      <a:endParaRPr lang="en-US"/>
                    </a:p>
                  </p:txBody>
                </p:sp>
              </p:grpSp>
              <p:grpSp>
                <p:nvGrpSpPr>
                  <p:cNvPr id="3037" name="Graphic 4">
                    <a:extLst>
                      <a:ext uri="{FF2B5EF4-FFF2-40B4-BE49-F238E27FC236}">
                        <a16:creationId xmlns:a16="http://schemas.microsoft.com/office/drawing/2014/main" id="{AF710242-E6B1-4658-BC0D-E3395731E1EE}"/>
                      </a:ext>
                    </a:extLst>
                  </p:cNvPr>
                  <p:cNvGrpSpPr/>
                  <p:nvPr/>
                </p:nvGrpSpPr>
                <p:grpSpPr>
                  <a:xfrm>
                    <a:off x="1365885" y="532764"/>
                    <a:ext cx="208940" cy="142875"/>
                    <a:chOff x="1365885" y="532764"/>
                    <a:chExt cx="208940" cy="142875"/>
                  </a:xfrm>
                </p:grpSpPr>
                <p:sp>
                  <p:nvSpPr>
                    <p:cNvPr id="3038" name="Freeform: Shape 3037">
                      <a:extLst>
                        <a:ext uri="{FF2B5EF4-FFF2-40B4-BE49-F238E27FC236}">
                          <a16:creationId xmlns:a16="http://schemas.microsoft.com/office/drawing/2014/main" id="{E8761E2C-A471-4850-847A-2ECC005DD538}"/>
                        </a:ext>
                      </a:extLst>
                    </p:cNvPr>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path>
                      </a:pathLst>
                    </a:custGeom>
                    <a:solidFill>
                      <a:srgbClr val="37D3AE"/>
                    </a:solidFill>
                    <a:ln w="9525" cap="flat">
                      <a:noFill/>
                      <a:prstDash val="solid"/>
                      <a:miter/>
                    </a:ln>
                  </p:spPr>
                  <p:txBody>
                    <a:bodyPr rtlCol="0" anchor="ctr"/>
                    <a:lstStyle/>
                    <a:p>
                      <a:endParaRPr lang="en-US"/>
                    </a:p>
                  </p:txBody>
                </p:sp>
                <p:sp>
                  <p:nvSpPr>
                    <p:cNvPr id="3039" name="Freeform: Shape 3038">
                      <a:extLst>
                        <a:ext uri="{FF2B5EF4-FFF2-40B4-BE49-F238E27FC236}">
                          <a16:creationId xmlns:a16="http://schemas.microsoft.com/office/drawing/2014/main" id="{3B37C682-AC1C-4099-9526-8AEC22CD7D6F}"/>
                        </a:ext>
                      </a:extLst>
                    </p:cNvPr>
                    <p:cNvSpPr/>
                    <p:nvPr/>
                  </p:nvSpPr>
                  <p:spPr>
                    <a:xfrm>
                      <a:off x="1365885" y="532764"/>
                      <a:ext cx="207683" cy="142875"/>
                    </a:xfrm>
                    <a:custGeom>
                      <a:avLst/>
                      <a:gdLst>
                        <a:gd name="connsiteX0" fmla="*/ 153352 w 207683"/>
                        <a:gd name="connsiteY0" fmla="*/ 5715 h 142875"/>
                        <a:gd name="connsiteX1" fmla="*/ 112395 w 207683"/>
                        <a:gd name="connsiteY1" fmla="*/ 1905 h 142875"/>
                        <a:gd name="connsiteX2" fmla="*/ 92392 w 207683"/>
                        <a:gd name="connsiteY2" fmla="*/ 2857 h 142875"/>
                        <a:gd name="connsiteX3" fmla="*/ 82867 w 207683"/>
                        <a:gd name="connsiteY3" fmla="*/ 3810 h 142875"/>
                        <a:gd name="connsiteX4" fmla="*/ 77152 w 207683"/>
                        <a:gd name="connsiteY4" fmla="*/ 4763 h 142875"/>
                        <a:gd name="connsiteX5" fmla="*/ 68580 w 207683"/>
                        <a:gd name="connsiteY5" fmla="*/ 8572 h 142875"/>
                        <a:gd name="connsiteX6" fmla="*/ 57150 w 207683"/>
                        <a:gd name="connsiteY6" fmla="*/ 15240 h 142875"/>
                        <a:gd name="connsiteX7" fmla="*/ 44767 w 207683"/>
                        <a:gd name="connsiteY7" fmla="*/ 25718 h 142875"/>
                        <a:gd name="connsiteX8" fmla="*/ 31432 w 207683"/>
                        <a:gd name="connsiteY8" fmla="*/ 40005 h 142875"/>
                        <a:gd name="connsiteX9" fmla="*/ 19050 w 207683"/>
                        <a:gd name="connsiteY9" fmla="*/ 60008 h 142875"/>
                        <a:gd name="connsiteX10" fmla="*/ 8573 w 207683"/>
                        <a:gd name="connsiteY10" fmla="*/ 86678 h 142875"/>
                        <a:gd name="connsiteX11" fmla="*/ 1905 w 207683"/>
                        <a:gd name="connsiteY11" fmla="*/ 120015 h 142875"/>
                        <a:gd name="connsiteX12" fmla="*/ 952 w 207683"/>
                        <a:gd name="connsiteY12" fmla="*/ 129540 h 142875"/>
                        <a:gd name="connsiteX13" fmla="*/ 952 w 207683"/>
                        <a:gd name="connsiteY13" fmla="*/ 129540 h 142875"/>
                        <a:gd name="connsiteX14" fmla="*/ 51435 w 207683"/>
                        <a:gd name="connsiteY14" fmla="*/ 121920 h 142875"/>
                        <a:gd name="connsiteX15" fmla="*/ 90488 w 207683"/>
                        <a:gd name="connsiteY15" fmla="*/ 121920 h 142875"/>
                        <a:gd name="connsiteX16" fmla="*/ 109538 w 207683"/>
                        <a:gd name="connsiteY16" fmla="*/ 123825 h 142875"/>
                        <a:gd name="connsiteX17" fmla="*/ 110490 w 207683"/>
                        <a:gd name="connsiteY17" fmla="*/ 123825 h 142875"/>
                        <a:gd name="connsiteX18" fmla="*/ 122873 w 207683"/>
                        <a:gd name="connsiteY18" fmla="*/ 124778 h 142875"/>
                        <a:gd name="connsiteX19" fmla="*/ 148590 w 207683"/>
                        <a:gd name="connsiteY19" fmla="*/ 128588 h 142875"/>
                        <a:gd name="connsiteX20" fmla="*/ 197168 w 207683"/>
                        <a:gd name="connsiteY20" fmla="*/ 140970 h 142875"/>
                        <a:gd name="connsiteX21" fmla="*/ 202882 w 207683"/>
                        <a:gd name="connsiteY21" fmla="*/ 142875 h 142875"/>
                        <a:gd name="connsiteX22" fmla="*/ 202882 w 207683"/>
                        <a:gd name="connsiteY22" fmla="*/ 142875 h 142875"/>
                        <a:gd name="connsiteX23" fmla="*/ 206693 w 207683"/>
                        <a:gd name="connsiteY23" fmla="*/ 111442 h 142875"/>
                        <a:gd name="connsiteX24" fmla="*/ 206693 w 207683"/>
                        <a:gd name="connsiteY24" fmla="*/ 84773 h 142875"/>
                        <a:gd name="connsiteX25" fmla="*/ 202882 w 207683"/>
                        <a:gd name="connsiteY25" fmla="*/ 62865 h 142875"/>
                        <a:gd name="connsiteX26" fmla="*/ 197168 w 207683"/>
                        <a:gd name="connsiteY26" fmla="*/ 45720 h 142875"/>
                        <a:gd name="connsiteX27" fmla="*/ 189548 w 207683"/>
                        <a:gd name="connsiteY27" fmla="*/ 32385 h 142875"/>
                        <a:gd name="connsiteX28" fmla="*/ 180975 w 207683"/>
                        <a:gd name="connsiteY28" fmla="*/ 21908 h 142875"/>
                        <a:gd name="connsiteX29" fmla="*/ 172402 w 207683"/>
                        <a:gd name="connsiteY29" fmla="*/ 14288 h 142875"/>
                        <a:gd name="connsiteX30" fmla="*/ 163830 w 207683"/>
                        <a:gd name="connsiteY30" fmla="*/ 9525 h 142875"/>
                        <a:gd name="connsiteX31" fmla="*/ 157163 w 207683"/>
                        <a:gd name="connsiteY31" fmla="*/ 6668 h 142875"/>
                        <a:gd name="connsiteX32" fmla="*/ 153352 w 207683"/>
                        <a:gd name="connsiteY32" fmla="*/ 5715 h 142875"/>
                        <a:gd name="connsiteX33" fmla="*/ 153352 w 207683"/>
                        <a:gd name="connsiteY33" fmla="*/ 5715 h 142875"/>
                        <a:gd name="connsiteX34" fmla="*/ 153352 w 207683"/>
                        <a:gd name="connsiteY34" fmla="*/ 5715 h 142875"/>
                        <a:gd name="connsiteX35" fmla="*/ 162877 w 207683"/>
                        <a:gd name="connsiteY35" fmla="*/ 9525 h 142875"/>
                        <a:gd name="connsiteX36" fmla="*/ 179070 w 207683"/>
                        <a:gd name="connsiteY36" fmla="*/ 20003 h 142875"/>
                        <a:gd name="connsiteX37" fmla="*/ 196215 w 207683"/>
                        <a:gd name="connsiteY37" fmla="*/ 41910 h 142875"/>
                        <a:gd name="connsiteX38" fmla="*/ 206693 w 207683"/>
                        <a:gd name="connsiteY38" fmla="*/ 78105 h 142875"/>
                        <a:gd name="connsiteX39" fmla="*/ 204787 w 207683"/>
                        <a:gd name="connsiteY39" fmla="*/ 133350 h 142875"/>
                        <a:gd name="connsiteX40" fmla="*/ 203835 w 207683"/>
                        <a:gd name="connsiteY40" fmla="*/ 140970 h 142875"/>
                        <a:gd name="connsiteX41" fmla="*/ 203835 w 207683"/>
                        <a:gd name="connsiteY41" fmla="*/ 140970 h 142875"/>
                        <a:gd name="connsiteX42" fmla="*/ 156210 w 207683"/>
                        <a:gd name="connsiteY42" fmla="*/ 127635 h 142875"/>
                        <a:gd name="connsiteX43" fmla="*/ 130492 w 207683"/>
                        <a:gd name="connsiteY43" fmla="*/ 122873 h 142875"/>
                        <a:gd name="connsiteX44" fmla="*/ 117157 w 207683"/>
                        <a:gd name="connsiteY44" fmla="*/ 121920 h 142875"/>
                        <a:gd name="connsiteX45" fmla="*/ 109538 w 207683"/>
                        <a:gd name="connsiteY45" fmla="*/ 120967 h 142875"/>
                        <a:gd name="connsiteX46" fmla="*/ 93345 w 207683"/>
                        <a:gd name="connsiteY46" fmla="*/ 119063 h 142875"/>
                        <a:gd name="connsiteX47" fmla="*/ 56198 w 207683"/>
                        <a:gd name="connsiteY47" fmla="*/ 119063 h 142875"/>
                        <a:gd name="connsiteX48" fmla="*/ 6667 w 207683"/>
                        <a:gd name="connsiteY48" fmla="*/ 125730 h 142875"/>
                        <a:gd name="connsiteX49" fmla="*/ 0 w 207683"/>
                        <a:gd name="connsiteY49" fmla="*/ 127635 h 142875"/>
                        <a:gd name="connsiteX50" fmla="*/ 0 w 207683"/>
                        <a:gd name="connsiteY50" fmla="*/ 127635 h 142875"/>
                        <a:gd name="connsiteX51" fmla="*/ 5715 w 207683"/>
                        <a:gd name="connsiteY51" fmla="*/ 92392 h 142875"/>
                        <a:gd name="connsiteX52" fmla="*/ 15240 w 207683"/>
                        <a:gd name="connsiteY52" fmla="*/ 64770 h 142875"/>
                        <a:gd name="connsiteX53" fmla="*/ 26670 w 207683"/>
                        <a:gd name="connsiteY53" fmla="*/ 42862 h 142875"/>
                        <a:gd name="connsiteX54" fmla="*/ 39052 w 207683"/>
                        <a:gd name="connsiteY54" fmla="*/ 26670 h 142875"/>
                        <a:gd name="connsiteX55" fmla="*/ 51435 w 207683"/>
                        <a:gd name="connsiteY55" fmla="*/ 15240 h 142875"/>
                        <a:gd name="connsiteX56" fmla="*/ 62865 w 207683"/>
                        <a:gd name="connsiteY56" fmla="*/ 7620 h 142875"/>
                        <a:gd name="connsiteX57" fmla="*/ 72390 w 207683"/>
                        <a:gd name="connsiteY57" fmla="*/ 3810 h 142875"/>
                        <a:gd name="connsiteX58" fmla="*/ 79057 w 207683"/>
                        <a:gd name="connsiteY58" fmla="*/ 1905 h 142875"/>
                        <a:gd name="connsiteX59" fmla="*/ 80963 w 207683"/>
                        <a:gd name="connsiteY59" fmla="*/ 1905 h 142875"/>
                        <a:gd name="connsiteX60" fmla="*/ 89535 w 207683"/>
                        <a:gd name="connsiteY60" fmla="*/ 952 h 142875"/>
                        <a:gd name="connsiteX61" fmla="*/ 99060 w 207683"/>
                        <a:gd name="connsiteY61" fmla="*/ 0 h 142875"/>
                        <a:gd name="connsiteX62" fmla="*/ 140970 w 207683"/>
                        <a:gd name="connsiteY62" fmla="*/ 1905 h 142875"/>
                        <a:gd name="connsiteX63" fmla="*/ 153352 w 207683"/>
                        <a:gd name="connsiteY63" fmla="*/ 5715 h 142875"/>
                        <a:gd name="connsiteX64" fmla="*/ 153352 w 207683"/>
                        <a:gd name="connsiteY64" fmla="*/ 571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7683" h="142875">
                          <a:moveTo>
                            <a:pt x="153352" y="5715"/>
                          </a:moveTo>
                          <a:cubicBezTo>
                            <a:pt x="140017" y="3810"/>
                            <a:pt x="126682" y="2857"/>
                            <a:pt x="112395" y="1905"/>
                          </a:cubicBezTo>
                          <a:cubicBezTo>
                            <a:pt x="105727" y="1905"/>
                            <a:pt x="99060" y="1905"/>
                            <a:pt x="92392" y="2857"/>
                          </a:cubicBezTo>
                          <a:cubicBezTo>
                            <a:pt x="89535" y="2857"/>
                            <a:pt x="85725" y="2857"/>
                            <a:pt x="82867" y="3810"/>
                          </a:cubicBezTo>
                          <a:cubicBezTo>
                            <a:pt x="80963" y="3810"/>
                            <a:pt x="79057" y="4763"/>
                            <a:pt x="77152" y="4763"/>
                          </a:cubicBezTo>
                          <a:cubicBezTo>
                            <a:pt x="74295" y="5715"/>
                            <a:pt x="71438" y="6668"/>
                            <a:pt x="68580" y="8572"/>
                          </a:cubicBezTo>
                          <a:cubicBezTo>
                            <a:pt x="64770" y="10477"/>
                            <a:pt x="60960" y="12383"/>
                            <a:pt x="57150" y="15240"/>
                          </a:cubicBezTo>
                          <a:cubicBezTo>
                            <a:pt x="52388" y="18097"/>
                            <a:pt x="48577" y="21908"/>
                            <a:pt x="44767" y="25718"/>
                          </a:cubicBezTo>
                          <a:cubicBezTo>
                            <a:pt x="40005" y="30480"/>
                            <a:pt x="36195" y="35243"/>
                            <a:pt x="31432" y="40005"/>
                          </a:cubicBezTo>
                          <a:cubicBezTo>
                            <a:pt x="26670" y="46673"/>
                            <a:pt x="22860" y="53340"/>
                            <a:pt x="19050" y="60008"/>
                          </a:cubicBezTo>
                          <a:cubicBezTo>
                            <a:pt x="15240" y="68580"/>
                            <a:pt x="11430" y="77153"/>
                            <a:pt x="8573" y="86678"/>
                          </a:cubicBezTo>
                          <a:cubicBezTo>
                            <a:pt x="5715" y="98108"/>
                            <a:pt x="2857" y="108585"/>
                            <a:pt x="1905" y="120015"/>
                          </a:cubicBezTo>
                          <a:cubicBezTo>
                            <a:pt x="1905" y="122873"/>
                            <a:pt x="952" y="126683"/>
                            <a:pt x="952" y="129540"/>
                          </a:cubicBezTo>
                          <a:cubicBezTo>
                            <a:pt x="952" y="129540"/>
                            <a:pt x="952" y="129540"/>
                            <a:pt x="952" y="129540"/>
                          </a:cubicBezTo>
                          <a:cubicBezTo>
                            <a:pt x="17145" y="125730"/>
                            <a:pt x="34290" y="122873"/>
                            <a:pt x="51435" y="121920"/>
                          </a:cubicBezTo>
                          <a:cubicBezTo>
                            <a:pt x="64770" y="120967"/>
                            <a:pt x="77152" y="120967"/>
                            <a:pt x="90488" y="121920"/>
                          </a:cubicBezTo>
                          <a:cubicBezTo>
                            <a:pt x="97155" y="121920"/>
                            <a:pt x="103823" y="122873"/>
                            <a:pt x="109538" y="123825"/>
                          </a:cubicBezTo>
                          <a:cubicBezTo>
                            <a:pt x="110490" y="123825"/>
                            <a:pt x="110490" y="123825"/>
                            <a:pt x="110490" y="123825"/>
                          </a:cubicBezTo>
                          <a:cubicBezTo>
                            <a:pt x="115252" y="123825"/>
                            <a:pt x="119063" y="124778"/>
                            <a:pt x="122873" y="124778"/>
                          </a:cubicBezTo>
                          <a:cubicBezTo>
                            <a:pt x="131445" y="125730"/>
                            <a:pt x="140017" y="126683"/>
                            <a:pt x="148590" y="128588"/>
                          </a:cubicBezTo>
                          <a:cubicBezTo>
                            <a:pt x="164782" y="131445"/>
                            <a:pt x="180975" y="136208"/>
                            <a:pt x="197168" y="140970"/>
                          </a:cubicBezTo>
                          <a:cubicBezTo>
                            <a:pt x="199073" y="141923"/>
                            <a:pt x="200977" y="141923"/>
                            <a:pt x="202882" y="142875"/>
                          </a:cubicBezTo>
                          <a:cubicBezTo>
                            <a:pt x="202882" y="142875"/>
                            <a:pt x="202882" y="142875"/>
                            <a:pt x="202882" y="142875"/>
                          </a:cubicBezTo>
                          <a:cubicBezTo>
                            <a:pt x="204787" y="132398"/>
                            <a:pt x="205740" y="121920"/>
                            <a:pt x="206693" y="111442"/>
                          </a:cubicBezTo>
                          <a:cubicBezTo>
                            <a:pt x="207645" y="102870"/>
                            <a:pt x="207645" y="94298"/>
                            <a:pt x="206693" y="84773"/>
                          </a:cubicBezTo>
                          <a:cubicBezTo>
                            <a:pt x="205740" y="77153"/>
                            <a:pt x="204787" y="70485"/>
                            <a:pt x="202882" y="62865"/>
                          </a:cubicBezTo>
                          <a:cubicBezTo>
                            <a:pt x="200977" y="57150"/>
                            <a:pt x="199073" y="51435"/>
                            <a:pt x="197168" y="45720"/>
                          </a:cubicBezTo>
                          <a:cubicBezTo>
                            <a:pt x="195262" y="40958"/>
                            <a:pt x="192405" y="36195"/>
                            <a:pt x="189548" y="32385"/>
                          </a:cubicBezTo>
                          <a:cubicBezTo>
                            <a:pt x="186690" y="28575"/>
                            <a:pt x="183832" y="25718"/>
                            <a:pt x="180975" y="21908"/>
                          </a:cubicBezTo>
                          <a:cubicBezTo>
                            <a:pt x="178118" y="19050"/>
                            <a:pt x="175260" y="17145"/>
                            <a:pt x="172402" y="14288"/>
                          </a:cubicBezTo>
                          <a:cubicBezTo>
                            <a:pt x="169545" y="12383"/>
                            <a:pt x="166687" y="10477"/>
                            <a:pt x="163830" y="9525"/>
                          </a:cubicBezTo>
                          <a:cubicBezTo>
                            <a:pt x="161925" y="8572"/>
                            <a:pt x="159068" y="7620"/>
                            <a:pt x="157163" y="6668"/>
                          </a:cubicBezTo>
                          <a:cubicBezTo>
                            <a:pt x="157163" y="6668"/>
                            <a:pt x="155257" y="6668"/>
                            <a:pt x="153352" y="5715"/>
                          </a:cubicBezTo>
                          <a:cubicBezTo>
                            <a:pt x="154305" y="5715"/>
                            <a:pt x="153352" y="5715"/>
                            <a:pt x="153352" y="5715"/>
                          </a:cubicBezTo>
                          <a:cubicBezTo>
                            <a:pt x="153352" y="5715"/>
                            <a:pt x="153352" y="5715"/>
                            <a:pt x="153352" y="5715"/>
                          </a:cubicBezTo>
                          <a:cubicBezTo>
                            <a:pt x="157163" y="6668"/>
                            <a:pt x="160020" y="7620"/>
                            <a:pt x="162877" y="9525"/>
                          </a:cubicBezTo>
                          <a:cubicBezTo>
                            <a:pt x="168593" y="12383"/>
                            <a:pt x="174307" y="16193"/>
                            <a:pt x="179070" y="20003"/>
                          </a:cubicBezTo>
                          <a:cubicBezTo>
                            <a:pt x="185737" y="26670"/>
                            <a:pt x="191452" y="34290"/>
                            <a:pt x="196215" y="41910"/>
                          </a:cubicBezTo>
                          <a:cubicBezTo>
                            <a:pt x="201930" y="53340"/>
                            <a:pt x="204787" y="65723"/>
                            <a:pt x="206693" y="78105"/>
                          </a:cubicBezTo>
                          <a:cubicBezTo>
                            <a:pt x="208598" y="96203"/>
                            <a:pt x="207645" y="115253"/>
                            <a:pt x="204787" y="133350"/>
                          </a:cubicBezTo>
                          <a:cubicBezTo>
                            <a:pt x="204787" y="136208"/>
                            <a:pt x="203835" y="139065"/>
                            <a:pt x="203835" y="140970"/>
                          </a:cubicBezTo>
                          <a:cubicBezTo>
                            <a:pt x="203835" y="140970"/>
                            <a:pt x="203835" y="140970"/>
                            <a:pt x="203835" y="140970"/>
                          </a:cubicBezTo>
                          <a:cubicBezTo>
                            <a:pt x="188595" y="136208"/>
                            <a:pt x="172402" y="131445"/>
                            <a:pt x="156210" y="127635"/>
                          </a:cubicBezTo>
                          <a:cubicBezTo>
                            <a:pt x="147638" y="125730"/>
                            <a:pt x="139065" y="124778"/>
                            <a:pt x="130492" y="122873"/>
                          </a:cubicBezTo>
                          <a:cubicBezTo>
                            <a:pt x="125730" y="121920"/>
                            <a:pt x="121920" y="121920"/>
                            <a:pt x="117157" y="121920"/>
                          </a:cubicBezTo>
                          <a:cubicBezTo>
                            <a:pt x="114300" y="121920"/>
                            <a:pt x="112395" y="121920"/>
                            <a:pt x="109538" y="120967"/>
                          </a:cubicBezTo>
                          <a:cubicBezTo>
                            <a:pt x="103823" y="120015"/>
                            <a:pt x="98107" y="120015"/>
                            <a:pt x="93345" y="119063"/>
                          </a:cubicBezTo>
                          <a:cubicBezTo>
                            <a:pt x="80963" y="118110"/>
                            <a:pt x="68580" y="118110"/>
                            <a:pt x="56198" y="119063"/>
                          </a:cubicBezTo>
                          <a:cubicBezTo>
                            <a:pt x="40005" y="120015"/>
                            <a:pt x="22860" y="121920"/>
                            <a:pt x="6667" y="125730"/>
                          </a:cubicBezTo>
                          <a:cubicBezTo>
                            <a:pt x="4763" y="126683"/>
                            <a:pt x="1905" y="126683"/>
                            <a:pt x="0" y="127635"/>
                          </a:cubicBezTo>
                          <a:cubicBezTo>
                            <a:pt x="0" y="127635"/>
                            <a:pt x="0" y="127635"/>
                            <a:pt x="0" y="127635"/>
                          </a:cubicBezTo>
                          <a:cubicBezTo>
                            <a:pt x="952" y="116205"/>
                            <a:pt x="2857" y="103823"/>
                            <a:pt x="5715" y="92392"/>
                          </a:cubicBezTo>
                          <a:cubicBezTo>
                            <a:pt x="7620" y="82867"/>
                            <a:pt x="11430" y="73342"/>
                            <a:pt x="15240" y="64770"/>
                          </a:cubicBezTo>
                          <a:cubicBezTo>
                            <a:pt x="18098" y="57150"/>
                            <a:pt x="21907" y="49530"/>
                            <a:pt x="26670" y="42862"/>
                          </a:cubicBezTo>
                          <a:cubicBezTo>
                            <a:pt x="30480" y="37148"/>
                            <a:pt x="34290" y="31433"/>
                            <a:pt x="39052" y="26670"/>
                          </a:cubicBezTo>
                          <a:cubicBezTo>
                            <a:pt x="42863" y="22860"/>
                            <a:pt x="47625" y="19050"/>
                            <a:pt x="51435" y="15240"/>
                          </a:cubicBezTo>
                          <a:cubicBezTo>
                            <a:pt x="55245" y="12383"/>
                            <a:pt x="59055" y="10477"/>
                            <a:pt x="62865" y="7620"/>
                          </a:cubicBezTo>
                          <a:cubicBezTo>
                            <a:pt x="65723" y="5715"/>
                            <a:pt x="69532" y="4763"/>
                            <a:pt x="72390" y="3810"/>
                          </a:cubicBezTo>
                          <a:cubicBezTo>
                            <a:pt x="74295" y="2857"/>
                            <a:pt x="76200" y="2857"/>
                            <a:pt x="79057" y="1905"/>
                          </a:cubicBezTo>
                          <a:cubicBezTo>
                            <a:pt x="80010" y="1905"/>
                            <a:pt x="80010" y="1905"/>
                            <a:pt x="80963" y="1905"/>
                          </a:cubicBezTo>
                          <a:cubicBezTo>
                            <a:pt x="83820" y="1905"/>
                            <a:pt x="86677" y="952"/>
                            <a:pt x="89535" y="952"/>
                          </a:cubicBezTo>
                          <a:cubicBezTo>
                            <a:pt x="92392" y="952"/>
                            <a:pt x="96202" y="952"/>
                            <a:pt x="99060" y="0"/>
                          </a:cubicBezTo>
                          <a:cubicBezTo>
                            <a:pt x="113348" y="0"/>
                            <a:pt x="126682" y="0"/>
                            <a:pt x="140970" y="1905"/>
                          </a:cubicBezTo>
                          <a:cubicBezTo>
                            <a:pt x="147638" y="4763"/>
                            <a:pt x="150495" y="5715"/>
                            <a:pt x="153352" y="5715"/>
                          </a:cubicBezTo>
                          <a:cubicBezTo>
                            <a:pt x="154305" y="5715"/>
                            <a:pt x="153352" y="5715"/>
                            <a:pt x="153352" y="5715"/>
                          </a:cubicBezTo>
                          <a:close/>
                        </a:path>
                      </a:pathLst>
                    </a:custGeom>
                    <a:solidFill>
                      <a:srgbClr val="117264"/>
                    </a:solidFill>
                    <a:ln w="9525" cap="flat">
                      <a:noFill/>
                      <a:prstDash val="solid"/>
                      <a:miter/>
                    </a:ln>
                  </p:spPr>
                  <p:txBody>
                    <a:bodyPr rtlCol="0" anchor="ctr"/>
                    <a:lstStyle/>
                    <a:p>
                      <a:endParaRPr lang="en-US"/>
                    </a:p>
                  </p:txBody>
                </p:sp>
              </p:grpSp>
              <p:grpSp>
                <p:nvGrpSpPr>
                  <p:cNvPr id="3040" name="Graphic 4">
                    <a:extLst>
                      <a:ext uri="{FF2B5EF4-FFF2-40B4-BE49-F238E27FC236}">
                        <a16:creationId xmlns:a16="http://schemas.microsoft.com/office/drawing/2014/main" id="{6001BF37-CEEE-40C0-B122-B382AEA5029A}"/>
                      </a:ext>
                    </a:extLst>
                  </p:cNvPr>
                  <p:cNvGrpSpPr/>
                  <p:nvPr/>
                </p:nvGrpSpPr>
                <p:grpSpPr>
                  <a:xfrm>
                    <a:off x="1320060" y="536574"/>
                    <a:ext cx="130067" cy="144779"/>
                    <a:chOff x="1320060" y="536574"/>
                    <a:chExt cx="130067" cy="144779"/>
                  </a:xfrm>
                </p:grpSpPr>
                <p:sp>
                  <p:nvSpPr>
                    <p:cNvPr id="3041" name="Freeform: Shape 3040">
                      <a:extLst>
                        <a:ext uri="{FF2B5EF4-FFF2-40B4-BE49-F238E27FC236}">
                          <a16:creationId xmlns:a16="http://schemas.microsoft.com/office/drawing/2014/main" id="{455DB04F-ADAB-4FEF-9E2A-083D1AE78E2D}"/>
                        </a:ext>
                      </a:extLst>
                    </p:cNvPr>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Lst>
                      <a:ahLst/>
                      <a:cxnLst>
                        <a:cxn ang="0">
                          <a:pos x="connsiteX0" y="connsiteY0"/>
                        </a:cxn>
                        <a:cxn ang="0">
                          <a:pos x="connsiteX1" y="connsiteY1"/>
                        </a:cxn>
                        <a:cxn ang="0">
                          <a:pos x="connsiteX2" y="connsiteY2"/>
                        </a:cxn>
                        <a:cxn ang="0">
                          <a:pos x="connsiteX3" y="connsiteY3"/>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path>
                      </a:pathLst>
                    </a:custGeom>
                    <a:solidFill>
                      <a:srgbClr val="3981D1"/>
                    </a:solidFill>
                    <a:ln w="9525" cap="flat">
                      <a:noFill/>
                      <a:prstDash val="solid"/>
                      <a:miter/>
                    </a:ln>
                  </p:spPr>
                  <p:txBody>
                    <a:bodyPr rtlCol="0" anchor="ctr"/>
                    <a:lstStyle/>
                    <a:p>
                      <a:endParaRPr lang="en-US"/>
                    </a:p>
                  </p:txBody>
                </p:sp>
                <p:sp>
                  <p:nvSpPr>
                    <p:cNvPr id="3042" name="Freeform: Shape 3041">
                      <a:extLst>
                        <a:ext uri="{FF2B5EF4-FFF2-40B4-BE49-F238E27FC236}">
                          <a16:creationId xmlns:a16="http://schemas.microsoft.com/office/drawing/2014/main" id="{3D4E929D-CA5D-45D0-A987-C591BD58FB2B}"/>
                        </a:ext>
                      </a:extLst>
                    </p:cNvPr>
                    <p:cNvSpPr/>
                    <p:nvPr/>
                  </p:nvSpPr>
                  <p:spPr>
                    <a:xfrm>
                      <a:off x="1320164" y="536574"/>
                      <a:ext cx="129963" cy="144779"/>
                    </a:xfrm>
                    <a:custGeom>
                      <a:avLst/>
                      <a:gdLst>
                        <a:gd name="connsiteX0" fmla="*/ 129540 w 129963"/>
                        <a:gd name="connsiteY0" fmla="*/ 0 h 144779"/>
                        <a:gd name="connsiteX1" fmla="*/ 93345 w 129963"/>
                        <a:gd name="connsiteY1" fmla="*/ 7620 h 144779"/>
                        <a:gd name="connsiteX2" fmla="*/ 64770 w 129963"/>
                        <a:gd name="connsiteY2" fmla="*/ 20003 h 144779"/>
                        <a:gd name="connsiteX3" fmla="*/ 42863 w 129963"/>
                        <a:gd name="connsiteY3" fmla="*/ 36195 h 144779"/>
                        <a:gd name="connsiteX4" fmla="*/ 26670 w 129963"/>
                        <a:gd name="connsiteY4" fmla="*/ 55245 h 144779"/>
                        <a:gd name="connsiteX5" fmla="*/ 15240 w 129963"/>
                        <a:gd name="connsiteY5" fmla="*/ 75248 h 144779"/>
                        <a:gd name="connsiteX6" fmla="*/ 7620 w 129963"/>
                        <a:gd name="connsiteY6" fmla="*/ 95250 h 144779"/>
                        <a:gd name="connsiteX7" fmla="*/ 2858 w 129963"/>
                        <a:gd name="connsiteY7" fmla="*/ 113348 h 144779"/>
                        <a:gd name="connsiteX8" fmla="*/ 952 w 129963"/>
                        <a:gd name="connsiteY8" fmla="*/ 128588 h 144779"/>
                        <a:gd name="connsiteX9" fmla="*/ 0 w 129963"/>
                        <a:gd name="connsiteY9" fmla="*/ 139065 h 144779"/>
                        <a:gd name="connsiteX10" fmla="*/ 0 w 129963"/>
                        <a:gd name="connsiteY10" fmla="*/ 142875 h 144779"/>
                        <a:gd name="connsiteX11" fmla="*/ 0 w 129963"/>
                        <a:gd name="connsiteY11" fmla="*/ 144780 h 144779"/>
                        <a:gd name="connsiteX12" fmla="*/ 0 w 129963"/>
                        <a:gd name="connsiteY12" fmla="*/ 144780 h 144779"/>
                        <a:gd name="connsiteX13" fmla="*/ 952 w 129963"/>
                        <a:gd name="connsiteY13" fmla="*/ 144780 h 144779"/>
                        <a:gd name="connsiteX14" fmla="*/ 38100 w 129963"/>
                        <a:gd name="connsiteY14" fmla="*/ 129540 h 144779"/>
                        <a:gd name="connsiteX15" fmla="*/ 48577 w 129963"/>
                        <a:gd name="connsiteY15" fmla="*/ 126683 h 144779"/>
                        <a:gd name="connsiteX16" fmla="*/ 48577 w 129963"/>
                        <a:gd name="connsiteY16" fmla="*/ 126683 h 144779"/>
                        <a:gd name="connsiteX17" fmla="*/ 53340 w 129963"/>
                        <a:gd name="connsiteY17" fmla="*/ 97155 h 144779"/>
                        <a:gd name="connsiteX18" fmla="*/ 60960 w 129963"/>
                        <a:gd name="connsiteY18" fmla="*/ 72390 h 144779"/>
                        <a:gd name="connsiteX19" fmla="*/ 69533 w 129963"/>
                        <a:gd name="connsiteY19" fmla="*/ 52388 h 144779"/>
                        <a:gd name="connsiteX20" fmla="*/ 80010 w 129963"/>
                        <a:gd name="connsiteY20" fmla="*/ 36195 h 144779"/>
                        <a:gd name="connsiteX21" fmla="*/ 90488 w 129963"/>
                        <a:gd name="connsiteY21" fmla="*/ 23813 h 144779"/>
                        <a:gd name="connsiteX22" fmla="*/ 100965 w 129963"/>
                        <a:gd name="connsiteY22" fmla="*/ 14288 h 144779"/>
                        <a:gd name="connsiteX23" fmla="*/ 110490 w 129963"/>
                        <a:gd name="connsiteY23" fmla="*/ 7620 h 144779"/>
                        <a:gd name="connsiteX24" fmla="*/ 119063 w 129963"/>
                        <a:gd name="connsiteY24" fmla="*/ 3810 h 144779"/>
                        <a:gd name="connsiteX25" fmla="*/ 125730 w 129963"/>
                        <a:gd name="connsiteY25" fmla="*/ 1905 h 144779"/>
                        <a:gd name="connsiteX26" fmla="*/ 129540 w 129963"/>
                        <a:gd name="connsiteY26" fmla="*/ 0 h 144779"/>
                        <a:gd name="connsiteX27" fmla="*/ 129540 w 129963"/>
                        <a:gd name="connsiteY27" fmla="*/ 0 h 144779"/>
                        <a:gd name="connsiteX28" fmla="*/ 129540 w 129963"/>
                        <a:gd name="connsiteY28" fmla="*/ 0 h 144779"/>
                        <a:gd name="connsiteX29" fmla="*/ 125730 w 129963"/>
                        <a:gd name="connsiteY29" fmla="*/ 953 h 144779"/>
                        <a:gd name="connsiteX30" fmla="*/ 118110 w 129963"/>
                        <a:gd name="connsiteY30" fmla="*/ 3810 h 144779"/>
                        <a:gd name="connsiteX31" fmla="*/ 107633 w 129963"/>
                        <a:gd name="connsiteY31" fmla="*/ 8573 h 144779"/>
                        <a:gd name="connsiteX32" fmla="*/ 96202 w 129963"/>
                        <a:gd name="connsiteY32" fmla="*/ 16193 h 144779"/>
                        <a:gd name="connsiteX33" fmla="*/ 83820 w 129963"/>
                        <a:gd name="connsiteY33" fmla="*/ 28575 h 144779"/>
                        <a:gd name="connsiteX34" fmla="*/ 71438 w 129963"/>
                        <a:gd name="connsiteY34" fmla="*/ 44768 h 144779"/>
                        <a:gd name="connsiteX35" fmla="*/ 60960 w 129963"/>
                        <a:gd name="connsiteY35" fmla="*/ 66675 h 144779"/>
                        <a:gd name="connsiteX36" fmla="*/ 52388 w 129963"/>
                        <a:gd name="connsiteY36" fmla="*/ 94298 h 144779"/>
                        <a:gd name="connsiteX37" fmla="*/ 49530 w 129963"/>
                        <a:gd name="connsiteY37" fmla="*/ 110490 h 144779"/>
                        <a:gd name="connsiteX38" fmla="*/ 48577 w 129963"/>
                        <a:gd name="connsiteY38" fmla="*/ 119063 h 144779"/>
                        <a:gd name="connsiteX39" fmla="*/ 47625 w 129963"/>
                        <a:gd name="connsiteY39" fmla="*/ 123825 h 144779"/>
                        <a:gd name="connsiteX40" fmla="*/ 47625 w 129963"/>
                        <a:gd name="connsiteY40" fmla="*/ 124778 h 144779"/>
                        <a:gd name="connsiteX41" fmla="*/ 46673 w 129963"/>
                        <a:gd name="connsiteY41" fmla="*/ 125730 h 144779"/>
                        <a:gd name="connsiteX42" fmla="*/ 44768 w 129963"/>
                        <a:gd name="connsiteY42" fmla="*/ 126683 h 144779"/>
                        <a:gd name="connsiteX43" fmla="*/ 8573 w 129963"/>
                        <a:gd name="connsiteY43" fmla="*/ 140018 h 144779"/>
                        <a:gd name="connsiteX44" fmla="*/ 0 w 129963"/>
                        <a:gd name="connsiteY44" fmla="*/ 144780 h 144779"/>
                        <a:gd name="connsiteX45" fmla="*/ 952 w 129963"/>
                        <a:gd name="connsiteY45" fmla="*/ 144780 h 144779"/>
                        <a:gd name="connsiteX46" fmla="*/ 952 w 129963"/>
                        <a:gd name="connsiteY46" fmla="*/ 140970 h 144779"/>
                        <a:gd name="connsiteX47" fmla="*/ 952 w 129963"/>
                        <a:gd name="connsiteY47" fmla="*/ 131445 h 144779"/>
                        <a:gd name="connsiteX48" fmla="*/ 2858 w 129963"/>
                        <a:gd name="connsiteY48" fmla="*/ 117158 h 144779"/>
                        <a:gd name="connsiteX49" fmla="*/ 6668 w 129963"/>
                        <a:gd name="connsiteY49" fmla="*/ 100013 h 144779"/>
                        <a:gd name="connsiteX50" fmla="*/ 13335 w 129963"/>
                        <a:gd name="connsiteY50" fmla="*/ 80963 h 144779"/>
                        <a:gd name="connsiteX51" fmla="*/ 23813 w 129963"/>
                        <a:gd name="connsiteY51" fmla="*/ 60960 h 144779"/>
                        <a:gd name="connsiteX52" fmla="*/ 39052 w 129963"/>
                        <a:gd name="connsiteY52" fmla="*/ 41910 h 144779"/>
                        <a:gd name="connsiteX53" fmla="*/ 60008 w 129963"/>
                        <a:gd name="connsiteY53" fmla="*/ 24765 h 144779"/>
                        <a:gd name="connsiteX54" fmla="*/ 86677 w 129963"/>
                        <a:gd name="connsiteY54" fmla="*/ 11430 h 144779"/>
                        <a:gd name="connsiteX55" fmla="*/ 120968 w 129963"/>
                        <a:gd name="connsiteY55" fmla="*/ 2858 h 144779"/>
                        <a:gd name="connsiteX56" fmla="*/ 129540 w 129963"/>
                        <a:gd name="connsiteY56" fmla="*/ 0 h 144779"/>
                        <a:gd name="connsiteX57" fmla="*/ 129540 w 129963"/>
                        <a:gd name="connsiteY57" fmla="*/ 0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9963" h="144779">
                          <a:moveTo>
                            <a:pt x="129540" y="0"/>
                          </a:moveTo>
                          <a:cubicBezTo>
                            <a:pt x="117158" y="953"/>
                            <a:pt x="104775" y="3810"/>
                            <a:pt x="93345" y="7620"/>
                          </a:cubicBezTo>
                          <a:cubicBezTo>
                            <a:pt x="82868" y="10478"/>
                            <a:pt x="73343" y="15240"/>
                            <a:pt x="64770" y="20003"/>
                          </a:cubicBezTo>
                          <a:cubicBezTo>
                            <a:pt x="57150" y="24765"/>
                            <a:pt x="49530" y="30480"/>
                            <a:pt x="42863" y="36195"/>
                          </a:cubicBezTo>
                          <a:cubicBezTo>
                            <a:pt x="37148" y="41910"/>
                            <a:pt x="31433" y="48578"/>
                            <a:pt x="26670" y="55245"/>
                          </a:cubicBezTo>
                          <a:cubicBezTo>
                            <a:pt x="21908" y="61913"/>
                            <a:pt x="18098" y="68580"/>
                            <a:pt x="15240" y="75248"/>
                          </a:cubicBezTo>
                          <a:cubicBezTo>
                            <a:pt x="12383" y="81915"/>
                            <a:pt x="9525" y="88583"/>
                            <a:pt x="7620" y="95250"/>
                          </a:cubicBezTo>
                          <a:cubicBezTo>
                            <a:pt x="5715" y="100965"/>
                            <a:pt x="4763" y="107633"/>
                            <a:pt x="2858" y="113348"/>
                          </a:cubicBezTo>
                          <a:cubicBezTo>
                            <a:pt x="1905" y="118110"/>
                            <a:pt x="952" y="123825"/>
                            <a:pt x="952" y="128588"/>
                          </a:cubicBezTo>
                          <a:cubicBezTo>
                            <a:pt x="952" y="132398"/>
                            <a:pt x="0" y="136208"/>
                            <a:pt x="0" y="139065"/>
                          </a:cubicBezTo>
                          <a:cubicBezTo>
                            <a:pt x="0" y="140018"/>
                            <a:pt x="0" y="140970"/>
                            <a:pt x="0" y="142875"/>
                          </a:cubicBezTo>
                          <a:cubicBezTo>
                            <a:pt x="0" y="143828"/>
                            <a:pt x="0" y="143828"/>
                            <a:pt x="0" y="144780"/>
                          </a:cubicBezTo>
                          <a:cubicBezTo>
                            <a:pt x="0" y="144780"/>
                            <a:pt x="0" y="144780"/>
                            <a:pt x="0" y="144780"/>
                          </a:cubicBezTo>
                          <a:cubicBezTo>
                            <a:pt x="0" y="144780"/>
                            <a:pt x="0" y="144780"/>
                            <a:pt x="952" y="144780"/>
                          </a:cubicBezTo>
                          <a:cubicBezTo>
                            <a:pt x="12383" y="138113"/>
                            <a:pt x="25718" y="133350"/>
                            <a:pt x="38100" y="129540"/>
                          </a:cubicBezTo>
                          <a:cubicBezTo>
                            <a:pt x="41910" y="128588"/>
                            <a:pt x="44768" y="127635"/>
                            <a:pt x="48577" y="126683"/>
                          </a:cubicBezTo>
                          <a:cubicBezTo>
                            <a:pt x="48577" y="126683"/>
                            <a:pt x="48577" y="126683"/>
                            <a:pt x="48577" y="126683"/>
                          </a:cubicBezTo>
                          <a:cubicBezTo>
                            <a:pt x="49530" y="116205"/>
                            <a:pt x="51435" y="106680"/>
                            <a:pt x="53340" y="97155"/>
                          </a:cubicBezTo>
                          <a:cubicBezTo>
                            <a:pt x="55245" y="88583"/>
                            <a:pt x="57150" y="80010"/>
                            <a:pt x="60960" y="72390"/>
                          </a:cubicBezTo>
                          <a:cubicBezTo>
                            <a:pt x="63818" y="65723"/>
                            <a:pt x="66675" y="59055"/>
                            <a:pt x="69533" y="52388"/>
                          </a:cubicBezTo>
                          <a:cubicBezTo>
                            <a:pt x="72390" y="46673"/>
                            <a:pt x="76200" y="41910"/>
                            <a:pt x="80010" y="36195"/>
                          </a:cubicBezTo>
                          <a:cubicBezTo>
                            <a:pt x="82868" y="31433"/>
                            <a:pt x="86677" y="27623"/>
                            <a:pt x="90488" y="23813"/>
                          </a:cubicBezTo>
                          <a:cubicBezTo>
                            <a:pt x="93345" y="20955"/>
                            <a:pt x="97155" y="17145"/>
                            <a:pt x="100965" y="14288"/>
                          </a:cubicBezTo>
                          <a:cubicBezTo>
                            <a:pt x="103823" y="12383"/>
                            <a:pt x="107633" y="9525"/>
                            <a:pt x="110490" y="7620"/>
                          </a:cubicBezTo>
                          <a:cubicBezTo>
                            <a:pt x="113348" y="5715"/>
                            <a:pt x="116205" y="4763"/>
                            <a:pt x="119063" y="3810"/>
                          </a:cubicBezTo>
                          <a:cubicBezTo>
                            <a:pt x="120968" y="2858"/>
                            <a:pt x="123825" y="1905"/>
                            <a:pt x="125730" y="1905"/>
                          </a:cubicBezTo>
                          <a:cubicBezTo>
                            <a:pt x="126683" y="953"/>
                            <a:pt x="127635" y="953"/>
                            <a:pt x="129540" y="0"/>
                          </a:cubicBezTo>
                          <a:cubicBezTo>
                            <a:pt x="129540" y="0"/>
                            <a:pt x="129540" y="0"/>
                            <a:pt x="129540" y="0"/>
                          </a:cubicBezTo>
                          <a:cubicBezTo>
                            <a:pt x="130493" y="0"/>
                            <a:pt x="129540" y="0"/>
                            <a:pt x="129540" y="0"/>
                          </a:cubicBezTo>
                          <a:cubicBezTo>
                            <a:pt x="128588" y="0"/>
                            <a:pt x="126683" y="953"/>
                            <a:pt x="125730" y="953"/>
                          </a:cubicBezTo>
                          <a:cubicBezTo>
                            <a:pt x="122873" y="1905"/>
                            <a:pt x="120968" y="2858"/>
                            <a:pt x="118110" y="3810"/>
                          </a:cubicBezTo>
                          <a:cubicBezTo>
                            <a:pt x="114300" y="5715"/>
                            <a:pt x="111443" y="6668"/>
                            <a:pt x="107633" y="8573"/>
                          </a:cubicBezTo>
                          <a:cubicBezTo>
                            <a:pt x="103823" y="11430"/>
                            <a:pt x="100013" y="13335"/>
                            <a:pt x="96202" y="16193"/>
                          </a:cubicBezTo>
                          <a:cubicBezTo>
                            <a:pt x="91440" y="20003"/>
                            <a:pt x="87630" y="23813"/>
                            <a:pt x="83820" y="28575"/>
                          </a:cubicBezTo>
                          <a:cubicBezTo>
                            <a:pt x="79058" y="33338"/>
                            <a:pt x="75248" y="39053"/>
                            <a:pt x="71438" y="44768"/>
                          </a:cubicBezTo>
                          <a:cubicBezTo>
                            <a:pt x="67627" y="51435"/>
                            <a:pt x="63818" y="59055"/>
                            <a:pt x="60960" y="66675"/>
                          </a:cubicBezTo>
                          <a:cubicBezTo>
                            <a:pt x="57150" y="75248"/>
                            <a:pt x="54293" y="84773"/>
                            <a:pt x="52388" y="94298"/>
                          </a:cubicBezTo>
                          <a:cubicBezTo>
                            <a:pt x="51435" y="100013"/>
                            <a:pt x="50483" y="104775"/>
                            <a:pt x="49530" y="110490"/>
                          </a:cubicBezTo>
                          <a:cubicBezTo>
                            <a:pt x="49530" y="113348"/>
                            <a:pt x="48577" y="116205"/>
                            <a:pt x="48577" y="119063"/>
                          </a:cubicBezTo>
                          <a:cubicBezTo>
                            <a:pt x="48577" y="120968"/>
                            <a:pt x="48577" y="121920"/>
                            <a:pt x="47625" y="123825"/>
                          </a:cubicBezTo>
                          <a:cubicBezTo>
                            <a:pt x="47625" y="123825"/>
                            <a:pt x="47625" y="124778"/>
                            <a:pt x="47625" y="124778"/>
                          </a:cubicBezTo>
                          <a:cubicBezTo>
                            <a:pt x="47625" y="125730"/>
                            <a:pt x="47625" y="125730"/>
                            <a:pt x="46673" y="125730"/>
                          </a:cubicBezTo>
                          <a:cubicBezTo>
                            <a:pt x="45720" y="125730"/>
                            <a:pt x="44768" y="125730"/>
                            <a:pt x="44768" y="126683"/>
                          </a:cubicBezTo>
                          <a:cubicBezTo>
                            <a:pt x="32385" y="130493"/>
                            <a:pt x="20002" y="134303"/>
                            <a:pt x="8573" y="140018"/>
                          </a:cubicBezTo>
                          <a:cubicBezTo>
                            <a:pt x="5715" y="140970"/>
                            <a:pt x="2858" y="142875"/>
                            <a:pt x="0" y="144780"/>
                          </a:cubicBezTo>
                          <a:cubicBezTo>
                            <a:pt x="0" y="144780"/>
                            <a:pt x="0" y="144780"/>
                            <a:pt x="952" y="144780"/>
                          </a:cubicBezTo>
                          <a:cubicBezTo>
                            <a:pt x="952" y="143828"/>
                            <a:pt x="952" y="142875"/>
                            <a:pt x="952" y="140970"/>
                          </a:cubicBezTo>
                          <a:cubicBezTo>
                            <a:pt x="952" y="138113"/>
                            <a:pt x="952" y="134303"/>
                            <a:pt x="952" y="131445"/>
                          </a:cubicBezTo>
                          <a:cubicBezTo>
                            <a:pt x="952" y="126683"/>
                            <a:pt x="1905" y="121920"/>
                            <a:pt x="2858" y="117158"/>
                          </a:cubicBezTo>
                          <a:cubicBezTo>
                            <a:pt x="3810" y="111443"/>
                            <a:pt x="4763" y="105728"/>
                            <a:pt x="6668" y="100013"/>
                          </a:cubicBezTo>
                          <a:cubicBezTo>
                            <a:pt x="8573" y="93345"/>
                            <a:pt x="10477" y="86678"/>
                            <a:pt x="13335" y="80963"/>
                          </a:cubicBezTo>
                          <a:cubicBezTo>
                            <a:pt x="16193" y="74295"/>
                            <a:pt x="20002" y="67628"/>
                            <a:pt x="23813" y="60960"/>
                          </a:cubicBezTo>
                          <a:cubicBezTo>
                            <a:pt x="28575" y="54293"/>
                            <a:pt x="33338" y="47625"/>
                            <a:pt x="39052" y="41910"/>
                          </a:cubicBezTo>
                          <a:cubicBezTo>
                            <a:pt x="45720" y="35243"/>
                            <a:pt x="52388" y="29528"/>
                            <a:pt x="60008" y="24765"/>
                          </a:cubicBezTo>
                          <a:cubicBezTo>
                            <a:pt x="68580" y="19050"/>
                            <a:pt x="77152" y="14288"/>
                            <a:pt x="86677" y="11430"/>
                          </a:cubicBezTo>
                          <a:cubicBezTo>
                            <a:pt x="98108" y="7620"/>
                            <a:pt x="109538" y="4763"/>
                            <a:pt x="120968" y="2858"/>
                          </a:cubicBezTo>
                          <a:cubicBezTo>
                            <a:pt x="122873" y="953"/>
                            <a:pt x="126683" y="953"/>
                            <a:pt x="129540" y="0"/>
                          </a:cubicBezTo>
                          <a:cubicBezTo>
                            <a:pt x="130493" y="0"/>
                            <a:pt x="129540" y="0"/>
                            <a:pt x="129540" y="0"/>
                          </a:cubicBezTo>
                          <a:close/>
                        </a:path>
                      </a:pathLst>
                    </a:custGeom>
                    <a:solidFill>
                      <a:srgbClr val="1D5C96"/>
                    </a:solidFill>
                    <a:ln w="9525" cap="flat">
                      <a:noFill/>
                      <a:prstDash val="solid"/>
                      <a:miter/>
                    </a:ln>
                  </p:spPr>
                  <p:txBody>
                    <a:bodyPr rtlCol="0" anchor="ctr"/>
                    <a:lstStyle/>
                    <a:p>
                      <a:endParaRPr lang="en-US"/>
                    </a:p>
                  </p:txBody>
                </p:sp>
              </p:grpSp>
              <p:grpSp>
                <p:nvGrpSpPr>
                  <p:cNvPr id="3043" name="Graphic 4">
                    <a:extLst>
                      <a:ext uri="{FF2B5EF4-FFF2-40B4-BE49-F238E27FC236}">
                        <a16:creationId xmlns:a16="http://schemas.microsoft.com/office/drawing/2014/main" id="{331FD18D-DA25-4653-8D5F-E5950D792184}"/>
                      </a:ext>
                    </a:extLst>
                  </p:cNvPr>
                  <p:cNvGrpSpPr/>
                  <p:nvPr/>
                </p:nvGrpSpPr>
                <p:grpSpPr>
                  <a:xfrm>
                    <a:off x="1519237" y="538479"/>
                    <a:ext cx="120438" cy="165735"/>
                    <a:chOff x="1519237" y="538479"/>
                    <a:chExt cx="120438" cy="165735"/>
                  </a:xfrm>
                </p:grpSpPr>
                <p:sp>
                  <p:nvSpPr>
                    <p:cNvPr id="3044" name="Freeform: Shape 3043">
                      <a:extLst>
                        <a:ext uri="{FF2B5EF4-FFF2-40B4-BE49-F238E27FC236}">
                          <a16:creationId xmlns:a16="http://schemas.microsoft.com/office/drawing/2014/main" id="{149964F1-3301-499C-9BF7-F0869C1CCAAD}"/>
                        </a:ext>
                      </a:extLst>
                    </p:cNvPr>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Lst>
                      <a:ahLst/>
                      <a:cxnLst>
                        <a:cxn ang="0">
                          <a:pos x="connsiteX0" y="connsiteY0"/>
                        </a:cxn>
                        <a:cxn ang="0">
                          <a:pos x="connsiteX1" y="connsiteY1"/>
                        </a:cxn>
                        <a:cxn ang="0">
                          <a:pos x="connsiteX2" y="connsiteY2"/>
                        </a:cxn>
                        <a:cxn ang="0">
                          <a:pos x="connsiteX3" y="connsiteY3"/>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path>
                      </a:pathLst>
                    </a:custGeom>
                    <a:solidFill>
                      <a:srgbClr val="3981D1"/>
                    </a:solidFill>
                    <a:ln w="9525" cap="flat">
                      <a:noFill/>
                      <a:prstDash val="solid"/>
                      <a:miter/>
                    </a:ln>
                  </p:spPr>
                  <p:txBody>
                    <a:bodyPr rtlCol="0" anchor="ctr"/>
                    <a:lstStyle/>
                    <a:p>
                      <a:endParaRPr lang="en-US"/>
                    </a:p>
                  </p:txBody>
                </p:sp>
                <p:sp>
                  <p:nvSpPr>
                    <p:cNvPr id="3045" name="Freeform: Shape 3044">
                      <a:extLst>
                        <a:ext uri="{FF2B5EF4-FFF2-40B4-BE49-F238E27FC236}">
                          <a16:creationId xmlns:a16="http://schemas.microsoft.com/office/drawing/2014/main" id="{E7063412-397C-439F-86DB-67528A833116}"/>
                        </a:ext>
                      </a:extLst>
                    </p:cNvPr>
                    <p:cNvSpPr/>
                    <p:nvPr/>
                  </p:nvSpPr>
                  <p:spPr>
                    <a:xfrm>
                      <a:off x="1519237" y="538479"/>
                      <a:ext cx="120438" cy="164782"/>
                    </a:xfrm>
                    <a:custGeom>
                      <a:avLst/>
                      <a:gdLst>
                        <a:gd name="connsiteX0" fmla="*/ 0 w 120438"/>
                        <a:gd name="connsiteY0" fmla="*/ 0 h 164782"/>
                        <a:gd name="connsiteX1" fmla="*/ 3810 w 120438"/>
                        <a:gd name="connsiteY1" fmla="*/ 953 h 164782"/>
                        <a:gd name="connsiteX2" fmla="*/ 9525 w 120438"/>
                        <a:gd name="connsiteY2" fmla="*/ 3810 h 164782"/>
                        <a:gd name="connsiteX3" fmla="*/ 17145 w 120438"/>
                        <a:gd name="connsiteY3" fmla="*/ 7620 h 164782"/>
                        <a:gd name="connsiteX4" fmla="*/ 25717 w 120438"/>
                        <a:gd name="connsiteY4" fmla="*/ 14288 h 164782"/>
                        <a:gd name="connsiteX5" fmla="*/ 34290 w 120438"/>
                        <a:gd name="connsiteY5" fmla="*/ 23813 h 164782"/>
                        <a:gd name="connsiteX6" fmla="*/ 41910 w 120438"/>
                        <a:gd name="connsiteY6" fmla="*/ 36195 h 164782"/>
                        <a:gd name="connsiteX7" fmla="*/ 48578 w 120438"/>
                        <a:gd name="connsiteY7" fmla="*/ 52388 h 164782"/>
                        <a:gd name="connsiteX8" fmla="*/ 52388 w 120438"/>
                        <a:gd name="connsiteY8" fmla="*/ 72390 h 164782"/>
                        <a:gd name="connsiteX9" fmla="*/ 53340 w 120438"/>
                        <a:gd name="connsiteY9" fmla="*/ 97155 h 164782"/>
                        <a:gd name="connsiteX10" fmla="*/ 50483 w 120438"/>
                        <a:gd name="connsiteY10" fmla="*/ 127635 h 164782"/>
                        <a:gd name="connsiteX11" fmla="*/ 49530 w 120438"/>
                        <a:gd name="connsiteY11" fmla="*/ 136208 h 164782"/>
                        <a:gd name="connsiteX12" fmla="*/ 49530 w 120438"/>
                        <a:gd name="connsiteY12" fmla="*/ 136208 h 164782"/>
                        <a:gd name="connsiteX13" fmla="*/ 89535 w 120438"/>
                        <a:gd name="connsiteY13" fmla="*/ 151448 h 164782"/>
                        <a:gd name="connsiteX14" fmla="*/ 113347 w 120438"/>
                        <a:gd name="connsiteY14" fmla="*/ 162878 h 164782"/>
                        <a:gd name="connsiteX15" fmla="*/ 117158 w 120438"/>
                        <a:gd name="connsiteY15" fmla="*/ 164783 h 164782"/>
                        <a:gd name="connsiteX16" fmla="*/ 117158 w 120438"/>
                        <a:gd name="connsiteY16" fmla="*/ 164783 h 164782"/>
                        <a:gd name="connsiteX17" fmla="*/ 117158 w 120438"/>
                        <a:gd name="connsiteY17" fmla="*/ 160973 h 164782"/>
                        <a:gd name="connsiteX18" fmla="*/ 118110 w 120438"/>
                        <a:gd name="connsiteY18" fmla="*/ 150495 h 164782"/>
                        <a:gd name="connsiteX19" fmla="*/ 118110 w 120438"/>
                        <a:gd name="connsiteY19" fmla="*/ 134303 h 164782"/>
                        <a:gd name="connsiteX20" fmla="*/ 116205 w 120438"/>
                        <a:gd name="connsiteY20" fmla="*/ 114300 h 164782"/>
                        <a:gd name="connsiteX21" fmla="*/ 111442 w 120438"/>
                        <a:gd name="connsiteY21" fmla="*/ 92393 h 164782"/>
                        <a:gd name="connsiteX22" fmla="*/ 102870 w 120438"/>
                        <a:gd name="connsiteY22" fmla="*/ 69533 h 164782"/>
                        <a:gd name="connsiteX23" fmla="*/ 89535 w 120438"/>
                        <a:gd name="connsiteY23" fmla="*/ 47625 h 164782"/>
                        <a:gd name="connsiteX24" fmla="*/ 69533 w 120438"/>
                        <a:gd name="connsiteY24" fmla="*/ 27622 h 164782"/>
                        <a:gd name="connsiteX25" fmla="*/ 42863 w 120438"/>
                        <a:gd name="connsiteY25" fmla="*/ 11430 h 164782"/>
                        <a:gd name="connsiteX26" fmla="*/ 7620 w 120438"/>
                        <a:gd name="connsiteY26" fmla="*/ 0 h 164782"/>
                        <a:gd name="connsiteX27" fmla="*/ 0 w 120438"/>
                        <a:gd name="connsiteY27" fmla="*/ 0 h 164782"/>
                        <a:gd name="connsiteX28" fmla="*/ 0 w 120438"/>
                        <a:gd name="connsiteY28" fmla="*/ 0 h 164782"/>
                        <a:gd name="connsiteX29" fmla="*/ 37147 w 120438"/>
                        <a:gd name="connsiteY29" fmla="*/ 10478 h 164782"/>
                        <a:gd name="connsiteX30" fmla="*/ 65722 w 120438"/>
                        <a:gd name="connsiteY30" fmla="*/ 25718 h 164782"/>
                        <a:gd name="connsiteX31" fmla="*/ 86678 w 120438"/>
                        <a:gd name="connsiteY31" fmla="*/ 44768 h 164782"/>
                        <a:gd name="connsiteX32" fmla="*/ 101917 w 120438"/>
                        <a:gd name="connsiteY32" fmla="*/ 66675 h 164782"/>
                        <a:gd name="connsiteX33" fmla="*/ 111442 w 120438"/>
                        <a:gd name="connsiteY33" fmla="*/ 89535 h 164782"/>
                        <a:gd name="connsiteX34" fmla="*/ 117158 w 120438"/>
                        <a:gd name="connsiteY34" fmla="*/ 111443 h 164782"/>
                        <a:gd name="connsiteX35" fmla="*/ 120015 w 120438"/>
                        <a:gd name="connsiteY35" fmla="*/ 131445 h 164782"/>
                        <a:gd name="connsiteX36" fmla="*/ 120015 w 120438"/>
                        <a:gd name="connsiteY36" fmla="*/ 147638 h 164782"/>
                        <a:gd name="connsiteX37" fmla="*/ 119063 w 120438"/>
                        <a:gd name="connsiteY37" fmla="*/ 159068 h 164782"/>
                        <a:gd name="connsiteX38" fmla="*/ 119063 w 120438"/>
                        <a:gd name="connsiteY38" fmla="*/ 162878 h 164782"/>
                        <a:gd name="connsiteX39" fmla="*/ 119063 w 120438"/>
                        <a:gd name="connsiteY39" fmla="*/ 164783 h 164782"/>
                        <a:gd name="connsiteX40" fmla="*/ 119063 w 120438"/>
                        <a:gd name="connsiteY40" fmla="*/ 164783 h 164782"/>
                        <a:gd name="connsiteX41" fmla="*/ 119063 w 120438"/>
                        <a:gd name="connsiteY41" fmla="*/ 164783 h 164782"/>
                        <a:gd name="connsiteX42" fmla="*/ 106680 w 120438"/>
                        <a:gd name="connsiteY42" fmla="*/ 159068 h 164782"/>
                        <a:gd name="connsiteX43" fmla="*/ 74295 w 120438"/>
                        <a:gd name="connsiteY43" fmla="*/ 145733 h 164782"/>
                        <a:gd name="connsiteX44" fmla="*/ 50483 w 120438"/>
                        <a:gd name="connsiteY44" fmla="*/ 137160 h 164782"/>
                        <a:gd name="connsiteX45" fmla="*/ 50483 w 120438"/>
                        <a:gd name="connsiteY45" fmla="*/ 137160 h 164782"/>
                        <a:gd name="connsiteX46" fmla="*/ 54292 w 120438"/>
                        <a:gd name="connsiteY46" fmla="*/ 105728 h 164782"/>
                        <a:gd name="connsiteX47" fmla="*/ 54292 w 120438"/>
                        <a:gd name="connsiteY47" fmla="*/ 79058 h 164782"/>
                        <a:gd name="connsiteX48" fmla="*/ 50483 w 120438"/>
                        <a:gd name="connsiteY48" fmla="*/ 57150 h 164782"/>
                        <a:gd name="connsiteX49" fmla="*/ 44767 w 120438"/>
                        <a:gd name="connsiteY49" fmla="*/ 40005 h 164782"/>
                        <a:gd name="connsiteX50" fmla="*/ 37147 w 120438"/>
                        <a:gd name="connsiteY50" fmla="*/ 26670 h 164782"/>
                        <a:gd name="connsiteX51" fmla="*/ 28575 w 120438"/>
                        <a:gd name="connsiteY51" fmla="*/ 16193 h 164782"/>
                        <a:gd name="connsiteX52" fmla="*/ 20003 w 120438"/>
                        <a:gd name="connsiteY52" fmla="*/ 8573 h 164782"/>
                        <a:gd name="connsiteX53" fmla="*/ 11430 w 120438"/>
                        <a:gd name="connsiteY53" fmla="*/ 3810 h 164782"/>
                        <a:gd name="connsiteX54" fmla="*/ 4763 w 120438"/>
                        <a:gd name="connsiteY54" fmla="*/ 953 h 164782"/>
                        <a:gd name="connsiteX55" fmla="*/ 0 w 120438"/>
                        <a:gd name="connsiteY55" fmla="*/ 0 h 164782"/>
                        <a:gd name="connsiteX56" fmla="*/ 0 w 120438"/>
                        <a:gd name="connsiteY56" fmla="*/ 0 h 164782"/>
                        <a:gd name="connsiteX57" fmla="*/ 0 w 120438"/>
                        <a:gd name="connsiteY57" fmla="*/ 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438" h="164782">
                          <a:moveTo>
                            <a:pt x="0" y="0"/>
                          </a:moveTo>
                          <a:cubicBezTo>
                            <a:pt x="952" y="0"/>
                            <a:pt x="2858" y="953"/>
                            <a:pt x="3810" y="953"/>
                          </a:cubicBezTo>
                          <a:cubicBezTo>
                            <a:pt x="5715" y="1905"/>
                            <a:pt x="7620" y="2857"/>
                            <a:pt x="9525" y="3810"/>
                          </a:cubicBezTo>
                          <a:cubicBezTo>
                            <a:pt x="12383" y="4763"/>
                            <a:pt x="15240" y="6668"/>
                            <a:pt x="17145" y="7620"/>
                          </a:cubicBezTo>
                          <a:cubicBezTo>
                            <a:pt x="20003" y="9525"/>
                            <a:pt x="22860" y="11430"/>
                            <a:pt x="25717" y="14288"/>
                          </a:cubicBezTo>
                          <a:cubicBezTo>
                            <a:pt x="28575" y="17145"/>
                            <a:pt x="31433" y="20003"/>
                            <a:pt x="34290" y="23813"/>
                          </a:cubicBezTo>
                          <a:cubicBezTo>
                            <a:pt x="37147" y="27622"/>
                            <a:pt x="40005" y="32385"/>
                            <a:pt x="41910" y="36195"/>
                          </a:cubicBezTo>
                          <a:cubicBezTo>
                            <a:pt x="44767" y="41910"/>
                            <a:pt x="46672" y="46673"/>
                            <a:pt x="48578" y="52388"/>
                          </a:cubicBezTo>
                          <a:cubicBezTo>
                            <a:pt x="50483" y="59055"/>
                            <a:pt x="51435" y="65723"/>
                            <a:pt x="52388" y="72390"/>
                          </a:cubicBezTo>
                          <a:cubicBezTo>
                            <a:pt x="53340" y="80963"/>
                            <a:pt x="53340" y="88583"/>
                            <a:pt x="53340" y="97155"/>
                          </a:cubicBezTo>
                          <a:cubicBezTo>
                            <a:pt x="53340" y="107633"/>
                            <a:pt x="52388" y="117158"/>
                            <a:pt x="50483" y="127635"/>
                          </a:cubicBezTo>
                          <a:cubicBezTo>
                            <a:pt x="50483" y="130493"/>
                            <a:pt x="49530" y="133350"/>
                            <a:pt x="49530" y="136208"/>
                          </a:cubicBezTo>
                          <a:cubicBezTo>
                            <a:pt x="49530" y="136208"/>
                            <a:pt x="49530" y="136208"/>
                            <a:pt x="49530" y="136208"/>
                          </a:cubicBezTo>
                          <a:cubicBezTo>
                            <a:pt x="62865" y="140970"/>
                            <a:pt x="76200" y="145733"/>
                            <a:pt x="89535" y="151448"/>
                          </a:cubicBezTo>
                          <a:cubicBezTo>
                            <a:pt x="97155" y="155258"/>
                            <a:pt x="105728" y="158115"/>
                            <a:pt x="113347" y="162878"/>
                          </a:cubicBezTo>
                          <a:cubicBezTo>
                            <a:pt x="114300" y="163830"/>
                            <a:pt x="116205" y="163830"/>
                            <a:pt x="117158" y="164783"/>
                          </a:cubicBezTo>
                          <a:cubicBezTo>
                            <a:pt x="117158" y="164783"/>
                            <a:pt x="117158" y="164783"/>
                            <a:pt x="117158" y="164783"/>
                          </a:cubicBezTo>
                          <a:cubicBezTo>
                            <a:pt x="117158" y="163830"/>
                            <a:pt x="117158" y="161925"/>
                            <a:pt x="117158" y="160973"/>
                          </a:cubicBezTo>
                          <a:cubicBezTo>
                            <a:pt x="117158" y="157163"/>
                            <a:pt x="118110" y="154305"/>
                            <a:pt x="118110" y="150495"/>
                          </a:cubicBezTo>
                          <a:cubicBezTo>
                            <a:pt x="118110" y="144780"/>
                            <a:pt x="118110" y="140018"/>
                            <a:pt x="118110" y="134303"/>
                          </a:cubicBezTo>
                          <a:cubicBezTo>
                            <a:pt x="118110" y="127635"/>
                            <a:pt x="117158" y="120968"/>
                            <a:pt x="116205" y="114300"/>
                          </a:cubicBezTo>
                          <a:cubicBezTo>
                            <a:pt x="115253" y="106680"/>
                            <a:pt x="113347" y="100013"/>
                            <a:pt x="111442" y="92393"/>
                          </a:cubicBezTo>
                          <a:cubicBezTo>
                            <a:pt x="109538" y="84773"/>
                            <a:pt x="106680" y="77153"/>
                            <a:pt x="102870" y="69533"/>
                          </a:cubicBezTo>
                          <a:cubicBezTo>
                            <a:pt x="99060" y="61913"/>
                            <a:pt x="94297" y="54293"/>
                            <a:pt x="89535" y="47625"/>
                          </a:cubicBezTo>
                          <a:cubicBezTo>
                            <a:pt x="83820" y="40005"/>
                            <a:pt x="77153" y="33338"/>
                            <a:pt x="69533" y="27622"/>
                          </a:cubicBezTo>
                          <a:cubicBezTo>
                            <a:pt x="60960" y="20955"/>
                            <a:pt x="52388" y="15240"/>
                            <a:pt x="42863" y="11430"/>
                          </a:cubicBezTo>
                          <a:cubicBezTo>
                            <a:pt x="31433" y="6668"/>
                            <a:pt x="20003" y="2857"/>
                            <a:pt x="7620" y="0"/>
                          </a:cubicBezTo>
                          <a:cubicBezTo>
                            <a:pt x="6667" y="953"/>
                            <a:pt x="3810" y="953"/>
                            <a:pt x="0" y="0"/>
                          </a:cubicBezTo>
                          <a:cubicBezTo>
                            <a:pt x="0" y="0"/>
                            <a:pt x="0" y="0"/>
                            <a:pt x="0" y="0"/>
                          </a:cubicBezTo>
                          <a:cubicBezTo>
                            <a:pt x="12383" y="1905"/>
                            <a:pt x="24765" y="5715"/>
                            <a:pt x="37147" y="10478"/>
                          </a:cubicBezTo>
                          <a:cubicBezTo>
                            <a:pt x="47625" y="14288"/>
                            <a:pt x="57150" y="20003"/>
                            <a:pt x="65722" y="25718"/>
                          </a:cubicBezTo>
                          <a:cubicBezTo>
                            <a:pt x="73342" y="31433"/>
                            <a:pt x="80963" y="38100"/>
                            <a:pt x="86678" y="44768"/>
                          </a:cubicBezTo>
                          <a:cubicBezTo>
                            <a:pt x="92392" y="51435"/>
                            <a:pt x="97155" y="59055"/>
                            <a:pt x="101917" y="66675"/>
                          </a:cubicBezTo>
                          <a:cubicBezTo>
                            <a:pt x="105728" y="74295"/>
                            <a:pt x="109538" y="81915"/>
                            <a:pt x="111442" y="89535"/>
                          </a:cubicBezTo>
                          <a:cubicBezTo>
                            <a:pt x="114300" y="97155"/>
                            <a:pt x="115253" y="103823"/>
                            <a:pt x="117158" y="111443"/>
                          </a:cubicBezTo>
                          <a:cubicBezTo>
                            <a:pt x="118110" y="118110"/>
                            <a:pt x="119063" y="124778"/>
                            <a:pt x="120015" y="131445"/>
                          </a:cubicBezTo>
                          <a:cubicBezTo>
                            <a:pt x="120015" y="137160"/>
                            <a:pt x="120967" y="142875"/>
                            <a:pt x="120015" y="147638"/>
                          </a:cubicBezTo>
                          <a:cubicBezTo>
                            <a:pt x="120015" y="151448"/>
                            <a:pt x="120015" y="155258"/>
                            <a:pt x="119063" y="159068"/>
                          </a:cubicBezTo>
                          <a:cubicBezTo>
                            <a:pt x="119063" y="160020"/>
                            <a:pt x="119063" y="161925"/>
                            <a:pt x="119063" y="162878"/>
                          </a:cubicBezTo>
                          <a:cubicBezTo>
                            <a:pt x="119063" y="163830"/>
                            <a:pt x="119063" y="163830"/>
                            <a:pt x="119063" y="164783"/>
                          </a:cubicBezTo>
                          <a:cubicBezTo>
                            <a:pt x="119063" y="164783"/>
                            <a:pt x="119063" y="164783"/>
                            <a:pt x="119063" y="164783"/>
                          </a:cubicBezTo>
                          <a:cubicBezTo>
                            <a:pt x="119063" y="164783"/>
                            <a:pt x="119063" y="164783"/>
                            <a:pt x="119063" y="164783"/>
                          </a:cubicBezTo>
                          <a:cubicBezTo>
                            <a:pt x="115253" y="162878"/>
                            <a:pt x="111442" y="160973"/>
                            <a:pt x="106680" y="159068"/>
                          </a:cubicBezTo>
                          <a:cubicBezTo>
                            <a:pt x="96203" y="154305"/>
                            <a:pt x="85725" y="149543"/>
                            <a:pt x="74295" y="145733"/>
                          </a:cubicBezTo>
                          <a:cubicBezTo>
                            <a:pt x="66675" y="142875"/>
                            <a:pt x="58103" y="140018"/>
                            <a:pt x="50483" y="137160"/>
                          </a:cubicBezTo>
                          <a:cubicBezTo>
                            <a:pt x="50483" y="137160"/>
                            <a:pt x="50483" y="137160"/>
                            <a:pt x="50483" y="137160"/>
                          </a:cubicBezTo>
                          <a:cubicBezTo>
                            <a:pt x="52388" y="126683"/>
                            <a:pt x="53340" y="116205"/>
                            <a:pt x="54292" y="105728"/>
                          </a:cubicBezTo>
                          <a:cubicBezTo>
                            <a:pt x="55245" y="97155"/>
                            <a:pt x="55245" y="87630"/>
                            <a:pt x="54292" y="79058"/>
                          </a:cubicBezTo>
                          <a:cubicBezTo>
                            <a:pt x="53340" y="71438"/>
                            <a:pt x="52388" y="64770"/>
                            <a:pt x="50483" y="57150"/>
                          </a:cubicBezTo>
                          <a:cubicBezTo>
                            <a:pt x="48578" y="51435"/>
                            <a:pt x="46672" y="45720"/>
                            <a:pt x="44767" y="40005"/>
                          </a:cubicBezTo>
                          <a:cubicBezTo>
                            <a:pt x="42863" y="35243"/>
                            <a:pt x="40005" y="30480"/>
                            <a:pt x="37147" y="26670"/>
                          </a:cubicBezTo>
                          <a:cubicBezTo>
                            <a:pt x="34290" y="22860"/>
                            <a:pt x="31433" y="20003"/>
                            <a:pt x="28575" y="16193"/>
                          </a:cubicBezTo>
                          <a:cubicBezTo>
                            <a:pt x="25717" y="13335"/>
                            <a:pt x="22860" y="11430"/>
                            <a:pt x="20003" y="8573"/>
                          </a:cubicBezTo>
                          <a:cubicBezTo>
                            <a:pt x="17145" y="6668"/>
                            <a:pt x="14288" y="4763"/>
                            <a:pt x="11430" y="3810"/>
                          </a:cubicBezTo>
                          <a:cubicBezTo>
                            <a:pt x="9525" y="2857"/>
                            <a:pt x="6667" y="1905"/>
                            <a:pt x="4763" y="953"/>
                          </a:cubicBezTo>
                          <a:cubicBezTo>
                            <a:pt x="3810" y="953"/>
                            <a:pt x="1905" y="953"/>
                            <a:pt x="0" y="0"/>
                          </a:cubicBezTo>
                          <a:cubicBezTo>
                            <a:pt x="952" y="0"/>
                            <a:pt x="0" y="0"/>
                            <a:pt x="0" y="0"/>
                          </a:cubicBezTo>
                          <a:cubicBezTo>
                            <a:pt x="0" y="0"/>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046" name="Freeform: Shape 3045">
                  <a:extLst>
                    <a:ext uri="{FF2B5EF4-FFF2-40B4-BE49-F238E27FC236}">
                      <a16:creationId xmlns:a16="http://schemas.microsoft.com/office/drawing/2014/main" id="{390FB224-1B99-4CFA-8E33-033CC7A500DC}"/>
                    </a:ext>
                  </a:extLst>
                </p:cNvPr>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 name="connsiteX7" fmla="*/ 155258 w 207035"/>
                    <a:gd name="connsiteY7" fmla="*/ 120015 h 139065"/>
                    <a:gd name="connsiteX8" fmla="*/ 94298 w 207035"/>
                    <a:gd name="connsiteY8" fmla="*/ 41910 h 139065"/>
                    <a:gd name="connsiteX9" fmla="*/ 34290 w 207035"/>
                    <a:gd name="connsiteY9" fmla="*/ 110490 h 139065"/>
                    <a:gd name="connsiteX10" fmla="*/ 7620 w 207035"/>
                    <a:gd name="connsiteY10" fmla="*/ 116205 h 139065"/>
                    <a:gd name="connsiteX11" fmla="*/ 18098 w 207035"/>
                    <a:gd name="connsiteY11" fmla="*/ 70485 h 139065"/>
                    <a:gd name="connsiteX12" fmla="*/ 106680 w 207035"/>
                    <a:gd name="connsiteY12" fmla="*/ 2857 h 139065"/>
                    <a:gd name="connsiteX13" fmla="*/ 197168 w 207035"/>
                    <a:gd name="connsiteY13" fmla="*/ 69533 h 139065"/>
                    <a:gd name="connsiteX14" fmla="*/ 198120 w 207035"/>
                    <a:gd name="connsiteY14" fmla="*/ 129540 h 139065"/>
                    <a:gd name="connsiteX15" fmla="*/ 155258 w 207035"/>
                    <a:gd name="connsiteY15" fmla="*/ 12001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moveTo>
                        <a:pt x="155258" y="120015"/>
                      </a:moveTo>
                      <a:cubicBezTo>
                        <a:pt x="155258" y="120015"/>
                        <a:pt x="171450" y="42863"/>
                        <a:pt x="94298" y="41910"/>
                      </a:cubicBezTo>
                      <a:cubicBezTo>
                        <a:pt x="34290" y="41910"/>
                        <a:pt x="34290" y="110490"/>
                        <a:pt x="34290" y="110490"/>
                      </a:cubicBezTo>
                      <a:lnTo>
                        <a:pt x="7620" y="116205"/>
                      </a:lnTo>
                      <a:cubicBezTo>
                        <a:pt x="7620" y="116205"/>
                        <a:pt x="6668" y="103823"/>
                        <a:pt x="18098" y="70485"/>
                      </a:cubicBezTo>
                      <a:cubicBezTo>
                        <a:pt x="37148" y="14288"/>
                        <a:pt x="81915" y="2857"/>
                        <a:pt x="106680" y="2857"/>
                      </a:cubicBezTo>
                      <a:cubicBezTo>
                        <a:pt x="136208" y="2857"/>
                        <a:pt x="184785" y="19050"/>
                        <a:pt x="197168" y="69533"/>
                      </a:cubicBezTo>
                      <a:cubicBezTo>
                        <a:pt x="204788" y="100965"/>
                        <a:pt x="198120" y="129540"/>
                        <a:pt x="198120" y="129540"/>
                      </a:cubicBezTo>
                      <a:cubicBezTo>
                        <a:pt x="181927" y="123825"/>
                        <a:pt x="155258" y="120015"/>
                        <a:pt x="155258" y="120015"/>
                      </a:cubicBezTo>
                      <a:close/>
                    </a:path>
                  </a:pathLst>
                </a:custGeom>
                <a:solidFill>
                  <a:srgbClr val="39C6D1"/>
                </a:solidFill>
                <a:ln w="9525" cap="flat">
                  <a:noFill/>
                  <a:prstDash val="solid"/>
                  <a:miter/>
                </a:ln>
              </p:spPr>
              <p:txBody>
                <a:bodyPr rtlCol="0" anchor="ctr"/>
                <a:lstStyle/>
                <a:p>
                  <a:endParaRPr lang="en-US"/>
                </a:p>
              </p:txBody>
            </p:sp>
            <p:sp>
              <p:nvSpPr>
                <p:cNvPr id="3047" name="Freeform: Shape 3046">
                  <a:extLst>
                    <a:ext uri="{FF2B5EF4-FFF2-40B4-BE49-F238E27FC236}">
                      <a16:creationId xmlns:a16="http://schemas.microsoft.com/office/drawing/2014/main" id="{64C18D6A-AC23-41EE-AC20-0E8CAB361914}"/>
                    </a:ext>
                  </a:extLst>
                </p:cNvPr>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 name="connsiteX4" fmla="*/ 36195 w 119613"/>
                    <a:gd name="connsiteY4" fmla="*/ 14288 h 165735"/>
                    <a:gd name="connsiteX5" fmla="*/ 109538 w 119613"/>
                    <a:gd name="connsiteY5" fmla="*/ 150495 h 165735"/>
                    <a:gd name="connsiteX6" fmla="*/ 59055 w 119613"/>
                    <a:gd name="connsiteY6" fmla="*/ 128588 h 165735"/>
                    <a:gd name="connsiteX7" fmla="*/ 36195 w 119613"/>
                    <a:gd name="connsiteY7" fmla="*/ 14288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moveTo>
                        <a:pt x="36195" y="14288"/>
                      </a:moveTo>
                      <a:cubicBezTo>
                        <a:pt x="127635" y="51435"/>
                        <a:pt x="109538" y="150495"/>
                        <a:pt x="109538" y="150495"/>
                      </a:cubicBezTo>
                      <a:cubicBezTo>
                        <a:pt x="88583" y="139065"/>
                        <a:pt x="59055" y="128588"/>
                        <a:pt x="59055" y="128588"/>
                      </a:cubicBezTo>
                      <a:cubicBezTo>
                        <a:pt x="74295" y="56198"/>
                        <a:pt x="36195" y="14288"/>
                        <a:pt x="36195" y="14288"/>
                      </a:cubicBezTo>
                      <a:close/>
                    </a:path>
                  </a:pathLst>
                </a:custGeom>
                <a:solidFill>
                  <a:srgbClr val="3981D1"/>
                </a:solidFill>
                <a:ln w="9525" cap="flat">
                  <a:noFill/>
                  <a:prstDash val="solid"/>
                  <a:miter/>
                </a:ln>
              </p:spPr>
              <p:txBody>
                <a:bodyPr rtlCol="0" anchor="ctr"/>
                <a:lstStyle/>
                <a:p>
                  <a:endParaRPr lang="en-US"/>
                </a:p>
              </p:txBody>
            </p:sp>
            <p:sp>
              <p:nvSpPr>
                <p:cNvPr id="3048" name="Freeform: Shape 3047">
                  <a:extLst>
                    <a:ext uri="{FF2B5EF4-FFF2-40B4-BE49-F238E27FC236}">
                      <a16:creationId xmlns:a16="http://schemas.microsoft.com/office/drawing/2014/main" id="{D9F28E93-3B2B-4159-BD3D-BCA888424AE6}"/>
                    </a:ext>
                  </a:extLst>
                </p:cNvPr>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 name="connsiteX4" fmla="*/ 42015 w 129644"/>
                    <a:gd name="connsiteY4" fmla="*/ 119063 h 144779"/>
                    <a:gd name="connsiteX5" fmla="*/ 6772 w 129644"/>
                    <a:gd name="connsiteY5" fmla="*/ 133350 h 144779"/>
                    <a:gd name="connsiteX6" fmla="*/ 89640 w 129644"/>
                    <a:gd name="connsiteY6" fmla="*/ 13335 h 144779"/>
                    <a:gd name="connsiteX7" fmla="*/ 42015 w 129644"/>
                    <a:gd name="connsiteY7" fmla="*/ 119063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moveTo>
                        <a:pt x="42015" y="119063"/>
                      </a:moveTo>
                      <a:lnTo>
                        <a:pt x="6772" y="133350"/>
                      </a:lnTo>
                      <a:cubicBezTo>
                        <a:pt x="6772" y="133350"/>
                        <a:pt x="2962" y="42863"/>
                        <a:pt x="89640" y="13335"/>
                      </a:cubicBezTo>
                      <a:cubicBezTo>
                        <a:pt x="89640" y="14288"/>
                        <a:pt x="43920" y="43815"/>
                        <a:pt x="42015" y="119063"/>
                      </a:cubicBezTo>
                      <a:close/>
                    </a:path>
                  </a:pathLst>
                </a:custGeom>
                <a:solidFill>
                  <a:srgbClr val="3981D1"/>
                </a:solidFill>
                <a:ln w="9525" cap="flat">
                  <a:noFill/>
                  <a:prstDash val="solid"/>
                  <a:miter/>
                </a:ln>
              </p:spPr>
              <p:txBody>
                <a:bodyPr rtlCol="0" anchor="ctr"/>
                <a:lstStyle/>
                <a:p>
                  <a:endParaRPr lang="en-US"/>
                </a:p>
              </p:txBody>
            </p:sp>
            <p:grpSp>
              <p:nvGrpSpPr>
                <p:cNvPr id="3049" name="Graphic 4">
                  <a:extLst>
                    <a:ext uri="{FF2B5EF4-FFF2-40B4-BE49-F238E27FC236}">
                      <a16:creationId xmlns:a16="http://schemas.microsoft.com/office/drawing/2014/main" id="{B834FD8F-C8B1-4BF3-9448-DB6B59AC23A2}"/>
                    </a:ext>
                  </a:extLst>
                </p:cNvPr>
                <p:cNvGrpSpPr/>
                <p:nvPr/>
              </p:nvGrpSpPr>
              <p:grpSpPr>
                <a:xfrm>
                  <a:off x="1412475" y="584028"/>
                  <a:ext cx="105901" cy="74466"/>
                  <a:chOff x="1412475" y="584028"/>
                  <a:chExt cx="105901" cy="74466"/>
                </a:xfrm>
              </p:grpSpPr>
              <p:grpSp>
                <p:nvGrpSpPr>
                  <p:cNvPr id="3050" name="Graphic 4">
                    <a:extLst>
                      <a:ext uri="{FF2B5EF4-FFF2-40B4-BE49-F238E27FC236}">
                        <a16:creationId xmlns:a16="http://schemas.microsoft.com/office/drawing/2014/main" id="{69AAC642-B524-4624-9286-A3A7AA24C04A}"/>
                      </a:ext>
                    </a:extLst>
                  </p:cNvPr>
                  <p:cNvGrpSpPr/>
                  <p:nvPr/>
                </p:nvGrpSpPr>
                <p:grpSpPr>
                  <a:xfrm>
                    <a:off x="1412475" y="584028"/>
                    <a:ext cx="105467" cy="63988"/>
                    <a:chOff x="1412475" y="584028"/>
                    <a:chExt cx="105467" cy="63988"/>
                  </a:xfrm>
                </p:grpSpPr>
                <p:sp>
                  <p:nvSpPr>
                    <p:cNvPr id="3051" name="Freeform: Shape 3050">
                      <a:extLst>
                        <a:ext uri="{FF2B5EF4-FFF2-40B4-BE49-F238E27FC236}">
                          <a16:creationId xmlns:a16="http://schemas.microsoft.com/office/drawing/2014/main" id="{05BF7651-102B-46C3-ABFC-BF7D53B5EBB8}"/>
                        </a:ext>
                      </a:extLst>
                    </p:cNvPr>
                    <p:cNvSpPr/>
                    <p:nvPr/>
                  </p:nvSpPr>
                  <p:spPr>
                    <a:xfrm>
                      <a:off x="1412475" y="584028"/>
                      <a:ext cx="105467" cy="62083"/>
                    </a:xfrm>
                    <a:custGeom>
                      <a:avLst/>
                      <a:gdLst>
                        <a:gd name="connsiteX0" fmla="*/ 82 w 105467"/>
                        <a:gd name="connsiteY0" fmla="*/ 57321 h 62083"/>
                        <a:gd name="connsiteX1" fmla="*/ 104857 w 105467"/>
                        <a:gd name="connsiteY1" fmla="*/ 62084 h 62083"/>
                        <a:gd name="connsiteX2" fmla="*/ 58185 w 105467"/>
                        <a:gd name="connsiteY2" fmla="*/ 171 h 62083"/>
                        <a:gd name="connsiteX3" fmla="*/ 82 w 105467"/>
                        <a:gd name="connsiteY3" fmla="*/ 57321 h 62083"/>
                      </a:gdLst>
                      <a:ahLst/>
                      <a:cxnLst>
                        <a:cxn ang="0">
                          <a:pos x="connsiteX0" y="connsiteY0"/>
                        </a:cxn>
                        <a:cxn ang="0">
                          <a:pos x="connsiteX1" y="connsiteY1"/>
                        </a:cxn>
                        <a:cxn ang="0">
                          <a:pos x="connsiteX2" y="connsiteY2"/>
                        </a:cxn>
                        <a:cxn ang="0">
                          <a:pos x="connsiteX3" y="connsiteY3"/>
                        </a:cxn>
                      </a:cxnLst>
                      <a:rect l="l" t="t" r="r" b="b"/>
                      <a:pathLst>
                        <a:path w="105467" h="62083">
                          <a:moveTo>
                            <a:pt x="82" y="57321"/>
                          </a:moveTo>
                          <a:cubicBezTo>
                            <a:pt x="82" y="57321"/>
                            <a:pt x="56280" y="49701"/>
                            <a:pt x="104857" y="62084"/>
                          </a:cubicBezTo>
                          <a:cubicBezTo>
                            <a:pt x="104857" y="62084"/>
                            <a:pt x="114382" y="4934"/>
                            <a:pt x="58185" y="171"/>
                          </a:cubicBezTo>
                          <a:cubicBezTo>
                            <a:pt x="-4680" y="-3639"/>
                            <a:pt x="82" y="57321"/>
                            <a:pt x="82" y="57321"/>
                          </a:cubicBezTo>
                          <a:close/>
                        </a:path>
                      </a:pathLst>
                    </a:custGeom>
                    <a:solidFill>
                      <a:srgbClr val="363C42"/>
                    </a:solidFill>
                    <a:ln w="9525" cap="flat">
                      <a:noFill/>
                      <a:prstDash val="solid"/>
                      <a:miter/>
                    </a:ln>
                  </p:spPr>
                  <p:txBody>
                    <a:bodyPr rtlCol="0" anchor="ctr"/>
                    <a:lstStyle/>
                    <a:p>
                      <a:endParaRPr lang="en-US"/>
                    </a:p>
                  </p:txBody>
                </p:sp>
                <p:sp>
                  <p:nvSpPr>
                    <p:cNvPr id="3052" name="Freeform: Shape 3051">
                      <a:extLst>
                        <a:ext uri="{FF2B5EF4-FFF2-40B4-BE49-F238E27FC236}">
                          <a16:creationId xmlns:a16="http://schemas.microsoft.com/office/drawing/2014/main" id="{D29512DA-8E6C-41B9-885E-6274190DB15B}"/>
                        </a:ext>
                      </a:extLst>
                    </p:cNvPr>
                    <p:cNvSpPr/>
                    <p:nvPr/>
                  </p:nvSpPr>
                  <p:spPr>
                    <a:xfrm>
                      <a:off x="1412557" y="585151"/>
                      <a:ext cx="104775" cy="62865"/>
                    </a:xfrm>
                    <a:custGeom>
                      <a:avLst/>
                      <a:gdLst>
                        <a:gd name="connsiteX0" fmla="*/ 0 w 104775"/>
                        <a:gd name="connsiteY0" fmla="*/ 57150 h 62865"/>
                        <a:gd name="connsiteX1" fmla="*/ 5715 w 104775"/>
                        <a:gd name="connsiteY1" fmla="*/ 56198 h 62865"/>
                        <a:gd name="connsiteX2" fmla="*/ 21907 w 104775"/>
                        <a:gd name="connsiteY2" fmla="*/ 55245 h 62865"/>
                        <a:gd name="connsiteX3" fmla="*/ 44767 w 104775"/>
                        <a:gd name="connsiteY3" fmla="*/ 55245 h 62865"/>
                        <a:gd name="connsiteX4" fmla="*/ 72390 w 104775"/>
                        <a:gd name="connsiteY4" fmla="*/ 57150 h 62865"/>
                        <a:gd name="connsiteX5" fmla="*/ 100965 w 104775"/>
                        <a:gd name="connsiteY5" fmla="*/ 61913 h 62865"/>
                        <a:gd name="connsiteX6" fmla="*/ 104775 w 104775"/>
                        <a:gd name="connsiteY6" fmla="*/ 62865 h 62865"/>
                        <a:gd name="connsiteX7" fmla="*/ 104775 w 104775"/>
                        <a:gd name="connsiteY7" fmla="*/ 62865 h 62865"/>
                        <a:gd name="connsiteX8" fmla="*/ 104775 w 104775"/>
                        <a:gd name="connsiteY8" fmla="*/ 60960 h 62865"/>
                        <a:gd name="connsiteX9" fmla="*/ 104775 w 104775"/>
                        <a:gd name="connsiteY9" fmla="*/ 56198 h 62865"/>
                        <a:gd name="connsiteX10" fmla="*/ 104775 w 104775"/>
                        <a:gd name="connsiteY10" fmla="*/ 49530 h 62865"/>
                        <a:gd name="connsiteX11" fmla="*/ 103822 w 104775"/>
                        <a:gd name="connsiteY11" fmla="*/ 40958 h 62865"/>
                        <a:gd name="connsiteX12" fmla="*/ 101917 w 104775"/>
                        <a:gd name="connsiteY12" fmla="*/ 32385 h 62865"/>
                        <a:gd name="connsiteX13" fmla="*/ 98107 w 104775"/>
                        <a:gd name="connsiteY13" fmla="*/ 22860 h 62865"/>
                        <a:gd name="connsiteX14" fmla="*/ 91440 w 104775"/>
                        <a:gd name="connsiteY14" fmla="*/ 14288 h 62865"/>
                        <a:gd name="connsiteX15" fmla="*/ 82867 w 104775"/>
                        <a:gd name="connsiteY15" fmla="*/ 7620 h 62865"/>
                        <a:gd name="connsiteX16" fmla="*/ 70485 w 104775"/>
                        <a:gd name="connsiteY16" fmla="*/ 2858 h 62865"/>
                        <a:gd name="connsiteX17" fmla="*/ 55245 w 104775"/>
                        <a:gd name="connsiteY17" fmla="*/ 953 h 62865"/>
                        <a:gd name="connsiteX18" fmla="*/ 40005 w 104775"/>
                        <a:gd name="connsiteY18" fmla="*/ 1905 h 62865"/>
                        <a:gd name="connsiteX19" fmla="*/ 27622 w 104775"/>
                        <a:gd name="connsiteY19" fmla="*/ 5715 h 62865"/>
                        <a:gd name="connsiteX20" fmla="*/ 18097 w 104775"/>
                        <a:gd name="connsiteY20" fmla="*/ 11430 h 62865"/>
                        <a:gd name="connsiteX21" fmla="*/ 10477 w 104775"/>
                        <a:gd name="connsiteY21" fmla="*/ 19050 h 62865"/>
                        <a:gd name="connsiteX22" fmla="*/ 5715 w 104775"/>
                        <a:gd name="connsiteY22" fmla="*/ 26670 h 62865"/>
                        <a:gd name="connsiteX23" fmla="*/ 2857 w 104775"/>
                        <a:gd name="connsiteY23" fmla="*/ 35243 h 62865"/>
                        <a:gd name="connsiteX24" fmla="*/ 952 w 104775"/>
                        <a:gd name="connsiteY24" fmla="*/ 42863 h 62865"/>
                        <a:gd name="connsiteX25" fmla="*/ 0 w 104775"/>
                        <a:gd name="connsiteY25" fmla="*/ 49530 h 62865"/>
                        <a:gd name="connsiteX26" fmla="*/ 0 w 104775"/>
                        <a:gd name="connsiteY26" fmla="*/ 54293 h 62865"/>
                        <a:gd name="connsiteX27" fmla="*/ 0 w 104775"/>
                        <a:gd name="connsiteY27" fmla="*/ 57150 h 62865"/>
                        <a:gd name="connsiteX28" fmla="*/ 0 w 104775"/>
                        <a:gd name="connsiteY28" fmla="*/ 57150 h 62865"/>
                        <a:gd name="connsiteX29" fmla="*/ 0 w 104775"/>
                        <a:gd name="connsiteY29" fmla="*/ 57150 h 62865"/>
                        <a:gd name="connsiteX30" fmla="*/ 0 w 104775"/>
                        <a:gd name="connsiteY30" fmla="*/ 55245 h 62865"/>
                        <a:gd name="connsiteX31" fmla="*/ 0 w 104775"/>
                        <a:gd name="connsiteY31" fmla="*/ 51435 h 62865"/>
                        <a:gd name="connsiteX32" fmla="*/ 0 w 104775"/>
                        <a:gd name="connsiteY32" fmla="*/ 45720 h 62865"/>
                        <a:gd name="connsiteX33" fmla="*/ 952 w 104775"/>
                        <a:gd name="connsiteY33" fmla="*/ 38100 h 62865"/>
                        <a:gd name="connsiteX34" fmla="*/ 3810 w 104775"/>
                        <a:gd name="connsiteY34" fmla="*/ 29528 h 62865"/>
                        <a:gd name="connsiteX35" fmla="*/ 7620 w 104775"/>
                        <a:gd name="connsiteY35" fmla="*/ 20955 h 62865"/>
                        <a:gd name="connsiteX36" fmla="*/ 13335 w 104775"/>
                        <a:gd name="connsiteY36" fmla="*/ 13335 h 62865"/>
                        <a:gd name="connsiteX37" fmla="*/ 21907 w 104775"/>
                        <a:gd name="connsiteY37" fmla="*/ 6668 h 62865"/>
                        <a:gd name="connsiteX38" fmla="*/ 32385 w 104775"/>
                        <a:gd name="connsiteY38" fmla="*/ 1905 h 62865"/>
                        <a:gd name="connsiteX39" fmla="*/ 46672 w 104775"/>
                        <a:gd name="connsiteY39" fmla="*/ 0 h 62865"/>
                        <a:gd name="connsiteX40" fmla="*/ 62865 w 104775"/>
                        <a:gd name="connsiteY40" fmla="*/ 953 h 62865"/>
                        <a:gd name="connsiteX41" fmla="*/ 76200 w 104775"/>
                        <a:gd name="connsiteY41" fmla="*/ 4763 h 62865"/>
                        <a:gd name="connsiteX42" fmla="*/ 86677 w 104775"/>
                        <a:gd name="connsiteY42" fmla="*/ 10478 h 62865"/>
                        <a:gd name="connsiteX43" fmla="*/ 94297 w 104775"/>
                        <a:gd name="connsiteY43" fmla="*/ 18098 h 62865"/>
                        <a:gd name="connsiteX44" fmla="*/ 99060 w 104775"/>
                        <a:gd name="connsiteY44" fmla="*/ 26670 h 62865"/>
                        <a:gd name="connsiteX45" fmla="*/ 101917 w 104775"/>
                        <a:gd name="connsiteY45" fmla="*/ 35243 h 62865"/>
                        <a:gd name="connsiteX46" fmla="*/ 103822 w 104775"/>
                        <a:gd name="connsiteY46" fmla="*/ 43815 h 62865"/>
                        <a:gd name="connsiteX47" fmla="*/ 103822 w 104775"/>
                        <a:gd name="connsiteY47" fmla="*/ 51435 h 62865"/>
                        <a:gd name="connsiteX48" fmla="*/ 103822 w 104775"/>
                        <a:gd name="connsiteY48" fmla="*/ 57150 h 62865"/>
                        <a:gd name="connsiteX49" fmla="*/ 103822 w 104775"/>
                        <a:gd name="connsiteY49" fmla="*/ 60008 h 62865"/>
                        <a:gd name="connsiteX50" fmla="*/ 103822 w 104775"/>
                        <a:gd name="connsiteY50" fmla="*/ 60008 h 62865"/>
                        <a:gd name="connsiteX51" fmla="*/ 103822 w 104775"/>
                        <a:gd name="connsiteY51" fmla="*/ 60008 h 62865"/>
                        <a:gd name="connsiteX52" fmla="*/ 75247 w 104775"/>
                        <a:gd name="connsiteY52" fmla="*/ 55245 h 62865"/>
                        <a:gd name="connsiteX53" fmla="*/ 47625 w 104775"/>
                        <a:gd name="connsiteY53" fmla="*/ 53340 h 62865"/>
                        <a:gd name="connsiteX54" fmla="*/ 23813 w 104775"/>
                        <a:gd name="connsiteY54" fmla="*/ 53340 h 62865"/>
                        <a:gd name="connsiteX55" fmla="*/ 6667 w 104775"/>
                        <a:gd name="connsiteY55" fmla="*/ 54293 h 62865"/>
                        <a:gd name="connsiteX56" fmla="*/ 1905 w 104775"/>
                        <a:gd name="connsiteY56" fmla="*/ 55245 h 62865"/>
                        <a:gd name="connsiteX57" fmla="*/ 0 w 104775"/>
                        <a:gd name="connsiteY57" fmla="*/ 57150 h 62865"/>
                        <a:gd name="connsiteX58" fmla="*/ 0 w 104775"/>
                        <a:gd name="connsiteY58" fmla="*/ 57150 h 62865"/>
                        <a:gd name="connsiteX59" fmla="*/ 0 w 104775"/>
                        <a:gd name="connsiteY59" fmla="*/ 5715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775" h="62865">
                          <a:moveTo>
                            <a:pt x="0" y="57150"/>
                          </a:moveTo>
                          <a:cubicBezTo>
                            <a:pt x="1905" y="57150"/>
                            <a:pt x="3810" y="57150"/>
                            <a:pt x="5715" y="56198"/>
                          </a:cubicBezTo>
                          <a:cubicBezTo>
                            <a:pt x="11430" y="55245"/>
                            <a:pt x="16192" y="55245"/>
                            <a:pt x="21907" y="55245"/>
                          </a:cubicBezTo>
                          <a:cubicBezTo>
                            <a:pt x="29527" y="55245"/>
                            <a:pt x="37147" y="54293"/>
                            <a:pt x="44767" y="55245"/>
                          </a:cubicBezTo>
                          <a:cubicBezTo>
                            <a:pt x="54292" y="55245"/>
                            <a:pt x="62865" y="56198"/>
                            <a:pt x="72390" y="57150"/>
                          </a:cubicBezTo>
                          <a:cubicBezTo>
                            <a:pt x="81915" y="58103"/>
                            <a:pt x="91440" y="60008"/>
                            <a:pt x="100965" y="61913"/>
                          </a:cubicBezTo>
                          <a:cubicBezTo>
                            <a:pt x="101917" y="61913"/>
                            <a:pt x="103822" y="62865"/>
                            <a:pt x="104775" y="62865"/>
                          </a:cubicBezTo>
                          <a:cubicBezTo>
                            <a:pt x="104775" y="62865"/>
                            <a:pt x="104775" y="62865"/>
                            <a:pt x="104775" y="62865"/>
                          </a:cubicBezTo>
                          <a:cubicBezTo>
                            <a:pt x="104775" y="61913"/>
                            <a:pt x="104775" y="61913"/>
                            <a:pt x="104775" y="60960"/>
                          </a:cubicBezTo>
                          <a:cubicBezTo>
                            <a:pt x="104775" y="59055"/>
                            <a:pt x="104775" y="58103"/>
                            <a:pt x="104775" y="56198"/>
                          </a:cubicBezTo>
                          <a:cubicBezTo>
                            <a:pt x="104775" y="54293"/>
                            <a:pt x="104775" y="51435"/>
                            <a:pt x="104775" y="49530"/>
                          </a:cubicBezTo>
                          <a:cubicBezTo>
                            <a:pt x="104775" y="46673"/>
                            <a:pt x="104775" y="43815"/>
                            <a:pt x="103822" y="40958"/>
                          </a:cubicBezTo>
                          <a:cubicBezTo>
                            <a:pt x="102870" y="38100"/>
                            <a:pt x="102870" y="35243"/>
                            <a:pt x="101917" y="32385"/>
                          </a:cubicBezTo>
                          <a:cubicBezTo>
                            <a:pt x="100965" y="29528"/>
                            <a:pt x="100013" y="26670"/>
                            <a:pt x="98107" y="22860"/>
                          </a:cubicBezTo>
                          <a:cubicBezTo>
                            <a:pt x="96202" y="20003"/>
                            <a:pt x="94297" y="17145"/>
                            <a:pt x="91440" y="14288"/>
                          </a:cubicBezTo>
                          <a:cubicBezTo>
                            <a:pt x="88582" y="11430"/>
                            <a:pt x="85725" y="9525"/>
                            <a:pt x="82867" y="7620"/>
                          </a:cubicBezTo>
                          <a:cubicBezTo>
                            <a:pt x="79057" y="5715"/>
                            <a:pt x="75247" y="3810"/>
                            <a:pt x="70485" y="2858"/>
                          </a:cubicBezTo>
                          <a:cubicBezTo>
                            <a:pt x="65722" y="1905"/>
                            <a:pt x="60007" y="953"/>
                            <a:pt x="55245" y="953"/>
                          </a:cubicBezTo>
                          <a:cubicBezTo>
                            <a:pt x="50482" y="953"/>
                            <a:pt x="44767" y="953"/>
                            <a:pt x="40005" y="1905"/>
                          </a:cubicBezTo>
                          <a:cubicBezTo>
                            <a:pt x="36195" y="2858"/>
                            <a:pt x="31432" y="3810"/>
                            <a:pt x="27622" y="5715"/>
                          </a:cubicBezTo>
                          <a:cubicBezTo>
                            <a:pt x="23813" y="7620"/>
                            <a:pt x="20955" y="9525"/>
                            <a:pt x="18097" y="11430"/>
                          </a:cubicBezTo>
                          <a:cubicBezTo>
                            <a:pt x="15240" y="13335"/>
                            <a:pt x="13335" y="16192"/>
                            <a:pt x="10477" y="19050"/>
                          </a:cubicBezTo>
                          <a:cubicBezTo>
                            <a:pt x="8572" y="21908"/>
                            <a:pt x="6667" y="23813"/>
                            <a:pt x="5715" y="26670"/>
                          </a:cubicBezTo>
                          <a:cubicBezTo>
                            <a:pt x="4763" y="29528"/>
                            <a:pt x="2857" y="32385"/>
                            <a:pt x="2857" y="35243"/>
                          </a:cubicBezTo>
                          <a:cubicBezTo>
                            <a:pt x="1905" y="38100"/>
                            <a:pt x="1905" y="40958"/>
                            <a:pt x="952" y="42863"/>
                          </a:cubicBezTo>
                          <a:cubicBezTo>
                            <a:pt x="952" y="44768"/>
                            <a:pt x="0" y="47625"/>
                            <a:pt x="0" y="49530"/>
                          </a:cubicBezTo>
                          <a:cubicBezTo>
                            <a:pt x="0" y="51435"/>
                            <a:pt x="0" y="53340"/>
                            <a:pt x="0" y="54293"/>
                          </a:cubicBezTo>
                          <a:cubicBezTo>
                            <a:pt x="0" y="54293"/>
                            <a:pt x="0" y="55245"/>
                            <a:pt x="0" y="57150"/>
                          </a:cubicBezTo>
                          <a:cubicBezTo>
                            <a:pt x="0" y="56198"/>
                            <a:pt x="0" y="56198"/>
                            <a:pt x="0" y="57150"/>
                          </a:cubicBezTo>
                          <a:cubicBezTo>
                            <a:pt x="0" y="56198"/>
                            <a:pt x="952" y="57150"/>
                            <a:pt x="0" y="57150"/>
                          </a:cubicBezTo>
                          <a:cubicBezTo>
                            <a:pt x="0" y="56198"/>
                            <a:pt x="0" y="56198"/>
                            <a:pt x="0" y="55245"/>
                          </a:cubicBezTo>
                          <a:cubicBezTo>
                            <a:pt x="0" y="54293"/>
                            <a:pt x="0" y="52388"/>
                            <a:pt x="0" y="51435"/>
                          </a:cubicBezTo>
                          <a:cubicBezTo>
                            <a:pt x="0" y="49530"/>
                            <a:pt x="0" y="47625"/>
                            <a:pt x="0" y="45720"/>
                          </a:cubicBezTo>
                          <a:cubicBezTo>
                            <a:pt x="0" y="42863"/>
                            <a:pt x="952" y="40958"/>
                            <a:pt x="952" y="38100"/>
                          </a:cubicBezTo>
                          <a:cubicBezTo>
                            <a:pt x="1905" y="35243"/>
                            <a:pt x="2857" y="32385"/>
                            <a:pt x="3810" y="29528"/>
                          </a:cubicBezTo>
                          <a:cubicBezTo>
                            <a:pt x="4763" y="26670"/>
                            <a:pt x="6667" y="23813"/>
                            <a:pt x="7620" y="20955"/>
                          </a:cubicBezTo>
                          <a:cubicBezTo>
                            <a:pt x="9525" y="18098"/>
                            <a:pt x="11430" y="15240"/>
                            <a:pt x="13335" y="13335"/>
                          </a:cubicBezTo>
                          <a:cubicBezTo>
                            <a:pt x="16192" y="10478"/>
                            <a:pt x="18097" y="8573"/>
                            <a:pt x="21907" y="6668"/>
                          </a:cubicBezTo>
                          <a:cubicBezTo>
                            <a:pt x="25717" y="4763"/>
                            <a:pt x="28575" y="2858"/>
                            <a:pt x="32385" y="1905"/>
                          </a:cubicBezTo>
                          <a:cubicBezTo>
                            <a:pt x="37147" y="953"/>
                            <a:pt x="41910" y="0"/>
                            <a:pt x="46672" y="0"/>
                          </a:cubicBezTo>
                          <a:cubicBezTo>
                            <a:pt x="52388" y="0"/>
                            <a:pt x="58102" y="0"/>
                            <a:pt x="62865" y="953"/>
                          </a:cubicBezTo>
                          <a:cubicBezTo>
                            <a:pt x="67627" y="1905"/>
                            <a:pt x="72390" y="2858"/>
                            <a:pt x="76200" y="4763"/>
                          </a:cubicBezTo>
                          <a:cubicBezTo>
                            <a:pt x="80010" y="6668"/>
                            <a:pt x="83820" y="8573"/>
                            <a:pt x="86677" y="10478"/>
                          </a:cubicBezTo>
                          <a:cubicBezTo>
                            <a:pt x="89535" y="12383"/>
                            <a:pt x="92392" y="15240"/>
                            <a:pt x="94297" y="18098"/>
                          </a:cubicBezTo>
                          <a:cubicBezTo>
                            <a:pt x="96202" y="20955"/>
                            <a:pt x="98107" y="23813"/>
                            <a:pt x="99060" y="26670"/>
                          </a:cubicBezTo>
                          <a:cubicBezTo>
                            <a:pt x="100013" y="29528"/>
                            <a:pt x="100965" y="32385"/>
                            <a:pt x="101917" y="35243"/>
                          </a:cubicBezTo>
                          <a:cubicBezTo>
                            <a:pt x="102870" y="38100"/>
                            <a:pt x="102870" y="40958"/>
                            <a:pt x="103822" y="43815"/>
                          </a:cubicBezTo>
                          <a:cubicBezTo>
                            <a:pt x="103822" y="46673"/>
                            <a:pt x="103822" y="48578"/>
                            <a:pt x="103822" y="51435"/>
                          </a:cubicBezTo>
                          <a:cubicBezTo>
                            <a:pt x="103822" y="53340"/>
                            <a:pt x="103822" y="55245"/>
                            <a:pt x="103822" y="57150"/>
                          </a:cubicBezTo>
                          <a:cubicBezTo>
                            <a:pt x="103822" y="58103"/>
                            <a:pt x="103822" y="59055"/>
                            <a:pt x="103822" y="60008"/>
                          </a:cubicBezTo>
                          <a:cubicBezTo>
                            <a:pt x="103822" y="60008"/>
                            <a:pt x="103822" y="60008"/>
                            <a:pt x="103822" y="60008"/>
                          </a:cubicBezTo>
                          <a:cubicBezTo>
                            <a:pt x="103822" y="60008"/>
                            <a:pt x="103822" y="60008"/>
                            <a:pt x="103822" y="60008"/>
                          </a:cubicBezTo>
                          <a:cubicBezTo>
                            <a:pt x="94297" y="57150"/>
                            <a:pt x="84772" y="56198"/>
                            <a:pt x="75247" y="55245"/>
                          </a:cubicBezTo>
                          <a:cubicBezTo>
                            <a:pt x="65722" y="54293"/>
                            <a:pt x="57150" y="53340"/>
                            <a:pt x="47625" y="53340"/>
                          </a:cubicBezTo>
                          <a:cubicBezTo>
                            <a:pt x="40005" y="53340"/>
                            <a:pt x="31432" y="53340"/>
                            <a:pt x="23813" y="53340"/>
                          </a:cubicBezTo>
                          <a:cubicBezTo>
                            <a:pt x="18097" y="53340"/>
                            <a:pt x="12382" y="54293"/>
                            <a:pt x="6667" y="54293"/>
                          </a:cubicBezTo>
                          <a:cubicBezTo>
                            <a:pt x="4763" y="54293"/>
                            <a:pt x="2857" y="54293"/>
                            <a:pt x="1905" y="55245"/>
                          </a:cubicBezTo>
                          <a:cubicBezTo>
                            <a:pt x="1905" y="56198"/>
                            <a:pt x="952" y="56198"/>
                            <a:pt x="0" y="57150"/>
                          </a:cubicBezTo>
                          <a:cubicBezTo>
                            <a:pt x="0" y="56198"/>
                            <a:pt x="0" y="56198"/>
                            <a:pt x="0" y="57150"/>
                          </a:cubicBezTo>
                          <a:cubicBezTo>
                            <a:pt x="0" y="56198"/>
                            <a:pt x="0" y="57150"/>
                            <a:pt x="0" y="57150"/>
                          </a:cubicBezTo>
                          <a:close/>
                        </a:path>
                      </a:pathLst>
                    </a:custGeom>
                    <a:solidFill>
                      <a:srgbClr val="117264"/>
                    </a:solidFill>
                    <a:ln w="9525" cap="flat">
                      <a:noFill/>
                      <a:prstDash val="solid"/>
                      <a:miter/>
                    </a:ln>
                  </p:spPr>
                  <p:txBody>
                    <a:bodyPr rtlCol="0" anchor="ctr"/>
                    <a:lstStyle/>
                    <a:p>
                      <a:endParaRPr lang="en-US"/>
                    </a:p>
                  </p:txBody>
                </p:sp>
              </p:grpSp>
              <p:sp>
                <p:nvSpPr>
                  <p:cNvPr id="3053" name="Freeform: Shape 3052">
                    <a:extLst>
                      <a:ext uri="{FF2B5EF4-FFF2-40B4-BE49-F238E27FC236}">
                        <a16:creationId xmlns:a16="http://schemas.microsoft.com/office/drawing/2014/main" id="{CD2DD7D9-5BE5-43B3-A67C-98CA164DADC2}"/>
                      </a:ext>
                    </a:extLst>
                  </p:cNvPr>
                  <p:cNvSpPr/>
                  <p:nvPr/>
                </p:nvSpPr>
                <p:spPr>
                  <a:xfrm>
                    <a:off x="1413378" y="584890"/>
                    <a:ext cx="104998" cy="62173"/>
                  </a:xfrm>
                  <a:custGeom>
                    <a:avLst/>
                    <a:gdLst>
                      <a:gd name="connsiteX0" fmla="*/ 58234 w 104998"/>
                      <a:gd name="connsiteY0" fmla="*/ 261 h 62173"/>
                      <a:gd name="connsiteX1" fmla="*/ 132 w 104998"/>
                      <a:gd name="connsiteY1" fmla="*/ 57411 h 62173"/>
                      <a:gd name="connsiteX2" fmla="*/ 104907 w 104998"/>
                      <a:gd name="connsiteY2" fmla="*/ 62174 h 62173"/>
                      <a:gd name="connsiteX3" fmla="*/ 58234 w 104998"/>
                      <a:gd name="connsiteY3" fmla="*/ 261 h 62173"/>
                      <a:gd name="connsiteX4" fmla="*/ 73474 w 104998"/>
                      <a:gd name="connsiteY4" fmla="*/ 45981 h 62173"/>
                      <a:gd name="connsiteX5" fmla="*/ 13467 w 104998"/>
                      <a:gd name="connsiteY5" fmla="*/ 45029 h 62173"/>
                      <a:gd name="connsiteX6" fmla="*/ 12514 w 104998"/>
                      <a:gd name="connsiteY6" fmla="*/ 20264 h 62173"/>
                      <a:gd name="connsiteX7" fmla="*/ 64902 w 104998"/>
                      <a:gd name="connsiteY7" fmla="*/ 5024 h 62173"/>
                      <a:gd name="connsiteX8" fmla="*/ 73474 w 104998"/>
                      <a:gd name="connsiteY8" fmla="*/ 45981 h 6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98" h="62173">
                        <a:moveTo>
                          <a:pt x="58234" y="261"/>
                        </a:moveTo>
                        <a:cubicBezTo>
                          <a:pt x="-5583" y="-4501"/>
                          <a:pt x="132" y="57411"/>
                          <a:pt x="132" y="57411"/>
                        </a:cubicBezTo>
                        <a:cubicBezTo>
                          <a:pt x="132" y="57411"/>
                          <a:pt x="56329" y="49791"/>
                          <a:pt x="104907" y="62174"/>
                        </a:cubicBezTo>
                        <a:cubicBezTo>
                          <a:pt x="103954" y="61221"/>
                          <a:pt x="113479" y="4071"/>
                          <a:pt x="58234" y="261"/>
                        </a:cubicBezTo>
                        <a:close/>
                        <a:moveTo>
                          <a:pt x="73474" y="45981"/>
                        </a:moveTo>
                        <a:cubicBezTo>
                          <a:pt x="51567" y="45029"/>
                          <a:pt x="23944" y="45029"/>
                          <a:pt x="13467" y="45029"/>
                        </a:cubicBezTo>
                        <a:cubicBezTo>
                          <a:pt x="3942" y="45029"/>
                          <a:pt x="2037" y="35504"/>
                          <a:pt x="12514" y="20264"/>
                        </a:cubicBezTo>
                        <a:cubicBezTo>
                          <a:pt x="21087" y="7881"/>
                          <a:pt x="42042" y="-1644"/>
                          <a:pt x="64902" y="5024"/>
                        </a:cubicBezTo>
                        <a:cubicBezTo>
                          <a:pt x="89667" y="10739"/>
                          <a:pt x="96334" y="46934"/>
                          <a:pt x="73474" y="45981"/>
                        </a:cubicBezTo>
                        <a:close/>
                      </a:path>
                    </a:pathLst>
                  </a:custGeom>
                  <a:solidFill>
                    <a:srgbClr val="363C42"/>
                  </a:solidFill>
                  <a:ln w="9525" cap="flat">
                    <a:noFill/>
                    <a:prstDash val="solid"/>
                    <a:miter/>
                  </a:ln>
                </p:spPr>
                <p:txBody>
                  <a:bodyPr rtlCol="0" anchor="ctr"/>
                  <a:lstStyle/>
                  <a:p>
                    <a:endParaRPr lang="en-US"/>
                  </a:p>
                </p:txBody>
              </p:sp>
              <p:grpSp>
                <p:nvGrpSpPr>
                  <p:cNvPr id="3054" name="Graphic 4">
                    <a:extLst>
                      <a:ext uri="{FF2B5EF4-FFF2-40B4-BE49-F238E27FC236}">
                        <a16:creationId xmlns:a16="http://schemas.microsoft.com/office/drawing/2014/main" id="{818CFBFE-1614-4AF3-A37A-8B9E293DD42D}"/>
                      </a:ext>
                    </a:extLst>
                  </p:cNvPr>
                  <p:cNvGrpSpPr/>
                  <p:nvPr/>
                </p:nvGrpSpPr>
                <p:grpSpPr>
                  <a:xfrm>
                    <a:off x="1452562" y="637453"/>
                    <a:ext cx="26708" cy="19135"/>
                    <a:chOff x="1452562" y="637453"/>
                    <a:chExt cx="26708" cy="19135"/>
                  </a:xfrm>
                </p:grpSpPr>
                <p:sp>
                  <p:nvSpPr>
                    <p:cNvPr id="3055" name="Freeform: Shape 3054">
                      <a:extLst>
                        <a:ext uri="{FF2B5EF4-FFF2-40B4-BE49-F238E27FC236}">
                          <a16:creationId xmlns:a16="http://schemas.microsoft.com/office/drawing/2014/main" id="{263AB756-79C1-41A3-9E19-91E6446B747A}"/>
                        </a:ext>
                      </a:extLst>
                    </p:cNvPr>
                    <p:cNvSpPr/>
                    <p:nvPr/>
                  </p:nvSpPr>
                  <p:spPr>
                    <a:xfrm>
                      <a:off x="1452742" y="637453"/>
                      <a:ext cx="26528" cy="18045"/>
                    </a:xfrm>
                    <a:custGeom>
                      <a:avLst/>
                      <a:gdLst>
                        <a:gd name="connsiteX0" fmla="*/ 2678 w 26528"/>
                        <a:gd name="connsiteY0" fmla="*/ 1038 h 18045"/>
                        <a:gd name="connsiteX1" fmla="*/ 1725 w 26528"/>
                        <a:gd name="connsiteY1" fmla="*/ 16278 h 18045"/>
                        <a:gd name="connsiteX2" fmla="*/ 23633 w 26528"/>
                        <a:gd name="connsiteY2" fmla="*/ 17231 h 18045"/>
                        <a:gd name="connsiteX3" fmla="*/ 25538 w 26528"/>
                        <a:gd name="connsiteY3" fmla="*/ 1991 h 18045"/>
                        <a:gd name="connsiteX4" fmla="*/ 2678 w 26528"/>
                        <a:gd name="connsiteY4" fmla="*/ 1038 h 1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8" h="18045">
                          <a:moveTo>
                            <a:pt x="2678" y="1038"/>
                          </a:moveTo>
                          <a:cubicBezTo>
                            <a:pt x="-180" y="2943"/>
                            <a:pt x="-1132" y="15326"/>
                            <a:pt x="1725" y="16278"/>
                          </a:cubicBezTo>
                          <a:cubicBezTo>
                            <a:pt x="4583" y="17231"/>
                            <a:pt x="20775" y="19136"/>
                            <a:pt x="23633" y="17231"/>
                          </a:cubicBezTo>
                          <a:cubicBezTo>
                            <a:pt x="26490" y="14373"/>
                            <a:pt x="27443" y="4848"/>
                            <a:pt x="25538" y="1991"/>
                          </a:cubicBezTo>
                          <a:cubicBezTo>
                            <a:pt x="23633" y="86"/>
                            <a:pt x="6488" y="-867"/>
                            <a:pt x="2678" y="1038"/>
                          </a:cubicBezTo>
                          <a:close/>
                        </a:path>
                      </a:pathLst>
                    </a:custGeom>
                    <a:solidFill>
                      <a:srgbClr val="8D9DAA"/>
                    </a:solidFill>
                    <a:ln w="9525" cap="flat">
                      <a:noFill/>
                      <a:prstDash val="solid"/>
                      <a:miter/>
                    </a:ln>
                  </p:spPr>
                  <p:txBody>
                    <a:bodyPr rtlCol="0" anchor="ctr"/>
                    <a:lstStyle/>
                    <a:p>
                      <a:endParaRPr lang="en-US"/>
                    </a:p>
                  </p:txBody>
                </p:sp>
                <p:sp>
                  <p:nvSpPr>
                    <p:cNvPr id="3056" name="Freeform: Shape 3055">
                      <a:extLst>
                        <a:ext uri="{FF2B5EF4-FFF2-40B4-BE49-F238E27FC236}">
                          <a16:creationId xmlns:a16="http://schemas.microsoft.com/office/drawing/2014/main" id="{58163B2C-15B5-405D-9ED9-0E79DFC58CA5}"/>
                        </a:ext>
                      </a:extLst>
                    </p:cNvPr>
                    <p:cNvSpPr/>
                    <p:nvPr/>
                  </p:nvSpPr>
                  <p:spPr>
                    <a:xfrm>
                      <a:off x="1452562" y="637539"/>
                      <a:ext cx="26670" cy="19050"/>
                    </a:xfrm>
                    <a:custGeom>
                      <a:avLst/>
                      <a:gdLst>
                        <a:gd name="connsiteX0" fmla="*/ 2858 w 26670"/>
                        <a:gd name="connsiteY0" fmla="*/ 953 h 19050"/>
                        <a:gd name="connsiteX1" fmla="*/ 952 w 26670"/>
                        <a:gd name="connsiteY1" fmla="*/ 3810 h 19050"/>
                        <a:gd name="connsiteX2" fmla="*/ 0 w 26670"/>
                        <a:gd name="connsiteY2" fmla="*/ 8573 h 19050"/>
                        <a:gd name="connsiteX3" fmla="*/ 0 w 26670"/>
                        <a:gd name="connsiteY3" fmla="*/ 13335 h 19050"/>
                        <a:gd name="connsiteX4" fmla="*/ 952 w 26670"/>
                        <a:gd name="connsiteY4" fmla="*/ 16192 h 19050"/>
                        <a:gd name="connsiteX5" fmla="*/ 2858 w 26670"/>
                        <a:gd name="connsiteY5" fmla="*/ 17145 h 19050"/>
                        <a:gd name="connsiteX6" fmla="*/ 6667 w 26670"/>
                        <a:gd name="connsiteY6" fmla="*/ 18098 h 19050"/>
                        <a:gd name="connsiteX7" fmla="*/ 16192 w 26670"/>
                        <a:gd name="connsiteY7" fmla="*/ 19050 h 19050"/>
                        <a:gd name="connsiteX8" fmla="*/ 20955 w 26670"/>
                        <a:gd name="connsiteY8" fmla="*/ 19050 h 19050"/>
                        <a:gd name="connsiteX9" fmla="*/ 23813 w 26670"/>
                        <a:gd name="connsiteY9" fmla="*/ 18098 h 19050"/>
                        <a:gd name="connsiteX10" fmla="*/ 25717 w 26670"/>
                        <a:gd name="connsiteY10" fmla="*/ 16192 h 19050"/>
                        <a:gd name="connsiteX11" fmla="*/ 26670 w 26670"/>
                        <a:gd name="connsiteY11" fmla="*/ 11430 h 19050"/>
                        <a:gd name="connsiteX12" fmla="*/ 26670 w 26670"/>
                        <a:gd name="connsiteY12" fmla="*/ 6667 h 19050"/>
                        <a:gd name="connsiteX13" fmla="*/ 25717 w 26670"/>
                        <a:gd name="connsiteY13" fmla="*/ 2858 h 19050"/>
                        <a:gd name="connsiteX14" fmla="*/ 23813 w 26670"/>
                        <a:gd name="connsiteY14" fmla="*/ 1905 h 19050"/>
                        <a:gd name="connsiteX15" fmla="*/ 20002 w 26670"/>
                        <a:gd name="connsiteY15" fmla="*/ 953 h 19050"/>
                        <a:gd name="connsiteX16" fmla="*/ 10477 w 26670"/>
                        <a:gd name="connsiteY16" fmla="*/ 0 h 19050"/>
                        <a:gd name="connsiteX17" fmla="*/ 5715 w 26670"/>
                        <a:gd name="connsiteY17" fmla="*/ 0 h 19050"/>
                        <a:gd name="connsiteX18" fmla="*/ 1905 w 26670"/>
                        <a:gd name="connsiteY18" fmla="*/ 953 h 19050"/>
                        <a:gd name="connsiteX19" fmla="*/ 2858 w 26670"/>
                        <a:gd name="connsiteY19" fmla="*/ 953 h 19050"/>
                        <a:gd name="connsiteX20" fmla="*/ 2858 w 26670"/>
                        <a:gd name="connsiteY20" fmla="*/ 953 h 19050"/>
                        <a:gd name="connsiteX21" fmla="*/ 5715 w 26670"/>
                        <a:gd name="connsiteY21" fmla="*/ 0 h 19050"/>
                        <a:gd name="connsiteX22" fmla="*/ 9525 w 26670"/>
                        <a:gd name="connsiteY22" fmla="*/ 0 h 19050"/>
                        <a:gd name="connsiteX23" fmla="*/ 18098 w 26670"/>
                        <a:gd name="connsiteY23" fmla="*/ 953 h 19050"/>
                        <a:gd name="connsiteX24" fmla="*/ 21908 w 26670"/>
                        <a:gd name="connsiteY24" fmla="*/ 1905 h 19050"/>
                        <a:gd name="connsiteX25" fmla="*/ 24765 w 26670"/>
                        <a:gd name="connsiteY25" fmla="*/ 2858 h 19050"/>
                        <a:gd name="connsiteX26" fmla="*/ 25717 w 26670"/>
                        <a:gd name="connsiteY26" fmla="*/ 4763 h 19050"/>
                        <a:gd name="connsiteX27" fmla="*/ 25717 w 26670"/>
                        <a:gd name="connsiteY27" fmla="*/ 9525 h 19050"/>
                        <a:gd name="connsiteX28" fmla="*/ 24765 w 26670"/>
                        <a:gd name="connsiteY28" fmla="*/ 14288 h 19050"/>
                        <a:gd name="connsiteX29" fmla="*/ 22860 w 26670"/>
                        <a:gd name="connsiteY29" fmla="*/ 18098 h 19050"/>
                        <a:gd name="connsiteX30" fmla="*/ 20955 w 26670"/>
                        <a:gd name="connsiteY30" fmla="*/ 19050 h 19050"/>
                        <a:gd name="connsiteX31" fmla="*/ 17145 w 26670"/>
                        <a:gd name="connsiteY31" fmla="*/ 19050 h 19050"/>
                        <a:gd name="connsiteX32" fmla="*/ 8573 w 26670"/>
                        <a:gd name="connsiteY32" fmla="*/ 18098 h 19050"/>
                        <a:gd name="connsiteX33" fmla="*/ 4763 w 26670"/>
                        <a:gd name="connsiteY33" fmla="*/ 17145 h 19050"/>
                        <a:gd name="connsiteX34" fmla="*/ 1905 w 26670"/>
                        <a:gd name="connsiteY34" fmla="*/ 16192 h 19050"/>
                        <a:gd name="connsiteX35" fmla="*/ 952 w 26670"/>
                        <a:gd name="connsiteY35" fmla="*/ 14288 h 19050"/>
                        <a:gd name="connsiteX36" fmla="*/ 952 w 26670"/>
                        <a:gd name="connsiteY36" fmla="*/ 10478 h 19050"/>
                        <a:gd name="connsiteX37" fmla="*/ 1905 w 26670"/>
                        <a:gd name="connsiteY37" fmla="*/ 5715 h 19050"/>
                        <a:gd name="connsiteX38" fmla="*/ 2858 w 26670"/>
                        <a:gd name="connsiteY38" fmla="*/ 1905 h 19050"/>
                        <a:gd name="connsiteX39" fmla="*/ 2858 w 26670"/>
                        <a:gd name="connsiteY39" fmla="*/ 953 h 19050"/>
                        <a:gd name="connsiteX40" fmla="*/ 2858 w 26670"/>
                        <a:gd name="connsiteY40" fmla="*/ 95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670" h="19050">
                          <a:moveTo>
                            <a:pt x="2858" y="953"/>
                          </a:moveTo>
                          <a:cubicBezTo>
                            <a:pt x="1905" y="1905"/>
                            <a:pt x="1905" y="2858"/>
                            <a:pt x="952" y="3810"/>
                          </a:cubicBezTo>
                          <a:cubicBezTo>
                            <a:pt x="0" y="4763"/>
                            <a:pt x="0" y="6667"/>
                            <a:pt x="0" y="8573"/>
                          </a:cubicBezTo>
                          <a:cubicBezTo>
                            <a:pt x="0" y="10478"/>
                            <a:pt x="0" y="11430"/>
                            <a:pt x="0" y="13335"/>
                          </a:cubicBezTo>
                          <a:cubicBezTo>
                            <a:pt x="0" y="14288"/>
                            <a:pt x="0" y="15240"/>
                            <a:pt x="952" y="16192"/>
                          </a:cubicBezTo>
                          <a:cubicBezTo>
                            <a:pt x="1905" y="17145"/>
                            <a:pt x="1905" y="17145"/>
                            <a:pt x="2858" y="17145"/>
                          </a:cubicBezTo>
                          <a:cubicBezTo>
                            <a:pt x="3810" y="17145"/>
                            <a:pt x="4763" y="18098"/>
                            <a:pt x="6667" y="18098"/>
                          </a:cubicBezTo>
                          <a:cubicBezTo>
                            <a:pt x="9525" y="19050"/>
                            <a:pt x="12383" y="19050"/>
                            <a:pt x="16192" y="19050"/>
                          </a:cubicBezTo>
                          <a:cubicBezTo>
                            <a:pt x="18098" y="19050"/>
                            <a:pt x="19050" y="19050"/>
                            <a:pt x="20955" y="19050"/>
                          </a:cubicBezTo>
                          <a:cubicBezTo>
                            <a:pt x="21908" y="19050"/>
                            <a:pt x="22860" y="19050"/>
                            <a:pt x="23813" y="18098"/>
                          </a:cubicBezTo>
                          <a:cubicBezTo>
                            <a:pt x="24765" y="18098"/>
                            <a:pt x="25717" y="17145"/>
                            <a:pt x="25717" y="16192"/>
                          </a:cubicBezTo>
                          <a:cubicBezTo>
                            <a:pt x="26670" y="15240"/>
                            <a:pt x="26670" y="13335"/>
                            <a:pt x="26670" y="11430"/>
                          </a:cubicBezTo>
                          <a:cubicBezTo>
                            <a:pt x="26670" y="9525"/>
                            <a:pt x="26670" y="8573"/>
                            <a:pt x="26670" y="6667"/>
                          </a:cubicBezTo>
                          <a:cubicBezTo>
                            <a:pt x="26670" y="5715"/>
                            <a:pt x="26670" y="3810"/>
                            <a:pt x="25717" y="2858"/>
                          </a:cubicBezTo>
                          <a:cubicBezTo>
                            <a:pt x="25717" y="1905"/>
                            <a:pt x="24765" y="1905"/>
                            <a:pt x="23813" y="1905"/>
                          </a:cubicBezTo>
                          <a:cubicBezTo>
                            <a:pt x="22860" y="1905"/>
                            <a:pt x="21908" y="953"/>
                            <a:pt x="20002" y="953"/>
                          </a:cubicBezTo>
                          <a:cubicBezTo>
                            <a:pt x="17145" y="0"/>
                            <a:pt x="14288" y="0"/>
                            <a:pt x="10477" y="0"/>
                          </a:cubicBezTo>
                          <a:cubicBezTo>
                            <a:pt x="8573" y="0"/>
                            <a:pt x="7620" y="0"/>
                            <a:pt x="5715" y="0"/>
                          </a:cubicBezTo>
                          <a:cubicBezTo>
                            <a:pt x="4763" y="0"/>
                            <a:pt x="3810" y="0"/>
                            <a:pt x="1905" y="953"/>
                          </a:cubicBezTo>
                          <a:cubicBezTo>
                            <a:pt x="2858" y="953"/>
                            <a:pt x="2858" y="953"/>
                            <a:pt x="2858" y="953"/>
                          </a:cubicBezTo>
                          <a:cubicBezTo>
                            <a:pt x="2858" y="953"/>
                            <a:pt x="2858" y="1905"/>
                            <a:pt x="2858" y="953"/>
                          </a:cubicBezTo>
                          <a:cubicBezTo>
                            <a:pt x="3810" y="953"/>
                            <a:pt x="4763" y="0"/>
                            <a:pt x="5715" y="0"/>
                          </a:cubicBezTo>
                          <a:cubicBezTo>
                            <a:pt x="6667" y="0"/>
                            <a:pt x="8573" y="0"/>
                            <a:pt x="9525" y="0"/>
                          </a:cubicBezTo>
                          <a:cubicBezTo>
                            <a:pt x="12383" y="0"/>
                            <a:pt x="15240" y="0"/>
                            <a:pt x="18098" y="953"/>
                          </a:cubicBezTo>
                          <a:cubicBezTo>
                            <a:pt x="19050" y="953"/>
                            <a:pt x="20955" y="953"/>
                            <a:pt x="21908" y="1905"/>
                          </a:cubicBezTo>
                          <a:cubicBezTo>
                            <a:pt x="22860" y="1905"/>
                            <a:pt x="23813" y="1905"/>
                            <a:pt x="24765" y="2858"/>
                          </a:cubicBezTo>
                          <a:cubicBezTo>
                            <a:pt x="25717" y="3810"/>
                            <a:pt x="25717" y="4763"/>
                            <a:pt x="25717" y="4763"/>
                          </a:cubicBezTo>
                          <a:cubicBezTo>
                            <a:pt x="25717" y="6667"/>
                            <a:pt x="25717" y="7620"/>
                            <a:pt x="25717" y="9525"/>
                          </a:cubicBezTo>
                          <a:cubicBezTo>
                            <a:pt x="25717" y="11430"/>
                            <a:pt x="25717" y="12383"/>
                            <a:pt x="24765" y="14288"/>
                          </a:cubicBezTo>
                          <a:cubicBezTo>
                            <a:pt x="24765" y="15240"/>
                            <a:pt x="23813" y="17145"/>
                            <a:pt x="22860" y="18098"/>
                          </a:cubicBezTo>
                          <a:cubicBezTo>
                            <a:pt x="21908" y="19050"/>
                            <a:pt x="20955" y="19050"/>
                            <a:pt x="20955" y="19050"/>
                          </a:cubicBezTo>
                          <a:cubicBezTo>
                            <a:pt x="20002" y="19050"/>
                            <a:pt x="18098" y="19050"/>
                            <a:pt x="17145" y="19050"/>
                          </a:cubicBezTo>
                          <a:cubicBezTo>
                            <a:pt x="14288" y="19050"/>
                            <a:pt x="11430" y="19050"/>
                            <a:pt x="8573" y="18098"/>
                          </a:cubicBezTo>
                          <a:cubicBezTo>
                            <a:pt x="7620" y="18098"/>
                            <a:pt x="5715" y="18098"/>
                            <a:pt x="4763" y="17145"/>
                          </a:cubicBezTo>
                          <a:cubicBezTo>
                            <a:pt x="3810" y="17145"/>
                            <a:pt x="2858" y="17145"/>
                            <a:pt x="1905" y="16192"/>
                          </a:cubicBezTo>
                          <a:cubicBezTo>
                            <a:pt x="952" y="16192"/>
                            <a:pt x="952" y="15240"/>
                            <a:pt x="952" y="14288"/>
                          </a:cubicBezTo>
                          <a:cubicBezTo>
                            <a:pt x="952" y="13335"/>
                            <a:pt x="952" y="11430"/>
                            <a:pt x="952" y="10478"/>
                          </a:cubicBezTo>
                          <a:cubicBezTo>
                            <a:pt x="952" y="8573"/>
                            <a:pt x="952" y="7620"/>
                            <a:pt x="1905" y="5715"/>
                          </a:cubicBezTo>
                          <a:cubicBezTo>
                            <a:pt x="1905" y="4763"/>
                            <a:pt x="2858" y="2858"/>
                            <a:pt x="2858" y="1905"/>
                          </a:cubicBezTo>
                          <a:cubicBezTo>
                            <a:pt x="2858" y="1905"/>
                            <a:pt x="2858" y="1905"/>
                            <a:pt x="2858" y="953"/>
                          </a:cubicBezTo>
                          <a:cubicBezTo>
                            <a:pt x="2858" y="953"/>
                            <a:pt x="2858" y="953"/>
                            <a:pt x="2858" y="953"/>
                          </a:cubicBezTo>
                          <a:close/>
                        </a:path>
                      </a:pathLst>
                    </a:custGeom>
                    <a:solidFill>
                      <a:srgbClr val="434F54"/>
                    </a:solidFill>
                    <a:ln w="9525" cap="flat">
                      <a:noFill/>
                      <a:prstDash val="solid"/>
                      <a:miter/>
                    </a:ln>
                  </p:spPr>
                  <p:txBody>
                    <a:bodyPr rtlCol="0" anchor="ctr"/>
                    <a:lstStyle/>
                    <a:p>
                      <a:endParaRPr lang="en-US"/>
                    </a:p>
                  </p:txBody>
                </p:sp>
              </p:grpSp>
              <p:sp>
                <p:nvSpPr>
                  <p:cNvPr id="3057" name="Freeform: Shape 3056">
                    <a:extLst>
                      <a:ext uri="{FF2B5EF4-FFF2-40B4-BE49-F238E27FC236}">
                        <a16:creationId xmlns:a16="http://schemas.microsoft.com/office/drawing/2014/main" id="{C56146C7-609D-4D04-96E5-51DEA26EE6D6}"/>
                      </a:ext>
                    </a:extLst>
                  </p:cNvPr>
                  <p:cNvSpPr/>
                  <p:nvPr/>
                </p:nvSpPr>
                <p:spPr>
                  <a:xfrm>
                    <a:off x="1452742" y="637539"/>
                    <a:ext cx="25913" cy="17960"/>
                  </a:xfrm>
                  <a:custGeom>
                    <a:avLst/>
                    <a:gdLst>
                      <a:gd name="connsiteX0" fmla="*/ 24585 w 25913"/>
                      <a:gd name="connsiteY0" fmla="*/ 2858 h 17960"/>
                      <a:gd name="connsiteX1" fmla="*/ 19823 w 25913"/>
                      <a:gd name="connsiteY1" fmla="*/ 953 h 17960"/>
                      <a:gd name="connsiteX2" fmla="*/ 21728 w 25913"/>
                      <a:gd name="connsiteY2" fmla="*/ 1905 h 17960"/>
                      <a:gd name="connsiteX3" fmla="*/ 20775 w 25913"/>
                      <a:gd name="connsiteY3" fmla="*/ 12383 h 17960"/>
                      <a:gd name="connsiteX4" fmla="*/ 5535 w 25913"/>
                      <a:gd name="connsiteY4" fmla="*/ 11430 h 17960"/>
                      <a:gd name="connsiteX5" fmla="*/ 6488 w 25913"/>
                      <a:gd name="connsiteY5" fmla="*/ 953 h 17960"/>
                      <a:gd name="connsiteX6" fmla="*/ 9345 w 25913"/>
                      <a:gd name="connsiteY6" fmla="*/ 0 h 17960"/>
                      <a:gd name="connsiteX7" fmla="*/ 2678 w 25913"/>
                      <a:gd name="connsiteY7" fmla="*/ 953 h 17960"/>
                      <a:gd name="connsiteX8" fmla="*/ 1725 w 25913"/>
                      <a:gd name="connsiteY8" fmla="*/ 16192 h 17960"/>
                      <a:gd name="connsiteX9" fmla="*/ 23633 w 25913"/>
                      <a:gd name="connsiteY9" fmla="*/ 17145 h 17960"/>
                      <a:gd name="connsiteX10" fmla="*/ 24585 w 25913"/>
                      <a:gd name="connsiteY10" fmla="*/ 2858 h 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13" h="17960">
                        <a:moveTo>
                          <a:pt x="24585" y="2858"/>
                        </a:moveTo>
                        <a:cubicBezTo>
                          <a:pt x="23633" y="1905"/>
                          <a:pt x="21728" y="953"/>
                          <a:pt x="19823" y="953"/>
                        </a:cubicBezTo>
                        <a:cubicBezTo>
                          <a:pt x="20775" y="953"/>
                          <a:pt x="21728" y="1905"/>
                          <a:pt x="21728" y="1905"/>
                        </a:cubicBezTo>
                        <a:cubicBezTo>
                          <a:pt x="22680" y="3810"/>
                          <a:pt x="22680" y="10478"/>
                          <a:pt x="20775" y="12383"/>
                        </a:cubicBezTo>
                        <a:cubicBezTo>
                          <a:pt x="18870" y="14288"/>
                          <a:pt x="7440" y="12383"/>
                          <a:pt x="5535" y="11430"/>
                        </a:cubicBezTo>
                        <a:cubicBezTo>
                          <a:pt x="3630" y="10478"/>
                          <a:pt x="3630" y="1905"/>
                          <a:pt x="6488" y="953"/>
                        </a:cubicBezTo>
                        <a:cubicBezTo>
                          <a:pt x="7440" y="953"/>
                          <a:pt x="8393" y="0"/>
                          <a:pt x="9345" y="0"/>
                        </a:cubicBezTo>
                        <a:cubicBezTo>
                          <a:pt x="6488" y="0"/>
                          <a:pt x="3630" y="0"/>
                          <a:pt x="2678" y="953"/>
                        </a:cubicBezTo>
                        <a:cubicBezTo>
                          <a:pt x="-180" y="2858"/>
                          <a:pt x="-1132" y="15240"/>
                          <a:pt x="1725" y="16192"/>
                        </a:cubicBezTo>
                        <a:cubicBezTo>
                          <a:pt x="4583" y="17145"/>
                          <a:pt x="20775" y="19050"/>
                          <a:pt x="23633" y="17145"/>
                        </a:cubicBezTo>
                        <a:cubicBezTo>
                          <a:pt x="26490" y="15240"/>
                          <a:pt x="26490" y="4763"/>
                          <a:pt x="24585" y="2858"/>
                        </a:cubicBezTo>
                        <a:close/>
                      </a:path>
                    </a:pathLst>
                  </a:custGeom>
                  <a:solidFill>
                    <a:srgbClr val="8D9DAA"/>
                  </a:solidFill>
                  <a:ln w="9525" cap="flat">
                    <a:noFill/>
                    <a:prstDash val="solid"/>
                    <a:miter/>
                  </a:ln>
                </p:spPr>
                <p:txBody>
                  <a:bodyPr rtlCol="0" anchor="ctr"/>
                  <a:lstStyle/>
                  <a:p>
                    <a:endParaRPr lang="en-US"/>
                  </a:p>
                </p:txBody>
              </p:sp>
              <p:grpSp>
                <p:nvGrpSpPr>
                  <p:cNvPr id="3058" name="Graphic 4">
                    <a:extLst>
                      <a:ext uri="{FF2B5EF4-FFF2-40B4-BE49-F238E27FC236}">
                        <a16:creationId xmlns:a16="http://schemas.microsoft.com/office/drawing/2014/main" id="{A6E37B63-D574-414E-9FC6-A8AE1F7A1CA8}"/>
                      </a:ext>
                    </a:extLst>
                  </p:cNvPr>
                  <p:cNvGrpSpPr/>
                  <p:nvPr/>
                </p:nvGrpSpPr>
                <p:grpSpPr>
                  <a:xfrm>
                    <a:off x="1475660" y="640397"/>
                    <a:ext cx="31727" cy="18097"/>
                    <a:chOff x="1475660" y="640397"/>
                    <a:chExt cx="31727" cy="18097"/>
                  </a:xfrm>
                </p:grpSpPr>
                <p:sp>
                  <p:nvSpPr>
                    <p:cNvPr id="3059" name="Freeform: Shape 3058">
                      <a:extLst>
                        <a:ext uri="{FF2B5EF4-FFF2-40B4-BE49-F238E27FC236}">
                          <a16:creationId xmlns:a16="http://schemas.microsoft.com/office/drawing/2014/main" id="{4E966F60-9B5C-44C5-A3EE-E0820170A042}"/>
                        </a:ext>
                      </a:extLst>
                    </p:cNvPr>
                    <p:cNvSpPr/>
                    <p:nvPr/>
                  </p:nvSpPr>
                  <p:spPr>
                    <a:xfrm>
                      <a:off x="1476375" y="640397"/>
                      <a:ext cx="31013" cy="17297"/>
                    </a:xfrm>
                    <a:custGeom>
                      <a:avLst/>
                      <a:gdLst>
                        <a:gd name="connsiteX0" fmla="*/ 0 w 31013"/>
                        <a:gd name="connsiteY0" fmla="*/ 15240 h 17297"/>
                        <a:gd name="connsiteX1" fmla="*/ 1905 w 31013"/>
                        <a:gd name="connsiteY1" fmla="*/ 0 h 17297"/>
                        <a:gd name="connsiteX2" fmla="*/ 28575 w 31013"/>
                        <a:gd name="connsiteY2" fmla="*/ 0 h 17297"/>
                        <a:gd name="connsiteX3" fmla="*/ 30480 w 31013"/>
                        <a:gd name="connsiteY3" fmla="*/ 17145 h 17297"/>
                        <a:gd name="connsiteX4" fmla="*/ 0 w 31013"/>
                        <a:gd name="connsiteY4" fmla="*/ 15240 h 1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 h="17297">
                          <a:moveTo>
                            <a:pt x="0" y="15240"/>
                          </a:moveTo>
                          <a:cubicBezTo>
                            <a:pt x="2858" y="12383"/>
                            <a:pt x="3810" y="2858"/>
                            <a:pt x="1905" y="0"/>
                          </a:cubicBezTo>
                          <a:cubicBezTo>
                            <a:pt x="1905" y="0"/>
                            <a:pt x="24765" y="953"/>
                            <a:pt x="28575" y="0"/>
                          </a:cubicBezTo>
                          <a:cubicBezTo>
                            <a:pt x="28575" y="0"/>
                            <a:pt x="32385" y="10478"/>
                            <a:pt x="30480" y="17145"/>
                          </a:cubicBezTo>
                          <a:cubicBezTo>
                            <a:pt x="30480" y="17145"/>
                            <a:pt x="14288" y="18097"/>
                            <a:pt x="0" y="15240"/>
                          </a:cubicBezTo>
                          <a:close/>
                        </a:path>
                      </a:pathLst>
                    </a:custGeom>
                    <a:solidFill>
                      <a:srgbClr val="37D3AE"/>
                    </a:solidFill>
                    <a:ln w="9525" cap="flat">
                      <a:noFill/>
                      <a:prstDash val="solid"/>
                      <a:miter/>
                    </a:ln>
                  </p:spPr>
                  <p:txBody>
                    <a:bodyPr rtlCol="0" anchor="ctr"/>
                    <a:lstStyle/>
                    <a:p>
                      <a:endParaRPr lang="en-US"/>
                    </a:p>
                  </p:txBody>
                </p:sp>
                <p:sp>
                  <p:nvSpPr>
                    <p:cNvPr id="3060" name="Freeform: Shape 3059">
                      <a:extLst>
                        <a:ext uri="{FF2B5EF4-FFF2-40B4-BE49-F238E27FC236}">
                          <a16:creationId xmlns:a16="http://schemas.microsoft.com/office/drawing/2014/main" id="{515A1504-2EDE-41A8-A2C0-9F31A6E45C14}"/>
                        </a:ext>
                      </a:extLst>
                    </p:cNvPr>
                    <p:cNvSpPr/>
                    <p:nvPr/>
                  </p:nvSpPr>
                  <p:spPr>
                    <a:xfrm>
                      <a:off x="1475660" y="640397"/>
                      <a:ext cx="30956" cy="18097"/>
                    </a:xfrm>
                    <a:custGeom>
                      <a:avLst/>
                      <a:gdLst>
                        <a:gd name="connsiteX0" fmla="*/ 714 w 30956"/>
                        <a:gd name="connsiteY0" fmla="*/ 15240 h 18097"/>
                        <a:gd name="connsiteX1" fmla="*/ 1667 w 30956"/>
                        <a:gd name="connsiteY1" fmla="*/ 13335 h 18097"/>
                        <a:gd name="connsiteX2" fmla="*/ 2619 w 30956"/>
                        <a:gd name="connsiteY2" fmla="*/ 10478 h 18097"/>
                        <a:gd name="connsiteX3" fmla="*/ 2619 w 30956"/>
                        <a:gd name="connsiteY3" fmla="*/ 3810 h 18097"/>
                        <a:gd name="connsiteX4" fmla="*/ 1667 w 30956"/>
                        <a:gd name="connsiteY4" fmla="*/ 953 h 18097"/>
                        <a:gd name="connsiteX5" fmla="*/ 1667 w 30956"/>
                        <a:gd name="connsiteY5" fmla="*/ 953 h 18097"/>
                        <a:gd name="connsiteX6" fmla="*/ 9287 w 30956"/>
                        <a:gd name="connsiteY6" fmla="*/ 953 h 18097"/>
                        <a:gd name="connsiteX7" fmla="*/ 23574 w 30956"/>
                        <a:gd name="connsiteY7" fmla="*/ 953 h 18097"/>
                        <a:gd name="connsiteX8" fmla="*/ 26432 w 30956"/>
                        <a:gd name="connsiteY8" fmla="*/ 953 h 18097"/>
                        <a:gd name="connsiteX9" fmla="*/ 28337 w 30956"/>
                        <a:gd name="connsiteY9" fmla="*/ 953 h 18097"/>
                        <a:gd name="connsiteX10" fmla="*/ 28337 w 30956"/>
                        <a:gd name="connsiteY10" fmla="*/ 953 h 18097"/>
                        <a:gd name="connsiteX11" fmla="*/ 29289 w 30956"/>
                        <a:gd name="connsiteY11" fmla="*/ 4763 h 18097"/>
                        <a:gd name="connsiteX12" fmla="*/ 30242 w 30956"/>
                        <a:gd name="connsiteY12" fmla="*/ 13335 h 18097"/>
                        <a:gd name="connsiteX13" fmla="*/ 30242 w 30956"/>
                        <a:gd name="connsiteY13" fmla="*/ 18097 h 18097"/>
                        <a:gd name="connsiteX14" fmla="*/ 30242 w 30956"/>
                        <a:gd name="connsiteY14" fmla="*/ 18097 h 18097"/>
                        <a:gd name="connsiteX15" fmla="*/ 24527 w 30956"/>
                        <a:gd name="connsiteY15" fmla="*/ 18097 h 18097"/>
                        <a:gd name="connsiteX16" fmla="*/ 10239 w 30956"/>
                        <a:gd name="connsiteY16" fmla="*/ 17145 h 18097"/>
                        <a:gd name="connsiteX17" fmla="*/ 714 w 30956"/>
                        <a:gd name="connsiteY17" fmla="*/ 15240 h 18097"/>
                        <a:gd name="connsiteX18" fmla="*/ 714 w 30956"/>
                        <a:gd name="connsiteY18" fmla="*/ 15240 h 18097"/>
                        <a:gd name="connsiteX19" fmla="*/ 16907 w 30956"/>
                        <a:gd name="connsiteY19" fmla="*/ 18097 h 18097"/>
                        <a:gd name="connsiteX20" fmla="*/ 28337 w 30956"/>
                        <a:gd name="connsiteY20" fmla="*/ 18097 h 18097"/>
                        <a:gd name="connsiteX21" fmla="*/ 30242 w 30956"/>
                        <a:gd name="connsiteY21" fmla="*/ 18097 h 18097"/>
                        <a:gd name="connsiteX22" fmla="*/ 30242 w 30956"/>
                        <a:gd name="connsiteY22" fmla="*/ 18097 h 18097"/>
                        <a:gd name="connsiteX23" fmla="*/ 30242 w 30956"/>
                        <a:gd name="connsiteY23" fmla="*/ 9525 h 18097"/>
                        <a:gd name="connsiteX24" fmla="*/ 28337 w 30956"/>
                        <a:gd name="connsiteY24" fmla="*/ 1905 h 18097"/>
                        <a:gd name="connsiteX25" fmla="*/ 28337 w 30956"/>
                        <a:gd name="connsiteY25" fmla="*/ 953 h 18097"/>
                        <a:gd name="connsiteX26" fmla="*/ 28337 w 30956"/>
                        <a:gd name="connsiteY26" fmla="*/ 953 h 18097"/>
                        <a:gd name="connsiteX27" fmla="*/ 24527 w 30956"/>
                        <a:gd name="connsiteY27" fmla="*/ 953 h 18097"/>
                        <a:gd name="connsiteX28" fmla="*/ 17859 w 30956"/>
                        <a:gd name="connsiteY28" fmla="*/ 953 h 18097"/>
                        <a:gd name="connsiteX29" fmla="*/ 4524 w 30956"/>
                        <a:gd name="connsiteY29" fmla="*/ 0 h 18097"/>
                        <a:gd name="connsiteX30" fmla="*/ 1667 w 30956"/>
                        <a:gd name="connsiteY30" fmla="*/ 0 h 18097"/>
                        <a:gd name="connsiteX31" fmla="*/ 1667 w 30956"/>
                        <a:gd name="connsiteY31" fmla="*/ 0 h 18097"/>
                        <a:gd name="connsiteX32" fmla="*/ 2619 w 30956"/>
                        <a:gd name="connsiteY32" fmla="*/ 1905 h 18097"/>
                        <a:gd name="connsiteX33" fmla="*/ 2619 w 30956"/>
                        <a:gd name="connsiteY33" fmla="*/ 4763 h 18097"/>
                        <a:gd name="connsiteX34" fmla="*/ 1667 w 30956"/>
                        <a:gd name="connsiteY34" fmla="*/ 11430 h 18097"/>
                        <a:gd name="connsiteX35" fmla="*/ 714 w 30956"/>
                        <a:gd name="connsiteY35" fmla="*/ 15240 h 18097"/>
                        <a:gd name="connsiteX36" fmla="*/ 714 w 30956"/>
                        <a:gd name="connsiteY36" fmla="*/ 1524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956" h="18097">
                          <a:moveTo>
                            <a:pt x="714" y="15240"/>
                          </a:moveTo>
                          <a:cubicBezTo>
                            <a:pt x="1667" y="14288"/>
                            <a:pt x="1667" y="14288"/>
                            <a:pt x="1667" y="13335"/>
                          </a:cubicBezTo>
                          <a:cubicBezTo>
                            <a:pt x="1667" y="12383"/>
                            <a:pt x="2619" y="11430"/>
                            <a:pt x="2619" y="10478"/>
                          </a:cubicBezTo>
                          <a:cubicBezTo>
                            <a:pt x="2619" y="8572"/>
                            <a:pt x="3572" y="5715"/>
                            <a:pt x="2619" y="3810"/>
                          </a:cubicBezTo>
                          <a:cubicBezTo>
                            <a:pt x="2619" y="2858"/>
                            <a:pt x="2619" y="1905"/>
                            <a:pt x="1667" y="953"/>
                          </a:cubicBezTo>
                          <a:cubicBezTo>
                            <a:pt x="1667" y="953"/>
                            <a:pt x="1667" y="953"/>
                            <a:pt x="1667" y="953"/>
                          </a:cubicBezTo>
                          <a:cubicBezTo>
                            <a:pt x="4524" y="953"/>
                            <a:pt x="7382" y="953"/>
                            <a:pt x="9287" y="953"/>
                          </a:cubicBezTo>
                          <a:cubicBezTo>
                            <a:pt x="14049" y="953"/>
                            <a:pt x="18812" y="953"/>
                            <a:pt x="23574" y="953"/>
                          </a:cubicBezTo>
                          <a:cubicBezTo>
                            <a:pt x="24527" y="953"/>
                            <a:pt x="25479" y="953"/>
                            <a:pt x="26432" y="953"/>
                          </a:cubicBezTo>
                          <a:cubicBezTo>
                            <a:pt x="27384" y="953"/>
                            <a:pt x="27384" y="953"/>
                            <a:pt x="28337" y="953"/>
                          </a:cubicBezTo>
                          <a:cubicBezTo>
                            <a:pt x="28337" y="953"/>
                            <a:pt x="28337" y="953"/>
                            <a:pt x="28337" y="953"/>
                          </a:cubicBezTo>
                          <a:cubicBezTo>
                            <a:pt x="28337" y="1905"/>
                            <a:pt x="29289" y="3810"/>
                            <a:pt x="29289" y="4763"/>
                          </a:cubicBezTo>
                          <a:cubicBezTo>
                            <a:pt x="30242" y="7620"/>
                            <a:pt x="30242" y="10478"/>
                            <a:pt x="30242" y="13335"/>
                          </a:cubicBezTo>
                          <a:cubicBezTo>
                            <a:pt x="30242" y="15240"/>
                            <a:pt x="30242" y="16192"/>
                            <a:pt x="30242" y="18097"/>
                          </a:cubicBezTo>
                          <a:cubicBezTo>
                            <a:pt x="30242" y="18097"/>
                            <a:pt x="30242" y="18097"/>
                            <a:pt x="30242" y="18097"/>
                          </a:cubicBezTo>
                          <a:cubicBezTo>
                            <a:pt x="28337" y="18097"/>
                            <a:pt x="26432" y="18097"/>
                            <a:pt x="24527" y="18097"/>
                          </a:cubicBezTo>
                          <a:cubicBezTo>
                            <a:pt x="19764" y="18097"/>
                            <a:pt x="15002" y="18097"/>
                            <a:pt x="10239" y="17145"/>
                          </a:cubicBezTo>
                          <a:cubicBezTo>
                            <a:pt x="6429" y="16192"/>
                            <a:pt x="3572" y="15240"/>
                            <a:pt x="714" y="15240"/>
                          </a:cubicBezTo>
                          <a:cubicBezTo>
                            <a:pt x="-238" y="14288"/>
                            <a:pt x="-238" y="15240"/>
                            <a:pt x="714" y="15240"/>
                          </a:cubicBezTo>
                          <a:cubicBezTo>
                            <a:pt x="5477" y="16192"/>
                            <a:pt x="11192" y="17145"/>
                            <a:pt x="16907" y="18097"/>
                          </a:cubicBezTo>
                          <a:cubicBezTo>
                            <a:pt x="20717" y="18097"/>
                            <a:pt x="24527" y="18097"/>
                            <a:pt x="28337" y="18097"/>
                          </a:cubicBezTo>
                          <a:cubicBezTo>
                            <a:pt x="29289" y="18097"/>
                            <a:pt x="29289" y="18097"/>
                            <a:pt x="30242" y="18097"/>
                          </a:cubicBezTo>
                          <a:cubicBezTo>
                            <a:pt x="30242" y="18097"/>
                            <a:pt x="30242" y="18097"/>
                            <a:pt x="30242" y="18097"/>
                          </a:cubicBezTo>
                          <a:cubicBezTo>
                            <a:pt x="31194" y="15240"/>
                            <a:pt x="31194" y="12383"/>
                            <a:pt x="30242" y="9525"/>
                          </a:cubicBezTo>
                          <a:cubicBezTo>
                            <a:pt x="30242" y="6667"/>
                            <a:pt x="29289" y="4763"/>
                            <a:pt x="28337" y="1905"/>
                          </a:cubicBezTo>
                          <a:cubicBezTo>
                            <a:pt x="28337" y="1905"/>
                            <a:pt x="28337" y="953"/>
                            <a:pt x="28337" y="953"/>
                          </a:cubicBezTo>
                          <a:cubicBezTo>
                            <a:pt x="28337" y="953"/>
                            <a:pt x="28337" y="953"/>
                            <a:pt x="28337" y="953"/>
                          </a:cubicBezTo>
                          <a:cubicBezTo>
                            <a:pt x="27384" y="953"/>
                            <a:pt x="25479" y="953"/>
                            <a:pt x="24527" y="953"/>
                          </a:cubicBezTo>
                          <a:cubicBezTo>
                            <a:pt x="22622" y="953"/>
                            <a:pt x="19764" y="953"/>
                            <a:pt x="17859" y="953"/>
                          </a:cubicBezTo>
                          <a:cubicBezTo>
                            <a:pt x="13097" y="953"/>
                            <a:pt x="9287" y="953"/>
                            <a:pt x="4524" y="0"/>
                          </a:cubicBezTo>
                          <a:cubicBezTo>
                            <a:pt x="3572" y="0"/>
                            <a:pt x="2619" y="0"/>
                            <a:pt x="1667" y="0"/>
                          </a:cubicBezTo>
                          <a:cubicBezTo>
                            <a:pt x="1667" y="0"/>
                            <a:pt x="1667" y="0"/>
                            <a:pt x="1667" y="0"/>
                          </a:cubicBezTo>
                          <a:cubicBezTo>
                            <a:pt x="1667" y="953"/>
                            <a:pt x="2619" y="1905"/>
                            <a:pt x="2619" y="1905"/>
                          </a:cubicBezTo>
                          <a:cubicBezTo>
                            <a:pt x="2619" y="2858"/>
                            <a:pt x="2619" y="3810"/>
                            <a:pt x="2619" y="4763"/>
                          </a:cubicBezTo>
                          <a:cubicBezTo>
                            <a:pt x="2619" y="6667"/>
                            <a:pt x="2619" y="9525"/>
                            <a:pt x="1667" y="11430"/>
                          </a:cubicBezTo>
                          <a:cubicBezTo>
                            <a:pt x="1667" y="13335"/>
                            <a:pt x="714" y="14288"/>
                            <a:pt x="714" y="15240"/>
                          </a:cubicBezTo>
                          <a:cubicBezTo>
                            <a:pt x="-238" y="15240"/>
                            <a:pt x="714" y="15240"/>
                            <a:pt x="714" y="15240"/>
                          </a:cubicBezTo>
                          <a:close/>
                        </a:path>
                      </a:pathLst>
                    </a:custGeom>
                    <a:solidFill>
                      <a:srgbClr val="117264"/>
                    </a:solidFill>
                    <a:ln w="9525" cap="flat">
                      <a:noFill/>
                      <a:prstDash val="solid"/>
                      <a:miter/>
                    </a:ln>
                  </p:spPr>
                  <p:txBody>
                    <a:bodyPr rtlCol="0" anchor="ctr"/>
                    <a:lstStyle/>
                    <a:p>
                      <a:endParaRPr lang="en-US"/>
                    </a:p>
                  </p:txBody>
                </p:sp>
              </p:grpSp>
            </p:grpSp>
            <p:sp>
              <p:nvSpPr>
                <p:cNvPr id="3061" name="Freeform: Shape 3060">
                  <a:extLst>
                    <a:ext uri="{FF2B5EF4-FFF2-40B4-BE49-F238E27FC236}">
                      <a16:creationId xmlns:a16="http://schemas.microsoft.com/office/drawing/2014/main" id="{80F7C914-9CF7-4A04-AAE6-2797189D2368}"/>
                    </a:ext>
                  </a:extLst>
                </p:cNvPr>
                <p:cNvSpPr/>
                <p:nvPr/>
              </p:nvSpPr>
              <p:spPr>
                <a:xfrm>
                  <a:off x="1475422" y="640397"/>
                  <a:ext cx="31134" cy="17621"/>
                </a:xfrm>
                <a:custGeom>
                  <a:avLst/>
                  <a:gdLst>
                    <a:gd name="connsiteX0" fmla="*/ 29527 w 31134"/>
                    <a:gd name="connsiteY0" fmla="*/ 0 h 17621"/>
                    <a:gd name="connsiteX1" fmla="*/ 22860 w 31134"/>
                    <a:gd name="connsiteY1" fmla="*/ 11430 h 17621"/>
                    <a:gd name="connsiteX2" fmla="*/ 8573 w 31134"/>
                    <a:gd name="connsiteY2" fmla="*/ 8572 h 17621"/>
                    <a:gd name="connsiteX3" fmla="*/ 3810 w 31134"/>
                    <a:gd name="connsiteY3" fmla="*/ 0 h 17621"/>
                    <a:gd name="connsiteX4" fmla="*/ 3810 w 31134"/>
                    <a:gd name="connsiteY4" fmla="*/ 0 h 17621"/>
                    <a:gd name="connsiteX5" fmla="*/ 1905 w 31134"/>
                    <a:gd name="connsiteY5" fmla="*/ 0 h 17621"/>
                    <a:gd name="connsiteX6" fmla="*/ 0 w 31134"/>
                    <a:gd name="connsiteY6" fmla="*/ 15240 h 17621"/>
                    <a:gd name="connsiteX7" fmla="*/ 30480 w 31134"/>
                    <a:gd name="connsiteY7" fmla="*/ 17145 h 17621"/>
                    <a:gd name="connsiteX8" fmla="*/ 29527 w 31134"/>
                    <a:gd name="connsiteY8" fmla="*/ 0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4" h="17621">
                      <a:moveTo>
                        <a:pt x="29527" y="0"/>
                      </a:moveTo>
                      <a:cubicBezTo>
                        <a:pt x="29527" y="0"/>
                        <a:pt x="30480" y="12383"/>
                        <a:pt x="22860" y="11430"/>
                      </a:cubicBezTo>
                      <a:cubicBezTo>
                        <a:pt x="15240" y="10478"/>
                        <a:pt x="8573" y="13335"/>
                        <a:pt x="8573" y="8572"/>
                      </a:cubicBezTo>
                      <a:cubicBezTo>
                        <a:pt x="8573" y="2858"/>
                        <a:pt x="3810" y="0"/>
                        <a:pt x="3810" y="0"/>
                      </a:cubicBezTo>
                      <a:lnTo>
                        <a:pt x="3810" y="0"/>
                      </a:lnTo>
                      <a:cubicBezTo>
                        <a:pt x="2857" y="0"/>
                        <a:pt x="1905" y="0"/>
                        <a:pt x="1905" y="0"/>
                      </a:cubicBezTo>
                      <a:cubicBezTo>
                        <a:pt x="3810" y="2858"/>
                        <a:pt x="2857" y="12383"/>
                        <a:pt x="0" y="15240"/>
                      </a:cubicBezTo>
                      <a:cubicBezTo>
                        <a:pt x="15240" y="19050"/>
                        <a:pt x="30480" y="17145"/>
                        <a:pt x="30480" y="17145"/>
                      </a:cubicBezTo>
                      <a:cubicBezTo>
                        <a:pt x="32385" y="11430"/>
                        <a:pt x="29527" y="0"/>
                        <a:pt x="29527" y="0"/>
                      </a:cubicBezTo>
                      <a:close/>
                    </a:path>
                  </a:pathLst>
                </a:custGeom>
                <a:solidFill>
                  <a:srgbClr val="39C6D1"/>
                </a:solidFill>
                <a:ln w="9525" cap="flat">
                  <a:noFill/>
                  <a:prstDash val="solid"/>
                  <a:miter/>
                </a:ln>
              </p:spPr>
              <p:txBody>
                <a:bodyPr rtlCol="0" anchor="ctr"/>
                <a:lstStyle/>
                <a:p>
                  <a:endParaRPr lang="en-US"/>
                </a:p>
              </p:txBody>
            </p:sp>
            <p:sp>
              <p:nvSpPr>
                <p:cNvPr id="3062" name="Freeform: Shape 3061">
                  <a:extLst>
                    <a:ext uri="{FF2B5EF4-FFF2-40B4-BE49-F238E27FC236}">
                      <a16:creationId xmlns:a16="http://schemas.microsoft.com/office/drawing/2014/main" id="{A3F25E6A-5EE3-4B85-9810-E17FC2AB9185}"/>
                    </a:ext>
                  </a:extLst>
                </p:cNvPr>
                <p:cNvSpPr/>
                <p:nvPr/>
              </p:nvSpPr>
              <p:spPr>
                <a:xfrm>
                  <a:off x="1461135" y="528954"/>
                  <a:ext cx="30853" cy="5715"/>
                </a:xfrm>
                <a:custGeom>
                  <a:avLst/>
                  <a:gdLst>
                    <a:gd name="connsiteX0" fmla="*/ 28575 w 30853"/>
                    <a:gd name="connsiteY0" fmla="*/ 0 h 5715"/>
                    <a:gd name="connsiteX1" fmla="*/ 16192 w 30853"/>
                    <a:gd name="connsiteY1" fmla="*/ 2858 h 5715"/>
                    <a:gd name="connsiteX2" fmla="*/ 2857 w 30853"/>
                    <a:gd name="connsiteY2" fmla="*/ 953 h 5715"/>
                    <a:gd name="connsiteX3" fmla="*/ 0 w 30853"/>
                    <a:gd name="connsiteY3" fmla="*/ 5715 h 5715"/>
                    <a:gd name="connsiteX4" fmla="*/ 22860 w 30853"/>
                    <a:gd name="connsiteY4" fmla="*/ 5715 h 5715"/>
                    <a:gd name="connsiteX5" fmla="*/ 30480 w 30853"/>
                    <a:gd name="connsiteY5" fmla="*/ 5715 h 5715"/>
                    <a:gd name="connsiteX6" fmla="*/ 28575 w 30853"/>
                    <a:gd name="connsiteY6"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3" h="5715">
                      <a:moveTo>
                        <a:pt x="28575" y="0"/>
                      </a:moveTo>
                      <a:cubicBezTo>
                        <a:pt x="25717" y="1905"/>
                        <a:pt x="21907" y="2858"/>
                        <a:pt x="16192" y="2858"/>
                      </a:cubicBezTo>
                      <a:cubicBezTo>
                        <a:pt x="10477" y="2858"/>
                        <a:pt x="6667" y="1905"/>
                        <a:pt x="2857" y="953"/>
                      </a:cubicBezTo>
                      <a:cubicBezTo>
                        <a:pt x="952" y="2858"/>
                        <a:pt x="952" y="4763"/>
                        <a:pt x="0" y="5715"/>
                      </a:cubicBezTo>
                      <a:cubicBezTo>
                        <a:pt x="7620" y="5715"/>
                        <a:pt x="15240" y="4763"/>
                        <a:pt x="22860" y="5715"/>
                      </a:cubicBezTo>
                      <a:cubicBezTo>
                        <a:pt x="25717" y="5715"/>
                        <a:pt x="28575" y="5715"/>
                        <a:pt x="30480" y="5715"/>
                      </a:cubicBezTo>
                      <a:cubicBezTo>
                        <a:pt x="31432" y="4763"/>
                        <a:pt x="30480" y="1905"/>
                        <a:pt x="28575" y="0"/>
                      </a:cubicBezTo>
                      <a:close/>
                    </a:path>
                  </a:pathLst>
                </a:custGeom>
                <a:solidFill>
                  <a:srgbClr val="3981D1"/>
                </a:solidFill>
                <a:ln w="9525" cap="flat">
                  <a:noFill/>
                  <a:prstDash val="solid"/>
                  <a:miter/>
                </a:ln>
              </p:spPr>
              <p:txBody>
                <a:bodyPr rtlCol="0" anchor="ctr"/>
                <a:lstStyle/>
                <a:p>
                  <a:endParaRPr lang="en-US"/>
                </a:p>
              </p:txBody>
            </p:sp>
            <p:sp>
              <p:nvSpPr>
                <p:cNvPr id="3063" name="Freeform: Shape 3062">
                  <a:extLst>
                    <a:ext uri="{FF2B5EF4-FFF2-40B4-BE49-F238E27FC236}">
                      <a16:creationId xmlns:a16="http://schemas.microsoft.com/office/drawing/2014/main" id="{DB98CA9B-BFF9-4B11-81C5-A961A5189006}"/>
                    </a:ext>
                  </a:extLst>
                </p:cNvPr>
                <p:cNvSpPr/>
                <p:nvPr/>
              </p:nvSpPr>
              <p:spPr>
                <a:xfrm>
                  <a:off x="1400175" y="542222"/>
                  <a:ext cx="150495" cy="41024"/>
                </a:xfrm>
                <a:custGeom>
                  <a:avLst/>
                  <a:gdLst>
                    <a:gd name="connsiteX0" fmla="*/ 0 w 150495"/>
                    <a:gd name="connsiteY0" fmla="*/ 37215 h 41024"/>
                    <a:gd name="connsiteX1" fmla="*/ 71438 w 150495"/>
                    <a:gd name="connsiteY1" fmla="*/ 67 h 41024"/>
                    <a:gd name="connsiteX2" fmla="*/ 150495 w 150495"/>
                    <a:gd name="connsiteY2" fmla="*/ 41025 h 41024"/>
                    <a:gd name="connsiteX3" fmla="*/ 65723 w 150495"/>
                    <a:gd name="connsiteY3" fmla="*/ 9592 h 41024"/>
                    <a:gd name="connsiteX4" fmla="*/ 0 w 150495"/>
                    <a:gd name="connsiteY4" fmla="*/ 37215 h 4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41024">
                      <a:moveTo>
                        <a:pt x="0" y="37215"/>
                      </a:moveTo>
                      <a:cubicBezTo>
                        <a:pt x="0" y="37215"/>
                        <a:pt x="25717" y="-1838"/>
                        <a:pt x="71438" y="67"/>
                      </a:cubicBezTo>
                      <a:cubicBezTo>
                        <a:pt x="110490" y="1020"/>
                        <a:pt x="134303" y="19117"/>
                        <a:pt x="150495" y="41025"/>
                      </a:cubicBezTo>
                      <a:cubicBezTo>
                        <a:pt x="150495" y="41025"/>
                        <a:pt x="107633" y="7687"/>
                        <a:pt x="65723" y="9592"/>
                      </a:cubicBezTo>
                      <a:cubicBezTo>
                        <a:pt x="23813" y="10545"/>
                        <a:pt x="0" y="37215"/>
                        <a:pt x="0" y="37215"/>
                      </a:cubicBezTo>
                      <a:close/>
                    </a:path>
                  </a:pathLst>
                </a:custGeom>
                <a:solidFill>
                  <a:srgbClr val="FFFFFF">
                    <a:alpha val="50000"/>
                  </a:srgbClr>
                </a:solidFill>
                <a:ln w="9525" cap="flat">
                  <a:noFill/>
                  <a:prstDash val="solid"/>
                  <a:miter/>
                </a:ln>
              </p:spPr>
              <p:txBody>
                <a:bodyPr rtlCol="0" anchor="ctr"/>
                <a:lstStyle/>
                <a:p>
                  <a:endParaRPr lang="en-US"/>
                </a:p>
              </p:txBody>
            </p:sp>
          </p:grpSp>
        </p:grpSp>
        <p:grpSp>
          <p:nvGrpSpPr>
            <p:cNvPr id="3064" name="Graphic 4">
              <a:extLst>
                <a:ext uri="{FF2B5EF4-FFF2-40B4-BE49-F238E27FC236}">
                  <a16:creationId xmlns:a16="http://schemas.microsoft.com/office/drawing/2014/main" id="{AD139410-90A2-4311-B2CD-269DC8794E25}"/>
                </a:ext>
              </a:extLst>
            </p:cNvPr>
            <p:cNvGrpSpPr/>
            <p:nvPr/>
          </p:nvGrpSpPr>
          <p:grpSpPr>
            <a:xfrm>
              <a:off x="1309687" y="694689"/>
              <a:ext cx="316229" cy="167639"/>
              <a:chOff x="1309687" y="694689"/>
              <a:chExt cx="316229" cy="167639"/>
            </a:xfrm>
          </p:grpSpPr>
          <p:grpSp>
            <p:nvGrpSpPr>
              <p:cNvPr id="3065" name="Graphic 4">
                <a:extLst>
                  <a:ext uri="{FF2B5EF4-FFF2-40B4-BE49-F238E27FC236}">
                    <a16:creationId xmlns:a16="http://schemas.microsoft.com/office/drawing/2014/main" id="{9734E93F-13FE-4927-8FE0-CFE379576547}"/>
                  </a:ext>
                </a:extLst>
              </p:cNvPr>
              <p:cNvGrpSpPr/>
              <p:nvPr/>
            </p:nvGrpSpPr>
            <p:grpSpPr>
              <a:xfrm>
                <a:off x="1329064" y="694689"/>
                <a:ext cx="266962" cy="167639"/>
                <a:chOff x="1329064" y="694689"/>
                <a:chExt cx="266962" cy="167639"/>
              </a:xfrm>
            </p:grpSpPr>
            <p:sp>
              <p:nvSpPr>
                <p:cNvPr id="3066" name="Freeform: Shape 3065">
                  <a:extLst>
                    <a:ext uri="{FF2B5EF4-FFF2-40B4-BE49-F238E27FC236}">
                      <a16:creationId xmlns:a16="http://schemas.microsoft.com/office/drawing/2014/main" id="{79C8E209-D487-49E4-B855-8BD2B391509E}"/>
                    </a:ext>
                  </a:extLst>
                </p:cNvPr>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path>
                  </a:pathLst>
                </a:custGeom>
                <a:solidFill>
                  <a:srgbClr val="F6C3A4"/>
                </a:solidFill>
                <a:ln w="9525" cap="flat">
                  <a:noFill/>
                  <a:prstDash val="solid"/>
                  <a:miter/>
                </a:ln>
              </p:spPr>
              <p:txBody>
                <a:bodyPr rtlCol="0" anchor="ctr"/>
                <a:lstStyle/>
                <a:p>
                  <a:endParaRPr lang="en-US"/>
                </a:p>
              </p:txBody>
            </p:sp>
            <p:sp>
              <p:nvSpPr>
                <p:cNvPr id="3067" name="Freeform: Shape 3066">
                  <a:extLst>
                    <a:ext uri="{FF2B5EF4-FFF2-40B4-BE49-F238E27FC236}">
                      <a16:creationId xmlns:a16="http://schemas.microsoft.com/office/drawing/2014/main" id="{824E9A39-DA83-417D-9DD4-7EC884CE2B0F}"/>
                    </a:ext>
                  </a:extLst>
                </p:cNvPr>
                <p:cNvSpPr/>
                <p:nvPr/>
              </p:nvSpPr>
              <p:spPr>
                <a:xfrm>
                  <a:off x="1329064" y="694689"/>
                  <a:ext cx="266271" cy="167639"/>
                </a:xfrm>
                <a:custGeom>
                  <a:avLst/>
                  <a:gdLst>
                    <a:gd name="connsiteX0" fmla="*/ 264468 w 266271"/>
                    <a:gd name="connsiteY0" fmla="*/ 80963 h 167639"/>
                    <a:gd name="connsiteX1" fmla="*/ 262563 w 266271"/>
                    <a:gd name="connsiteY1" fmla="*/ 60007 h 167639"/>
                    <a:gd name="connsiteX2" fmla="*/ 263516 w 266271"/>
                    <a:gd name="connsiteY2" fmla="*/ 50482 h 167639"/>
                    <a:gd name="connsiteX3" fmla="*/ 263516 w 266271"/>
                    <a:gd name="connsiteY3" fmla="*/ 50482 h 167639"/>
                    <a:gd name="connsiteX4" fmla="*/ 258753 w 266271"/>
                    <a:gd name="connsiteY4" fmla="*/ 43815 h 167639"/>
                    <a:gd name="connsiteX5" fmla="*/ 255896 w 266271"/>
                    <a:gd name="connsiteY5" fmla="*/ 35242 h 167639"/>
                    <a:gd name="connsiteX6" fmla="*/ 253038 w 266271"/>
                    <a:gd name="connsiteY6" fmla="*/ 23813 h 167639"/>
                    <a:gd name="connsiteX7" fmla="*/ 252086 w 266271"/>
                    <a:gd name="connsiteY7" fmla="*/ 23813 h 167639"/>
                    <a:gd name="connsiteX8" fmla="*/ 253038 w 266271"/>
                    <a:gd name="connsiteY8" fmla="*/ 32385 h 167639"/>
                    <a:gd name="connsiteX9" fmla="*/ 252086 w 266271"/>
                    <a:gd name="connsiteY9" fmla="*/ 44767 h 167639"/>
                    <a:gd name="connsiteX10" fmla="*/ 249228 w 266271"/>
                    <a:gd name="connsiteY10" fmla="*/ 47625 h 167639"/>
                    <a:gd name="connsiteX11" fmla="*/ 247323 w 266271"/>
                    <a:gd name="connsiteY11" fmla="*/ 46672 h 167639"/>
                    <a:gd name="connsiteX12" fmla="*/ 244466 w 266271"/>
                    <a:gd name="connsiteY12" fmla="*/ 42863 h 167639"/>
                    <a:gd name="connsiteX13" fmla="*/ 230178 w 266271"/>
                    <a:gd name="connsiteY13" fmla="*/ 21907 h 167639"/>
                    <a:gd name="connsiteX14" fmla="*/ 222558 w 266271"/>
                    <a:gd name="connsiteY14" fmla="*/ 8572 h 167639"/>
                    <a:gd name="connsiteX15" fmla="*/ 221606 w 266271"/>
                    <a:gd name="connsiteY15" fmla="*/ 8572 h 167639"/>
                    <a:gd name="connsiteX16" fmla="*/ 224463 w 266271"/>
                    <a:gd name="connsiteY16" fmla="*/ 17145 h 167639"/>
                    <a:gd name="connsiteX17" fmla="*/ 224463 w 266271"/>
                    <a:gd name="connsiteY17" fmla="*/ 31432 h 167639"/>
                    <a:gd name="connsiteX18" fmla="*/ 211128 w 266271"/>
                    <a:gd name="connsiteY18" fmla="*/ 32385 h 167639"/>
                    <a:gd name="connsiteX19" fmla="*/ 199698 w 266271"/>
                    <a:gd name="connsiteY19" fmla="*/ 17145 h 167639"/>
                    <a:gd name="connsiteX20" fmla="*/ 194936 w 266271"/>
                    <a:gd name="connsiteY20" fmla="*/ 5715 h 167639"/>
                    <a:gd name="connsiteX21" fmla="*/ 193983 w 266271"/>
                    <a:gd name="connsiteY21" fmla="*/ 5715 h 167639"/>
                    <a:gd name="connsiteX22" fmla="*/ 193983 w 266271"/>
                    <a:gd name="connsiteY22" fmla="*/ 11430 h 167639"/>
                    <a:gd name="connsiteX23" fmla="*/ 191126 w 266271"/>
                    <a:gd name="connsiteY23" fmla="*/ 20955 h 167639"/>
                    <a:gd name="connsiteX24" fmla="*/ 187316 w 266271"/>
                    <a:gd name="connsiteY24" fmla="*/ 22860 h 167639"/>
                    <a:gd name="connsiteX25" fmla="*/ 183506 w 266271"/>
                    <a:gd name="connsiteY25" fmla="*/ 20002 h 167639"/>
                    <a:gd name="connsiteX26" fmla="*/ 181601 w 266271"/>
                    <a:gd name="connsiteY26" fmla="*/ 10477 h 167639"/>
                    <a:gd name="connsiteX27" fmla="*/ 181601 w 266271"/>
                    <a:gd name="connsiteY27" fmla="*/ 3810 h 167639"/>
                    <a:gd name="connsiteX28" fmla="*/ 180648 w 266271"/>
                    <a:gd name="connsiteY28" fmla="*/ 3810 h 167639"/>
                    <a:gd name="connsiteX29" fmla="*/ 168266 w 266271"/>
                    <a:gd name="connsiteY29" fmla="*/ 13335 h 167639"/>
                    <a:gd name="connsiteX30" fmla="*/ 151121 w 266271"/>
                    <a:gd name="connsiteY30" fmla="*/ 20002 h 167639"/>
                    <a:gd name="connsiteX31" fmla="*/ 135881 w 266271"/>
                    <a:gd name="connsiteY31" fmla="*/ 21907 h 167639"/>
                    <a:gd name="connsiteX32" fmla="*/ 131118 w 266271"/>
                    <a:gd name="connsiteY32" fmla="*/ 19050 h 167639"/>
                    <a:gd name="connsiteX33" fmla="*/ 131118 w 266271"/>
                    <a:gd name="connsiteY33" fmla="*/ 12382 h 167639"/>
                    <a:gd name="connsiteX34" fmla="*/ 135881 w 266271"/>
                    <a:gd name="connsiteY34" fmla="*/ 1905 h 167639"/>
                    <a:gd name="connsiteX35" fmla="*/ 134928 w 266271"/>
                    <a:gd name="connsiteY35" fmla="*/ 1905 h 167639"/>
                    <a:gd name="connsiteX36" fmla="*/ 123498 w 266271"/>
                    <a:gd name="connsiteY36" fmla="*/ 10477 h 167639"/>
                    <a:gd name="connsiteX37" fmla="*/ 110163 w 266271"/>
                    <a:gd name="connsiteY37" fmla="*/ 17145 h 167639"/>
                    <a:gd name="connsiteX38" fmla="*/ 98733 w 266271"/>
                    <a:gd name="connsiteY38" fmla="*/ 20002 h 167639"/>
                    <a:gd name="connsiteX39" fmla="*/ 95876 w 266271"/>
                    <a:gd name="connsiteY39" fmla="*/ 19050 h 167639"/>
                    <a:gd name="connsiteX40" fmla="*/ 96828 w 266271"/>
                    <a:gd name="connsiteY40" fmla="*/ 13335 h 167639"/>
                    <a:gd name="connsiteX41" fmla="*/ 103496 w 266271"/>
                    <a:gd name="connsiteY41" fmla="*/ 4763 h 167639"/>
                    <a:gd name="connsiteX42" fmla="*/ 102543 w 266271"/>
                    <a:gd name="connsiteY42" fmla="*/ 4763 h 167639"/>
                    <a:gd name="connsiteX43" fmla="*/ 93971 w 266271"/>
                    <a:gd name="connsiteY43" fmla="*/ 10477 h 167639"/>
                    <a:gd name="connsiteX44" fmla="*/ 83493 w 266271"/>
                    <a:gd name="connsiteY44" fmla="*/ 15240 h 167639"/>
                    <a:gd name="connsiteX45" fmla="*/ 78731 w 266271"/>
                    <a:gd name="connsiteY45" fmla="*/ 16192 h 167639"/>
                    <a:gd name="connsiteX46" fmla="*/ 75873 w 266271"/>
                    <a:gd name="connsiteY46" fmla="*/ 16192 h 167639"/>
                    <a:gd name="connsiteX47" fmla="*/ 75873 w 266271"/>
                    <a:gd name="connsiteY47" fmla="*/ 12382 h 167639"/>
                    <a:gd name="connsiteX48" fmla="*/ 77778 w 266271"/>
                    <a:gd name="connsiteY48" fmla="*/ 7620 h 167639"/>
                    <a:gd name="connsiteX49" fmla="*/ 81588 w 266271"/>
                    <a:gd name="connsiteY49" fmla="*/ 952 h 167639"/>
                    <a:gd name="connsiteX50" fmla="*/ 80636 w 266271"/>
                    <a:gd name="connsiteY50" fmla="*/ 952 h 167639"/>
                    <a:gd name="connsiteX51" fmla="*/ 66348 w 266271"/>
                    <a:gd name="connsiteY51" fmla="*/ 14288 h 167639"/>
                    <a:gd name="connsiteX52" fmla="*/ 53013 w 266271"/>
                    <a:gd name="connsiteY52" fmla="*/ 22860 h 167639"/>
                    <a:gd name="connsiteX53" fmla="*/ 46346 w 266271"/>
                    <a:gd name="connsiteY53" fmla="*/ 24765 h 167639"/>
                    <a:gd name="connsiteX54" fmla="*/ 36821 w 266271"/>
                    <a:gd name="connsiteY54" fmla="*/ 24765 h 167639"/>
                    <a:gd name="connsiteX55" fmla="*/ 33963 w 266271"/>
                    <a:gd name="connsiteY55" fmla="*/ 20002 h 167639"/>
                    <a:gd name="connsiteX56" fmla="*/ 33011 w 266271"/>
                    <a:gd name="connsiteY56" fmla="*/ 20002 h 167639"/>
                    <a:gd name="connsiteX57" fmla="*/ 13961 w 266271"/>
                    <a:gd name="connsiteY57" fmla="*/ 31432 h 167639"/>
                    <a:gd name="connsiteX58" fmla="*/ 6341 w 266271"/>
                    <a:gd name="connsiteY58" fmla="*/ 34290 h 167639"/>
                    <a:gd name="connsiteX59" fmla="*/ 6341 w 266271"/>
                    <a:gd name="connsiteY59" fmla="*/ 34290 h 167639"/>
                    <a:gd name="connsiteX60" fmla="*/ 4436 w 266271"/>
                    <a:gd name="connsiteY60" fmla="*/ 58102 h 167639"/>
                    <a:gd name="connsiteX61" fmla="*/ 626 w 266271"/>
                    <a:gd name="connsiteY61" fmla="*/ 74295 h 167639"/>
                    <a:gd name="connsiteX62" fmla="*/ 1578 w 266271"/>
                    <a:gd name="connsiteY62" fmla="*/ 98107 h 167639"/>
                    <a:gd name="connsiteX63" fmla="*/ 10151 w 266271"/>
                    <a:gd name="connsiteY63" fmla="*/ 115252 h 167639"/>
                    <a:gd name="connsiteX64" fmla="*/ 16818 w 266271"/>
                    <a:gd name="connsiteY64" fmla="*/ 123825 h 167639"/>
                    <a:gd name="connsiteX65" fmla="*/ 36821 w 266271"/>
                    <a:gd name="connsiteY65" fmla="*/ 140970 h 167639"/>
                    <a:gd name="connsiteX66" fmla="*/ 74921 w 266271"/>
                    <a:gd name="connsiteY66" fmla="*/ 159068 h 167639"/>
                    <a:gd name="connsiteX67" fmla="*/ 130166 w 266271"/>
                    <a:gd name="connsiteY67" fmla="*/ 167640 h 167639"/>
                    <a:gd name="connsiteX68" fmla="*/ 181601 w 266271"/>
                    <a:gd name="connsiteY68" fmla="*/ 160972 h 167639"/>
                    <a:gd name="connsiteX69" fmla="*/ 220653 w 266271"/>
                    <a:gd name="connsiteY69" fmla="*/ 144780 h 167639"/>
                    <a:gd name="connsiteX70" fmla="*/ 247323 w 266271"/>
                    <a:gd name="connsiteY70" fmla="*/ 124777 h 167639"/>
                    <a:gd name="connsiteX71" fmla="*/ 255896 w 266271"/>
                    <a:gd name="connsiteY71" fmla="*/ 115252 h 167639"/>
                    <a:gd name="connsiteX72" fmla="*/ 260658 w 266271"/>
                    <a:gd name="connsiteY72" fmla="*/ 95250 h 167639"/>
                    <a:gd name="connsiteX73" fmla="*/ 264468 w 266271"/>
                    <a:gd name="connsiteY73" fmla="*/ 80963 h 167639"/>
                    <a:gd name="connsiteX74" fmla="*/ 264468 w 266271"/>
                    <a:gd name="connsiteY74" fmla="*/ 80963 h 167639"/>
                    <a:gd name="connsiteX75" fmla="*/ 264468 w 266271"/>
                    <a:gd name="connsiteY75" fmla="*/ 107632 h 167639"/>
                    <a:gd name="connsiteX76" fmla="*/ 259706 w 266271"/>
                    <a:gd name="connsiteY76" fmla="*/ 116205 h 167639"/>
                    <a:gd name="connsiteX77" fmla="*/ 254943 w 266271"/>
                    <a:gd name="connsiteY77" fmla="*/ 120967 h 167639"/>
                    <a:gd name="connsiteX78" fmla="*/ 227321 w 266271"/>
                    <a:gd name="connsiteY78" fmla="*/ 141922 h 167639"/>
                    <a:gd name="connsiteX79" fmla="*/ 185411 w 266271"/>
                    <a:gd name="connsiteY79" fmla="*/ 160020 h 167639"/>
                    <a:gd name="connsiteX80" fmla="*/ 128261 w 266271"/>
                    <a:gd name="connsiteY80" fmla="*/ 166688 h 167639"/>
                    <a:gd name="connsiteX81" fmla="*/ 70158 w 266271"/>
                    <a:gd name="connsiteY81" fmla="*/ 154305 h 167639"/>
                    <a:gd name="connsiteX82" fmla="*/ 33963 w 266271"/>
                    <a:gd name="connsiteY82" fmla="*/ 133350 h 167639"/>
                    <a:gd name="connsiteX83" fmla="*/ 18723 w 266271"/>
                    <a:gd name="connsiteY83" fmla="*/ 119063 h 167639"/>
                    <a:gd name="connsiteX84" fmla="*/ 7293 w 266271"/>
                    <a:gd name="connsiteY84" fmla="*/ 99060 h 167639"/>
                    <a:gd name="connsiteX85" fmla="*/ 5388 w 266271"/>
                    <a:gd name="connsiteY85" fmla="*/ 73342 h 167639"/>
                    <a:gd name="connsiteX86" fmla="*/ 9198 w 266271"/>
                    <a:gd name="connsiteY86" fmla="*/ 56197 h 167639"/>
                    <a:gd name="connsiteX87" fmla="*/ 11103 w 266271"/>
                    <a:gd name="connsiteY87" fmla="*/ 44767 h 167639"/>
                    <a:gd name="connsiteX88" fmla="*/ 11103 w 266271"/>
                    <a:gd name="connsiteY88" fmla="*/ 37147 h 167639"/>
                    <a:gd name="connsiteX89" fmla="*/ 11103 w 266271"/>
                    <a:gd name="connsiteY89" fmla="*/ 35242 h 167639"/>
                    <a:gd name="connsiteX90" fmla="*/ 11103 w 266271"/>
                    <a:gd name="connsiteY90" fmla="*/ 34290 h 167639"/>
                    <a:gd name="connsiteX91" fmla="*/ 11103 w 266271"/>
                    <a:gd name="connsiteY91" fmla="*/ 33338 h 167639"/>
                    <a:gd name="connsiteX92" fmla="*/ 11103 w 266271"/>
                    <a:gd name="connsiteY92" fmla="*/ 33338 h 167639"/>
                    <a:gd name="connsiteX93" fmla="*/ 13008 w 266271"/>
                    <a:gd name="connsiteY93" fmla="*/ 33338 h 167639"/>
                    <a:gd name="connsiteX94" fmla="*/ 15866 w 266271"/>
                    <a:gd name="connsiteY94" fmla="*/ 32385 h 167639"/>
                    <a:gd name="connsiteX95" fmla="*/ 25391 w 266271"/>
                    <a:gd name="connsiteY95" fmla="*/ 27622 h 167639"/>
                    <a:gd name="connsiteX96" fmla="*/ 37773 w 266271"/>
                    <a:gd name="connsiteY96" fmla="*/ 19050 h 167639"/>
                    <a:gd name="connsiteX97" fmla="*/ 36821 w 266271"/>
                    <a:gd name="connsiteY97" fmla="*/ 19050 h 167639"/>
                    <a:gd name="connsiteX98" fmla="*/ 38726 w 266271"/>
                    <a:gd name="connsiteY98" fmla="*/ 22860 h 167639"/>
                    <a:gd name="connsiteX99" fmla="*/ 43488 w 266271"/>
                    <a:gd name="connsiteY99" fmla="*/ 24765 h 167639"/>
                    <a:gd name="connsiteX100" fmla="*/ 52061 w 266271"/>
                    <a:gd name="connsiteY100" fmla="*/ 23813 h 167639"/>
                    <a:gd name="connsiteX101" fmla="*/ 65396 w 266271"/>
                    <a:gd name="connsiteY101" fmla="*/ 16192 h 167639"/>
                    <a:gd name="connsiteX102" fmla="*/ 77778 w 266271"/>
                    <a:gd name="connsiteY102" fmla="*/ 5715 h 167639"/>
                    <a:gd name="connsiteX103" fmla="*/ 84446 w 266271"/>
                    <a:gd name="connsiteY103" fmla="*/ 0 h 167639"/>
                    <a:gd name="connsiteX104" fmla="*/ 83493 w 266271"/>
                    <a:gd name="connsiteY104" fmla="*/ 0 h 167639"/>
                    <a:gd name="connsiteX105" fmla="*/ 79683 w 266271"/>
                    <a:gd name="connsiteY105" fmla="*/ 6667 h 167639"/>
                    <a:gd name="connsiteX106" fmla="*/ 77778 w 266271"/>
                    <a:gd name="connsiteY106" fmla="*/ 12382 h 167639"/>
                    <a:gd name="connsiteX107" fmla="*/ 77778 w 266271"/>
                    <a:gd name="connsiteY107" fmla="*/ 16192 h 167639"/>
                    <a:gd name="connsiteX108" fmla="*/ 83493 w 266271"/>
                    <a:gd name="connsiteY108" fmla="*/ 16192 h 167639"/>
                    <a:gd name="connsiteX109" fmla="*/ 94923 w 266271"/>
                    <a:gd name="connsiteY109" fmla="*/ 11430 h 167639"/>
                    <a:gd name="connsiteX110" fmla="*/ 105401 w 266271"/>
                    <a:gd name="connsiteY110" fmla="*/ 3810 h 167639"/>
                    <a:gd name="connsiteX111" fmla="*/ 104448 w 266271"/>
                    <a:gd name="connsiteY111" fmla="*/ 3810 h 167639"/>
                    <a:gd name="connsiteX112" fmla="*/ 98733 w 266271"/>
                    <a:gd name="connsiteY112" fmla="*/ 12382 h 167639"/>
                    <a:gd name="connsiteX113" fmla="*/ 98733 w 266271"/>
                    <a:gd name="connsiteY113" fmla="*/ 20002 h 167639"/>
                    <a:gd name="connsiteX114" fmla="*/ 108258 w 266271"/>
                    <a:gd name="connsiteY114" fmla="*/ 18097 h 167639"/>
                    <a:gd name="connsiteX115" fmla="*/ 123498 w 266271"/>
                    <a:gd name="connsiteY115" fmla="*/ 11430 h 167639"/>
                    <a:gd name="connsiteX116" fmla="*/ 137786 w 266271"/>
                    <a:gd name="connsiteY116" fmla="*/ 1905 h 167639"/>
                    <a:gd name="connsiteX117" fmla="*/ 136833 w 266271"/>
                    <a:gd name="connsiteY117" fmla="*/ 1905 h 167639"/>
                    <a:gd name="connsiteX118" fmla="*/ 135881 w 266271"/>
                    <a:gd name="connsiteY118" fmla="*/ 20955 h 167639"/>
                    <a:gd name="connsiteX119" fmla="*/ 149216 w 266271"/>
                    <a:gd name="connsiteY119" fmla="*/ 20002 h 167639"/>
                    <a:gd name="connsiteX120" fmla="*/ 167313 w 266271"/>
                    <a:gd name="connsiteY120" fmla="*/ 13335 h 167639"/>
                    <a:gd name="connsiteX121" fmla="*/ 182553 w 266271"/>
                    <a:gd name="connsiteY121" fmla="*/ 1905 h 167639"/>
                    <a:gd name="connsiteX122" fmla="*/ 181601 w 266271"/>
                    <a:gd name="connsiteY122" fmla="*/ 1905 h 167639"/>
                    <a:gd name="connsiteX123" fmla="*/ 181601 w 266271"/>
                    <a:gd name="connsiteY123" fmla="*/ 8572 h 167639"/>
                    <a:gd name="connsiteX124" fmla="*/ 183506 w 266271"/>
                    <a:gd name="connsiteY124" fmla="*/ 19050 h 167639"/>
                    <a:gd name="connsiteX125" fmla="*/ 190173 w 266271"/>
                    <a:gd name="connsiteY125" fmla="*/ 20955 h 167639"/>
                    <a:gd name="connsiteX126" fmla="*/ 193983 w 266271"/>
                    <a:gd name="connsiteY126" fmla="*/ 12382 h 167639"/>
                    <a:gd name="connsiteX127" fmla="*/ 193983 w 266271"/>
                    <a:gd name="connsiteY127" fmla="*/ 3810 h 167639"/>
                    <a:gd name="connsiteX128" fmla="*/ 193031 w 266271"/>
                    <a:gd name="connsiteY128" fmla="*/ 3810 h 167639"/>
                    <a:gd name="connsiteX129" fmla="*/ 196841 w 266271"/>
                    <a:gd name="connsiteY129" fmla="*/ 14288 h 167639"/>
                    <a:gd name="connsiteX130" fmla="*/ 208271 w 266271"/>
                    <a:gd name="connsiteY130" fmla="*/ 29527 h 167639"/>
                    <a:gd name="connsiteX131" fmla="*/ 221606 w 266271"/>
                    <a:gd name="connsiteY131" fmla="*/ 31432 h 167639"/>
                    <a:gd name="connsiteX132" fmla="*/ 223511 w 266271"/>
                    <a:gd name="connsiteY132" fmla="*/ 18097 h 167639"/>
                    <a:gd name="connsiteX133" fmla="*/ 220653 w 266271"/>
                    <a:gd name="connsiteY133" fmla="*/ 6667 h 167639"/>
                    <a:gd name="connsiteX134" fmla="*/ 219701 w 266271"/>
                    <a:gd name="connsiteY134" fmla="*/ 6667 h 167639"/>
                    <a:gd name="connsiteX135" fmla="*/ 241608 w 266271"/>
                    <a:gd name="connsiteY135" fmla="*/ 40957 h 167639"/>
                    <a:gd name="connsiteX136" fmla="*/ 250181 w 266271"/>
                    <a:gd name="connsiteY136" fmla="*/ 45720 h 167639"/>
                    <a:gd name="connsiteX137" fmla="*/ 251133 w 266271"/>
                    <a:gd name="connsiteY137" fmla="*/ 40957 h 167639"/>
                    <a:gd name="connsiteX138" fmla="*/ 251133 w 266271"/>
                    <a:gd name="connsiteY138" fmla="*/ 34290 h 167639"/>
                    <a:gd name="connsiteX139" fmla="*/ 250181 w 266271"/>
                    <a:gd name="connsiteY139" fmla="*/ 23813 h 167639"/>
                    <a:gd name="connsiteX140" fmla="*/ 249228 w 266271"/>
                    <a:gd name="connsiteY140" fmla="*/ 23813 h 167639"/>
                    <a:gd name="connsiteX141" fmla="*/ 254943 w 266271"/>
                    <a:gd name="connsiteY141" fmla="*/ 42863 h 167639"/>
                    <a:gd name="connsiteX142" fmla="*/ 257801 w 266271"/>
                    <a:gd name="connsiteY142" fmla="*/ 48577 h 167639"/>
                    <a:gd name="connsiteX143" fmla="*/ 259706 w 266271"/>
                    <a:gd name="connsiteY143" fmla="*/ 50482 h 167639"/>
                    <a:gd name="connsiteX144" fmla="*/ 260658 w 266271"/>
                    <a:gd name="connsiteY144" fmla="*/ 51435 h 167639"/>
                    <a:gd name="connsiteX145" fmla="*/ 260658 w 266271"/>
                    <a:gd name="connsiteY145" fmla="*/ 52388 h 167639"/>
                    <a:gd name="connsiteX146" fmla="*/ 260658 w 266271"/>
                    <a:gd name="connsiteY146" fmla="*/ 54292 h 167639"/>
                    <a:gd name="connsiteX147" fmla="*/ 259706 w 266271"/>
                    <a:gd name="connsiteY147" fmla="*/ 60960 h 167639"/>
                    <a:gd name="connsiteX148" fmla="*/ 264468 w 266271"/>
                    <a:gd name="connsiteY148" fmla="*/ 80963 h 167639"/>
                    <a:gd name="connsiteX149" fmla="*/ 264468 w 266271"/>
                    <a:gd name="connsiteY149" fmla="*/ 80963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66271" h="167639">
                      <a:moveTo>
                        <a:pt x="264468" y="80963"/>
                      </a:moveTo>
                      <a:cubicBezTo>
                        <a:pt x="262563" y="74295"/>
                        <a:pt x="262563" y="66675"/>
                        <a:pt x="262563" y="60007"/>
                      </a:cubicBezTo>
                      <a:cubicBezTo>
                        <a:pt x="262563" y="57150"/>
                        <a:pt x="263516" y="53340"/>
                        <a:pt x="263516" y="50482"/>
                      </a:cubicBezTo>
                      <a:cubicBezTo>
                        <a:pt x="263516" y="50482"/>
                        <a:pt x="263516" y="50482"/>
                        <a:pt x="263516" y="50482"/>
                      </a:cubicBezTo>
                      <a:cubicBezTo>
                        <a:pt x="261611" y="48577"/>
                        <a:pt x="259706" y="45720"/>
                        <a:pt x="258753" y="43815"/>
                      </a:cubicBezTo>
                      <a:cubicBezTo>
                        <a:pt x="257801" y="40957"/>
                        <a:pt x="256848" y="38100"/>
                        <a:pt x="255896" y="35242"/>
                      </a:cubicBezTo>
                      <a:cubicBezTo>
                        <a:pt x="254943" y="31432"/>
                        <a:pt x="253991" y="27622"/>
                        <a:pt x="253038" y="23813"/>
                      </a:cubicBezTo>
                      <a:cubicBezTo>
                        <a:pt x="253038" y="23813"/>
                        <a:pt x="252086" y="23813"/>
                        <a:pt x="252086" y="23813"/>
                      </a:cubicBezTo>
                      <a:cubicBezTo>
                        <a:pt x="252086" y="26670"/>
                        <a:pt x="253038" y="29527"/>
                        <a:pt x="253038" y="32385"/>
                      </a:cubicBezTo>
                      <a:cubicBezTo>
                        <a:pt x="253038" y="36195"/>
                        <a:pt x="253991" y="40957"/>
                        <a:pt x="252086" y="44767"/>
                      </a:cubicBezTo>
                      <a:cubicBezTo>
                        <a:pt x="252086" y="45720"/>
                        <a:pt x="251133" y="47625"/>
                        <a:pt x="249228" y="47625"/>
                      </a:cubicBezTo>
                      <a:cubicBezTo>
                        <a:pt x="248276" y="47625"/>
                        <a:pt x="247323" y="46672"/>
                        <a:pt x="247323" y="46672"/>
                      </a:cubicBezTo>
                      <a:cubicBezTo>
                        <a:pt x="246371" y="45720"/>
                        <a:pt x="245418" y="44767"/>
                        <a:pt x="244466" y="42863"/>
                      </a:cubicBezTo>
                      <a:cubicBezTo>
                        <a:pt x="238751" y="36195"/>
                        <a:pt x="234941" y="28575"/>
                        <a:pt x="230178" y="21907"/>
                      </a:cubicBezTo>
                      <a:cubicBezTo>
                        <a:pt x="227321" y="17145"/>
                        <a:pt x="224463" y="13335"/>
                        <a:pt x="222558" y="8572"/>
                      </a:cubicBezTo>
                      <a:cubicBezTo>
                        <a:pt x="222558" y="8572"/>
                        <a:pt x="221606" y="8572"/>
                        <a:pt x="221606" y="8572"/>
                      </a:cubicBezTo>
                      <a:cubicBezTo>
                        <a:pt x="222558" y="11430"/>
                        <a:pt x="223511" y="14288"/>
                        <a:pt x="224463" y="17145"/>
                      </a:cubicBezTo>
                      <a:cubicBezTo>
                        <a:pt x="225416" y="21907"/>
                        <a:pt x="226368" y="26670"/>
                        <a:pt x="224463" y="31432"/>
                      </a:cubicBezTo>
                      <a:cubicBezTo>
                        <a:pt x="222558" y="37147"/>
                        <a:pt x="214938" y="35242"/>
                        <a:pt x="211128" y="32385"/>
                      </a:cubicBezTo>
                      <a:cubicBezTo>
                        <a:pt x="206366" y="28575"/>
                        <a:pt x="202556" y="22860"/>
                        <a:pt x="199698" y="17145"/>
                      </a:cubicBezTo>
                      <a:cubicBezTo>
                        <a:pt x="197793" y="13335"/>
                        <a:pt x="196841" y="9525"/>
                        <a:pt x="194936" y="5715"/>
                      </a:cubicBezTo>
                      <a:cubicBezTo>
                        <a:pt x="194936" y="5715"/>
                        <a:pt x="193983" y="5715"/>
                        <a:pt x="193983" y="5715"/>
                      </a:cubicBezTo>
                      <a:cubicBezTo>
                        <a:pt x="193983" y="7620"/>
                        <a:pt x="193983" y="9525"/>
                        <a:pt x="193983" y="11430"/>
                      </a:cubicBezTo>
                      <a:cubicBezTo>
                        <a:pt x="193983" y="14288"/>
                        <a:pt x="193031" y="18097"/>
                        <a:pt x="191126" y="20955"/>
                      </a:cubicBezTo>
                      <a:cubicBezTo>
                        <a:pt x="190173" y="21907"/>
                        <a:pt x="189221" y="22860"/>
                        <a:pt x="187316" y="22860"/>
                      </a:cubicBezTo>
                      <a:cubicBezTo>
                        <a:pt x="185411" y="22860"/>
                        <a:pt x="184458" y="20955"/>
                        <a:pt x="183506" y="20002"/>
                      </a:cubicBezTo>
                      <a:cubicBezTo>
                        <a:pt x="181601" y="17145"/>
                        <a:pt x="181601" y="13335"/>
                        <a:pt x="181601" y="10477"/>
                      </a:cubicBezTo>
                      <a:cubicBezTo>
                        <a:pt x="181601" y="8572"/>
                        <a:pt x="181601" y="5715"/>
                        <a:pt x="181601" y="3810"/>
                      </a:cubicBezTo>
                      <a:cubicBezTo>
                        <a:pt x="181601" y="3810"/>
                        <a:pt x="181601" y="3810"/>
                        <a:pt x="180648" y="3810"/>
                      </a:cubicBezTo>
                      <a:cubicBezTo>
                        <a:pt x="177791" y="8572"/>
                        <a:pt x="173028" y="11430"/>
                        <a:pt x="168266" y="13335"/>
                      </a:cubicBezTo>
                      <a:cubicBezTo>
                        <a:pt x="162551" y="16192"/>
                        <a:pt x="156836" y="19050"/>
                        <a:pt x="151121" y="20002"/>
                      </a:cubicBezTo>
                      <a:cubicBezTo>
                        <a:pt x="146358" y="20955"/>
                        <a:pt x="140643" y="22860"/>
                        <a:pt x="135881" y="21907"/>
                      </a:cubicBezTo>
                      <a:cubicBezTo>
                        <a:pt x="133976" y="21907"/>
                        <a:pt x="132071" y="20955"/>
                        <a:pt x="131118" y="19050"/>
                      </a:cubicBezTo>
                      <a:cubicBezTo>
                        <a:pt x="130166" y="17145"/>
                        <a:pt x="130166" y="15240"/>
                        <a:pt x="131118" y="12382"/>
                      </a:cubicBezTo>
                      <a:cubicBezTo>
                        <a:pt x="132071" y="8572"/>
                        <a:pt x="133976" y="4763"/>
                        <a:pt x="135881" y="1905"/>
                      </a:cubicBezTo>
                      <a:cubicBezTo>
                        <a:pt x="135881" y="1905"/>
                        <a:pt x="135881" y="1905"/>
                        <a:pt x="134928" y="1905"/>
                      </a:cubicBezTo>
                      <a:cubicBezTo>
                        <a:pt x="131118" y="4763"/>
                        <a:pt x="127308" y="7620"/>
                        <a:pt x="123498" y="10477"/>
                      </a:cubicBezTo>
                      <a:cubicBezTo>
                        <a:pt x="118736" y="13335"/>
                        <a:pt x="114926" y="15240"/>
                        <a:pt x="110163" y="17145"/>
                      </a:cubicBezTo>
                      <a:cubicBezTo>
                        <a:pt x="106353" y="18097"/>
                        <a:pt x="102543" y="20002"/>
                        <a:pt x="98733" y="20002"/>
                      </a:cubicBezTo>
                      <a:cubicBezTo>
                        <a:pt x="97781" y="20002"/>
                        <a:pt x="96828" y="20002"/>
                        <a:pt x="95876" y="19050"/>
                      </a:cubicBezTo>
                      <a:cubicBezTo>
                        <a:pt x="94923" y="17145"/>
                        <a:pt x="96828" y="15240"/>
                        <a:pt x="96828" y="13335"/>
                      </a:cubicBezTo>
                      <a:cubicBezTo>
                        <a:pt x="98733" y="10477"/>
                        <a:pt x="100638" y="6667"/>
                        <a:pt x="103496" y="4763"/>
                      </a:cubicBezTo>
                      <a:cubicBezTo>
                        <a:pt x="103496" y="4763"/>
                        <a:pt x="103496" y="4763"/>
                        <a:pt x="102543" y="4763"/>
                      </a:cubicBezTo>
                      <a:cubicBezTo>
                        <a:pt x="99686" y="7620"/>
                        <a:pt x="96828" y="9525"/>
                        <a:pt x="93971" y="10477"/>
                      </a:cubicBezTo>
                      <a:cubicBezTo>
                        <a:pt x="90161" y="12382"/>
                        <a:pt x="87303" y="14288"/>
                        <a:pt x="83493" y="15240"/>
                      </a:cubicBezTo>
                      <a:cubicBezTo>
                        <a:pt x="81588" y="16192"/>
                        <a:pt x="80636" y="16192"/>
                        <a:pt x="78731" y="16192"/>
                      </a:cubicBezTo>
                      <a:cubicBezTo>
                        <a:pt x="77778" y="16192"/>
                        <a:pt x="75873" y="16192"/>
                        <a:pt x="75873" y="16192"/>
                      </a:cubicBezTo>
                      <a:cubicBezTo>
                        <a:pt x="74921" y="15240"/>
                        <a:pt x="75873" y="13335"/>
                        <a:pt x="75873" y="12382"/>
                      </a:cubicBezTo>
                      <a:cubicBezTo>
                        <a:pt x="75873" y="10477"/>
                        <a:pt x="76826" y="9525"/>
                        <a:pt x="77778" y="7620"/>
                      </a:cubicBezTo>
                      <a:cubicBezTo>
                        <a:pt x="78731" y="4763"/>
                        <a:pt x="80636" y="2857"/>
                        <a:pt x="81588" y="952"/>
                      </a:cubicBezTo>
                      <a:cubicBezTo>
                        <a:pt x="81588" y="952"/>
                        <a:pt x="81588" y="952"/>
                        <a:pt x="80636" y="952"/>
                      </a:cubicBezTo>
                      <a:cubicBezTo>
                        <a:pt x="75873" y="5715"/>
                        <a:pt x="71111" y="10477"/>
                        <a:pt x="66348" y="14288"/>
                      </a:cubicBezTo>
                      <a:cubicBezTo>
                        <a:pt x="62538" y="17145"/>
                        <a:pt x="57776" y="20955"/>
                        <a:pt x="53013" y="22860"/>
                      </a:cubicBezTo>
                      <a:cubicBezTo>
                        <a:pt x="51108" y="23813"/>
                        <a:pt x="49203" y="24765"/>
                        <a:pt x="46346" y="24765"/>
                      </a:cubicBezTo>
                      <a:cubicBezTo>
                        <a:pt x="43488" y="25717"/>
                        <a:pt x="39678" y="25717"/>
                        <a:pt x="36821" y="24765"/>
                      </a:cubicBezTo>
                      <a:cubicBezTo>
                        <a:pt x="34916" y="23813"/>
                        <a:pt x="33011" y="22860"/>
                        <a:pt x="33963" y="20002"/>
                      </a:cubicBezTo>
                      <a:cubicBezTo>
                        <a:pt x="33963" y="20002"/>
                        <a:pt x="33963" y="20002"/>
                        <a:pt x="33011" y="20002"/>
                      </a:cubicBezTo>
                      <a:cubicBezTo>
                        <a:pt x="27296" y="24765"/>
                        <a:pt x="20628" y="28575"/>
                        <a:pt x="13961" y="31432"/>
                      </a:cubicBezTo>
                      <a:cubicBezTo>
                        <a:pt x="11103" y="32385"/>
                        <a:pt x="9198" y="33338"/>
                        <a:pt x="6341" y="34290"/>
                      </a:cubicBezTo>
                      <a:cubicBezTo>
                        <a:pt x="6341" y="34290"/>
                        <a:pt x="6341" y="34290"/>
                        <a:pt x="6341" y="34290"/>
                      </a:cubicBezTo>
                      <a:cubicBezTo>
                        <a:pt x="6341" y="41910"/>
                        <a:pt x="6341" y="50482"/>
                        <a:pt x="4436" y="58102"/>
                      </a:cubicBezTo>
                      <a:cubicBezTo>
                        <a:pt x="3483" y="63817"/>
                        <a:pt x="1578" y="68580"/>
                        <a:pt x="626" y="74295"/>
                      </a:cubicBezTo>
                      <a:cubicBezTo>
                        <a:pt x="-327" y="81915"/>
                        <a:pt x="-327" y="90488"/>
                        <a:pt x="1578" y="98107"/>
                      </a:cubicBezTo>
                      <a:cubicBezTo>
                        <a:pt x="3483" y="104775"/>
                        <a:pt x="6341" y="110490"/>
                        <a:pt x="10151" y="115252"/>
                      </a:cubicBezTo>
                      <a:cubicBezTo>
                        <a:pt x="12056" y="118110"/>
                        <a:pt x="13961" y="120967"/>
                        <a:pt x="16818" y="123825"/>
                      </a:cubicBezTo>
                      <a:cubicBezTo>
                        <a:pt x="23486" y="130493"/>
                        <a:pt x="30153" y="135255"/>
                        <a:pt x="36821" y="140970"/>
                      </a:cubicBezTo>
                      <a:cubicBezTo>
                        <a:pt x="48251" y="148590"/>
                        <a:pt x="61586" y="155258"/>
                        <a:pt x="74921" y="159068"/>
                      </a:cubicBezTo>
                      <a:cubicBezTo>
                        <a:pt x="93018" y="164783"/>
                        <a:pt x="111116" y="167640"/>
                        <a:pt x="130166" y="167640"/>
                      </a:cubicBezTo>
                      <a:cubicBezTo>
                        <a:pt x="147311" y="167640"/>
                        <a:pt x="165408" y="165735"/>
                        <a:pt x="181601" y="160972"/>
                      </a:cubicBezTo>
                      <a:cubicBezTo>
                        <a:pt x="194936" y="157163"/>
                        <a:pt x="208271" y="151447"/>
                        <a:pt x="220653" y="144780"/>
                      </a:cubicBezTo>
                      <a:cubicBezTo>
                        <a:pt x="230178" y="139065"/>
                        <a:pt x="239703" y="132397"/>
                        <a:pt x="247323" y="124777"/>
                      </a:cubicBezTo>
                      <a:cubicBezTo>
                        <a:pt x="250181" y="121920"/>
                        <a:pt x="253991" y="119063"/>
                        <a:pt x="255896" y="115252"/>
                      </a:cubicBezTo>
                      <a:cubicBezTo>
                        <a:pt x="259706" y="109538"/>
                        <a:pt x="260658" y="101917"/>
                        <a:pt x="260658" y="95250"/>
                      </a:cubicBezTo>
                      <a:cubicBezTo>
                        <a:pt x="266373" y="90488"/>
                        <a:pt x="266373" y="85725"/>
                        <a:pt x="264468" y="80963"/>
                      </a:cubicBezTo>
                      <a:cubicBezTo>
                        <a:pt x="264468" y="80963"/>
                        <a:pt x="264468" y="80963"/>
                        <a:pt x="264468" y="80963"/>
                      </a:cubicBezTo>
                      <a:cubicBezTo>
                        <a:pt x="266373" y="89535"/>
                        <a:pt x="267326" y="99060"/>
                        <a:pt x="264468" y="107632"/>
                      </a:cubicBezTo>
                      <a:cubicBezTo>
                        <a:pt x="263516" y="110490"/>
                        <a:pt x="261611" y="114300"/>
                        <a:pt x="259706" y="116205"/>
                      </a:cubicBezTo>
                      <a:cubicBezTo>
                        <a:pt x="258753" y="118110"/>
                        <a:pt x="256848" y="119063"/>
                        <a:pt x="254943" y="120967"/>
                      </a:cubicBezTo>
                      <a:cubicBezTo>
                        <a:pt x="247323" y="129540"/>
                        <a:pt x="237798" y="136208"/>
                        <a:pt x="227321" y="141922"/>
                      </a:cubicBezTo>
                      <a:cubicBezTo>
                        <a:pt x="213986" y="149543"/>
                        <a:pt x="199698" y="156210"/>
                        <a:pt x="185411" y="160020"/>
                      </a:cubicBezTo>
                      <a:cubicBezTo>
                        <a:pt x="166361" y="164783"/>
                        <a:pt x="147311" y="166688"/>
                        <a:pt x="128261" y="166688"/>
                      </a:cubicBezTo>
                      <a:cubicBezTo>
                        <a:pt x="108258" y="165735"/>
                        <a:pt x="89208" y="161925"/>
                        <a:pt x="70158" y="154305"/>
                      </a:cubicBezTo>
                      <a:cubicBezTo>
                        <a:pt x="56823" y="148590"/>
                        <a:pt x="45393" y="141922"/>
                        <a:pt x="33963" y="133350"/>
                      </a:cubicBezTo>
                      <a:cubicBezTo>
                        <a:pt x="28248" y="129540"/>
                        <a:pt x="23486" y="124777"/>
                        <a:pt x="18723" y="119063"/>
                      </a:cubicBezTo>
                      <a:cubicBezTo>
                        <a:pt x="13961" y="113348"/>
                        <a:pt x="10151" y="105727"/>
                        <a:pt x="7293" y="99060"/>
                      </a:cubicBezTo>
                      <a:cubicBezTo>
                        <a:pt x="4436" y="90488"/>
                        <a:pt x="4436" y="81915"/>
                        <a:pt x="5388" y="73342"/>
                      </a:cubicBezTo>
                      <a:cubicBezTo>
                        <a:pt x="6341" y="67627"/>
                        <a:pt x="8246" y="61913"/>
                        <a:pt x="9198" y="56197"/>
                      </a:cubicBezTo>
                      <a:cubicBezTo>
                        <a:pt x="10151" y="52388"/>
                        <a:pt x="10151" y="48577"/>
                        <a:pt x="11103" y="44767"/>
                      </a:cubicBezTo>
                      <a:cubicBezTo>
                        <a:pt x="11103" y="41910"/>
                        <a:pt x="11103" y="40005"/>
                        <a:pt x="11103" y="37147"/>
                      </a:cubicBezTo>
                      <a:cubicBezTo>
                        <a:pt x="11103" y="36195"/>
                        <a:pt x="11103" y="35242"/>
                        <a:pt x="11103" y="35242"/>
                      </a:cubicBezTo>
                      <a:cubicBezTo>
                        <a:pt x="11103" y="35242"/>
                        <a:pt x="11103" y="34290"/>
                        <a:pt x="11103" y="34290"/>
                      </a:cubicBezTo>
                      <a:cubicBezTo>
                        <a:pt x="11103" y="34290"/>
                        <a:pt x="11103" y="33338"/>
                        <a:pt x="11103" y="33338"/>
                      </a:cubicBezTo>
                      <a:cubicBezTo>
                        <a:pt x="11103" y="33338"/>
                        <a:pt x="11103" y="33338"/>
                        <a:pt x="11103" y="33338"/>
                      </a:cubicBezTo>
                      <a:cubicBezTo>
                        <a:pt x="11103" y="33338"/>
                        <a:pt x="12056" y="33338"/>
                        <a:pt x="13008" y="33338"/>
                      </a:cubicBezTo>
                      <a:cubicBezTo>
                        <a:pt x="13961" y="33338"/>
                        <a:pt x="14913" y="32385"/>
                        <a:pt x="15866" y="32385"/>
                      </a:cubicBezTo>
                      <a:cubicBezTo>
                        <a:pt x="18723" y="31432"/>
                        <a:pt x="22533" y="29527"/>
                        <a:pt x="25391" y="27622"/>
                      </a:cubicBezTo>
                      <a:cubicBezTo>
                        <a:pt x="30153" y="24765"/>
                        <a:pt x="33963" y="22860"/>
                        <a:pt x="37773" y="19050"/>
                      </a:cubicBezTo>
                      <a:cubicBezTo>
                        <a:pt x="37773" y="19050"/>
                        <a:pt x="37773" y="19050"/>
                        <a:pt x="36821" y="19050"/>
                      </a:cubicBezTo>
                      <a:cubicBezTo>
                        <a:pt x="36821" y="20955"/>
                        <a:pt x="37773" y="21907"/>
                        <a:pt x="38726" y="22860"/>
                      </a:cubicBezTo>
                      <a:cubicBezTo>
                        <a:pt x="39678" y="23813"/>
                        <a:pt x="41583" y="23813"/>
                        <a:pt x="43488" y="24765"/>
                      </a:cubicBezTo>
                      <a:cubicBezTo>
                        <a:pt x="46346" y="24765"/>
                        <a:pt x="49203" y="24765"/>
                        <a:pt x="52061" y="23813"/>
                      </a:cubicBezTo>
                      <a:cubicBezTo>
                        <a:pt x="56823" y="22860"/>
                        <a:pt x="61586" y="20002"/>
                        <a:pt x="65396" y="16192"/>
                      </a:cubicBezTo>
                      <a:cubicBezTo>
                        <a:pt x="70158" y="13335"/>
                        <a:pt x="73968" y="9525"/>
                        <a:pt x="77778" y="5715"/>
                      </a:cubicBezTo>
                      <a:cubicBezTo>
                        <a:pt x="79683" y="3810"/>
                        <a:pt x="81588" y="1905"/>
                        <a:pt x="84446" y="0"/>
                      </a:cubicBezTo>
                      <a:cubicBezTo>
                        <a:pt x="84446" y="0"/>
                        <a:pt x="84446" y="0"/>
                        <a:pt x="83493" y="0"/>
                      </a:cubicBezTo>
                      <a:cubicBezTo>
                        <a:pt x="81588" y="1905"/>
                        <a:pt x="80636" y="4763"/>
                        <a:pt x="79683" y="6667"/>
                      </a:cubicBezTo>
                      <a:cubicBezTo>
                        <a:pt x="78731" y="8572"/>
                        <a:pt x="77778" y="10477"/>
                        <a:pt x="77778" y="12382"/>
                      </a:cubicBezTo>
                      <a:cubicBezTo>
                        <a:pt x="77778" y="13335"/>
                        <a:pt x="76826" y="15240"/>
                        <a:pt x="77778" y="16192"/>
                      </a:cubicBezTo>
                      <a:cubicBezTo>
                        <a:pt x="78731" y="18097"/>
                        <a:pt x="82541" y="17145"/>
                        <a:pt x="83493" y="16192"/>
                      </a:cubicBezTo>
                      <a:cubicBezTo>
                        <a:pt x="87303" y="15240"/>
                        <a:pt x="91113" y="13335"/>
                        <a:pt x="94923" y="11430"/>
                      </a:cubicBezTo>
                      <a:cubicBezTo>
                        <a:pt x="98733" y="9525"/>
                        <a:pt x="102543" y="7620"/>
                        <a:pt x="105401" y="3810"/>
                      </a:cubicBezTo>
                      <a:cubicBezTo>
                        <a:pt x="105401" y="3810"/>
                        <a:pt x="105401" y="3810"/>
                        <a:pt x="104448" y="3810"/>
                      </a:cubicBezTo>
                      <a:cubicBezTo>
                        <a:pt x="102543" y="6667"/>
                        <a:pt x="99686" y="9525"/>
                        <a:pt x="98733" y="12382"/>
                      </a:cubicBezTo>
                      <a:cubicBezTo>
                        <a:pt x="97781" y="14288"/>
                        <a:pt x="94923" y="19050"/>
                        <a:pt x="98733" y="20002"/>
                      </a:cubicBezTo>
                      <a:cubicBezTo>
                        <a:pt x="101591" y="20955"/>
                        <a:pt x="105401" y="19050"/>
                        <a:pt x="108258" y="18097"/>
                      </a:cubicBezTo>
                      <a:cubicBezTo>
                        <a:pt x="113021" y="16192"/>
                        <a:pt x="118736" y="14288"/>
                        <a:pt x="123498" y="11430"/>
                      </a:cubicBezTo>
                      <a:cubicBezTo>
                        <a:pt x="128261" y="8572"/>
                        <a:pt x="133976" y="5715"/>
                        <a:pt x="137786" y="1905"/>
                      </a:cubicBezTo>
                      <a:cubicBezTo>
                        <a:pt x="137786" y="1905"/>
                        <a:pt x="137786" y="1905"/>
                        <a:pt x="136833" y="1905"/>
                      </a:cubicBezTo>
                      <a:cubicBezTo>
                        <a:pt x="133023" y="6667"/>
                        <a:pt x="126356" y="19050"/>
                        <a:pt x="135881" y="20955"/>
                      </a:cubicBezTo>
                      <a:cubicBezTo>
                        <a:pt x="139691" y="21907"/>
                        <a:pt x="145406" y="20955"/>
                        <a:pt x="149216" y="20002"/>
                      </a:cubicBezTo>
                      <a:cubicBezTo>
                        <a:pt x="155883" y="18097"/>
                        <a:pt x="161598" y="16192"/>
                        <a:pt x="167313" y="13335"/>
                      </a:cubicBezTo>
                      <a:cubicBezTo>
                        <a:pt x="173028" y="10477"/>
                        <a:pt x="178743" y="6667"/>
                        <a:pt x="182553" y="1905"/>
                      </a:cubicBezTo>
                      <a:cubicBezTo>
                        <a:pt x="182553" y="1905"/>
                        <a:pt x="182553" y="1905"/>
                        <a:pt x="181601" y="1905"/>
                      </a:cubicBezTo>
                      <a:cubicBezTo>
                        <a:pt x="181601" y="3810"/>
                        <a:pt x="181601" y="6667"/>
                        <a:pt x="181601" y="8572"/>
                      </a:cubicBezTo>
                      <a:cubicBezTo>
                        <a:pt x="181601" y="12382"/>
                        <a:pt x="181601" y="16192"/>
                        <a:pt x="183506" y="19050"/>
                      </a:cubicBezTo>
                      <a:cubicBezTo>
                        <a:pt x="184458" y="20955"/>
                        <a:pt x="187316" y="22860"/>
                        <a:pt x="190173" y="20955"/>
                      </a:cubicBezTo>
                      <a:cubicBezTo>
                        <a:pt x="193031" y="19050"/>
                        <a:pt x="193983" y="15240"/>
                        <a:pt x="193983" y="12382"/>
                      </a:cubicBezTo>
                      <a:cubicBezTo>
                        <a:pt x="193983" y="9525"/>
                        <a:pt x="194936" y="6667"/>
                        <a:pt x="193983" y="3810"/>
                      </a:cubicBezTo>
                      <a:cubicBezTo>
                        <a:pt x="193983" y="3810"/>
                        <a:pt x="193983" y="3810"/>
                        <a:pt x="193031" y="3810"/>
                      </a:cubicBezTo>
                      <a:cubicBezTo>
                        <a:pt x="193983" y="7620"/>
                        <a:pt x="195888" y="10477"/>
                        <a:pt x="196841" y="14288"/>
                      </a:cubicBezTo>
                      <a:cubicBezTo>
                        <a:pt x="199698" y="20002"/>
                        <a:pt x="202556" y="25717"/>
                        <a:pt x="208271" y="29527"/>
                      </a:cubicBezTo>
                      <a:cubicBezTo>
                        <a:pt x="212081" y="32385"/>
                        <a:pt x="217796" y="34290"/>
                        <a:pt x="221606" y="31432"/>
                      </a:cubicBezTo>
                      <a:cubicBezTo>
                        <a:pt x="224463" y="28575"/>
                        <a:pt x="223511" y="21907"/>
                        <a:pt x="223511" y="18097"/>
                      </a:cubicBezTo>
                      <a:cubicBezTo>
                        <a:pt x="222558" y="14288"/>
                        <a:pt x="221606" y="10477"/>
                        <a:pt x="220653" y="6667"/>
                      </a:cubicBezTo>
                      <a:cubicBezTo>
                        <a:pt x="220653" y="6667"/>
                        <a:pt x="220653" y="6667"/>
                        <a:pt x="219701" y="6667"/>
                      </a:cubicBezTo>
                      <a:cubicBezTo>
                        <a:pt x="226368" y="18097"/>
                        <a:pt x="233988" y="30480"/>
                        <a:pt x="241608" y="40957"/>
                      </a:cubicBezTo>
                      <a:cubicBezTo>
                        <a:pt x="242561" y="42863"/>
                        <a:pt x="247323" y="48577"/>
                        <a:pt x="250181" y="45720"/>
                      </a:cubicBezTo>
                      <a:cubicBezTo>
                        <a:pt x="251133" y="44767"/>
                        <a:pt x="251133" y="42863"/>
                        <a:pt x="251133" y="40957"/>
                      </a:cubicBezTo>
                      <a:cubicBezTo>
                        <a:pt x="251133" y="39052"/>
                        <a:pt x="251133" y="36195"/>
                        <a:pt x="251133" y="34290"/>
                      </a:cubicBezTo>
                      <a:cubicBezTo>
                        <a:pt x="251133" y="30480"/>
                        <a:pt x="251133" y="26670"/>
                        <a:pt x="250181" y="23813"/>
                      </a:cubicBezTo>
                      <a:cubicBezTo>
                        <a:pt x="250181" y="23813"/>
                        <a:pt x="250181" y="23813"/>
                        <a:pt x="249228" y="23813"/>
                      </a:cubicBezTo>
                      <a:cubicBezTo>
                        <a:pt x="250181" y="30480"/>
                        <a:pt x="252086" y="36195"/>
                        <a:pt x="254943" y="42863"/>
                      </a:cubicBezTo>
                      <a:cubicBezTo>
                        <a:pt x="255896" y="44767"/>
                        <a:pt x="256848" y="46672"/>
                        <a:pt x="257801" y="48577"/>
                      </a:cubicBezTo>
                      <a:cubicBezTo>
                        <a:pt x="257801" y="49530"/>
                        <a:pt x="258753" y="49530"/>
                        <a:pt x="259706" y="50482"/>
                      </a:cubicBezTo>
                      <a:cubicBezTo>
                        <a:pt x="259706" y="50482"/>
                        <a:pt x="260658" y="51435"/>
                        <a:pt x="260658" y="51435"/>
                      </a:cubicBezTo>
                      <a:cubicBezTo>
                        <a:pt x="260658" y="51435"/>
                        <a:pt x="260658" y="52388"/>
                        <a:pt x="260658" y="52388"/>
                      </a:cubicBezTo>
                      <a:cubicBezTo>
                        <a:pt x="260658" y="53340"/>
                        <a:pt x="260658" y="54292"/>
                        <a:pt x="260658" y="54292"/>
                      </a:cubicBezTo>
                      <a:cubicBezTo>
                        <a:pt x="260658" y="56197"/>
                        <a:pt x="259706" y="59055"/>
                        <a:pt x="259706" y="60960"/>
                      </a:cubicBezTo>
                      <a:cubicBezTo>
                        <a:pt x="262563" y="67627"/>
                        <a:pt x="262563" y="74295"/>
                        <a:pt x="264468" y="80963"/>
                      </a:cubicBezTo>
                      <a:cubicBezTo>
                        <a:pt x="264468" y="80963"/>
                        <a:pt x="264468" y="80963"/>
                        <a:pt x="264468" y="80963"/>
                      </a:cubicBezTo>
                      <a:close/>
                    </a:path>
                  </a:pathLst>
                </a:custGeom>
                <a:solidFill>
                  <a:srgbClr val="A05627"/>
                </a:solidFill>
                <a:ln w="9525" cap="flat">
                  <a:noFill/>
                  <a:prstDash val="solid"/>
                  <a:miter/>
                </a:ln>
              </p:spPr>
              <p:txBody>
                <a:bodyPr rtlCol="0" anchor="ctr"/>
                <a:lstStyle/>
                <a:p>
                  <a:endParaRPr lang="en-US"/>
                </a:p>
              </p:txBody>
            </p:sp>
          </p:grpSp>
          <p:sp>
            <p:nvSpPr>
              <p:cNvPr id="3068" name="Freeform: Shape 3067">
                <a:extLst>
                  <a:ext uri="{FF2B5EF4-FFF2-40B4-BE49-F238E27FC236}">
                    <a16:creationId xmlns:a16="http://schemas.microsoft.com/office/drawing/2014/main" id="{E852D7DE-E052-4F40-A579-880AD80AC826}"/>
                  </a:ext>
                </a:extLst>
              </p:cNvPr>
              <p:cNvSpPr/>
              <p:nvPr/>
            </p:nvSpPr>
            <p:spPr>
              <a:xfrm>
                <a:off x="1376154" y="717454"/>
                <a:ext cx="51692" cy="83569"/>
              </a:xfrm>
              <a:custGeom>
                <a:avLst/>
                <a:gdLst>
                  <a:gd name="connsiteX0" fmla="*/ 4971 w 51692"/>
                  <a:gd name="connsiteY0" fmla="*/ 60103 h 83569"/>
                  <a:gd name="connsiteX1" fmla="*/ 10686 w 51692"/>
                  <a:gd name="connsiteY1" fmla="*/ 31528 h 83569"/>
                  <a:gd name="connsiteX2" fmla="*/ 21163 w 51692"/>
                  <a:gd name="connsiteY2" fmla="*/ 21050 h 83569"/>
                  <a:gd name="connsiteX3" fmla="*/ 12591 w 51692"/>
                  <a:gd name="connsiteY3" fmla="*/ 15335 h 83569"/>
                  <a:gd name="connsiteX4" fmla="*/ 40213 w 51692"/>
                  <a:gd name="connsiteY4" fmla="*/ 2000 h 83569"/>
                  <a:gd name="connsiteX5" fmla="*/ 46881 w 51692"/>
                  <a:gd name="connsiteY5" fmla="*/ 25813 h 83569"/>
                  <a:gd name="connsiteX6" fmla="*/ 51643 w 51692"/>
                  <a:gd name="connsiteY6" fmla="*/ 45815 h 83569"/>
                  <a:gd name="connsiteX7" fmla="*/ 24021 w 51692"/>
                  <a:gd name="connsiteY7" fmla="*/ 75343 h 83569"/>
                  <a:gd name="connsiteX8" fmla="*/ 28783 w 51692"/>
                  <a:gd name="connsiteY8" fmla="*/ 82963 h 83569"/>
                  <a:gd name="connsiteX9" fmla="*/ 1161 w 51692"/>
                  <a:gd name="connsiteY9" fmla="*/ 60103 h 83569"/>
                  <a:gd name="connsiteX10" fmla="*/ 4971 w 51692"/>
                  <a:gd name="connsiteY10" fmla="*/ 6010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92" h="83569">
                    <a:moveTo>
                      <a:pt x="4971" y="60103"/>
                    </a:moveTo>
                    <a:cubicBezTo>
                      <a:pt x="4971" y="60103"/>
                      <a:pt x="4018" y="45815"/>
                      <a:pt x="10686" y="31528"/>
                    </a:cubicBezTo>
                    <a:cubicBezTo>
                      <a:pt x="15448" y="22003"/>
                      <a:pt x="24021" y="19145"/>
                      <a:pt x="21163" y="21050"/>
                    </a:cubicBezTo>
                    <a:cubicBezTo>
                      <a:pt x="12591" y="23908"/>
                      <a:pt x="8781" y="23908"/>
                      <a:pt x="12591" y="15335"/>
                    </a:cubicBezTo>
                    <a:cubicBezTo>
                      <a:pt x="15448" y="6763"/>
                      <a:pt x="27831" y="-4667"/>
                      <a:pt x="40213" y="2000"/>
                    </a:cubicBezTo>
                    <a:cubicBezTo>
                      <a:pt x="51643" y="8668"/>
                      <a:pt x="54501" y="29623"/>
                      <a:pt x="46881" y="25813"/>
                    </a:cubicBezTo>
                    <a:cubicBezTo>
                      <a:pt x="39261" y="22003"/>
                      <a:pt x="52596" y="29623"/>
                      <a:pt x="51643" y="45815"/>
                    </a:cubicBezTo>
                    <a:cubicBezTo>
                      <a:pt x="49738" y="62008"/>
                      <a:pt x="42118" y="76295"/>
                      <a:pt x="24021" y="75343"/>
                    </a:cubicBezTo>
                    <a:cubicBezTo>
                      <a:pt x="24021" y="75343"/>
                      <a:pt x="28783" y="81058"/>
                      <a:pt x="28783" y="82963"/>
                    </a:cubicBezTo>
                    <a:cubicBezTo>
                      <a:pt x="29736" y="87725"/>
                      <a:pt x="20211" y="62960"/>
                      <a:pt x="1161" y="60103"/>
                    </a:cubicBezTo>
                    <a:cubicBezTo>
                      <a:pt x="-1697" y="59150"/>
                      <a:pt x="1161" y="59150"/>
                      <a:pt x="4971" y="60103"/>
                    </a:cubicBezTo>
                    <a:close/>
                  </a:path>
                </a:pathLst>
              </a:custGeom>
              <a:solidFill>
                <a:srgbClr val="F6C3A4">
                  <a:alpha val="90000"/>
                </a:srgbClr>
              </a:solidFill>
              <a:ln w="9525" cap="flat">
                <a:noFill/>
                <a:prstDash val="solid"/>
                <a:miter/>
              </a:ln>
            </p:spPr>
            <p:txBody>
              <a:bodyPr rtlCol="0" anchor="ctr"/>
              <a:lstStyle/>
              <a:p>
                <a:endParaRPr lang="en-US"/>
              </a:p>
            </p:txBody>
          </p:sp>
          <p:sp>
            <p:nvSpPr>
              <p:cNvPr id="3069" name="Freeform: Shape 3068">
                <a:extLst>
                  <a:ext uri="{FF2B5EF4-FFF2-40B4-BE49-F238E27FC236}">
                    <a16:creationId xmlns:a16="http://schemas.microsoft.com/office/drawing/2014/main" id="{2EFC7420-D5DB-4230-8EF7-A88ECDBCFD80}"/>
                  </a:ext>
                </a:extLst>
              </p:cNvPr>
              <p:cNvSpPr/>
              <p:nvPr/>
            </p:nvSpPr>
            <p:spPr>
              <a:xfrm>
                <a:off x="1479456" y="719799"/>
                <a:ext cx="52163" cy="96238"/>
              </a:xfrm>
              <a:custGeom>
                <a:avLst/>
                <a:gdLst>
                  <a:gd name="connsiteX0" fmla="*/ 728 w 52163"/>
                  <a:gd name="connsiteY0" fmla="*/ 60615 h 96238"/>
                  <a:gd name="connsiteX1" fmla="*/ 15016 w 52163"/>
                  <a:gd name="connsiteY1" fmla="*/ 24420 h 96238"/>
                  <a:gd name="connsiteX2" fmla="*/ 4538 w 52163"/>
                  <a:gd name="connsiteY2" fmla="*/ 25373 h 96238"/>
                  <a:gd name="connsiteX3" fmla="*/ 18826 w 52163"/>
                  <a:gd name="connsiteY3" fmla="*/ 608 h 96238"/>
                  <a:gd name="connsiteX4" fmla="*/ 49306 w 52163"/>
                  <a:gd name="connsiteY4" fmla="*/ 21563 h 96238"/>
                  <a:gd name="connsiteX5" fmla="*/ 36923 w 52163"/>
                  <a:gd name="connsiteY5" fmla="*/ 19658 h 96238"/>
                  <a:gd name="connsiteX6" fmla="*/ 39781 w 52163"/>
                  <a:gd name="connsiteY6" fmla="*/ 26325 h 96238"/>
                  <a:gd name="connsiteX7" fmla="*/ 48353 w 52163"/>
                  <a:gd name="connsiteY7" fmla="*/ 72998 h 96238"/>
                  <a:gd name="connsiteX8" fmla="*/ 52163 w 52163"/>
                  <a:gd name="connsiteY8" fmla="*/ 73950 h 96238"/>
                  <a:gd name="connsiteX9" fmla="*/ 20731 w 52163"/>
                  <a:gd name="connsiteY9" fmla="*/ 95858 h 96238"/>
                  <a:gd name="connsiteX10" fmla="*/ 22636 w 52163"/>
                  <a:gd name="connsiteY10" fmla="*/ 89190 h 96238"/>
                  <a:gd name="connsiteX11" fmla="*/ 728 w 52163"/>
                  <a:gd name="connsiteY11" fmla="*/ 60615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 h="96238">
                    <a:moveTo>
                      <a:pt x="728" y="60615"/>
                    </a:moveTo>
                    <a:cubicBezTo>
                      <a:pt x="-2129" y="47280"/>
                      <a:pt x="3586" y="30135"/>
                      <a:pt x="15016" y="24420"/>
                    </a:cubicBezTo>
                    <a:cubicBezTo>
                      <a:pt x="19778" y="22515"/>
                      <a:pt x="12158" y="17753"/>
                      <a:pt x="4538" y="25373"/>
                    </a:cubicBezTo>
                    <a:cubicBezTo>
                      <a:pt x="-3082" y="32993"/>
                      <a:pt x="-224" y="5370"/>
                      <a:pt x="18826" y="608"/>
                    </a:cubicBezTo>
                    <a:cubicBezTo>
                      <a:pt x="40733" y="-4155"/>
                      <a:pt x="58831" y="20610"/>
                      <a:pt x="49306" y="21563"/>
                    </a:cubicBezTo>
                    <a:cubicBezTo>
                      <a:pt x="47401" y="21563"/>
                      <a:pt x="42638" y="19658"/>
                      <a:pt x="36923" y="19658"/>
                    </a:cubicBezTo>
                    <a:cubicBezTo>
                      <a:pt x="32161" y="19658"/>
                      <a:pt x="35018" y="21563"/>
                      <a:pt x="39781" y="26325"/>
                    </a:cubicBezTo>
                    <a:cubicBezTo>
                      <a:pt x="44543" y="30135"/>
                      <a:pt x="58831" y="45375"/>
                      <a:pt x="48353" y="72998"/>
                    </a:cubicBezTo>
                    <a:lnTo>
                      <a:pt x="52163" y="73950"/>
                    </a:lnTo>
                    <a:cubicBezTo>
                      <a:pt x="52163" y="73950"/>
                      <a:pt x="34066" y="73950"/>
                      <a:pt x="20731" y="95858"/>
                    </a:cubicBezTo>
                    <a:cubicBezTo>
                      <a:pt x="19778" y="97763"/>
                      <a:pt x="19778" y="92048"/>
                      <a:pt x="22636" y="89190"/>
                    </a:cubicBezTo>
                    <a:cubicBezTo>
                      <a:pt x="25493" y="85380"/>
                      <a:pt x="6443" y="89190"/>
                      <a:pt x="728" y="60615"/>
                    </a:cubicBezTo>
                    <a:close/>
                  </a:path>
                </a:pathLst>
              </a:custGeom>
              <a:solidFill>
                <a:srgbClr val="F6C3A4">
                  <a:alpha val="90000"/>
                </a:srgbClr>
              </a:solidFill>
              <a:ln w="9525" cap="flat">
                <a:noFill/>
                <a:prstDash val="solid"/>
                <a:miter/>
              </a:ln>
            </p:spPr>
            <p:txBody>
              <a:bodyPr rtlCol="0" anchor="ctr"/>
              <a:lstStyle/>
              <a:p>
                <a:endParaRPr lang="en-US"/>
              </a:p>
            </p:txBody>
          </p:sp>
          <p:sp>
            <p:nvSpPr>
              <p:cNvPr id="3070" name="Freeform: Shape 3069">
                <a:extLst>
                  <a:ext uri="{FF2B5EF4-FFF2-40B4-BE49-F238E27FC236}">
                    <a16:creationId xmlns:a16="http://schemas.microsoft.com/office/drawing/2014/main" id="{28875321-E242-40A6-8B94-713A76E61ECC}"/>
                  </a:ext>
                </a:extLst>
              </p:cNvPr>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 name="connsiteX23" fmla="*/ 121966 w 259715"/>
                  <a:gd name="connsiteY23" fmla="*/ 163830 h 165902"/>
                  <a:gd name="connsiteX24" fmla="*/ 14333 w 259715"/>
                  <a:gd name="connsiteY24" fmla="*/ 54292 h 165902"/>
                  <a:gd name="connsiteX25" fmla="*/ 28621 w 259715"/>
                  <a:gd name="connsiteY25" fmla="*/ 44767 h 165902"/>
                  <a:gd name="connsiteX26" fmla="*/ 64816 w 259715"/>
                  <a:gd name="connsiteY26" fmla="*/ 23813 h 165902"/>
                  <a:gd name="connsiteX27" fmla="*/ 66721 w 259715"/>
                  <a:gd name="connsiteY27" fmla="*/ 32385 h 165902"/>
                  <a:gd name="connsiteX28" fmla="*/ 84818 w 259715"/>
                  <a:gd name="connsiteY28" fmla="*/ 23813 h 165902"/>
                  <a:gd name="connsiteX29" fmla="*/ 93391 w 259715"/>
                  <a:gd name="connsiteY29" fmla="*/ 32385 h 165902"/>
                  <a:gd name="connsiteX30" fmla="*/ 119108 w 259715"/>
                  <a:gd name="connsiteY30" fmla="*/ 21907 h 165902"/>
                  <a:gd name="connsiteX31" fmla="*/ 126728 w 259715"/>
                  <a:gd name="connsiteY31" fmla="*/ 35242 h 165902"/>
                  <a:gd name="connsiteX32" fmla="*/ 170543 w 259715"/>
                  <a:gd name="connsiteY32" fmla="*/ 20002 h 165902"/>
                  <a:gd name="connsiteX33" fmla="*/ 179116 w 259715"/>
                  <a:gd name="connsiteY33" fmla="*/ 38100 h 165902"/>
                  <a:gd name="connsiteX34" fmla="*/ 189593 w 259715"/>
                  <a:gd name="connsiteY34" fmla="*/ 29527 h 165902"/>
                  <a:gd name="connsiteX35" fmla="*/ 212453 w 259715"/>
                  <a:gd name="connsiteY35" fmla="*/ 45720 h 165902"/>
                  <a:gd name="connsiteX36" fmla="*/ 224836 w 259715"/>
                  <a:gd name="connsiteY36" fmla="*/ 36195 h 165902"/>
                  <a:gd name="connsiteX37" fmla="*/ 240076 w 259715"/>
                  <a:gd name="connsiteY37" fmla="*/ 64770 h 165902"/>
                  <a:gd name="connsiteX38" fmla="*/ 121966 w 259715"/>
                  <a:gd name="connsiteY38" fmla="*/ 163830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moveTo>
                      <a:pt x="121966" y="163830"/>
                    </a:moveTo>
                    <a:cubicBezTo>
                      <a:pt x="15286" y="160020"/>
                      <a:pt x="1951" y="84773"/>
                      <a:pt x="14333" y="54292"/>
                    </a:cubicBezTo>
                    <a:cubicBezTo>
                      <a:pt x="20048" y="40957"/>
                      <a:pt x="30526" y="34290"/>
                      <a:pt x="28621" y="44767"/>
                    </a:cubicBezTo>
                    <a:cubicBezTo>
                      <a:pt x="26716" y="55245"/>
                      <a:pt x="54338" y="37147"/>
                      <a:pt x="64816" y="23813"/>
                    </a:cubicBezTo>
                    <a:cubicBezTo>
                      <a:pt x="64816" y="23813"/>
                      <a:pt x="61006" y="29527"/>
                      <a:pt x="66721" y="32385"/>
                    </a:cubicBezTo>
                    <a:cubicBezTo>
                      <a:pt x="73388" y="35242"/>
                      <a:pt x="84818" y="23813"/>
                      <a:pt x="84818" y="23813"/>
                    </a:cubicBezTo>
                    <a:cubicBezTo>
                      <a:pt x="84818" y="23813"/>
                      <a:pt x="85771" y="31432"/>
                      <a:pt x="93391" y="32385"/>
                    </a:cubicBezTo>
                    <a:cubicBezTo>
                      <a:pt x="101011" y="33338"/>
                      <a:pt x="119108" y="21907"/>
                      <a:pt x="119108" y="21907"/>
                    </a:cubicBezTo>
                    <a:cubicBezTo>
                      <a:pt x="119108" y="21907"/>
                      <a:pt x="114346" y="31432"/>
                      <a:pt x="126728" y="35242"/>
                    </a:cubicBezTo>
                    <a:cubicBezTo>
                      <a:pt x="139111" y="39052"/>
                      <a:pt x="170543" y="20002"/>
                      <a:pt x="170543" y="20002"/>
                    </a:cubicBezTo>
                    <a:cubicBezTo>
                      <a:pt x="170543" y="20002"/>
                      <a:pt x="169591" y="34290"/>
                      <a:pt x="179116" y="38100"/>
                    </a:cubicBezTo>
                    <a:cubicBezTo>
                      <a:pt x="188641" y="41910"/>
                      <a:pt x="189593" y="29527"/>
                      <a:pt x="189593" y="29527"/>
                    </a:cubicBezTo>
                    <a:cubicBezTo>
                      <a:pt x="189593" y="29527"/>
                      <a:pt x="202928" y="42863"/>
                      <a:pt x="212453" y="45720"/>
                    </a:cubicBezTo>
                    <a:cubicBezTo>
                      <a:pt x="222931" y="47625"/>
                      <a:pt x="224836" y="36195"/>
                      <a:pt x="224836" y="36195"/>
                    </a:cubicBezTo>
                    <a:cubicBezTo>
                      <a:pt x="224836" y="36195"/>
                      <a:pt x="231503" y="45720"/>
                      <a:pt x="240076" y="64770"/>
                    </a:cubicBezTo>
                    <a:cubicBezTo>
                      <a:pt x="251506" y="90488"/>
                      <a:pt x="247696" y="168593"/>
                      <a:pt x="121966" y="163830"/>
                    </a:cubicBezTo>
                    <a:close/>
                  </a:path>
                </a:pathLst>
              </a:custGeom>
              <a:solidFill>
                <a:srgbClr val="F6C3A4"/>
              </a:solidFill>
              <a:ln w="9525" cap="flat">
                <a:noFill/>
                <a:prstDash val="solid"/>
                <a:miter/>
              </a:ln>
            </p:spPr>
            <p:txBody>
              <a:bodyPr rtlCol="0" anchor="ctr"/>
              <a:lstStyle/>
              <a:p>
                <a:endParaRPr lang="en-US"/>
              </a:p>
            </p:txBody>
          </p:sp>
          <p:grpSp>
            <p:nvGrpSpPr>
              <p:cNvPr id="3071" name="Graphic 4">
                <a:extLst>
                  <a:ext uri="{FF2B5EF4-FFF2-40B4-BE49-F238E27FC236}">
                    <a16:creationId xmlns:a16="http://schemas.microsoft.com/office/drawing/2014/main" id="{C479FD8E-2EC1-4F56-AA58-E1EBDC24EC71}"/>
                  </a:ext>
                </a:extLst>
              </p:cNvPr>
              <p:cNvGrpSpPr/>
              <p:nvPr/>
            </p:nvGrpSpPr>
            <p:grpSpPr>
              <a:xfrm>
                <a:off x="1309687" y="738696"/>
                <a:ext cx="31432" cy="44575"/>
                <a:chOff x="1309687" y="738696"/>
                <a:chExt cx="31432" cy="44575"/>
              </a:xfrm>
            </p:grpSpPr>
            <p:sp>
              <p:nvSpPr>
                <p:cNvPr id="3072" name="Freeform: Shape 3071">
                  <a:extLst>
                    <a:ext uri="{FF2B5EF4-FFF2-40B4-BE49-F238E27FC236}">
                      <a16:creationId xmlns:a16="http://schemas.microsoft.com/office/drawing/2014/main" id="{19F61C9F-34CE-48C9-BA73-595E26DB248D}"/>
                    </a:ext>
                  </a:extLst>
                </p:cNvPr>
                <p:cNvSpPr/>
                <p:nvPr/>
              </p:nvSpPr>
              <p:spPr>
                <a:xfrm>
                  <a:off x="1310920" y="738696"/>
                  <a:ext cx="30199" cy="44338"/>
                </a:xfrm>
                <a:custGeom>
                  <a:avLst/>
                  <a:gdLst>
                    <a:gd name="connsiteX0" fmla="*/ 12102 w 30199"/>
                    <a:gd name="connsiteY0" fmla="*/ 760 h 44338"/>
                    <a:gd name="connsiteX1" fmla="*/ 24485 w 30199"/>
                    <a:gd name="connsiteY1" fmla="*/ 43623 h 44338"/>
                    <a:gd name="connsiteX2" fmla="*/ 24485 w 30199"/>
                    <a:gd name="connsiteY2" fmla="*/ 38860 h 44338"/>
                    <a:gd name="connsiteX3" fmla="*/ 30200 w 30199"/>
                    <a:gd name="connsiteY3" fmla="*/ 9333 h 44338"/>
                    <a:gd name="connsiteX4" fmla="*/ 12102 w 30199"/>
                    <a:gd name="connsiteY4" fmla="*/ 760 h 4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9" h="44338">
                      <a:moveTo>
                        <a:pt x="12102" y="760"/>
                      </a:moveTo>
                      <a:cubicBezTo>
                        <a:pt x="-8853" y="8380"/>
                        <a:pt x="-1233" y="50290"/>
                        <a:pt x="24485" y="43623"/>
                      </a:cubicBezTo>
                      <a:cubicBezTo>
                        <a:pt x="24485" y="41718"/>
                        <a:pt x="24485" y="40765"/>
                        <a:pt x="24485" y="38860"/>
                      </a:cubicBezTo>
                      <a:cubicBezTo>
                        <a:pt x="25437" y="24573"/>
                        <a:pt x="28295" y="19810"/>
                        <a:pt x="30200" y="9333"/>
                      </a:cubicBezTo>
                      <a:cubicBezTo>
                        <a:pt x="26390" y="3618"/>
                        <a:pt x="21627" y="-2097"/>
                        <a:pt x="12102" y="760"/>
                      </a:cubicBezTo>
                      <a:close/>
                    </a:path>
                  </a:pathLst>
                </a:custGeom>
                <a:solidFill>
                  <a:srgbClr val="F6C3A4"/>
                </a:solidFill>
                <a:ln w="9525" cap="flat">
                  <a:noFill/>
                  <a:prstDash val="solid"/>
                  <a:miter/>
                </a:ln>
              </p:spPr>
              <p:txBody>
                <a:bodyPr rtlCol="0" anchor="ctr"/>
                <a:lstStyle/>
                <a:p>
                  <a:endParaRPr lang="en-US"/>
                </a:p>
              </p:txBody>
            </p:sp>
            <p:sp>
              <p:nvSpPr>
                <p:cNvPr id="3073" name="Freeform: Shape 3072">
                  <a:extLst>
                    <a:ext uri="{FF2B5EF4-FFF2-40B4-BE49-F238E27FC236}">
                      <a16:creationId xmlns:a16="http://schemas.microsoft.com/office/drawing/2014/main" id="{3C8F982D-3BE6-4B3D-AC5D-58D4874E7702}"/>
                    </a:ext>
                  </a:extLst>
                </p:cNvPr>
                <p:cNvSpPr/>
                <p:nvPr/>
              </p:nvSpPr>
              <p:spPr>
                <a:xfrm>
                  <a:off x="1309687" y="738742"/>
                  <a:ext cx="30479" cy="44529"/>
                </a:xfrm>
                <a:custGeom>
                  <a:avLst/>
                  <a:gdLst>
                    <a:gd name="connsiteX0" fmla="*/ 12383 w 30479"/>
                    <a:gd name="connsiteY0" fmla="*/ 714 h 44529"/>
                    <a:gd name="connsiteX1" fmla="*/ 2858 w 30479"/>
                    <a:gd name="connsiteY1" fmla="*/ 8334 h 44529"/>
                    <a:gd name="connsiteX2" fmla="*/ 0 w 30479"/>
                    <a:gd name="connsiteY2" fmla="*/ 20717 h 44529"/>
                    <a:gd name="connsiteX3" fmla="*/ 2858 w 30479"/>
                    <a:gd name="connsiteY3" fmla="*/ 33099 h 44529"/>
                    <a:gd name="connsiteX4" fmla="*/ 10477 w 30479"/>
                    <a:gd name="connsiteY4" fmla="*/ 41672 h 44529"/>
                    <a:gd name="connsiteX5" fmla="*/ 23813 w 30479"/>
                    <a:gd name="connsiteY5" fmla="*/ 44529 h 44529"/>
                    <a:gd name="connsiteX6" fmla="*/ 25717 w 30479"/>
                    <a:gd name="connsiteY6" fmla="*/ 44529 h 44529"/>
                    <a:gd name="connsiteX7" fmla="*/ 25717 w 30479"/>
                    <a:gd name="connsiteY7" fmla="*/ 44529 h 44529"/>
                    <a:gd name="connsiteX8" fmla="*/ 26670 w 30479"/>
                    <a:gd name="connsiteY8" fmla="*/ 31194 h 44529"/>
                    <a:gd name="connsiteX9" fmla="*/ 28575 w 30479"/>
                    <a:gd name="connsiteY9" fmla="*/ 21669 h 44529"/>
                    <a:gd name="connsiteX10" fmla="*/ 30480 w 30479"/>
                    <a:gd name="connsiteY10" fmla="*/ 12144 h 44529"/>
                    <a:gd name="connsiteX11" fmla="*/ 30480 w 30479"/>
                    <a:gd name="connsiteY11" fmla="*/ 11192 h 44529"/>
                    <a:gd name="connsiteX12" fmla="*/ 30480 w 30479"/>
                    <a:gd name="connsiteY12" fmla="*/ 10239 h 44529"/>
                    <a:gd name="connsiteX13" fmla="*/ 29527 w 30479"/>
                    <a:gd name="connsiteY13" fmla="*/ 9287 h 44529"/>
                    <a:gd name="connsiteX14" fmla="*/ 28575 w 30479"/>
                    <a:gd name="connsiteY14" fmla="*/ 7382 h 44529"/>
                    <a:gd name="connsiteX15" fmla="*/ 24765 w 30479"/>
                    <a:gd name="connsiteY15" fmla="*/ 3572 h 44529"/>
                    <a:gd name="connsiteX16" fmla="*/ 20002 w 30479"/>
                    <a:gd name="connsiteY16" fmla="*/ 1667 h 44529"/>
                    <a:gd name="connsiteX17" fmla="*/ 14288 w 30479"/>
                    <a:gd name="connsiteY17" fmla="*/ 1667 h 44529"/>
                    <a:gd name="connsiteX18" fmla="*/ 12383 w 30479"/>
                    <a:gd name="connsiteY18" fmla="*/ 714 h 44529"/>
                    <a:gd name="connsiteX19" fmla="*/ 12383 w 30479"/>
                    <a:gd name="connsiteY19" fmla="*/ 714 h 44529"/>
                    <a:gd name="connsiteX20" fmla="*/ 20955 w 30479"/>
                    <a:gd name="connsiteY20" fmla="*/ 714 h 44529"/>
                    <a:gd name="connsiteX21" fmla="*/ 26670 w 30479"/>
                    <a:gd name="connsiteY21" fmla="*/ 4524 h 44529"/>
                    <a:gd name="connsiteX22" fmla="*/ 28575 w 30479"/>
                    <a:gd name="connsiteY22" fmla="*/ 7382 h 44529"/>
                    <a:gd name="connsiteX23" fmla="*/ 29527 w 30479"/>
                    <a:gd name="connsiteY23" fmla="*/ 9287 h 44529"/>
                    <a:gd name="connsiteX24" fmla="*/ 29527 w 30479"/>
                    <a:gd name="connsiteY24" fmla="*/ 10239 h 44529"/>
                    <a:gd name="connsiteX25" fmla="*/ 29527 w 30479"/>
                    <a:gd name="connsiteY25" fmla="*/ 11192 h 44529"/>
                    <a:gd name="connsiteX26" fmla="*/ 27623 w 30479"/>
                    <a:gd name="connsiteY26" fmla="*/ 17859 h 44529"/>
                    <a:gd name="connsiteX27" fmla="*/ 24765 w 30479"/>
                    <a:gd name="connsiteY27" fmla="*/ 31194 h 44529"/>
                    <a:gd name="connsiteX28" fmla="*/ 23813 w 30479"/>
                    <a:gd name="connsiteY28" fmla="*/ 39767 h 44529"/>
                    <a:gd name="connsiteX29" fmla="*/ 23813 w 30479"/>
                    <a:gd name="connsiteY29" fmla="*/ 42624 h 44529"/>
                    <a:gd name="connsiteX30" fmla="*/ 23813 w 30479"/>
                    <a:gd name="connsiteY30" fmla="*/ 43577 h 44529"/>
                    <a:gd name="connsiteX31" fmla="*/ 23813 w 30479"/>
                    <a:gd name="connsiteY31" fmla="*/ 43577 h 44529"/>
                    <a:gd name="connsiteX32" fmla="*/ 23813 w 30479"/>
                    <a:gd name="connsiteY32" fmla="*/ 43577 h 44529"/>
                    <a:gd name="connsiteX33" fmla="*/ 20955 w 30479"/>
                    <a:gd name="connsiteY33" fmla="*/ 44529 h 44529"/>
                    <a:gd name="connsiteX34" fmla="*/ 11430 w 30479"/>
                    <a:gd name="connsiteY34" fmla="*/ 42624 h 44529"/>
                    <a:gd name="connsiteX35" fmla="*/ 4763 w 30479"/>
                    <a:gd name="connsiteY35" fmla="*/ 35957 h 44529"/>
                    <a:gd name="connsiteX36" fmla="*/ 952 w 30479"/>
                    <a:gd name="connsiteY36" fmla="*/ 27384 h 44529"/>
                    <a:gd name="connsiteX37" fmla="*/ 952 w 30479"/>
                    <a:gd name="connsiteY37" fmla="*/ 17859 h 44529"/>
                    <a:gd name="connsiteX38" fmla="*/ 3810 w 30479"/>
                    <a:gd name="connsiteY38" fmla="*/ 9287 h 44529"/>
                    <a:gd name="connsiteX39" fmla="*/ 10477 w 30479"/>
                    <a:gd name="connsiteY39" fmla="*/ 2619 h 44529"/>
                    <a:gd name="connsiteX40" fmla="*/ 12383 w 30479"/>
                    <a:gd name="connsiteY40" fmla="*/ 714 h 44529"/>
                    <a:gd name="connsiteX41" fmla="*/ 12383 w 30479"/>
                    <a:gd name="connsiteY41" fmla="*/ 714 h 4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479" h="44529">
                      <a:moveTo>
                        <a:pt x="12383" y="714"/>
                      </a:moveTo>
                      <a:cubicBezTo>
                        <a:pt x="8573" y="1667"/>
                        <a:pt x="4763" y="4524"/>
                        <a:pt x="2858" y="8334"/>
                      </a:cubicBezTo>
                      <a:cubicBezTo>
                        <a:pt x="952" y="12144"/>
                        <a:pt x="0" y="15954"/>
                        <a:pt x="0" y="20717"/>
                      </a:cubicBezTo>
                      <a:cubicBezTo>
                        <a:pt x="0" y="24527"/>
                        <a:pt x="952" y="29289"/>
                        <a:pt x="2858" y="33099"/>
                      </a:cubicBezTo>
                      <a:cubicBezTo>
                        <a:pt x="4763" y="36909"/>
                        <a:pt x="7620" y="39767"/>
                        <a:pt x="10477" y="41672"/>
                      </a:cubicBezTo>
                      <a:cubicBezTo>
                        <a:pt x="14288" y="44529"/>
                        <a:pt x="19050" y="44529"/>
                        <a:pt x="23813" y="44529"/>
                      </a:cubicBezTo>
                      <a:cubicBezTo>
                        <a:pt x="24765" y="44529"/>
                        <a:pt x="24765" y="44529"/>
                        <a:pt x="25717" y="44529"/>
                      </a:cubicBezTo>
                      <a:cubicBezTo>
                        <a:pt x="25717" y="44529"/>
                        <a:pt x="25717" y="44529"/>
                        <a:pt x="25717" y="44529"/>
                      </a:cubicBezTo>
                      <a:cubicBezTo>
                        <a:pt x="25717" y="39767"/>
                        <a:pt x="25717" y="35004"/>
                        <a:pt x="26670" y="31194"/>
                      </a:cubicBezTo>
                      <a:cubicBezTo>
                        <a:pt x="27623" y="28337"/>
                        <a:pt x="27623" y="24527"/>
                        <a:pt x="28575" y="21669"/>
                      </a:cubicBezTo>
                      <a:cubicBezTo>
                        <a:pt x="29527" y="18812"/>
                        <a:pt x="30480" y="15002"/>
                        <a:pt x="30480" y="12144"/>
                      </a:cubicBezTo>
                      <a:cubicBezTo>
                        <a:pt x="30480" y="12144"/>
                        <a:pt x="30480" y="12144"/>
                        <a:pt x="30480" y="11192"/>
                      </a:cubicBezTo>
                      <a:cubicBezTo>
                        <a:pt x="30480" y="11192"/>
                        <a:pt x="30480" y="11192"/>
                        <a:pt x="30480" y="10239"/>
                      </a:cubicBezTo>
                      <a:cubicBezTo>
                        <a:pt x="30480" y="10239"/>
                        <a:pt x="30480" y="9287"/>
                        <a:pt x="29527" y="9287"/>
                      </a:cubicBezTo>
                      <a:cubicBezTo>
                        <a:pt x="29527" y="8334"/>
                        <a:pt x="28575" y="8334"/>
                        <a:pt x="28575" y="7382"/>
                      </a:cubicBezTo>
                      <a:cubicBezTo>
                        <a:pt x="27623" y="6429"/>
                        <a:pt x="26670" y="4524"/>
                        <a:pt x="24765" y="3572"/>
                      </a:cubicBezTo>
                      <a:cubicBezTo>
                        <a:pt x="23813" y="2619"/>
                        <a:pt x="21908" y="1667"/>
                        <a:pt x="20002" y="1667"/>
                      </a:cubicBezTo>
                      <a:cubicBezTo>
                        <a:pt x="18098" y="1667"/>
                        <a:pt x="16192" y="1667"/>
                        <a:pt x="14288" y="1667"/>
                      </a:cubicBezTo>
                      <a:cubicBezTo>
                        <a:pt x="14288" y="714"/>
                        <a:pt x="13335" y="714"/>
                        <a:pt x="12383" y="714"/>
                      </a:cubicBezTo>
                      <a:cubicBezTo>
                        <a:pt x="12383" y="714"/>
                        <a:pt x="13335" y="714"/>
                        <a:pt x="12383" y="714"/>
                      </a:cubicBezTo>
                      <a:cubicBezTo>
                        <a:pt x="15240" y="-238"/>
                        <a:pt x="19050" y="-238"/>
                        <a:pt x="20955" y="714"/>
                      </a:cubicBezTo>
                      <a:cubicBezTo>
                        <a:pt x="22860" y="1667"/>
                        <a:pt x="24765" y="2619"/>
                        <a:pt x="26670" y="4524"/>
                      </a:cubicBezTo>
                      <a:cubicBezTo>
                        <a:pt x="27623" y="5477"/>
                        <a:pt x="27623" y="6429"/>
                        <a:pt x="28575" y="7382"/>
                      </a:cubicBezTo>
                      <a:cubicBezTo>
                        <a:pt x="28575" y="8334"/>
                        <a:pt x="29527" y="8334"/>
                        <a:pt x="29527" y="9287"/>
                      </a:cubicBezTo>
                      <a:cubicBezTo>
                        <a:pt x="29527" y="9287"/>
                        <a:pt x="29527" y="10239"/>
                        <a:pt x="29527" y="10239"/>
                      </a:cubicBezTo>
                      <a:cubicBezTo>
                        <a:pt x="29527" y="10239"/>
                        <a:pt x="29527" y="11192"/>
                        <a:pt x="29527" y="11192"/>
                      </a:cubicBezTo>
                      <a:cubicBezTo>
                        <a:pt x="29527" y="13097"/>
                        <a:pt x="28575" y="15954"/>
                        <a:pt x="27623" y="17859"/>
                      </a:cubicBezTo>
                      <a:cubicBezTo>
                        <a:pt x="26670" y="22622"/>
                        <a:pt x="25717" y="26432"/>
                        <a:pt x="24765" y="31194"/>
                      </a:cubicBezTo>
                      <a:cubicBezTo>
                        <a:pt x="24765" y="34052"/>
                        <a:pt x="23813" y="36909"/>
                        <a:pt x="23813" y="39767"/>
                      </a:cubicBezTo>
                      <a:cubicBezTo>
                        <a:pt x="23813" y="40719"/>
                        <a:pt x="23813" y="41672"/>
                        <a:pt x="23813" y="42624"/>
                      </a:cubicBezTo>
                      <a:cubicBezTo>
                        <a:pt x="23813" y="42624"/>
                        <a:pt x="23813" y="43577"/>
                        <a:pt x="23813" y="43577"/>
                      </a:cubicBezTo>
                      <a:cubicBezTo>
                        <a:pt x="23813" y="43577"/>
                        <a:pt x="23813" y="43577"/>
                        <a:pt x="23813" y="43577"/>
                      </a:cubicBezTo>
                      <a:cubicBezTo>
                        <a:pt x="23813" y="43577"/>
                        <a:pt x="23813" y="43577"/>
                        <a:pt x="23813" y="43577"/>
                      </a:cubicBezTo>
                      <a:cubicBezTo>
                        <a:pt x="22860" y="43577"/>
                        <a:pt x="21908" y="43577"/>
                        <a:pt x="20955" y="44529"/>
                      </a:cubicBezTo>
                      <a:cubicBezTo>
                        <a:pt x="18098" y="44529"/>
                        <a:pt x="14288" y="44529"/>
                        <a:pt x="11430" y="42624"/>
                      </a:cubicBezTo>
                      <a:cubicBezTo>
                        <a:pt x="8573" y="40719"/>
                        <a:pt x="6667" y="38814"/>
                        <a:pt x="4763" y="35957"/>
                      </a:cubicBezTo>
                      <a:cubicBezTo>
                        <a:pt x="2858" y="33099"/>
                        <a:pt x="1905" y="30242"/>
                        <a:pt x="952" y="27384"/>
                      </a:cubicBezTo>
                      <a:cubicBezTo>
                        <a:pt x="0" y="24527"/>
                        <a:pt x="0" y="20717"/>
                        <a:pt x="952" y="17859"/>
                      </a:cubicBezTo>
                      <a:cubicBezTo>
                        <a:pt x="952" y="15002"/>
                        <a:pt x="1905" y="11192"/>
                        <a:pt x="3810" y="9287"/>
                      </a:cubicBezTo>
                      <a:cubicBezTo>
                        <a:pt x="5715" y="6429"/>
                        <a:pt x="7620" y="4524"/>
                        <a:pt x="10477" y="2619"/>
                      </a:cubicBezTo>
                      <a:cubicBezTo>
                        <a:pt x="11430" y="1667"/>
                        <a:pt x="12383" y="1667"/>
                        <a:pt x="12383" y="714"/>
                      </a:cubicBezTo>
                      <a:cubicBezTo>
                        <a:pt x="13335" y="714"/>
                        <a:pt x="13335" y="714"/>
                        <a:pt x="12383" y="714"/>
                      </a:cubicBezTo>
                      <a:close/>
                    </a:path>
                  </a:pathLst>
                </a:custGeom>
                <a:solidFill>
                  <a:srgbClr val="A05627"/>
                </a:solidFill>
                <a:ln w="9525" cap="flat">
                  <a:noFill/>
                  <a:prstDash val="solid"/>
                  <a:miter/>
                </a:ln>
              </p:spPr>
              <p:txBody>
                <a:bodyPr rtlCol="0" anchor="ctr"/>
                <a:lstStyle/>
                <a:p>
                  <a:endParaRPr lang="en-US"/>
                </a:p>
              </p:txBody>
            </p:sp>
          </p:grpSp>
          <p:sp>
            <p:nvSpPr>
              <p:cNvPr id="3074" name="Freeform: Shape 3073">
                <a:extLst>
                  <a:ext uri="{FF2B5EF4-FFF2-40B4-BE49-F238E27FC236}">
                    <a16:creationId xmlns:a16="http://schemas.microsoft.com/office/drawing/2014/main" id="{F0DCD070-2246-491A-B71A-E663028D5D99}"/>
                  </a:ext>
                </a:extLst>
              </p:cNvPr>
              <p:cNvSpPr/>
              <p:nvPr/>
            </p:nvSpPr>
            <p:spPr>
              <a:xfrm>
                <a:off x="1313497" y="746654"/>
                <a:ext cx="26669" cy="35558"/>
              </a:xfrm>
              <a:custGeom>
                <a:avLst/>
                <a:gdLst>
                  <a:gd name="connsiteX0" fmla="*/ 20955 w 26669"/>
                  <a:gd name="connsiteY0" fmla="*/ 30902 h 35558"/>
                  <a:gd name="connsiteX1" fmla="*/ 26670 w 26669"/>
                  <a:gd name="connsiteY1" fmla="*/ 1375 h 35558"/>
                  <a:gd name="connsiteX2" fmla="*/ 26670 w 26669"/>
                  <a:gd name="connsiteY2" fmla="*/ 422 h 35558"/>
                  <a:gd name="connsiteX3" fmla="*/ 25717 w 26669"/>
                  <a:gd name="connsiteY3" fmla="*/ 1375 h 35558"/>
                  <a:gd name="connsiteX4" fmla="*/ 8573 w 26669"/>
                  <a:gd name="connsiteY4" fmla="*/ 1375 h 35558"/>
                  <a:gd name="connsiteX5" fmla="*/ 952 w 26669"/>
                  <a:gd name="connsiteY5" fmla="*/ 26140 h 35558"/>
                  <a:gd name="connsiteX6" fmla="*/ 0 w 26669"/>
                  <a:gd name="connsiteY6" fmla="*/ 26140 h 35558"/>
                  <a:gd name="connsiteX7" fmla="*/ 20955 w 26669"/>
                  <a:gd name="connsiteY7" fmla="*/ 34712 h 35558"/>
                  <a:gd name="connsiteX8" fmla="*/ 20955 w 26669"/>
                  <a:gd name="connsiteY8" fmla="*/ 30902 h 3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9" h="35558">
                    <a:moveTo>
                      <a:pt x="20955" y="30902"/>
                    </a:moveTo>
                    <a:cubicBezTo>
                      <a:pt x="21907" y="16615"/>
                      <a:pt x="24765" y="11852"/>
                      <a:pt x="26670" y="1375"/>
                    </a:cubicBezTo>
                    <a:cubicBezTo>
                      <a:pt x="26670" y="1375"/>
                      <a:pt x="26670" y="1375"/>
                      <a:pt x="26670" y="422"/>
                    </a:cubicBezTo>
                    <a:cubicBezTo>
                      <a:pt x="26670" y="422"/>
                      <a:pt x="25717" y="1375"/>
                      <a:pt x="25717" y="1375"/>
                    </a:cubicBezTo>
                    <a:cubicBezTo>
                      <a:pt x="20955" y="6137"/>
                      <a:pt x="15240" y="-3388"/>
                      <a:pt x="8573" y="1375"/>
                    </a:cubicBezTo>
                    <a:cubicBezTo>
                      <a:pt x="-4763" y="10900"/>
                      <a:pt x="6667" y="22330"/>
                      <a:pt x="952" y="26140"/>
                    </a:cubicBezTo>
                    <a:cubicBezTo>
                      <a:pt x="952" y="26140"/>
                      <a:pt x="952" y="26140"/>
                      <a:pt x="0" y="26140"/>
                    </a:cubicBezTo>
                    <a:cubicBezTo>
                      <a:pt x="3810" y="32807"/>
                      <a:pt x="11430" y="37570"/>
                      <a:pt x="20955" y="34712"/>
                    </a:cubicBezTo>
                    <a:cubicBezTo>
                      <a:pt x="20955" y="33760"/>
                      <a:pt x="20955" y="32807"/>
                      <a:pt x="20955" y="30902"/>
                    </a:cubicBezTo>
                    <a:close/>
                  </a:path>
                </a:pathLst>
              </a:custGeom>
              <a:solidFill>
                <a:srgbClr val="F6C3A4"/>
              </a:solidFill>
              <a:ln w="9525" cap="flat">
                <a:noFill/>
                <a:prstDash val="solid"/>
                <a:miter/>
              </a:ln>
            </p:spPr>
            <p:txBody>
              <a:bodyPr rtlCol="0" anchor="ctr"/>
              <a:lstStyle/>
              <a:p>
                <a:endParaRPr lang="en-US"/>
              </a:p>
            </p:txBody>
          </p:sp>
          <p:grpSp>
            <p:nvGrpSpPr>
              <p:cNvPr id="3075" name="Graphic 4">
                <a:extLst>
                  <a:ext uri="{FF2B5EF4-FFF2-40B4-BE49-F238E27FC236}">
                    <a16:creationId xmlns:a16="http://schemas.microsoft.com/office/drawing/2014/main" id="{81D9696B-C539-43E1-8083-DFFC4F59B934}"/>
                  </a:ext>
                </a:extLst>
              </p:cNvPr>
              <p:cNvGrpSpPr/>
              <p:nvPr/>
            </p:nvGrpSpPr>
            <p:grpSpPr>
              <a:xfrm>
                <a:off x="1592579" y="748981"/>
                <a:ext cx="33337" cy="49677"/>
                <a:chOff x="1592579" y="748981"/>
                <a:chExt cx="33337" cy="49677"/>
              </a:xfrm>
            </p:grpSpPr>
            <p:sp>
              <p:nvSpPr>
                <p:cNvPr id="3076" name="Freeform: Shape 3075">
                  <a:extLst>
                    <a:ext uri="{FF2B5EF4-FFF2-40B4-BE49-F238E27FC236}">
                      <a16:creationId xmlns:a16="http://schemas.microsoft.com/office/drawing/2014/main" id="{60D08F06-A249-4D55-91F2-04390F7ECDC4}"/>
                    </a:ext>
                  </a:extLst>
                </p:cNvPr>
                <p:cNvSpPr/>
                <p:nvPr/>
              </p:nvSpPr>
              <p:spPr>
                <a:xfrm>
                  <a:off x="1592579" y="749442"/>
                  <a:ext cx="32341" cy="47700"/>
                </a:xfrm>
                <a:custGeom>
                  <a:avLst/>
                  <a:gdLst>
                    <a:gd name="connsiteX0" fmla="*/ 28575 w 32341"/>
                    <a:gd name="connsiteY0" fmla="*/ 6207 h 47700"/>
                    <a:gd name="connsiteX1" fmla="*/ 0 w 32341"/>
                    <a:gd name="connsiteY1" fmla="*/ 10017 h 47700"/>
                    <a:gd name="connsiteX2" fmla="*/ 1905 w 32341"/>
                    <a:gd name="connsiteY2" fmla="*/ 26210 h 47700"/>
                    <a:gd name="connsiteX3" fmla="*/ 3810 w 32341"/>
                    <a:gd name="connsiteY3" fmla="*/ 45260 h 47700"/>
                    <a:gd name="connsiteX4" fmla="*/ 28575 w 32341"/>
                    <a:gd name="connsiteY4" fmla="*/ 6207 h 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1" h="47700">
                      <a:moveTo>
                        <a:pt x="28575" y="6207"/>
                      </a:moveTo>
                      <a:cubicBezTo>
                        <a:pt x="20003" y="-4270"/>
                        <a:pt x="8573" y="-460"/>
                        <a:pt x="0" y="10017"/>
                      </a:cubicBezTo>
                      <a:cubicBezTo>
                        <a:pt x="0" y="14780"/>
                        <a:pt x="0" y="20495"/>
                        <a:pt x="1905" y="26210"/>
                      </a:cubicBezTo>
                      <a:cubicBezTo>
                        <a:pt x="3810" y="33830"/>
                        <a:pt x="4763" y="40497"/>
                        <a:pt x="3810" y="45260"/>
                      </a:cubicBezTo>
                      <a:cubicBezTo>
                        <a:pt x="26670" y="57642"/>
                        <a:pt x="39053" y="19542"/>
                        <a:pt x="28575" y="6207"/>
                      </a:cubicBezTo>
                      <a:close/>
                    </a:path>
                  </a:pathLst>
                </a:custGeom>
                <a:solidFill>
                  <a:srgbClr val="F6C3A4"/>
                </a:solidFill>
                <a:ln w="9525" cap="flat">
                  <a:noFill/>
                  <a:prstDash val="solid"/>
                  <a:miter/>
                </a:ln>
              </p:spPr>
              <p:txBody>
                <a:bodyPr rtlCol="0" anchor="ctr"/>
                <a:lstStyle/>
                <a:p>
                  <a:endParaRPr lang="en-US"/>
                </a:p>
              </p:txBody>
            </p:sp>
            <p:sp>
              <p:nvSpPr>
                <p:cNvPr id="3077" name="Freeform: Shape 3076">
                  <a:extLst>
                    <a:ext uri="{FF2B5EF4-FFF2-40B4-BE49-F238E27FC236}">
                      <a16:creationId xmlns:a16="http://schemas.microsoft.com/office/drawing/2014/main" id="{064E2A8B-DA18-4FC4-96D2-7945C159303C}"/>
                    </a:ext>
                  </a:extLst>
                </p:cNvPr>
                <p:cNvSpPr/>
                <p:nvPr/>
              </p:nvSpPr>
              <p:spPr>
                <a:xfrm>
                  <a:off x="1592579" y="748981"/>
                  <a:ext cx="33337" cy="49677"/>
                </a:xfrm>
                <a:custGeom>
                  <a:avLst/>
                  <a:gdLst>
                    <a:gd name="connsiteX0" fmla="*/ 28575 w 33337"/>
                    <a:gd name="connsiteY0" fmla="*/ 6668 h 49677"/>
                    <a:gd name="connsiteX1" fmla="*/ 18098 w 33337"/>
                    <a:gd name="connsiteY1" fmla="*/ 0 h 49677"/>
                    <a:gd name="connsiteX2" fmla="*/ 6667 w 33337"/>
                    <a:gd name="connsiteY2" fmla="*/ 2858 h 49677"/>
                    <a:gd name="connsiteX3" fmla="*/ 1905 w 33337"/>
                    <a:gd name="connsiteY3" fmla="*/ 7620 h 49677"/>
                    <a:gd name="connsiteX4" fmla="*/ 0 w 33337"/>
                    <a:gd name="connsiteY4" fmla="*/ 10478 h 49677"/>
                    <a:gd name="connsiteX5" fmla="*/ 0 w 33337"/>
                    <a:gd name="connsiteY5" fmla="*/ 10478 h 49677"/>
                    <a:gd name="connsiteX6" fmla="*/ 0 w 33337"/>
                    <a:gd name="connsiteY6" fmla="*/ 10478 h 49677"/>
                    <a:gd name="connsiteX7" fmla="*/ 0 w 33337"/>
                    <a:gd name="connsiteY7" fmla="*/ 11430 h 49677"/>
                    <a:gd name="connsiteX8" fmla="*/ 0 w 33337"/>
                    <a:gd name="connsiteY8" fmla="*/ 13335 h 49677"/>
                    <a:gd name="connsiteX9" fmla="*/ 953 w 33337"/>
                    <a:gd name="connsiteY9" fmla="*/ 21908 h 49677"/>
                    <a:gd name="connsiteX10" fmla="*/ 2858 w 33337"/>
                    <a:gd name="connsiteY10" fmla="*/ 30480 h 49677"/>
                    <a:gd name="connsiteX11" fmla="*/ 3810 w 33337"/>
                    <a:gd name="connsiteY11" fmla="*/ 44768 h 49677"/>
                    <a:gd name="connsiteX12" fmla="*/ 3810 w 33337"/>
                    <a:gd name="connsiteY12" fmla="*/ 46672 h 49677"/>
                    <a:gd name="connsiteX13" fmla="*/ 3810 w 33337"/>
                    <a:gd name="connsiteY13" fmla="*/ 46672 h 49677"/>
                    <a:gd name="connsiteX14" fmla="*/ 16192 w 33337"/>
                    <a:gd name="connsiteY14" fmla="*/ 48578 h 49677"/>
                    <a:gd name="connsiteX15" fmla="*/ 25717 w 33337"/>
                    <a:gd name="connsiteY15" fmla="*/ 41910 h 49677"/>
                    <a:gd name="connsiteX16" fmla="*/ 31433 w 33337"/>
                    <a:gd name="connsiteY16" fmla="*/ 30480 h 49677"/>
                    <a:gd name="connsiteX17" fmla="*/ 33338 w 33337"/>
                    <a:gd name="connsiteY17" fmla="*/ 18097 h 49677"/>
                    <a:gd name="connsiteX18" fmla="*/ 30480 w 33337"/>
                    <a:gd name="connsiteY18" fmla="*/ 7620 h 49677"/>
                    <a:gd name="connsiteX19" fmla="*/ 28575 w 33337"/>
                    <a:gd name="connsiteY19" fmla="*/ 6668 h 49677"/>
                    <a:gd name="connsiteX20" fmla="*/ 28575 w 33337"/>
                    <a:gd name="connsiteY20" fmla="*/ 6668 h 49677"/>
                    <a:gd name="connsiteX21" fmla="*/ 28575 w 33337"/>
                    <a:gd name="connsiteY21" fmla="*/ 6668 h 49677"/>
                    <a:gd name="connsiteX22" fmla="*/ 31433 w 33337"/>
                    <a:gd name="connsiteY22" fmla="*/ 17145 h 49677"/>
                    <a:gd name="connsiteX23" fmla="*/ 30480 w 33337"/>
                    <a:gd name="connsiteY23" fmla="*/ 29528 h 49677"/>
                    <a:gd name="connsiteX24" fmla="*/ 25717 w 33337"/>
                    <a:gd name="connsiteY24" fmla="*/ 40958 h 49677"/>
                    <a:gd name="connsiteX25" fmla="*/ 17145 w 33337"/>
                    <a:gd name="connsiteY25" fmla="*/ 48578 h 49677"/>
                    <a:gd name="connsiteX26" fmla="*/ 5715 w 33337"/>
                    <a:gd name="connsiteY26" fmla="*/ 48578 h 49677"/>
                    <a:gd name="connsiteX27" fmla="*/ 3810 w 33337"/>
                    <a:gd name="connsiteY27" fmla="*/ 47625 h 49677"/>
                    <a:gd name="connsiteX28" fmla="*/ 3810 w 33337"/>
                    <a:gd name="connsiteY28" fmla="*/ 47625 h 49677"/>
                    <a:gd name="connsiteX29" fmla="*/ 2858 w 33337"/>
                    <a:gd name="connsiteY29" fmla="*/ 34290 h 49677"/>
                    <a:gd name="connsiteX30" fmla="*/ 953 w 33337"/>
                    <a:gd name="connsiteY30" fmla="*/ 26670 h 49677"/>
                    <a:gd name="connsiteX31" fmla="*/ 0 w 33337"/>
                    <a:gd name="connsiteY31" fmla="*/ 19050 h 49677"/>
                    <a:gd name="connsiteX32" fmla="*/ 0 w 33337"/>
                    <a:gd name="connsiteY32" fmla="*/ 15240 h 49677"/>
                    <a:gd name="connsiteX33" fmla="*/ 0 w 33337"/>
                    <a:gd name="connsiteY33" fmla="*/ 13335 h 49677"/>
                    <a:gd name="connsiteX34" fmla="*/ 0 w 33337"/>
                    <a:gd name="connsiteY34" fmla="*/ 12383 h 49677"/>
                    <a:gd name="connsiteX35" fmla="*/ 953 w 33337"/>
                    <a:gd name="connsiteY35" fmla="*/ 11430 h 49677"/>
                    <a:gd name="connsiteX36" fmla="*/ 5715 w 33337"/>
                    <a:gd name="connsiteY36" fmla="*/ 6668 h 49677"/>
                    <a:gd name="connsiteX37" fmla="*/ 16192 w 33337"/>
                    <a:gd name="connsiteY37" fmla="*/ 1905 h 49677"/>
                    <a:gd name="connsiteX38" fmla="*/ 21908 w 33337"/>
                    <a:gd name="connsiteY38" fmla="*/ 2858 h 49677"/>
                    <a:gd name="connsiteX39" fmla="*/ 26670 w 33337"/>
                    <a:gd name="connsiteY39" fmla="*/ 6668 h 49677"/>
                    <a:gd name="connsiteX40" fmla="*/ 28575 w 33337"/>
                    <a:gd name="connsiteY40" fmla="*/ 6668 h 49677"/>
                    <a:gd name="connsiteX41" fmla="*/ 28575 w 33337"/>
                    <a:gd name="connsiteY41" fmla="*/ 6668 h 49677"/>
                    <a:gd name="connsiteX42" fmla="*/ 28575 w 33337"/>
                    <a:gd name="connsiteY42" fmla="*/ 6668 h 4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37" h="49677">
                      <a:moveTo>
                        <a:pt x="28575" y="6668"/>
                      </a:moveTo>
                      <a:cubicBezTo>
                        <a:pt x="25717" y="3810"/>
                        <a:pt x="22860" y="953"/>
                        <a:pt x="18098" y="0"/>
                      </a:cubicBezTo>
                      <a:cubicBezTo>
                        <a:pt x="14288" y="0"/>
                        <a:pt x="10478" y="953"/>
                        <a:pt x="6667" y="2858"/>
                      </a:cubicBezTo>
                      <a:cubicBezTo>
                        <a:pt x="4763" y="3810"/>
                        <a:pt x="2858" y="5715"/>
                        <a:pt x="1905" y="7620"/>
                      </a:cubicBezTo>
                      <a:cubicBezTo>
                        <a:pt x="953" y="8572"/>
                        <a:pt x="0" y="9525"/>
                        <a:pt x="0" y="10478"/>
                      </a:cubicBezTo>
                      <a:cubicBezTo>
                        <a:pt x="0" y="10478"/>
                        <a:pt x="0" y="10478"/>
                        <a:pt x="0" y="10478"/>
                      </a:cubicBezTo>
                      <a:cubicBezTo>
                        <a:pt x="0" y="10478"/>
                        <a:pt x="0" y="10478"/>
                        <a:pt x="0" y="10478"/>
                      </a:cubicBezTo>
                      <a:cubicBezTo>
                        <a:pt x="0" y="10478"/>
                        <a:pt x="0" y="11430"/>
                        <a:pt x="0" y="11430"/>
                      </a:cubicBezTo>
                      <a:cubicBezTo>
                        <a:pt x="0" y="12383"/>
                        <a:pt x="0" y="12383"/>
                        <a:pt x="0" y="13335"/>
                      </a:cubicBezTo>
                      <a:cubicBezTo>
                        <a:pt x="0" y="16193"/>
                        <a:pt x="0" y="19050"/>
                        <a:pt x="953" y="21908"/>
                      </a:cubicBezTo>
                      <a:cubicBezTo>
                        <a:pt x="953" y="24765"/>
                        <a:pt x="1905" y="27622"/>
                        <a:pt x="2858" y="30480"/>
                      </a:cubicBezTo>
                      <a:cubicBezTo>
                        <a:pt x="3810" y="35243"/>
                        <a:pt x="4763" y="40005"/>
                        <a:pt x="3810" y="44768"/>
                      </a:cubicBezTo>
                      <a:cubicBezTo>
                        <a:pt x="3810" y="45720"/>
                        <a:pt x="3810" y="45720"/>
                        <a:pt x="3810" y="46672"/>
                      </a:cubicBezTo>
                      <a:cubicBezTo>
                        <a:pt x="3810" y="46672"/>
                        <a:pt x="3810" y="46672"/>
                        <a:pt x="3810" y="46672"/>
                      </a:cubicBezTo>
                      <a:cubicBezTo>
                        <a:pt x="7620" y="48578"/>
                        <a:pt x="11430" y="49530"/>
                        <a:pt x="16192" y="48578"/>
                      </a:cubicBezTo>
                      <a:cubicBezTo>
                        <a:pt x="20003" y="47625"/>
                        <a:pt x="22860" y="44768"/>
                        <a:pt x="25717" y="41910"/>
                      </a:cubicBezTo>
                      <a:cubicBezTo>
                        <a:pt x="28575" y="39053"/>
                        <a:pt x="30480" y="35243"/>
                        <a:pt x="31433" y="30480"/>
                      </a:cubicBezTo>
                      <a:cubicBezTo>
                        <a:pt x="32385" y="26670"/>
                        <a:pt x="33338" y="21908"/>
                        <a:pt x="33338" y="18097"/>
                      </a:cubicBezTo>
                      <a:cubicBezTo>
                        <a:pt x="33338" y="14288"/>
                        <a:pt x="32385" y="10478"/>
                        <a:pt x="30480" y="7620"/>
                      </a:cubicBezTo>
                      <a:cubicBezTo>
                        <a:pt x="29528" y="6668"/>
                        <a:pt x="29528" y="6668"/>
                        <a:pt x="28575" y="6668"/>
                      </a:cubicBezTo>
                      <a:cubicBezTo>
                        <a:pt x="28575" y="6668"/>
                        <a:pt x="28575" y="5715"/>
                        <a:pt x="28575" y="6668"/>
                      </a:cubicBezTo>
                      <a:cubicBezTo>
                        <a:pt x="28575" y="5715"/>
                        <a:pt x="28575" y="5715"/>
                        <a:pt x="28575" y="6668"/>
                      </a:cubicBezTo>
                      <a:cubicBezTo>
                        <a:pt x="30480" y="9525"/>
                        <a:pt x="31433" y="13335"/>
                        <a:pt x="31433" y="17145"/>
                      </a:cubicBezTo>
                      <a:cubicBezTo>
                        <a:pt x="31433" y="20955"/>
                        <a:pt x="31433" y="25718"/>
                        <a:pt x="30480" y="29528"/>
                      </a:cubicBezTo>
                      <a:cubicBezTo>
                        <a:pt x="29528" y="33338"/>
                        <a:pt x="27623" y="37147"/>
                        <a:pt x="25717" y="40958"/>
                      </a:cubicBezTo>
                      <a:cubicBezTo>
                        <a:pt x="23813" y="43815"/>
                        <a:pt x="20955" y="46672"/>
                        <a:pt x="17145" y="48578"/>
                      </a:cubicBezTo>
                      <a:cubicBezTo>
                        <a:pt x="13335" y="50483"/>
                        <a:pt x="9525" y="49530"/>
                        <a:pt x="5715" y="48578"/>
                      </a:cubicBezTo>
                      <a:cubicBezTo>
                        <a:pt x="4763" y="48578"/>
                        <a:pt x="4763" y="47625"/>
                        <a:pt x="3810" y="47625"/>
                      </a:cubicBezTo>
                      <a:cubicBezTo>
                        <a:pt x="3810" y="47625"/>
                        <a:pt x="3810" y="47625"/>
                        <a:pt x="3810" y="47625"/>
                      </a:cubicBezTo>
                      <a:cubicBezTo>
                        <a:pt x="3810" y="42863"/>
                        <a:pt x="3810" y="39053"/>
                        <a:pt x="2858" y="34290"/>
                      </a:cubicBezTo>
                      <a:cubicBezTo>
                        <a:pt x="2858" y="31433"/>
                        <a:pt x="1905" y="28575"/>
                        <a:pt x="953" y="26670"/>
                      </a:cubicBezTo>
                      <a:cubicBezTo>
                        <a:pt x="0" y="23813"/>
                        <a:pt x="0" y="20955"/>
                        <a:pt x="0" y="19050"/>
                      </a:cubicBezTo>
                      <a:cubicBezTo>
                        <a:pt x="0" y="18097"/>
                        <a:pt x="0" y="16193"/>
                        <a:pt x="0" y="15240"/>
                      </a:cubicBezTo>
                      <a:cubicBezTo>
                        <a:pt x="0" y="14288"/>
                        <a:pt x="0" y="14288"/>
                        <a:pt x="0" y="13335"/>
                      </a:cubicBezTo>
                      <a:cubicBezTo>
                        <a:pt x="0" y="13335"/>
                        <a:pt x="0" y="12383"/>
                        <a:pt x="0" y="12383"/>
                      </a:cubicBezTo>
                      <a:cubicBezTo>
                        <a:pt x="0" y="12383"/>
                        <a:pt x="0" y="11430"/>
                        <a:pt x="953" y="11430"/>
                      </a:cubicBezTo>
                      <a:cubicBezTo>
                        <a:pt x="2858" y="9525"/>
                        <a:pt x="3810" y="7620"/>
                        <a:pt x="5715" y="6668"/>
                      </a:cubicBezTo>
                      <a:cubicBezTo>
                        <a:pt x="8573" y="3810"/>
                        <a:pt x="12383" y="1905"/>
                        <a:pt x="16192" y="1905"/>
                      </a:cubicBezTo>
                      <a:cubicBezTo>
                        <a:pt x="18098" y="1905"/>
                        <a:pt x="20003" y="1905"/>
                        <a:pt x="21908" y="2858"/>
                      </a:cubicBezTo>
                      <a:cubicBezTo>
                        <a:pt x="23813" y="3810"/>
                        <a:pt x="25717" y="4763"/>
                        <a:pt x="26670" y="6668"/>
                      </a:cubicBezTo>
                      <a:cubicBezTo>
                        <a:pt x="27623" y="5715"/>
                        <a:pt x="27623" y="5715"/>
                        <a:pt x="28575" y="6668"/>
                      </a:cubicBezTo>
                      <a:cubicBezTo>
                        <a:pt x="28575" y="6668"/>
                        <a:pt x="28575" y="6668"/>
                        <a:pt x="28575" y="6668"/>
                      </a:cubicBezTo>
                      <a:cubicBezTo>
                        <a:pt x="28575" y="6668"/>
                        <a:pt x="28575" y="6668"/>
                        <a:pt x="28575" y="6668"/>
                      </a:cubicBezTo>
                      <a:close/>
                    </a:path>
                  </a:pathLst>
                </a:custGeom>
                <a:solidFill>
                  <a:srgbClr val="A05627"/>
                </a:solidFill>
                <a:ln w="9525" cap="flat">
                  <a:noFill/>
                  <a:prstDash val="solid"/>
                  <a:miter/>
                </a:ln>
              </p:spPr>
              <p:txBody>
                <a:bodyPr rtlCol="0" anchor="ctr"/>
                <a:lstStyle/>
                <a:p>
                  <a:endParaRPr lang="en-US"/>
                </a:p>
              </p:txBody>
            </p:sp>
          </p:grpSp>
          <p:sp>
            <p:nvSpPr>
              <p:cNvPr id="3078" name="Freeform: Shape 3077">
                <a:extLst>
                  <a:ext uri="{FF2B5EF4-FFF2-40B4-BE49-F238E27FC236}">
                    <a16:creationId xmlns:a16="http://schemas.microsoft.com/office/drawing/2014/main" id="{E15639C6-A575-4085-865A-11CC8A73DF87}"/>
                  </a:ext>
                </a:extLst>
              </p:cNvPr>
              <p:cNvSpPr/>
              <p:nvPr/>
            </p:nvSpPr>
            <p:spPr>
              <a:xfrm>
                <a:off x="1592579" y="758757"/>
                <a:ext cx="31432" cy="38018"/>
              </a:xfrm>
              <a:custGeom>
                <a:avLst/>
                <a:gdLst>
                  <a:gd name="connsiteX0" fmla="*/ 26670 w 31432"/>
                  <a:gd name="connsiteY0" fmla="*/ 15942 h 38018"/>
                  <a:gd name="connsiteX1" fmla="*/ 20955 w 31432"/>
                  <a:gd name="connsiteY1" fmla="*/ 702 h 38018"/>
                  <a:gd name="connsiteX2" fmla="*/ 5715 w 31432"/>
                  <a:gd name="connsiteY2" fmla="*/ 6417 h 38018"/>
                  <a:gd name="connsiteX3" fmla="*/ 1905 w 31432"/>
                  <a:gd name="connsiteY3" fmla="*/ 5464 h 38018"/>
                  <a:gd name="connsiteX4" fmla="*/ 0 w 31432"/>
                  <a:gd name="connsiteY4" fmla="*/ 702 h 38018"/>
                  <a:gd name="connsiteX5" fmla="*/ 0 w 31432"/>
                  <a:gd name="connsiteY5" fmla="*/ 702 h 38018"/>
                  <a:gd name="connsiteX6" fmla="*/ 1905 w 31432"/>
                  <a:gd name="connsiteY6" fmla="*/ 16894 h 38018"/>
                  <a:gd name="connsiteX7" fmla="*/ 3810 w 31432"/>
                  <a:gd name="connsiteY7" fmla="*/ 35944 h 38018"/>
                  <a:gd name="connsiteX8" fmla="*/ 31433 w 31432"/>
                  <a:gd name="connsiteY8" fmla="*/ 19752 h 38018"/>
                  <a:gd name="connsiteX9" fmla="*/ 26670 w 31432"/>
                  <a:gd name="connsiteY9" fmla="*/ 15942 h 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 h="38018">
                    <a:moveTo>
                      <a:pt x="26670" y="15942"/>
                    </a:moveTo>
                    <a:cubicBezTo>
                      <a:pt x="25717" y="10227"/>
                      <a:pt x="27623" y="3559"/>
                      <a:pt x="20955" y="702"/>
                    </a:cubicBezTo>
                    <a:cubicBezTo>
                      <a:pt x="13335" y="-2156"/>
                      <a:pt x="11430" y="4512"/>
                      <a:pt x="5715" y="6417"/>
                    </a:cubicBezTo>
                    <a:cubicBezTo>
                      <a:pt x="4763" y="6417"/>
                      <a:pt x="2858" y="6417"/>
                      <a:pt x="1905" y="5464"/>
                    </a:cubicBezTo>
                    <a:cubicBezTo>
                      <a:pt x="0" y="3559"/>
                      <a:pt x="0" y="2607"/>
                      <a:pt x="0" y="702"/>
                    </a:cubicBezTo>
                    <a:cubicBezTo>
                      <a:pt x="0" y="702"/>
                      <a:pt x="0" y="702"/>
                      <a:pt x="0" y="702"/>
                    </a:cubicBezTo>
                    <a:cubicBezTo>
                      <a:pt x="0" y="5464"/>
                      <a:pt x="0" y="11179"/>
                      <a:pt x="1905" y="16894"/>
                    </a:cubicBezTo>
                    <a:cubicBezTo>
                      <a:pt x="3810" y="24514"/>
                      <a:pt x="4763" y="31182"/>
                      <a:pt x="3810" y="35944"/>
                    </a:cubicBezTo>
                    <a:cubicBezTo>
                      <a:pt x="17145" y="42612"/>
                      <a:pt x="27623" y="32134"/>
                      <a:pt x="31433" y="19752"/>
                    </a:cubicBezTo>
                    <a:cubicBezTo>
                      <a:pt x="28575" y="19752"/>
                      <a:pt x="26670" y="17847"/>
                      <a:pt x="26670" y="15942"/>
                    </a:cubicBezTo>
                    <a:close/>
                  </a:path>
                </a:pathLst>
              </a:custGeom>
              <a:solidFill>
                <a:srgbClr val="F6C3A4"/>
              </a:solidFill>
              <a:ln w="9525" cap="flat">
                <a:noFill/>
                <a:prstDash val="solid"/>
                <a:miter/>
              </a:ln>
            </p:spPr>
            <p:txBody>
              <a:bodyPr rtlCol="0" anchor="ctr"/>
              <a:lstStyle/>
              <a:p>
                <a:endParaRPr lang="en-US"/>
              </a:p>
            </p:txBody>
          </p:sp>
          <p:sp>
            <p:nvSpPr>
              <p:cNvPr id="3079" name="Freeform: Shape 3078">
                <a:extLst>
                  <a:ext uri="{FF2B5EF4-FFF2-40B4-BE49-F238E27FC236}">
                    <a16:creationId xmlns:a16="http://schemas.microsoft.com/office/drawing/2014/main" id="{FC853253-7039-49F1-A1C1-8B25EFE78B2C}"/>
                  </a:ext>
                </a:extLst>
              </p:cNvPr>
              <p:cNvSpPr/>
              <p:nvPr/>
            </p:nvSpPr>
            <p:spPr>
              <a:xfrm>
                <a:off x="1414357" y="812799"/>
                <a:ext cx="81067" cy="41527"/>
              </a:xfrm>
              <a:custGeom>
                <a:avLst/>
                <a:gdLst>
                  <a:gd name="connsiteX0" fmla="*/ 8678 w 81067"/>
                  <a:gd name="connsiteY0" fmla="*/ 16192 h 41527"/>
                  <a:gd name="connsiteX1" fmla="*/ 33443 w 81067"/>
                  <a:gd name="connsiteY1" fmla="*/ 40958 h 41527"/>
                  <a:gd name="connsiteX2" fmla="*/ 72495 w 81067"/>
                  <a:gd name="connsiteY2" fmla="*/ 19050 h 41527"/>
                  <a:gd name="connsiteX3" fmla="*/ 81068 w 81067"/>
                  <a:gd name="connsiteY3" fmla="*/ 0 h 41527"/>
                  <a:gd name="connsiteX4" fmla="*/ 32490 w 81067"/>
                  <a:gd name="connsiteY4" fmla="*/ 11430 h 41527"/>
                  <a:gd name="connsiteX5" fmla="*/ 2963 w 81067"/>
                  <a:gd name="connsiteY5" fmla="*/ 1905 h 41527"/>
                  <a:gd name="connsiteX6" fmla="*/ 105 w 81067"/>
                  <a:gd name="connsiteY6" fmla="*/ 5715 h 41527"/>
                  <a:gd name="connsiteX7" fmla="*/ 8678 w 81067"/>
                  <a:gd name="connsiteY7" fmla="*/ 16192 h 4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67" h="41527">
                    <a:moveTo>
                      <a:pt x="8678" y="16192"/>
                    </a:moveTo>
                    <a:cubicBezTo>
                      <a:pt x="15345" y="21908"/>
                      <a:pt x="14393" y="36195"/>
                      <a:pt x="33443" y="40958"/>
                    </a:cubicBezTo>
                    <a:cubicBezTo>
                      <a:pt x="52493" y="44767"/>
                      <a:pt x="65828" y="28575"/>
                      <a:pt x="72495" y="19050"/>
                    </a:cubicBezTo>
                    <a:cubicBezTo>
                      <a:pt x="78210" y="9525"/>
                      <a:pt x="81068" y="0"/>
                      <a:pt x="81068" y="0"/>
                    </a:cubicBezTo>
                    <a:cubicBezTo>
                      <a:pt x="81068" y="0"/>
                      <a:pt x="61065" y="10478"/>
                      <a:pt x="32490" y="11430"/>
                    </a:cubicBezTo>
                    <a:cubicBezTo>
                      <a:pt x="3915" y="12383"/>
                      <a:pt x="2963" y="1905"/>
                      <a:pt x="2963" y="1905"/>
                    </a:cubicBezTo>
                    <a:cubicBezTo>
                      <a:pt x="2963" y="0"/>
                      <a:pt x="105" y="953"/>
                      <a:pt x="105" y="5715"/>
                    </a:cubicBezTo>
                    <a:cubicBezTo>
                      <a:pt x="-847" y="8572"/>
                      <a:pt x="4868" y="12383"/>
                      <a:pt x="8678" y="16192"/>
                    </a:cubicBezTo>
                    <a:close/>
                  </a:path>
                </a:pathLst>
              </a:custGeom>
              <a:solidFill>
                <a:srgbClr val="F6C3A4">
                  <a:alpha val="90000"/>
                </a:srgbClr>
              </a:solidFill>
              <a:ln w="9525" cap="flat">
                <a:noFill/>
                <a:prstDash val="solid"/>
                <a:miter/>
              </a:ln>
            </p:spPr>
            <p:txBody>
              <a:bodyPr rtlCol="0" anchor="ctr"/>
              <a:lstStyle/>
              <a:p>
                <a:endParaRPr lang="en-US"/>
              </a:p>
            </p:txBody>
          </p:sp>
          <p:grpSp>
            <p:nvGrpSpPr>
              <p:cNvPr id="3080" name="Graphic 4">
                <a:extLst>
                  <a:ext uri="{FF2B5EF4-FFF2-40B4-BE49-F238E27FC236}">
                    <a16:creationId xmlns:a16="http://schemas.microsoft.com/office/drawing/2014/main" id="{EDB99A26-87EF-42E1-98CE-DDBB8C290B3B}"/>
                  </a:ext>
                </a:extLst>
              </p:cNvPr>
              <p:cNvGrpSpPr/>
              <p:nvPr/>
            </p:nvGrpSpPr>
            <p:grpSpPr>
              <a:xfrm>
                <a:off x="1364989" y="721597"/>
                <a:ext cx="179211" cy="128723"/>
                <a:chOff x="1364989" y="721597"/>
                <a:chExt cx="179211" cy="128723"/>
              </a:xfrm>
            </p:grpSpPr>
            <p:grpSp>
              <p:nvGrpSpPr>
                <p:cNvPr id="3081" name="Graphic 4">
                  <a:extLst>
                    <a:ext uri="{FF2B5EF4-FFF2-40B4-BE49-F238E27FC236}">
                      <a16:creationId xmlns:a16="http://schemas.microsoft.com/office/drawing/2014/main" id="{D5B40D7B-2E09-40C1-A0B4-BEA3FB26B242}"/>
                    </a:ext>
                  </a:extLst>
                </p:cNvPr>
                <p:cNvGrpSpPr/>
                <p:nvPr/>
              </p:nvGrpSpPr>
              <p:grpSpPr>
                <a:xfrm>
                  <a:off x="1429702" y="780414"/>
                  <a:ext cx="20955" cy="35242"/>
                  <a:chOff x="1429702" y="780414"/>
                  <a:chExt cx="20955" cy="35242"/>
                </a:xfrm>
                <a:solidFill>
                  <a:srgbClr val="A05627"/>
                </a:solidFill>
              </p:grpSpPr>
              <p:sp>
                <p:nvSpPr>
                  <p:cNvPr id="3082" name="Freeform: Shape 3081">
                    <a:extLst>
                      <a:ext uri="{FF2B5EF4-FFF2-40B4-BE49-F238E27FC236}">
                        <a16:creationId xmlns:a16="http://schemas.microsoft.com/office/drawing/2014/main" id="{C9B1F9E7-D175-4D5D-9197-C92221DEA0FF}"/>
                      </a:ext>
                    </a:extLst>
                  </p:cNvPr>
                  <p:cNvSpPr/>
                  <p:nvPr/>
                </p:nvSpPr>
                <p:spPr>
                  <a:xfrm>
                    <a:off x="1441132" y="780414"/>
                    <a:ext cx="5714" cy="14287"/>
                  </a:xfrm>
                  <a:custGeom>
                    <a:avLst/>
                    <a:gdLst>
                      <a:gd name="connsiteX0" fmla="*/ 3810 w 5714"/>
                      <a:gd name="connsiteY0" fmla="*/ 0 h 14287"/>
                      <a:gd name="connsiteX1" fmla="*/ 4763 w 5714"/>
                      <a:gd name="connsiteY1" fmla="*/ 1905 h 14287"/>
                      <a:gd name="connsiteX2" fmla="*/ 5715 w 5714"/>
                      <a:gd name="connsiteY2" fmla="*/ 4763 h 14287"/>
                      <a:gd name="connsiteX3" fmla="*/ 5715 w 5714"/>
                      <a:gd name="connsiteY3" fmla="*/ 6667 h 14287"/>
                      <a:gd name="connsiteX4" fmla="*/ 5715 w 5714"/>
                      <a:gd name="connsiteY4" fmla="*/ 8572 h 14287"/>
                      <a:gd name="connsiteX5" fmla="*/ 4763 w 5714"/>
                      <a:gd name="connsiteY5" fmla="*/ 10477 h 14287"/>
                      <a:gd name="connsiteX6" fmla="*/ 3810 w 5714"/>
                      <a:gd name="connsiteY6" fmla="*/ 11430 h 14287"/>
                      <a:gd name="connsiteX7" fmla="*/ 1905 w 5714"/>
                      <a:gd name="connsiteY7" fmla="*/ 13335 h 14287"/>
                      <a:gd name="connsiteX8" fmla="*/ 952 w 5714"/>
                      <a:gd name="connsiteY8" fmla="*/ 14288 h 14287"/>
                      <a:gd name="connsiteX9" fmla="*/ 0 w 5714"/>
                      <a:gd name="connsiteY9" fmla="*/ 14288 h 14287"/>
                      <a:gd name="connsiteX10" fmla="*/ 0 w 5714"/>
                      <a:gd name="connsiteY10" fmla="*/ 13335 h 14287"/>
                      <a:gd name="connsiteX11" fmla="*/ 952 w 5714"/>
                      <a:gd name="connsiteY11" fmla="*/ 11430 h 14287"/>
                      <a:gd name="connsiteX12" fmla="*/ 1905 w 5714"/>
                      <a:gd name="connsiteY12" fmla="*/ 9525 h 14287"/>
                      <a:gd name="connsiteX13" fmla="*/ 2857 w 5714"/>
                      <a:gd name="connsiteY13" fmla="*/ 6667 h 14287"/>
                      <a:gd name="connsiteX14" fmla="*/ 2857 w 5714"/>
                      <a:gd name="connsiteY14" fmla="*/ 5715 h 14287"/>
                      <a:gd name="connsiteX15" fmla="*/ 2857 w 5714"/>
                      <a:gd name="connsiteY15" fmla="*/ 4763 h 14287"/>
                      <a:gd name="connsiteX16" fmla="*/ 2857 w 5714"/>
                      <a:gd name="connsiteY16" fmla="*/ 1905 h 14287"/>
                      <a:gd name="connsiteX17" fmla="*/ 3810 w 5714"/>
                      <a:gd name="connsiteY17"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 h="14287">
                        <a:moveTo>
                          <a:pt x="3810" y="0"/>
                        </a:moveTo>
                        <a:cubicBezTo>
                          <a:pt x="3810" y="0"/>
                          <a:pt x="4763" y="952"/>
                          <a:pt x="4763" y="1905"/>
                        </a:cubicBezTo>
                        <a:cubicBezTo>
                          <a:pt x="4763" y="2857"/>
                          <a:pt x="4763" y="3810"/>
                          <a:pt x="5715" y="4763"/>
                        </a:cubicBezTo>
                        <a:cubicBezTo>
                          <a:pt x="5715" y="5715"/>
                          <a:pt x="5715" y="5715"/>
                          <a:pt x="5715" y="6667"/>
                        </a:cubicBezTo>
                        <a:cubicBezTo>
                          <a:pt x="5715" y="7620"/>
                          <a:pt x="5715" y="7620"/>
                          <a:pt x="5715" y="8572"/>
                        </a:cubicBezTo>
                        <a:cubicBezTo>
                          <a:pt x="5715" y="9525"/>
                          <a:pt x="5715" y="9525"/>
                          <a:pt x="4763" y="10477"/>
                        </a:cubicBezTo>
                        <a:cubicBezTo>
                          <a:pt x="4763" y="11430"/>
                          <a:pt x="4763" y="11430"/>
                          <a:pt x="3810" y="11430"/>
                        </a:cubicBezTo>
                        <a:cubicBezTo>
                          <a:pt x="2857" y="12382"/>
                          <a:pt x="2857" y="13335"/>
                          <a:pt x="1905" y="13335"/>
                        </a:cubicBezTo>
                        <a:cubicBezTo>
                          <a:pt x="952" y="14288"/>
                          <a:pt x="952" y="14288"/>
                          <a:pt x="952" y="14288"/>
                        </a:cubicBezTo>
                        <a:cubicBezTo>
                          <a:pt x="952" y="14288"/>
                          <a:pt x="0" y="14288"/>
                          <a:pt x="0" y="14288"/>
                        </a:cubicBezTo>
                        <a:cubicBezTo>
                          <a:pt x="0" y="14288"/>
                          <a:pt x="0" y="14288"/>
                          <a:pt x="0" y="13335"/>
                        </a:cubicBezTo>
                        <a:cubicBezTo>
                          <a:pt x="0" y="13335"/>
                          <a:pt x="952" y="12382"/>
                          <a:pt x="952" y="11430"/>
                        </a:cubicBezTo>
                        <a:cubicBezTo>
                          <a:pt x="952" y="10477"/>
                          <a:pt x="1905" y="9525"/>
                          <a:pt x="1905" y="9525"/>
                        </a:cubicBezTo>
                        <a:cubicBezTo>
                          <a:pt x="1905" y="8572"/>
                          <a:pt x="2857" y="7620"/>
                          <a:pt x="2857" y="6667"/>
                        </a:cubicBezTo>
                        <a:cubicBezTo>
                          <a:pt x="2857" y="6667"/>
                          <a:pt x="2857" y="5715"/>
                          <a:pt x="2857" y="5715"/>
                        </a:cubicBezTo>
                        <a:cubicBezTo>
                          <a:pt x="2857" y="5715"/>
                          <a:pt x="2857" y="4763"/>
                          <a:pt x="2857" y="4763"/>
                        </a:cubicBezTo>
                        <a:cubicBezTo>
                          <a:pt x="2857" y="3810"/>
                          <a:pt x="2857" y="2857"/>
                          <a:pt x="2857" y="1905"/>
                        </a:cubicBezTo>
                        <a:cubicBezTo>
                          <a:pt x="3810" y="952"/>
                          <a:pt x="3810" y="0"/>
                          <a:pt x="3810" y="0"/>
                        </a:cubicBezTo>
                        <a:close/>
                      </a:path>
                    </a:pathLst>
                  </a:custGeom>
                  <a:solidFill>
                    <a:srgbClr val="A05627"/>
                  </a:solidFill>
                  <a:ln w="9525" cap="flat">
                    <a:noFill/>
                    <a:prstDash val="solid"/>
                    <a:miter/>
                  </a:ln>
                </p:spPr>
                <p:txBody>
                  <a:bodyPr rtlCol="0" anchor="ctr"/>
                  <a:lstStyle/>
                  <a:p>
                    <a:endParaRPr lang="en-US"/>
                  </a:p>
                </p:txBody>
              </p:sp>
              <p:sp>
                <p:nvSpPr>
                  <p:cNvPr id="3083" name="Freeform: Shape 3082">
                    <a:extLst>
                      <a:ext uri="{FF2B5EF4-FFF2-40B4-BE49-F238E27FC236}">
                        <a16:creationId xmlns:a16="http://schemas.microsoft.com/office/drawing/2014/main" id="{48B859F5-F984-4965-BDD3-7A266602489A}"/>
                      </a:ext>
                    </a:extLst>
                  </p:cNvPr>
                  <p:cNvSpPr/>
                  <p:nvPr/>
                </p:nvSpPr>
                <p:spPr>
                  <a:xfrm>
                    <a:off x="1429702" y="793749"/>
                    <a:ext cx="20955" cy="21907"/>
                  </a:xfrm>
                  <a:custGeom>
                    <a:avLst/>
                    <a:gdLst>
                      <a:gd name="connsiteX0" fmla="*/ 20002 w 20955"/>
                      <a:gd name="connsiteY0" fmla="*/ 5715 h 21907"/>
                      <a:gd name="connsiteX1" fmla="*/ 18098 w 20955"/>
                      <a:gd name="connsiteY1" fmla="*/ 4763 h 21907"/>
                      <a:gd name="connsiteX2" fmla="*/ 13335 w 20955"/>
                      <a:gd name="connsiteY2" fmla="*/ 2857 h 21907"/>
                      <a:gd name="connsiteX3" fmla="*/ 9525 w 20955"/>
                      <a:gd name="connsiteY3" fmla="*/ 1905 h 21907"/>
                      <a:gd name="connsiteX4" fmla="*/ 5715 w 20955"/>
                      <a:gd name="connsiteY4" fmla="*/ 2857 h 21907"/>
                      <a:gd name="connsiteX5" fmla="*/ 3810 w 20955"/>
                      <a:gd name="connsiteY5" fmla="*/ 3810 h 21907"/>
                      <a:gd name="connsiteX6" fmla="*/ 2858 w 20955"/>
                      <a:gd name="connsiteY6" fmla="*/ 5715 h 21907"/>
                      <a:gd name="connsiteX7" fmla="*/ 1905 w 20955"/>
                      <a:gd name="connsiteY7" fmla="*/ 9525 h 21907"/>
                      <a:gd name="connsiteX8" fmla="*/ 5715 w 20955"/>
                      <a:gd name="connsiteY8" fmla="*/ 17145 h 21907"/>
                      <a:gd name="connsiteX9" fmla="*/ 12383 w 20955"/>
                      <a:gd name="connsiteY9" fmla="*/ 20955 h 21907"/>
                      <a:gd name="connsiteX10" fmla="*/ 15240 w 20955"/>
                      <a:gd name="connsiteY10" fmla="*/ 21907 h 21907"/>
                      <a:gd name="connsiteX11" fmla="*/ 18098 w 20955"/>
                      <a:gd name="connsiteY11" fmla="*/ 21907 h 21907"/>
                      <a:gd name="connsiteX12" fmla="*/ 20002 w 20955"/>
                      <a:gd name="connsiteY12" fmla="*/ 21907 h 21907"/>
                      <a:gd name="connsiteX13" fmla="*/ 20955 w 20955"/>
                      <a:gd name="connsiteY13" fmla="*/ 21907 h 21907"/>
                      <a:gd name="connsiteX14" fmla="*/ 20002 w 20955"/>
                      <a:gd name="connsiteY14" fmla="*/ 21907 h 21907"/>
                      <a:gd name="connsiteX15" fmla="*/ 18098 w 20955"/>
                      <a:gd name="connsiteY15" fmla="*/ 21907 h 21907"/>
                      <a:gd name="connsiteX16" fmla="*/ 15240 w 20955"/>
                      <a:gd name="connsiteY16" fmla="*/ 21907 h 21907"/>
                      <a:gd name="connsiteX17" fmla="*/ 12383 w 20955"/>
                      <a:gd name="connsiteY17" fmla="*/ 21907 h 21907"/>
                      <a:gd name="connsiteX18" fmla="*/ 4763 w 20955"/>
                      <a:gd name="connsiteY18" fmla="*/ 18097 h 21907"/>
                      <a:gd name="connsiteX19" fmla="*/ 0 w 20955"/>
                      <a:gd name="connsiteY19" fmla="*/ 9525 h 21907"/>
                      <a:gd name="connsiteX20" fmla="*/ 952 w 20955"/>
                      <a:gd name="connsiteY20" fmla="*/ 4763 h 21907"/>
                      <a:gd name="connsiteX21" fmla="*/ 2858 w 20955"/>
                      <a:gd name="connsiteY21" fmla="*/ 2857 h 21907"/>
                      <a:gd name="connsiteX22" fmla="*/ 4763 w 20955"/>
                      <a:gd name="connsiteY22" fmla="*/ 953 h 21907"/>
                      <a:gd name="connsiteX23" fmla="*/ 9525 w 20955"/>
                      <a:gd name="connsiteY23" fmla="*/ 0 h 21907"/>
                      <a:gd name="connsiteX24" fmla="*/ 13335 w 20955"/>
                      <a:gd name="connsiteY24" fmla="*/ 953 h 21907"/>
                      <a:gd name="connsiteX25" fmla="*/ 18098 w 20955"/>
                      <a:gd name="connsiteY25" fmla="*/ 3810 h 21907"/>
                      <a:gd name="connsiteX26" fmla="*/ 20002 w 20955"/>
                      <a:gd name="connsiteY26" fmla="*/ 571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55" h="21907">
                        <a:moveTo>
                          <a:pt x="20002" y="5715"/>
                        </a:moveTo>
                        <a:cubicBezTo>
                          <a:pt x="20002" y="5715"/>
                          <a:pt x="19050" y="5715"/>
                          <a:pt x="18098" y="4763"/>
                        </a:cubicBezTo>
                        <a:cubicBezTo>
                          <a:pt x="17145" y="3810"/>
                          <a:pt x="15240" y="2857"/>
                          <a:pt x="13335" y="2857"/>
                        </a:cubicBezTo>
                        <a:cubicBezTo>
                          <a:pt x="12383" y="2857"/>
                          <a:pt x="11430" y="1905"/>
                          <a:pt x="9525" y="1905"/>
                        </a:cubicBezTo>
                        <a:cubicBezTo>
                          <a:pt x="8573" y="1905"/>
                          <a:pt x="6668" y="1905"/>
                          <a:pt x="5715" y="2857"/>
                        </a:cubicBezTo>
                        <a:cubicBezTo>
                          <a:pt x="4763" y="2857"/>
                          <a:pt x="4763" y="3810"/>
                          <a:pt x="3810" y="3810"/>
                        </a:cubicBezTo>
                        <a:cubicBezTo>
                          <a:pt x="2858" y="4763"/>
                          <a:pt x="2858" y="4763"/>
                          <a:pt x="2858" y="5715"/>
                        </a:cubicBezTo>
                        <a:cubicBezTo>
                          <a:pt x="1905" y="6667"/>
                          <a:pt x="1905" y="8572"/>
                          <a:pt x="1905" y="9525"/>
                        </a:cubicBezTo>
                        <a:cubicBezTo>
                          <a:pt x="1905" y="12382"/>
                          <a:pt x="3810" y="15240"/>
                          <a:pt x="5715" y="17145"/>
                        </a:cubicBezTo>
                        <a:cubicBezTo>
                          <a:pt x="7620" y="19050"/>
                          <a:pt x="10477" y="20003"/>
                          <a:pt x="12383" y="20955"/>
                        </a:cubicBezTo>
                        <a:cubicBezTo>
                          <a:pt x="13335" y="20955"/>
                          <a:pt x="14288" y="21907"/>
                          <a:pt x="15240" y="21907"/>
                        </a:cubicBezTo>
                        <a:cubicBezTo>
                          <a:pt x="16193" y="21907"/>
                          <a:pt x="17145" y="21907"/>
                          <a:pt x="18098" y="21907"/>
                        </a:cubicBezTo>
                        <a:cubicBezTo>
                          <a:pt x="19050" y="21907"/>
                          <a:pt x="19050" y="21907"/>
                          <a:pt x="20002" y="21907"/>
                        </a:cubicBezTo>
                        <a:cubicBezTo>
                          <a:pt x="20002" y="21907"/>
                          <a:pt x="20955" y="21907"/>
                          <a:pt x="20955" y="21907"/>
                        </a:cubicBezTo>
                        <a:cubicBezTo>
                          <a:pt x="20955" y="21907"/>
                          <a:pt x="20955" y="21907"/>
                          <a:pt x="20002" y="21907"/>
                        </a:cubicBezTo>
                        <a:cubicBezTo>
                          <a:pt x="20002" y="21907"/>
                          <a:pt x="19050" y="21907"/>
                          <a:pt x="18098" y="21907"/>
                        </a:cubicBezTo>
                        <a:cubicBezTo>
                          <a:pt x="17145" y="21907"/>
                          <a:pt x="16193" y="21907"/>
                          <a:pt x="15240" y="21907"/>
                        </a:cubicBezTo>
                        <a:cubicBezTo>
                          <a:pt x="14288" y="21907"/>
                          <a:pt x="13335" y="21907"/>
                          <a:pt x="12383" y="21907"/>
                        </a:cubicBezTo>
                        <a:cubicBezTo>
                          <a:pt x="9525" y="21907"/>
                          <a:pt x="7620" y="20003"/>
                          <a:pt x="4763" y="18097"/>
                        </a:cubicBezTo>
                        <a:cubicBezTo>
                          <a:pt x="1905" y="16192"/>
                          <a:pt x="0" y="13335"/>
                          <a:pt x="0" y="9525"/>
                        </a:cubicBezTo>
                        <a:cubicBezTo>
                          <a:pt x="0" y="7620"/>
                          <a:pt x="0" y="5715"/>
                          <a:pt x="952" y="4763"/>
                        </a:cubicBezTo>
                        <a:cubicBezTo>
                          <a:pt x="952" y="3810"/>
                          <a:pt x="1905" y="2857"/>
                          <a:pt x="2858" y="2857"/>
                        </a:cubicBezTo>
                        <a:cubicBezTo>
                          <a:pt x="3810" y="1905"/>
                          <a:pt x="3810" y="1905"/>
                          <a:pt x="4763" y="953"/>
                        </a:cubicBezTo>
                        <a:cubicBezTo>
                          <a:pt x="6668" y="0"/>
                          <a:pt x="7620" y="0"/>
                          <a:pt x="9525" y="0"/>
                        </a:cubicBezTo>
                        <a:cubicBezTo>
                          <a:pt x="11430" y="0"/>
                          <a:pt x="12383" y="953"/>
                          <a:pt x="13335" y="953"/>
                        </a:cubicBezTo>
                        <a:cubicBezTo>
                          <a:pt x="15240" y="1905"/>
                          <a:pt x="17145" y="2857"/>
                          <a:pt x="18098" y="3810"/>
                        </a:cubicBezTo>
                        <a:cubicBezTo>
                          <a:pt x="19050" y="4763"/>
                          <a:pt x="20002" y="5715"/>
                          <a:pt x="20002" y="5715"/>
                        </a:cubicBezTo>
                        <a:close/>
                      </a:path>
                    </a:pathLst>
                  </a:custGeom>
                  <a:solidFill>
                    <a:srgbClr val="A05627"/>
                  </a:solidFill>
                  <a:ln w="9525" cap="flat">
                    <a:noFill/>
                    <a:prstDash val="solid"/>
                    <a:miter/>
                  </a:ln>
                </p:spPr>
                <p:txBody>
                  <a:bodyPr rtlCol="0" anchor="ctr"/>
                  <a:lstStyle/>
                  <a:p>
                    <a:endParaRPr lang="en-US"/>
                  </a:p>
                </p:txBody>
              </p:sp>
            </p:grpSp>
            <p:grpSp>
              <p:nvGrpSpPr>
                <p:cNvPr id="3084" name="Graphic 4">
                  <a:extLst>
                    <a:ext uri="{FF2B5EF4-FFF2-40B4-BE49-F238E27FC236}">
                      <a16:creationId xmlns:a16="http://schemas.microsoft.com/office/drawing/2014/main" id="{3C758E4E-A74A-41E3-9D74-021427BD0878}"/>
                    </a:ext>
                  </a:extLst>
                </p:cNvPr>
                <p:cNvGrpSpPr/>
                <p:nvPr/>
              </p:nvGrpSpPr>
              <p:grpSpPr>
                <a:xfrm>
                  <a:off x="1415414" y="814704"/>
                  <a:ext cx="77152" cy="35616"/>
                  <a:chOff x="1415414" y="814704"/>
                  <a:chExt cx="77152" cy="35616"/>
                </a:xfrm>
              </p:grpSpPr>
              <p:grpSp>
                <p:nvGrpSpPr>
                  <p:cNvPr id="3085" name="Graphic 4">
                    <a:extLst>
                      <a:ext uri="{FF2B5EF4-FFF2-40B4-BE49-F238E27FC236}">
                        <a16:creationId xmlns:a16="http://schemas.microsoft.com/office/drawing/2014/main" id="{39275FEA-1728-4625-85F2-817F52C8705D}"/>
                      </a:ext>
                    </a:extLst>
                  </p:cNvPr>
                  <p:cNvGrpSpPr/>
                  <p:nvPr/>
                </p:nvGrpSpPr>
                <p:grpSpPr>
                  <a:xfrm>
                    <a:off x="1419225" y="815656"/>
                    <a:ext cx="71437" cy="34663"/>
                    <a:chOff x="1419225" y="815656"/>
                    <a:chExt cx="71437" cy="34663"/>
                  </a:xfrm>
                </p:grpSpPr>
                <p:sp>
                  <p:nvSpPr>
                    <p:cNvPr id="3086" name="Freeform: Shape 3085">
                      <a:extLst>
                        <a:ext uri="{FF2B5EF4-FFF2-40B4-BE49-F238E27FC236}">
                          <a16:creationId xmlns:a16="http://schemas.microsoft.com/office/drawing/2014/main" id="{E1D6029E-D29A-4760-8FBF-9BA6AF2E1659}"/>
                        </a:ext>
                      </a:extLst>
                    </p:cNvPr>
                    <p:cNvSpPr/>
                    <p:nvPr/>
                  </p:nvSpPr>
                  <p:spPr>
                    <a:xfrm>
                      <a:off x="1427797" y="819466"/>
                      <a:ext cx="56197" cy="14911"/>
                    </a:xfrm>
                    <a:custGeom>
                      <a:avLst/>
                      <a:gdLst>
                        <a:gd name="connsiteX0" fmla="*/ 31432 w 56197"/>
                        <a:gd name="connsiteY0" fmla="*/ 14288 h 14911"/>
                        <a:gd name="connsiteX1" fmla="*/ 56198 w 56197"/>
                        <a:gd name="connsiteY1" fmla="*/ 0 h 14911"/>
                        <a:gd name="connsiteX2" fmla="*/ 37148 w 56197"/>
                        <a:gd name="connsiteY2" fmla="*/ 4763 h 14911"/>
                        <a:gd name="connsiteX3" fmla="*/ 0 w 56197"/>
                        <a:gd name="connsiteY3" fmla="*/ 4763 h 14911"/>
                        <a:gd name="connsiteX4" fmla="*/ 31432 w 56197"/>
                        <a:gd name="connsiteY4" fmla="*/ 14288 h 1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14911">
                          <a:moveTo>
                            <a:pt x="31432" y="14288"/>
                          </a:moveTo>
                          <a:cubicBezTo>
                            <a:pt x="43815" y="12382"/>
                            <a:pt x="51435" y="5715"/>
                            <a:pt x="56198" y="0"/>
                          </a:cubicBezTo>
                          <a:cubicBezTo>
                            <a:pt x="52388" y="1905"/>
                            <a:pt x="45720" y="3810"/>
                            <a:pt x="37148" y="4763"/>
                          </a:cubicBezTo>
                          <a:cubicBezTo>
                            <a:pt x="22860" y="6668"/>
                            <a:pt x="8573" y="5715"/>
                            <a:pt x="0" y="4763"/>
                          </a:cubicBezTo>
                          <a:cubicBezTo>
                            <a:pt x="4763" y="9525"/>
                            <a:pt x="15240" y="17145"/>
                            <a:pt x="31432" y="14288"/>
                          </a:cubicBezTo>
                          <a:close/>
                        </a:path>
                      </a:pathLst>
                    </a:custGeom>
                    <a:solidFill>
                      <a:srgbClr val="FFFFFF"/>
                    </a:solidFill>
                    <a:ln w="9525" cap="flat">
                      <a:noFill/>
                      <a:prstDash val="solid"/>
                      <a:miter/>
                    </a:ln>
                  </p:spPr>
                  <p:txBody>
                    <a:bodyPr rtlCol="0" anchor="ctr"/>
                    <a:lstStyle/>
                    <a:p>
                      <a:endParaRPr lang="en-US"/>
                    </a:p>
                  </p:txBody>
                </p:sp>
                <p:sp>
                  <p:nvSpPr>
                    <p:cNvPr id="3087" name="Freeform: Shape 3086">
                      <a:extLst>
                        <a:ext uri="{FF2B5EF4-FFF2-40B4-BE49-F238E27FC236}">
                          <a16:creationId xmlns:a16="http://schemas.microsoft.com/office/drawing/2014/main" id="{09C61A66-6586-42E1-8FE2-7FA5136BF74D}"/>
                        </a:ext>
                      </a:extLst>
                    </p:cNvPr>
                    <p:cNvSpPr/>
                    <p:nvPr/>
                  </p:nvSpPr>
                  <p:spPr>
                    <a:xfrm>
                      <a:off x="1442085" y="841393"/>
                      <a:ext cx="28575" cy="8927"/>
                    </a:xfrm>
                    <a:custGeom>
                      <a:avLst/>
                      <a:gdLst>
                        <a:gd name="connsiteX0" fmla="*/ 0 w 28575"/>
                        <a:gd name="connsiteY0" fmla="*/ 6649 h 8927"/>
                        <a:gd name="connsiteX1" fmla="*/ 16192 w 28575"/>
                        <a:gd name="connsiteY1" fmla="*/ 8554 h 8927"/>
                        <a:gd name="connsiteX2" fmla="*/ 28575 w 28575"/>
                        <a:gd name="connsiteY2" fmla="*/ 2839 h 8927"/>
                        <a:gd name="connsiteX3" fmla="*/ 0 w 28575"/>
                        <a:gd name="connsiteY3" fmla="*/ 6649 h 8927"/>
                      </a:gdLst>
                      <a:ahLst/>
                      <a:cxnLst>
                        <a:cxn ang="0">
                          <a:pos x="connsiteX0" y="connsiteY0"/>
                        </a:cxn>
                        <a:cxn ang="0">
                          <a:pos x="connsiteX1" y="connsiteY1"/>
                        </a:cxn>
                        <a:cxn ang="0">
                          <a:pos x="connsiteX2" y="connsiteY2"/>
                        </a:cxn>
                        <a:cxn ang="0">
                          <a:pos x="connsiteX3" y="connsiteY3"/>
                        </a:cxn>
                      </a:cxnLst>
                      <a:rect l="l" t="t" r="r" b="b"/>
                      <a:pathLst>
                        <a:path w="28575" h="8927">
                          <a:moveTo>
                            <a:pt x="0" y="6649"/>
                          </a:moveTo>
                          <a:cubicBezTo>
                            <a:pt x="3810" y="8554"/>
                            <a:pt x="8573" y="9506"/>
                            <a:pt x="16192" y="8554"/>
                          </a:cubicBezTo>
                          <a:cubicBezTo>
                            <a:pt x="20955" y="7601"/>
                            <a:pt x="25717" y="5696"/>
                            <a:pt x="28575" y="2839"/>
                          </a:cubicBezTo>
                          <a:cubicBezTo>
                            <a:pt x="14288" y="-3829"/>
                            <a:pt x="3810" y="2839"/>
                            <a:pt x="0" y="6649"/>
                          </a:cubicBezTo>
                          <a:close/>
                        </a:path>
                      </a:pathLst>
                    </a:custGeom>
                    <a:solidFill>
                      <a:srgbClr val="B53939"/>
                    </a:solidFill>
                    <a:ln w="9525" cap="flat">
                      <a:noFill/>
                      <a:prstDash val="solid"/>
                      <a:miter/>
                    </a:ln>
                  </p:spPr>
                  <p:txBody>
                    <a:bodyPr rtlCol="0" anchor="ctr"/>
                    <a:lstStyle/>
                    <a:p>
                      <a:endParaRPr lang="en-US"/>
                    </a:p>
                  </p:txBody>
                </p:sp>
                <p:sp>
                  <p:nvSpPr>
                    <p:cNvPr id="3088" name="Freeform: Shape 3087">
                      <a:extLst>
                        <a:ext uri="{FF2B5EF4-FFF2-40B4-BE49-F238E27FC236}">
                          <a16:creationId xmlns:a16="http://schemas.microsoft.com/office/drawing/2014/main" id="{B8E78AC3-692C-465E-B169-CDDC68549402}"/>
                        </a:ext>
                      </a:extLst>
                    </p:cNvPr>
                    <p:cNvSpPr/>
                    <p:nvPr/>
                  </p:nvSpPr>
                  <p:spPr>
                    <a:xfrm>
                      <a:off x="1419225" y="815656"/>
                      <a:ext cx="71437" cy="31432"/>
                    </a:xfrm>
                    <a:custGeom>
                      <a:avLst/>
                      <a:gdLst>
                        <a:gd name="connsiteX0" fmla="*/ 71438 w 71437"/>
                        <a:gd name="connsiteY0" fmla="*/ 0 h 31432"/>
                        <a:gd name="connsiteX1" fmla="*/ 64770 w 71437"/>
                        <a:gd name="connsiteY1" fmla="*/ 3810 h 31432"/>
                        <a:gd name="connsiteX2" fmla="*/ 40005 w 71437"/>
                        <a:gd name="connsiteY2" fmla="*/ 18097 h 31432"/>
                        <a:gd name="connsiteX3" fmla="*/ 8573 w 71437"/>
                        <a:gd name="connsiteY3" fmla="*/ 8572 h 31432"/>
                        <a:gd name="connsiteX4" fmla="*/ 0 w 71437"/>
                        <a:gd name="connsiteY4" fmla="*/ 6667 h 31432"/>
                        <a:gd name="connsiteX5" fmla="*/ 11430 w 71437"/>
                        <a:gd name="connsiteY5" fmla="*/ 16192 h 31432"/>
                        <a:gd name="connsiteX6" fmla="*/ 22860 w 71437"/>
                        <a:gd name="connsiteY6" fmla="*/ 31433 h 31432"/>
                        <a:gd name="connsiteX7" fmla="*/ 51435 w 71437"/>
                        <a:gd name="connsiteY7" fmla="*/ 27622 h 31432"/>
                        <a:gd name="connsiteX8" fmla="*/ 71438 w 71437"/>
                        <a:gd name="connsiteY8" fmla="*/ 0 h 31432"/>
                        <a:gd name="connsiteX9" fmla="*/ 71438 w 71437"/>
                        <a:gd name="connsiteY9"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 h="31432">
                          <a:moveTo>
                            <a:pt x="71438" y="0"/>
                          </a:moveTo>
                          <a:cubicBezTo>
                            <a:pt x="70485" y="953"/>
                            <a:pt x="68580" y="1905"/>
                            <a:pt x="64770" y="3810"/>
                          </a:cubicBezTo>
                          <a:cubicBezTo>
                            <a:pt x="60008" y="9525"/>
                            <a:pt x="52388" y="16192"/>
                            <a:pt x="40005" y="18097"/>
                          </a:cubicBezTo>
                          <a:cubicBezTo>
                            <a:pt x="22860" y="20003"/>
                            <a:pt x="13335" y="13335"/>
                            <a:pt x="8573" y="8572"/>
                          </a:cubicBezTo>
                          <a:cubicBezTo>
                            <a:pt x="4763" y="7620"/>
                            <a:pt x="1905" y="7620"/>
                            <a:pt x="0" y="6667"/>
                          </a:cubicBezTo>
                          <a:cubicBezTo>
                            <a:pt x="0" y="6667"/>
                            <a:pt x="7620" y="9525"/>
                            <a:pt x="11430" y="16192"/>
                          </a:cubicBezTo>
                          <a:cubicBezTo>
                            <a:pt x="13335" y="20955"/>
                            <a:pt x="15240" y="27622"/>
                            <a:pt x="22860" y="31433"/>
                          </a:cubicBezTo>
                          <a:cubicBezTo>
                            <a:pt x="26670" y="28575"/>
                            <a:pt x="38100" y="20955"/>
                            <a:pt x="51435" y="27622"/>
                          </a:cubicBezTo>
                          <a:cubicBezTo>
                            <a:pt x="64770" y="19050"/>
                            <a:pt x="71438" y="0"/>
                            <a:pt x="71438" y="0"/>
                          </a:cubicBezTo>
                          <a:lnTo>
                            <a:pt x="71438" y="0"/>
                          </a:lnTo>
                          <a:close/>
                        </a:path>
                      </a:pathLst>
                    </a:custGeom>
                    <a:solidFill>
                      <a:srgbClr val="910000"/>
                    </a:solidFill>
                    <a:ln w="9525" cap="flat">
                      <a:noFill/>
                      <a:prstDash val="solid"/>
                      <a:miter/>
                    </a:ln>
                  </p:spPr>
                  <p:txBody>
                    <a:bodyPr rtlCol="0" anchor="ctr"/>
                    <a:lstStyle/>
                    <a:p>
                      <a:endParaRPr lang="en-US"/>
                    </a:p>
                  </p:txBody>
                </p:sp>
              </p:grpSp>
              <p:sp>
                <p:nvSpPr>
                  <p:cNvPr id="3089" name="Freeform: Shape 3088">
                    <a:extLst>
                      <a:ext uri="{FF2B5EF4-FFF2-40B4-BE49-F238E27FC236}">
                        <a16:creationId xmlns:a16="http://schemas.microsoft.com/office/drawing/2014/main" id="{5B947D86-7E83-4BAD-A5B7-74A3DB788423}"/>
                      </a:ext>
                    </a:extLst>
                  </p:cNvPr>
                  <p:cNvSpPr/>
                  <p:nvPr/>
                </p:nvSpPr>
                <p:spPr>
                  <a:xfrm>
                    <a:off x="1419225" y="815656"/>
                    <a:ext cx="72389" cy="34290"/>
                  </a:xfrm>
                  <a:custGeom>
                    <a:avLst/>
                    <a:gdLst>
                      <a:gd name="connsiteX0" fmla="*/ 45720 w 72389"/>
                      <a:gd name="connsiteY0" fmla="*/ 8572 h 34290"/>
                      <a:gd name="connsiteX1" fmla="*/ 21908 w 72389"/>
                      <a:gd name="connsiteY1" fmla="*/ 9525 h 34290"/>
                      <a:gd name="connsiteX2" fmla="*/ 4763 w 72389"/>
                      <a:gd name="connsiteY2" fmla="*/ 7620 h 34290"/>
                      <a:gd name="connsiteX3" fmla="*/ 0 w 72389"/>
                      <a:gd name="connsiteY3" fmla="*/ 6667 h 34290"/>
                      <a:gd name="connsiteX4" fmla="*/ 0 w 72389"/>
                      <a:gd name="connsiteY4" fmla="*/ 6667 h 34290"/>
                      <a:gd name="connsiteX5" fmla="*/ 2858 w 72389"/>
                      <a:gd name="connsiteY5" fmla="*/ 7620 h 34290"/>
                      <a:gd name="connsiteX6" fmla="*/ 7620 w 72389"/>
                      <a:gd name="connsiteY6" fmla="*/ 11430 h 34290"/>
                      <a:gd name="connsiteX7" fmla="*/ 11430 w 72389"/>
                      <a:gd name="connsiteY7" fmla="*/ 17145 h 34290"/>
                      <a:gd name="connsiteX8" fmla="*/ 13335 w 72389"/>
                      <a:gd name="connsiteY8" fmla="*/ 20955 h 34290"/>
                      <a:gd name="connsiteX9" fmla="*/ 17145 w 72389"/>
                      <a:gd name="connsiteY9" fmla="*/ 28575 h 34290"/>
                      <a:gd name="connsiteX10" fmla="*/ 25717 w 72389"/>
                      <a:gd name="connsiteY10" fmla="*/ 33338 h 34290"/>
                      <a:gd name="connsiteX11" fmla="*/ 32385 w 72389"/>
                      <a:gd name="connsiteY11" fmla="*/ 34290 h 34290"/>
                      <a:gd name="connsiteX12" fmla="*/ 40005 w 72389"/>
                      <a:gd name="connsiteY12" fmla="*/ 33338 h 34290"/>
                      <a:gd name="connsiteX13" fmla="*/ 50483 w 72389"/>
                      <a:gd name="connsiteY13" fmla="*/ 28575 h 34290"/>
                      <a:gd name="connsiteX14" fmla="*/ 59055 w 72389"/>
                      <a:gd name="connsiteY14" fmla="*/ 20955 h 34290"/>
                      <a:gd name="connsiteX15" fmla="*/ 65723 w 72389"/>
                      <a:gd name="connsiteY15" fmla="*/ 12383 h 34290"/>
                      <a:gd name="connsiteX16" fmla="*/ 69533 w 72389"/>
                      <a:gd name="connsiteY16" fmla="*/ 4763 h 34290"/>
                      <a:gd name="connsiteX17" fmla="*/ 71438 w 72389"/>
                      <a:gd name="connsiteY17" fmla="*/ 953 h 34290"/>
                      <a:gd name="connsiteX18" fmla="*/ 71438 w 72389"/>
                      <a:gd name="connsiteY18" fmla="*/ 953 h 34290"/>
                      <a:gd name="connsiteX19" fmla="*/ 71438 w 72389"/>
                      <a:gd name="connsiteY19" fmla="*/ 953 h 34290"/>
                      <a:gd name="connsiteX20" fmla="*/ 71438 w 72389"/>
                      <a:gd name="connsiteY20" fmla="*/ 953 h 34290"/>
                      <a:gd name="connsiteX21" fmla="*/ 70485 w 72389"/>
                      <a:gd name="connsiteY21" fmla="*/ 953 h 34290"/>
                      <a:gd name="connsiteX22" fmla="*/ 64770 w 72389"/>
                      <a:gd name="connsiteY22" fmla="*/ 3810 h 34290"/>
                      <a:gd name="connsiteX23" fmla="*/ 53340 w 72389"/>
                      <a:gd name="connsiteY23" fmla="*/ 7620 h 34290"/>
                      <a:gd name="connsiteX24" fmla="*/ 45720 w 72389"/>
                      <a:gd name="connsiteY24" fmla="*/ 8572 h 34290"/>
                      <a:gd name="connsiteX25" fmla="*/ 45720 w 72389"/>
                      <a:gd name="connsiteY25" fmla="*/ 8572 h 34290"/>
                      <a:gd name="connsiteX26" fmla="*/ 45720 w 72389"/>
                      <a:gd name="connsiteY26" fmla="*/ 8572 h 34290"/>
                      <a:gd name="connsiteX27" fmla="*/ 60960 w 72389"/>
                      <a:gd name="connsiteY27" fmla="*/ 5715 h 34290"/>
                      <a:gd name="connsiteX28" fmla="*/ 69533 w 72389"/>
                      <a:gd name="connsiteY28" fmla="*/ 1905 h 34290"/>
                      <a:gd name="connsiteX29" fmla="*/ 72390 w 72389"/>
                      <a:gd name="connsiteY29" fmla="*/ 0 h 34290"/>
                      <a:gd name="connsiteX30" fmla="*/ 71438 w 72389"/>
                      <a:gd name="connsiteY30" fmla="*/ 0 h 34290"/>
                      <a:gd name="connsiteX31" fmla="*/ 71438 w 72389"/>
                      <a:gd name="connsiteY31" fmla="*/ 0 h 34290"/>
                      <a:gd name="connsiteX32" fmla="*/ 71438 w 72389"/>
                      <a:gd name="connsiteY32" fmla="*/ 0 h 34290"/>
                      <a:gd name="connsiteX33" fmla="*/ 71438 w 72389"/>
                      <a:gd name="connsiteY33" fmla="*/ 953 h 34290"/>
                      <a:gd name="connsiteX34" fmla="*/ 70485 w 72389"/>
                      <a:gd name="connsiteY34" fmla="*/ 2858 h 34290"/>
                      <a:gd name="connsiteX35" fmla="*/ 66675 w 72389"/>
                      <a:gd name="connsiteY35" fmla="*/ 9525 h 34290"/>
                      <a:gd name="connsiteX36" fmla="*/ 60960 w 72389"/>
                      <a:gd name="connsiteY36" fmla="*/ 18097 h 34290"/>
                      <a:gd name="connsiteX37" fmla="*/ 53340 w 72389"/>
                      <a:gd name="connsiteY37" fmla="*/ 26670 h 34290"/>
                      <a:gd name="connsiteX38" fmla="*/ 42863 w 72389"/>
                      <a:gd name="connsiteY38" fmla="*/ 32385 h 34290"/>
                      <a:gd name="connsiteX39" fmla="*/ 36195 w 72389"/>
                      <a:gd name="connsiteY39" fmla="*/ 33338 h 34290"/>
                      <a:gd name="connsiteX40" fmla="*/ 28575 w 72389"/>
                      <a:gd name="connsiteY40" fmla="*/ 33338 h 34290"/>
                      <a:gd name="connsiteX41" fmla="*/ 19050 w 72389"/>
                      <a:gd name="connsiteY41" fmla="*/ 28575 h 34290"/>
                      <a:gd name="connsiteX42" fmla="*/ 14288 w 72389"/>
                      <a:gd name="connsiteY42" fmla="*/ 21908 h 34290"/>
                      <a:gd name="connsiteX43" fmla="*/ 10477 w 72389"/>
                      <a:gd name="connsiteY43" fmla="*/ 14288 h 34290"/>
                      <a:gd name="connsiteX44" fmla="*/ 1905 w 72389"/>
                      <a:gd name="connsiteY44" fmla="*/ 7620 h 34290"/>
                      <a:gd name="connsiteX45" fmla="*/ 952 w 72389"/>
                      <a:gd name="connsiteY45" fmla="*/ 7620 h 34290"/>
                      <a:gd name="connsiteX46" fmla="*/ 952 w 72389"/>
                      <a:gd name="connsiteY46" fmla="*/ 7620 h 34290"/>
                      <a:gd name="connsiteX47" fmla="*/ 952 w 72389"/>
                      <a:gd name="connsiteY47" fmla="*/ 7620 h 34290"/>
                      <a:gd name="connsiteX48" fmla="*/ 4763 w 72389"/>
                      <a:gd name="connsiteY48" fmla="*/ 8572 h 34290"/>
                      <a:gd name="connsiteX49" fmla="*/ 12383 w 72389"/>
                      <a:gd name="connsiteY49" fmla="*/ 9525 h 34290"/>
                      <a:gd name="connsiteX50" fmla="*/ 33338 w 72389"/>
                      <a:gd name="connsiteY50" fmla="*/ 10478 h 34290"/>
                      <a:gd name="connsiteX51" fmla="*/ 45720 w 72389"/>
                      <a:gd name="connsiteY51" fmla="*/ 8572 h 34290"/>
                      <a:gd name="connsiteX52" fmla="*/ 45720 w 72389"/>
                      <a:gd name="connsiteY52" fmla="*/ 8572 h 34290"/>
                      <a:gd name="connsiteX53" fmla="*/ 45720 w 72389"/>
                      <a:gd name="connsiteY53" fmla="*/ 8572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389" h="34290">
                        <a:moveTo>
                          <a:pt x="45720" y="8572"/>
                        </a:moveTo>
                        <a:cubicBezTo>
                          <a:pt x="38100" y="9525"/>
                          <a:pt x="29527" y="10478"/>
                          <a:pt x="21908" y="9525"/>
                        </a:cubicBezTo>
                        <a:cubicBezTo>
                          <a:pt x="16192" y="9525"/>
                          <a:pt x="10477" y="8572"/>
                          <a:pt x="4763" y="7620"/>
                        </a:cubicBezTo>
                        <a:cubicBezTo>
                          <a:pt x="2858" y="7620"/>
                          <a:pt x="1905" y="6667"/>
                          <a:pt x="0" y="6667"/>
                        </a:cubicBezTo>
                        <a:cubicBezTo>
                          <a:pt x="0" y="6667"/>
                          <a:pt x="0" y="6667"/>
                          <a:pt x="0" y="6667"/>
                        </a:cubicBezTo>
                        <a:cubicBezTo>
                          <a:pt x="952" y="6667"/>
                          <a:pt x="1905" y="7620"/>
                          <a:pt x="2858" y="7620"/>
                        </a:cubicBezTo>
                        <a:cubicBezTo>
                          <a:pt x="4763" y="8572"/>
                          <a:pt x="6667" y="9525"/>
                          <a:pt x="7620" y="11430"/>
                        </a:cubicBezTo>
                        <a:cubicBezTo>
                          <a:pt x="9525" y="13335"/>
                          <a:pt x="10477" y="14288"/>
                          <a:pt x="11430" y="17145"/>
                        </a:cubicBezTo>
                        <a:cubicBezTo>
                          <a:pt x="12383" y="18097"/>
                          <a:pt x="12383" y="19050"/>
                          <a:pt x="13335" y="20955"/>
                        </a:cubicBezTo>
                        <a:cubicBezTo>
                          <a:pt x="14288" y="23813"/>
                          <a:pt x="16192" y="25717"/>
                          <a:pt x="17145" y="28575"/>
                        </a:cubicBezTo>
                        <a:cubicBezTo>
                          <a:pt x="19050" y="31433"/>
                          <a:pt x="22860" y="33338"/>
                          <a:pt x="25717" y="33338"/>
                        </a:cubicBezTo>
                        <a:cubicBezTo>
                          <a:pt x="27623" y="34290"/>
                          <a:pt x="30480" y="34290"/>
                          <a:pt x="32385" y="34290"/>
                        </a:cubicBezTo>
                        <a:cubicBezTo>
                          <a:pt x="35242" y="34290"/>
                          <a:pt x="38100" y="34290"/>
                          <a:pt x="40005" y="33338"/>
                        </a:cubicBezTo>
                        <a:cubicBezTo>
                          <a:pt x="43815" y="32385"/>
                          <a:pt x="47625" y="30480"/>
                          <a:pt x="50483" y="28575"/>
                        </a:cubicBezTo>
                        <a:cubicBezTo>
                          <a:pt x="53340" y="26670"/>
                          <a:pt x="56198" y="23813"/>
                          <a:pt x="59055" y="20955"/>
                        </a:cubicBezTo>
                        <a:cubicBezTo>
                          <a:pt x="60960" y="18097"/>
                          <a:pt x="63817" y="15240"/>
                          <a:pt x="65723" y="12383"/>
                        </a:cubicBezTo>
                        <a:cubicBezTo>
                          <a:pt x="67627" y="9525"/>
                          <a:pt x="68580" y="7620"/>
                          <a:pt x="69533" y="4763"/>
                        </a:cubicBezTo>
                        <a:cubicBezTo>
                          <a:pt x="70485" y="3810"/>
                          <a:pt x="70485" y="1905"/>
                          <a:pt x="71438" y="953"/>
                        </a:cubicBezTo>
                        <a:cubicBezTo>
                          <a:pt x="71438" y="953"/>
                          <a:pt x="71438" y="953"/>
                          <a:pt x="71438" y="953"/>
                        </a:cubicBezTo>
                        <a:cubicBezTo>
                          <a:pt x="71438" y="953"/>
                          <a:pt x="71438" y="953"/>
                          <a:pt x="71438" y="953"/>
                        </a:cubicBezTo>
                        <a:lnTo>
                          <a:pt x="71438" y="953"/>
                        </a:lnTo>
                        <a:cubicBezTo>
                          <a:pt x="71438" y="953"/>
                          <a:pt x="71438" y="953"/>
                          <a:pt x="70485" y="953"/>
                        </a:cubicBezTo>
                        <a:cubicBezTo>
                          <a:pt x="68580" y="1905"/>
                          <a:pt x="66675" y="2858"/>
                          <a:pt x="64770" y="3810"/>
                        </a:cubicBezTo>
                        <a:cubicBezTo>
                          <a:pt x="60960" y="5715"/>
                          <a:pt x="57150" y="6667"/>
                          <a:pt x="53340" y="7620"/>
                        </a:cubicBezTo>
                        <a:cubicBezTo>
                          <a:pt x="51435" y="7620"/>
                          <a:pt x="48577" y="8572"/>
                          <a:pt x="45720" y="8572"/>
                        </a:cubicBezTo>
                        <a:cubicBezTo>
                          <a:pt x="45720" y="8572"/>
                          <a:pt x="45720" y="8572"/>
                          <a:pt x="45720" y="8572"/>
                        </a:cubicBezTo>
                        <a:cubicBezTo>
                          <a:pt x="45720" y="8572"/>
                          <a:pt x="45720" y="8572"/>
                          <a:pt x="45720" y="8572"/>
                        </a:cubicBezTo>
                        <a:cubicBezTo>
                          <a:pt x="51435" y="8572"/>
                          <a:pt x="56198" y="7620"/>
                          <a:pt x="60960" y="5715"/>
                        </a:cubicBezTo>
                        <a:cubicBezTo>
                          <a:pt x="63817" y="4763"/>
                          <a:pt x="66675" y="3810"/>
                          <a:pt x="69533" y="1905"/>
                        </a:cubicBezTo>
                        <a:cubicBezTo>
                          <a:pt x="70485" y="953"/>
                          <a:pt x="71438" y="953"/>
                          <a:pt x="72390" y="0"/>
                        </a:cubicBezTo>
                        <a:cubicBezTo>
                          <a:pt x="72390" y="0"/>
                          <a:pt x="72390" y="0"/>
                          <a:pt x="71438" y="0"/>
                        </a:cubicBezTo>
                        <a:cubicBezTo>
                          <a:pt x="71438" y="0"/>
                          <a:pt x="71438" y="0"/>
                          <a:pt x="71438" y="0"/>
                        </a:cubicBezTo>
                        <a:cubicBezTo>
                          <a:pt x="71438" y="0"/>
                          <a:pt x="71438" y="0"/>
                          <a:pt x="71438" y="0"/>
                        </a:cubicBezTo>
                        <a:cubicBezTo>
                          <a:pt x="71438" y="0"/>
                          <a:pt x="71438" y="0"/>
                          <a:pt x="71438" y="953"/>
                        </a:cubicBezTo>
                        <a:cubicBezTo>
                          <a:pt x="71438" y="1905"/>
                          <a:pt x="70485" y="1905"/>
                          <a:pt x="70485" y="2858"/>
                        </a:cubicBezTo>
                        <a:cubicBezTo>
                          <a:pt x="69533" y="4763"/>
                          <a:pt x="68580" y="7620"/>
                          <a:pt x="66675" y="9525"/>
                        </a:cubicBezTo>
                        <a:cubicBezTo>
                          <a:pt x="64770" y="12383"/>
                          <a:pt x="62865" y="15240"/>
                          <a:pt x="60960" y="18097"/>
                        </a:cubicBezTo>
                        <a:cubicBezTo>
                          <a:pt x="59055" y="20955"/>
                          <a:pt x="56198" y="23813"/>
                          <a:pt x="53340" y="26670"/>
                        </a:cubicBezTo>
                        <a:cubicBezTo>
                          <a:pt x="50483" y="29528"/>
                          <a:pt x="46673" y="31433"/>
                          <a:pt x="42863" y="32385"/>
                        </a:cubicBezTo>
                        <a:cubicBezTo>
                          <a:pt x="40958" y="33338"/>
                          <a:pt x="38100" y="33338"/>
                          <a:pt x="36195" y="33338"/>
                        </a:cubicBezTo>
                        <a:cubicBezTo>
                          <a:pt x="33338" y="33338"/>
                          <a:pt x="30480" y="33338"/>
                          <a:pt x="28575" y="33338"/>
                        </a:cubicBezTo>
                        <a:cubicBezTo>
                          <a:pt x="24765" y="32385"/>
                          <a:pt x="21908" y="31433"/>
                          <a:pt x="19050" y="28575"/>
                        </a:cubicBezTo>
                        <a:cubicBezTo>
                          <a:pt x="17145" y="26670"/>
                          <a:pt x="15240" y="23813"/>
                          <a:pt x="14288" y="21908"/>
                        </a:cubicBezTo>
                        <a:cubicBezTo>
                          <a:pt x="13335" y="19050"/>
                          <a:pt x="12383" y="16192"/>
                          <a:pt x="10477" y="14288"/>
                        </a:cubicBezTo>
                        <a:cubicBezTo>
                          <a:pt x="8573" y="11430"/>
                          <a:pt x="4763" y="8572"/>
                          <a:pt x="1905" y="7620"/>
                        </a:cubicBezTo>
                        <a:cubicBezTo>
                          <a:pt x="1905" y="7620"/>
                          <a:pt x="1905" y="7620"/>
                          <a:pt x="952" y="7620"/>
                        </a:cubicBezTo>
                        <a:cubicBezTo>
                          <a:pt x="952" y="7620"/>
                          <a:pt x="952" y="7620"/>
                          <a:pt x="952" y="7620"/>
                        </a:cubicBezTo>
                        <a:cubicBezTo>
                          <a:pt x="952" y="7620"/>
                          <a:pt x="952" y="7620"/>
                          <a:pt x="952" y="7620"/>
                        </a:cubicBezTo>
                        <a:cubicBezTo>
                          <a:pt x="1905" y="8572"/>
                          <a:pt x="3810" y="8572"/>
                          <a:pt x="4763" y="8572"/>
                        </a:cubicBezTo>
                        <a:cubicBezTo>
                          <a:pt x="6667" y="8572"/>
                          <a:pt x="9525" y="9525"/>
                          <a:pt x="12383" y="9525"/>
                        </a:cubicBezTo>
                        <a:cubicBezTo>
                          <a:pt x="19050" y="10478"/>
                          <a:pt x="26670" y="10478"/>
                          <a:pt x="33338" y="10478"/>
                        </a:cubicBezTo>
                        <a:cubicBezTo>
                          <a:pt x="36195" y="9525"/>
                          <a:pt x="40958" y="9525"/>
                          <a:pt x="45720" y="8572"/>
                        </a:cubicBezTo>
                        <a:cubicBezTo>
                          <a:pt x="45720" y="8572"/>
                          <a:pt x="45720" y="8572"/>
                          <a:pt x="45720" y="8572"/>
                        </a:cubicBezTo>
                        <a:cubicBezTo>
                          <a:pt x="45720" y="8572"/>
                          <a:pt x="45720" y="8572"/>
                          <a:pt x="45720" y="8572"/>
                        </a:cubicBezTo>
                        <a:close/>
                      </a:path>
                    </a:pathLst>
                  </a:custGeom>
                  <a:solidFill>
                    <a:srgbClr val="A05627"/>
                  </a:solidFill>
                  <a:ln w="9525" cap="flat">
                    <a:noFill/>
                    <a:prstDash val="solid"/>
                    <a:miter/>
                  </a:ln>
                </p:spPr>
                <p:txBody>
                  <a:bodyPr rtlCol="0" anchor="ctr"/>
                  <a:lstStyle/>
                  <a:p>
                    <a:endParaRPr lang="en-US"/>
                  </a:p>
                </p:txBody>
              </p:sp>
              <p:sp>
                <p:nvSpPr>
                  <p:cNvPr id="3090" name="Freeform: Shape 3089">
                    <a:extLst>
                      <a:ext uri="{FF2B5EF4-FFF2-40B4-BE49-F238E27FC236}">
                        <a16:creationId xmlns:a16="http://schemas.microsoft.com/office/drawing/2014/main" id="{0397388A-24F1-48F5-9D9F-296E371C7DCB}"/>
                      </a:ext>
                    </a:extLst>
                  </p:cNvPr>
                  <p:cNvSpPr/>
                  <p:nvPr/>
                </p:nvSpPr>
                <p:spPr>
                  <a:xfrm>
                    <a:off x="1415414" y="814704"/>
                    <a:ext cx="77152" cy="11430"/>
                  </a:xfrm>
                  <a:custGeom>
                    <a:avLst/>
                    <a:gdLst>
                      <a:gd name="connsiteX0" fmla="*/ 0 w 77152"/>
                      <a:gd name="connsiteY0" fmla="*/ 1905 h 11430"/>
                      <a:gd name="connsiteX1" fmla="*/ 952 w 77152"/>
                      <a:gd name="connsiteY1" fmla="*/ 4763 h 11430"/>
                      <a:gd name="connsiteX2" fmla="*/ 1905 w 77152"/>
                      <a:gd name="connsiteY2" fmla="*/ 6668 h 11430"/>
                      <a:gd name="connsiteX3" fmla="*/ 2858 w 77152"/>
                      <a:gd name="connsiteY3" fmla="*/ 7620 h 11430"/>
                      <a:gd name="connsiteX4" fmla="*/ 4763 w 77152"/>
                      <a:gd name="connsiteY4" fmla="*/ 8573 h 11430"/>
                      <a:gd name="connsiteX5" fmla="*/ 7620 w 77152"/>
                      <a:gd name="connsiteY5" fmla="*/ 9525 h 11430"/>
                      <a:gd name="connsiteX6" fmla="*/ 16193 w 77152"/>
                      <a:gd name="connsiteY6" fmla="*/ 10478 h 11430"/>
                      <a:gd name="connsiteX7" fmla="*/ 27623 w 77152"/>
                      <a:gd name="connsiteY7" fmla="*/ 11430 h 11430"/>
                      <a:gd name="connsiteX8" fmla="*/ 40958 w 77152"/>
                      <a:gd name="connsiteY8" fmla="*/ 11430 h 11430"/>
                      <a:gd name="connsiteX9" fmla="*/ 55245 w 77152"/>
                      <a:gd name="connsiteY9" fmla="*/ 9525 h 11430"/>
                      <a:gd name="connsiteX10" fmla="*/ 65723 w 77152"/>
                      <a:gd name="connsiteY10" fmla="*/ 6668 h 11430"/>
                      <a:gd name="connsiteX11" fmla="*/ 72390 w 77152"/>
                      <a:gd name="connsiteY11" fmla="*/ 3810 h 11430"/>
                      <a:gd name="connsiteX12" fmla="*/ 76200 w 77152"/>
                      <a:gd name="connsiteY12" fmla="*/ 953 h 11430"/>
                      <a:gd name="connsiteX13" fmla="*/ 77152 w 77152"/>
                      <a:gd name="connsiteY13" fmla="*/ 0 h 11430"/>
                      <a:gd name="connsiteX14" fmla="*/ 77152 w 77152"/>
                      <a:gd name="connsiteY14" fmla="*/ 0 h 11430"/>
                      <a:gd name="connsiteX15" fmla="*/ 77152 w 77152"/>
                      <a:gd name="connsiteY15" fmla="*/ 0 h 11430"/>
                      <a:gd name="connsiteX16" fmla="*/ 76200 w 77152"/>
                      <a:gd name="connsiteY16" fmla="*/ 0 h 11430"/>
                      <a:gd name="connsiteX17" fmla="*/ 75248 w 77152"/>
                      <a:gd name="connsiteY17" fmla="*/ 953 h 11430"/>
                      <a:gd name="connsiteX18" fmla="*/ 72390 w 77152"/>
                      <a:gd name="connsiteY18" fmla="*/ 2858 h 11430"/>
                      <a:gd name="connsiteX19" fmla="*/ 66675 w 77152"/>
                      <a:gd name="connsiteY19" fmla="*/ 5715 h 11430"/>
                      <a:gd name="connsiteX20" fmla="*/ 57150 w 77152"/>
                      <a:gd name="connsiteY20" fmla="*/ 8573 h 11430"/>
                      <a:gd name="connsiteX21" fmla="*/ 43815 w 77152"/>
                      <a:gd name="connsiteY21" fmla="*/ 10478 h 11430"/>
                      <a:gd name="connsiteX22" fmla="*/ 29527 w 77152"/>
                      <a:gd name="connsiteY22" fmla="*/ 11430 h 11430"/>
                      <a:gd name="connsiteX23" fmla="*/ 17145 w 77152"/>
                      <a:gd name="connsiteY23" fmla="*/ 11430 h 11430"/>
                      <a:gd name="connsiteX24" fmla="*/ 7620 w 77152"/>
                      <a:gd name="connsiteY24" fmla="*/ 10478 h 11430"/>
                      <a:gd name="connsiteX25" fmla="*/ 1905 w 77152"/>
                      <a:gd name="connsiteY25" fmla="*/ 9525 h 11430"/>
                      <a:gd name="connsiteX26" fmla="*/ 0 w 77152"/>
                      <a:gd name="connsiteY26" fmla="*/ 8573 h 11430"/>
                      <a:gd name="connsiteX27" fmla="*/ 0 w 77152"/>
                      <a:gd name="connsiteY27" fmla="*/ 1905 h 11430"/>
                      <a:gd name="connsiteX28" fmla="*/ 0 w 77152"/>
                      <a:gd name="connsiteY28" fmla="*/ 1905 h 11430"/>
                      <a:gd name="connsiteX29" fmla="*/ 0 w 77152"/>
                      <a:gd name="connsiteY29" fmla="*/ 1905 h 11430"/>
                      <a:gd name="connsiteX30" fmla="*/ 0 w 77152"/>
                      <a:gd name="connsiteY30" fmla="*/ 1905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152" h="11430">
                        <a:moveTo>
                          <a:pt x="0" y="1905"/>
                        </a:moveTo>
                        <a:cubicBezTo>
                          <a:pt x="0" y="2858"/>
                          <a:pt x="952" y="3810"/>
                          <a:pt x="952" y="4763"/>
                        </a:cubicBezTo>
                        <a:cubicBezTo>
                          <a:pt x="952" y="5715"/>
                          <a:pt x="1905" y="6668"/>
                          <a:pt x="1905" y="6668"/>
                        </a:cubicBezTo>
                        <a:cubicBezTo>
                          <a:pt x="1905" y="6668"/>
                          <a:pt x="2858" y="7620"/>
                          <a:pt x="2858" y="7620"/>
                        </a:cubicBezTo>
                        <a:cubicBezTo>
                          <a:pt x="2858" y="7620"/>
                          <a:pt x="3810" y="8573"/>
                          <a:pt x="4763" y="8573"/>
                        </a:cubicBezTo>
                        <a:cubicBezTo>
                          <a:pt x="5715" y="8573"/>
                          <a:pt x="6668" y="9525"/>
                          <a:pt x="7620" y="9525"/>
                        </a:cubicBezTo>
                        <a:cubicBezTo>
                          <a:pt x="10477" y="10478"/>
                          <a:pt x="13335" y="10478"/>
                          <a:pt x="16193" y="10478"/>
                        </a:cubicBezTo>
                        <a:cubicBezTo>
                          <a:pt x="20002" y="10478"/>
                          <a:pt x="23813" y="11430"/>
                          <a:pt x="27623" y="11430"/>
                        </a:cubicBezTo>
                        <a:cubicBezTo>
                          <a:pt x="32385" y="11430"/>
                          <a:pt x="37148" y="11430"/>
                          <a:pt x="40958" y="11430"/>
                        </a:cubicBezTo>
                        <a:cubicBezTo>
                          <a:pt x="45720" y="11430"/>
                          <a:pt x="50483" y="10478"/>
                          <a:pt x="55245" y="9525"/>
                        </a:cubicBezTo>
                        <a:cubicBezTo>
                          <a:pt x="59055" y="8573"/>
                          <a:pt x="62865" y="7620"/>
                          <a:pt x="65723" y="6668"/>
                        </a:cubicBezTo>
                        <a:cubicBezTo>
                          <a:pt x="67627" y="5715"/>
                          <a:pt x="70485" y="4763"/>
                          <a:pt x="72390" y="3810"/>
                        </a:cubicBezTo>
                        <a:cubicBezTo>
                          <a:pt x="73343" y="2858"/>
                          <a:pt x="75248" y="1905"/>
                          <a:pt x="76200" y="953"/>
                        </a:cubicBezTo>
                        <a:cubicBezTo>
                          <a:pt x="76200" y="953"/>
                          <a:pt x="77152" y="0"/>
                          <a:pt x="77152" y="0"/>
                        </a:cubicBezTo>
                        <a:cubicBezTo>
                          <a:pt x="77152" y="0"/>
                          <a:pt x="77152" y="0"/>
                          <a:pt x="77152" y="0"/>
                        </a:cubicBezTo>
                        <a:cubicBezTo>
                          <a:pt x="77152" y="0"/>
                          <a:pt x="77152" y="0"/>
                          <a:pt x="77152" y="0"/>
                        </a:cubicBezTo>
                        <a:cubicBezTo>
                          <a:pt x="77152" y="0"/>
                          <a:pt x="77152" y="0"/>
                          <a:pt x="76200" y="0"/>
                        </a:cubicBezTo>
                        <a:cubicBezTo>
                          <a:pt x="76200" y="0"/>
                          <a:pt x="76200" y="953"/>
                          <a:pt x="75248" y="953"/>
                        </a:cubicBezTo>
                        <a:cubicBezTo>
                          <a:pt x="74295" y="1905"/>
                          <a:pt x="73343" y="2858"/>
                          <a:pt x="72390" y="2858"/>
                        </a:cubicBezTo>
                        <a:cubicBezTo>
                          <a:pt x="70485" y="3810"/>
                          <a:pt x="68580" y="4763"/>
                          <a:pt x="66675" y="5715"/>
                        </a:cubicBezTo>
                        <a:cubicBezTo>
                          <a:pt x="63818" y="6668"/>
                          <a:pt x="60960" y="7620"/>
                          <a:pt x="57150" y="8573"/>
                        </a:cubicBezTo>
                        <a:cubicBezTo>
                          <a:pt x="52388" y="9525"/>
                          <a:pt x="48577" y="10478"/>
                          <a:pt x="43815" y="10478"/>
                        </a:cubicBezTo>
                        <a:cubicBezTo>
                          <a:pt x="39052" y="11430"/>
                          <a:pt x="34290" y="11430"/>
                          <a:pt x="29527" y="11430"/>
                        </a:cubicBezTo>
                        <a:cubicBezTo>
                          <a:pt x="25718" y="11430"/>
                          <a:pt x="21908" y="11430"/>
                          <a:pt x="17145" y="11430"/>
                        </a:cubicBezTo>
                        <a:cubicBezTo>
                          <a:pt x="14288" y="11430"/>
                          <a:pt x="10477" y="10478"/>
                          <a:pt x="7620" y="10478"/>
                        </a:cubicBezTo>
                        <a:cubicBezTo>
                          <a:pt x="5715" y="10478"/>
                          <a:pt x="3810" y="9525"/>
                          <a:pt x="1905" y="9525"/>
                        </a:cubicBezTo>
                        <a:cubicBezTo>
                          <a:pt x="952" y="9525"/>
                          <a:pt x="952" y="8573"/>
                          <a:pt x="0" y="8573"/>
                        </a:cubicBezTo>
                        <a:cubicBezTo>
                          <a:pt x="1905" y="5715"/>
                          <a:pt x="952" y="3810"/>
                          <a:pt x="0" y="1905"/>
                        </a:cubicBezTo>
                        <a:cubicBezTo>
                          <a:pt x="952" y="1905"/>
                          <a:pt x="952" y="1905"/>
                          <a:pt x="0" y="1905"/>
                        </a:cubicBezTo>
                        <a:cubicBezTo>
                          <a:pt x="952" y="1905"/>
                          <a:pt x="0" y="1905"/>
                          <a:pt x="0" y="1905"/>
                        </a:cubicBezTo>
                        <a:lnTo>
                          <a:pt x="0" y="1905"/>
                        </a:lnTo>
                        <a:close/>
                      </a:path>
                    </a:pathLst>
                  </a:custGeom>
                  <a:solidFill>
                    <a:srgbClr val="A05627"/>
                  </a:solidFill>
                  <a:ln w="9525" cap="flat">
                    <a:noFill/>
                    <a:prstDash val="solid"/>
                    <a:miter/>
                  </a:ln>
                </p:spPr>
                <p:txBody>
                  <a:bodyPr rtlCol="0" anchor="ctr"/>
                  <a:lstStyle/>
                  <a:p>
                    <a:endParaRPr lang="en-US"/>
                  </a:p>
                </p:txBody>
              </p:sp>
            </p:grpSp>
            <p:grpSp>
              <p:nvGrpSpPr>
                <p:cNvPr id="3091" name="Graphic 4">
                  <a:extLst>
                    <a:ext uri="{FF2B5EF4-FFF2-40B4-BE49-F238E27FC236}">
                      <a16:creationId xmlns:a16="http://schemas.microsoft.com/office/drawing/2014/main" id="{4D76B4F0-1B6C-4ECE-B51B-7B2BD39A0F52}"/>
                    </a:ext>
                  </a:extLst>
                </p:cNvPr>
                <p:cNvGrpSpPr/>
                <p:nvPr/>
              </p:nvGrpSpPr>
              <p:grpSpPr>
                <a:xfrm>
                  <a:off x="1482089" y="744219"/>
                  <a:ext cx="62111" cy="91923"/>
                  <a:chOff x="1482089" y="744219"/>
                  <a:chExt cx="62111" cy="91923"/>
                </a:xfrm>
              </p:grpSpPr>
              <p:grpSp>
                <p:nvGrpSpPr>
                  <p:cNvPr id="3092" name="Graphic 4">
                    <a:extLst>
                      <a:ext uri="{FF2B5EF4-FFF2-40B4-BE49-F238E27FC236}">
                        <a16:creationId xmlns:a16="http://schemas.microsoft.com/office/drawing/2014/main" id="{2D766664-06FF-457D-97C3-F38E006F6703}"/>
                      </a:ext>
                    </a:extLst>
                  </p:cNvPr>
                  <p:cNvGrpSpPr/>
                  <p:nvPr/>
                </p:nvGrpSpPr>
                <p:grpSpPr>
                  <a:xfrm>
                    <a:off x="1482089" y="744219"/>
                    <a:ext cx="46672" cy="66675"/>
                    <a:chOff x="1482089" y="744219"/>
                    <a:chExt cx="46672" cy="66675"/>
                  </a:xfrm>
                </p:grpSpPr>
                <p:grpSp>
                  <p:nvGrpSpPr>
                    <p:cNvPr id="3093" name="Graphic 4">
                      <a:extLst>
                        <a:ext uri="{FF2B5EF4-FFF2-40B4-BE49-F238E27FC236}">
                          <a16:creationId xmlns:a16="http://schemas.microsoft.com/office/drawing/2014/main" id="{4C476BF8-5C15-41EA-9C51-07152CE8F518}"/>
                        </a:ext>
                      </a:extLst>
                    </p:cNvPr>
                    <p:cNvGrpSpPr/>
                    <p:nvPr/>
                  </p:nvGrpSpPr>
                  <p:grpSpPr>
                    <a:xfrm>
                      <a:off x="1482089" y="744219"/>
                      <a:ext cx="44847" cy="60093"/>
                      <a:chOff x="1482089" y="744219"/>
                      <a:chExt cx="44847" cy="60093"/>
                    </a:xfrm>
                  </p:grpSpPr>
                  <p:grpSp>
                    <p:nvGrpSpPr>
                      <p:cNvPr id="3094" name="Graphic 4">
                        <a:extLst>
                          <a:ext uri="{FF2B5EF4-FFF2-40B4-BE49-F238E27FC236}">
                            <a16:creationId xmlns:a16="http://schemas.microsoft.com/office/drawing/2014/main" id="{F4191386-BA05-4896-AFD0-47EFCE31BE99}"/>
                          </a:ext>
                        </a:extLst>
                      </p:cNvPr>
                      <p:cNvGrpSpPr/>
                      <p:nvPr/>
                    </p:nvGrpSpPr>
                    <p:grpSpPr>
                      <a:xfrm>
                        <a:off x="1482089" y="744219"/>
                        <a:ext cx="44847" cy="60093"/>
                        <a:chOff x="1482089" y="744219"/>
                        <a:chExt cx="44847" cy="60093"/>
                      </a:xfrm>
                    </p:grpSpPr>
                    <p:grpSp>
                      <p:nvGrpSpPr>
                        <p:cNvPr id="3095" name="Graphic 4">
                          <a:extLst>
                            <a:ext uri="{FF2B5EF4-FFF2-40B4-BE49-F238E27FC236}">
                              <a16:creationId xmlns:a16="http://schemas.microsoft.com/office/drawing/2014/main" id="{3E9BDFDE-DD3B-44F6-AB55-82D87673FAB8}"/>
                            </a:ext>
                          </a:extLst>
                        </p:cNvPr>
                        <p:cNvGrpSpPr/>
                        <p:nvPr/>
                      </p:nvGrpSpPr>
                      <p:grpSpPr>
                        <a:xfrm>
                          <a:off x="1482089" y="744219"/>
                          <a:ext cx="43895" cy="60093"/>
                          <a:chOff x="1482089" y="744219"/>
                          <a:chExt cx="43895" cy="60093"/>
                        </a:xfrm>
                      </p:grpSpPr>
                      <p:sp>
                        <p:nvSpPr>
                          <p:cNvPr id="3096" name="Freeform: Shape 3095">
                            <a:extLst>
                              <a:ext uri="{FF2B5EF4-FFF2-40B4-BE49-F238E27FC236}">
                                <a16:creationId xmlns:a16="http://schemas.microsoft.com/office/drawing/2014/main" id="{74AC3170-96FD-4F51-A03F-3669D9AEDD8D}"/>
                              </a:ext>
                            </a:extLst>
                          </p:cNvPr>
                          <p:cNvSpPr/>
                          <p:nvPr/>
                        </p:nvSpPr>
                        <p:spPr>
                          <a:xfrm>
                            <a:off x="1482990" y="745172"/>
                            <a:ext cx="42994" cy="59106"/>
                          </a:xfrm>
                          <a:custGeom>
                            <a:avLst/>
                            <a:gdLst>
                              <a:gd name="connsiteX0" fmla="*/ 52 w 42994"/>
                              <a:gd name="connsiteY0" fmla="*/ 31432 h 59106"/>
                              <a:gd name="connsiteX1" fmla="*/ 23864 w 42994"/>
                              <a:gd name="connsiteY1" fmla="*/ 59055 h 59106"/>
                              <a:gd name="connsiteX2" fmla="*/ 42914 w 42994"/>
                              <a:gd name="connsiteY2" fmla="*/ 29528 h 59106"/>
                              <a:gd name="connsiteX3" fmla="*/ 22912 w 42994"/>
                              <a:gd name="connsiteY3" fmla="*/ 0 h 59106"/>
                              <a:gd name="connsiteX4" fmla="*/ 52 w 42994"/>
                              <a:gd name="connsiteY4" fmla="*/ 31432 h 59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4" h="59106">
                                <a:moveTo>
                                  <a:pt x="52" y="31432"/>
                                </a:moveTo>
                                <a:cubicBezTo>
                                  <a:pt x="-901" y="47625"/>
                                  <a:pt x="11482" y="60007"/>
                                  <a:pt x="23864" y="59055"/>
                                </a:cubicBezTo>
                                <a:cubicBezTo>
                                  <a:pt x="36247" y="58103"/>
                                  <a:pt x="43867" y="45720"/>
                                  <a:pt x="42914" y="29528"/>
                                </a:cubicBezTo>
                                <a:cubicBezTo>
                                  <a:pt x="41962" y="13335"/>
                                  <a:pt x="33389" y="0"/>
                                  <a:pt x="22912" y="0"/>
                                </a:cubicBezTo>
                                <a:cubicBezTo>
                                  <a:pt x="12434" y="0"/>
                                  <a:pt x="1004" y="15240"/>
                                  <a:pt x="52" y="31432"/>
                                </a:cubicBezTo>
                                <a:close/>
                              </a:path>
                            </a:pathLst>
                          </a:custGeom>
                          <a:solidFill>
                            <a:srgbClr val="FFFAF7"/>
                          </a:solidFill>
                          <a:ln w="9525" cap="flat">
                            <a:noFill/>
                            <a:prstDash val="solid"/>
                            <a:miter/>
                          </a:ln>
                        </p:spPr>
                        <p:txBody>
                          <a:bodyPr rtlCol="0" anchor="ctr"/>
                          <a:lstStyle/>
                          <a:p>
                            <a:endParaRPr lang="en-US"/>
                          </a:p>
                        </p:txBody>
                      </p:sp>
                      <p:sp>
                        <p:nvSpPr>
                          <p:cNvPr id="3097" name="Freeform: Shape 3096">
                            <a:extLst>
                              <a:ext uri="{FF2B5EF4-FFF2-40B4-BE49-F238E27FC236}">
                                <a16:creationId xmlns:a16="http://schemas.microsoft.com/office/drawing/2014/main" id="{2593373D-A9AD-4B2E-8B21-63B70F61D4F7}"/>
                              </a:ext>
                            </a:extLst>
                          </p:cNvPr>
                          <p:cNvSpPr/>
                          <p:nvPr/>
                        </p:nvSpPr>
                        <p:spPr>
                          <a:xfrm>
                            <a:off x="1482089" y="744219"/>
                            <a:ext cx="43814" cy="60093"/>
                          </a:xfrm>
                          <a:custGeom>
                            <a:avLst/>
                            <a:gdLst>
                              <a:gd name="connsiteX0" fmla="*/ 952 w 43814"/>
                              <a:gd name="connsiteY0" fmla="*/ 32385 h 60093"/>
                              <a:gd name="connsiteX1" fmla="*/ 4763 w 43814"/>
                              <a:gd name="connsiteY1" fmla="*/ 48578 h 60093"/>
                              <a:gd name="connsiteX2" fmla="*/ 15240 w 43814"/>
                              <a:gd name="connsiteY2" fmla="*/ 58103 h 60093"/>
                              <a:gd name="connsiteX3" fmla="*/ 29527 w 43814"/>
                              <a:gd name="connsiteY3" fmla="*/ 59055 h 60093"/>
                              <a:gd name="connsiteX4" fmla="*/ 40005 w 43814"/>
                              <a:gd name="connsiteY4" fmla="*/ 50483 h 60093"/>
                              <a:gd name="connsiteX5" fmla="*/ 43815 w 43814"/>
                              <a:gd name="connsiteY5" fmla="*/ 34290 h 60093"/>
                              <a:gd name="connsiteX6" fmla="*/ 40958 w 43814"/>
                              <a:gd name="connsiteY6" fmla="*/ 15240 h 60093"/>
                              <a:gd name="connsiteX7" fmla="*/ 31433 w 43814"/>
                              <a:gd name="connsiteY7" fmla="*/ 2858 h 60093"/>
                              <a:gd name="connsiteX8" fmla="*/ 24765 w 43814"/>
                              <a:gd name="connsiteY8" fmla="*/ 0 h 60093"/>
                              <a:gd name="connsiteX9" fmla="*/ 18098 w 43814"/>
                              <a:gd name="connsiteY9" fmla="*/ 953 h 60093"/>
                              <a:gd name="connsiteX10" fmla="*/ 6668 w 43814"/>
                              <a:gd name="connsiteY10" fmla="*/ 10478 h 60093"/>
                              <a:gd name="connsiteX11" fmla="*/ 0 w 43814"/>
                              <a:gd name="connsiteY11" fmla="*/ 27622 h 60093"/>
                              <a:gd name="connsiteX12" fmla="*/ 952 w 43814"/>
                              <a:gd name="connsiteY12" fmla="*/ 32385 h 60093"/>
                              <a:gd name="connsiteX13" fmla="*/ 952 w 43814"/>
                              <a:gd name="connsiteY13" fmla="*/ 32385 h 60093"/>
                              <a:gd name="connsiteX14" fmla="*/ 5715 w 43814"/>
                              <a:gd name="connsiteY14" fmla="*/ 15240 h 60093"/>
                              <a:gd name="connsiteX15" fmla="*/ 16193 w 43814"/>
                              <a:gd name="connsiteY15" fmla="*/ 3810 h 60093"/>
                              <a:gd name="connsiteX16" fmla="*/ 21908 w 43814"/>
                              <a:gd name="connsiteY16" fmla="*/ 1905 h 60093"/>
                              <a:gd name="connsiteX17" fmla="*/ 28575 w 43814"/>
                              <a:gd name="connsiteY17" fmla="*/ 2858 h 60093"/>
                              <a:gd name="connsiteX18" fmla="*/ 39052 w 43814"/>
                              <a:gd name="connsiteY18" fmla="*/ 13335 h 60093"/>
                              <a:gd name="connsiteX19" fmla="*/ 43815 w 43814"/>
                              <a:gd name="connsiteY19" fmla="*/ 30480 h 60093"/>
                              <a:gd name="connsiteX20" fmla="*/ 40958 w 43814"/>
                              <a:gd name="connsiteY20" fmla="*/ 47625 h 60093"/>
                              <a:gd name="connsiteX21" fmla="*/ 31433 w 43814"/>
                              <a:gd name="connsiteY21" fmla="*/ 58103 h 60093"/>
                              <a:gd name="connsiteX22" fmla="*/ 18098 w 43814"/>
                              <a:gd name="connsiteY22" fmla="*/ 59055 h 60093"/>
                              <a:gd name="connsiteX23" fmla="*/ 6668 w 43814"/>
                              <a:gd name="connsiteY23" fmla="*/ 51435 h 60093"/>
                              <a:gd name="connsiteX24" fmla="*/ 952 w 43814"/>
                              <a:gd name="connsiteY24" fmla="*/ 37147 h 60093"/>
                              <a:gd name="connsiteX25" fmla="*/ 952 w 43814"/>
                              <a:gd name="connsiteY25" fmla="*/ 32385 h 60093"/>
                              <a:gd name="connsiteX26" fmla="*/ 952 w 43814"/>
                              <a:gd name="connsiteY26" fmla="*/ 32385 h 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14" h="60093">
                                <a:moveTo>
                                  <a:pt x="952" y="32385"/>
                                </a:moveTo>
                                <a:cubicBezTo>
                                  <a:pt x="952" y="38100"/>
                                  <a:pt x="1905" y="43815"/>
                                  <a:pt x="4763" y="48578"/>
                                </a:cubicBezTo>
                                <a:cubicBezTo>
                                  <a:pt x="7620" y="52388"/>
                                  <a:pt x="10477" y="56197"/>
                                  <a:pt x="15240" y="58103"/>
                                </a:cubicBezTo>
                                <a:cubicBezTo>
                                  <a:pt x="20002" y="60008"/>
                                  <a:pt x="24765" y="60960"/>
                                  <a:pt x="29527" y="59055"/>
                                </a:cubicBezTo>
                                <a:cubicBezTo>
                                  <a:pt x="34290" y="58103"/>
                                  <a:pt x="38100" y="54293"/>
                                  <a:pt x="40005" y="50483"/>
                                </a:cubicBezTo>
                                <a:cubicBezTo>
                                  <a:pt x="42863" y="45720"/>
                                  <a:pt x="43815" y="40005"/>
                                  <a:pt x="43815" y="34290"/>
                                </a:cubicBezTo>
                                <a:cubicBezTo>
                                  <a:pt x="43815" y="27622"/>
                                  <a:pt x="42863" y="21908"/>
                                  <a:pt x="40958" y="15240"/>
                                </a:cubicBezTo>
                                <a:cubicBezTo>
                                  <a:pt x="39052" y="10478"/>
                                  <a:pt x="36195" y="5715"/>
                                  <a:pt x="31433" y="2858"/>
                                </a:cubicBezTo>
                                <a:cubicBezTo>
                                  <a:pt x="29527" y="1905"/>
                                  <a:pt x="27623" y="953"/>
                                  <a:pt x="24765" y="0"/>
                                </a:cubicBezTo>
                                <a:cubicBezTo>
                                  <a:pt x="22860" y="0"/>
                                  <a:pt x="20002" y="0"/>
                                  <a:pt x="18098" y="953"/>
                                </a:cubicBezTo>
                                <a:cubicBezTo>
                                  <a:pt x="13335" y="2858"/>
                                  <a:pt x="9525" y="6668"/>
                                  <a:pt x="6668" y="10478"/>
                                </a:cubicBezTo>
                                <a:cubicBezTo>
                                  <a:pt x="2858" y="15240"/>
                                  <a:pt x="952" y="20955"/>
                                  <a:pt x="0" y="27622"/>
                                </a:cubicBezTo>
                                <a:cubicBezTo>
                                  <a:pt x="952" y="29528"/>
                                  <a:pt x="952" y="31433"/>
                                  <a:pt x="952" y="32385"/>
                                </a:cubicBezTo>
                                <a:cubicBezTo>
                                  <a:pt x="952" y="32385"/>
                                  <a:pt x="1905" y="33338"/>
                                  <a:pt x="952" y="32385"/>
                                </a:cubicBezTo>
                                <a:cubicBezTo>
                                  <a:pt x="1905" y="26670"/>
                                  <a:pt x="2858" y="20003"/>
                                  <a:pt x="5715" y="15240"/>
                                </a:cubicBezTo>
                                <a:cubicBezTo>
                                  <a:pt x="8573" y="10478"/>
                                  <a:pt x="11430" y="6668"/>
                                  <a:pt x="16193" y="3810"/>
                                </a:cubicBezTo>
                                <a:cubicBezTo>
                                  <a:pt x="18098" y="2858"/>
                                  <a:pt x="20002" y="1905"/>
                                  <a:pt x="21908" y="1905"/>
                                </a:cubicBezTo>
                                <a:cubicBezTo>
                                  <a:pt x="23813" y="1905"/>
                                  <a:pt x="26670" y="1905"/>
                                  <a:pt x="28575" y="2858"/>
                                </a:cubicBezTo>
                                <a:cubicBezTo>
                                  <a:pt x="33338" y="4763"/>
                                  <a:pt x="36195" y="8572"/>
                                  <a:pt x="39052" y="13335"/>
                                </a:cubicBezTo>
                                <a:cubicBezTo>
                                  <a:pt x="41910" y="19050"/>
                                  <a:pt x="43815" y="24765"/>
                                  <a:pt x="43815" y="30480"/>
                                </a:cubicBezTo>
                                <a:cubicBezTo>
                                  <a:pt x="43815" y="36195"/>
                                  <a:pt x="43815" y="41910"/>
                                  <a:pt x="40958" y="47625"/>
                                </a:cubicBezTo>
                                <a:cubicBezTo>
                                  <a:pt x="39052" y="52388"/>
                                  <a:pt x="36195" y="56197"/>
                                  <a:pt x="31433" y="58103"/>
                                </a:cubicBezTo>
                                <a:cubicBezTo>
                                  <a:pt x="27623" y="60008"/>
                                  <a:pt x="21908" y="60960"/>
                                  <a:pt x="18098" y="59055"/>
                                </a:cubicBezTo>
                                <a:cubicBezTo>
                                  <a:pt x="13335" y="58103"/>
                                  <a:pt x="9525" y="55245"/>
                                  <a:pt x="6668" y="51435"/>
                                </a:cubicBezTo>
                                <a:cubicBezTo>
                                  <a:pt x="3810" y="47625"/>
                                  <a:pt x="1905" y="41910"/>
                                  <a:pt x="952" y="37147"/>
                                </a:cubicBezTo>
                                <a:cubicBezTo>
                                  <a:pt x="1905" y="35243"/>
                                  <a:pt x="1905" y="34290"/>
                                  <a:pt x="952" y="32385"/>
                                </a:cubicBezTo>
                                <a:cubicBezTo>
                                  <a:pt x="1905" y="32385"/>
                                  <a:pt x="952" y="32385"/>
                                  <a:pt x="952" y="32385"/>
                                </a:cubicBezTo>
                                <a:close/>
                              </a:path>
                            </a:pathLst>
                          </a:custGeom>
                          <a:solidFill>
                            <a:srgbClr val="A05627"/>
                          </a:solidFill>
                          <a:ln w="9525" cap="flat">
                            <a:noFill/>
                            <a:prstDash val="solid"/>
                            <a:miter/>
                          </a:ln>
                        </p:spPr>
                        <p:txBody>
                          <a:bodyPr rtlCol="0" anchor="ctr"/>
                          <a:lstStyle/>
                          <a:p>
                            <a:endParaRPr lang="en-US"/>
                          </a:p>
                        </p:txBody>
                      </p:sp>
                    </p:grpSp>
                    <p:sp>
                      <p:nvSpPr>
                        <p:cNvPr id="3098" name="Freeform: Shape 3097">
                          <a:extLst>
                            <a:ext uri="{FF2B5EF4-FFF2-40B4-BE49-F238E27FC236}">
                              <a16:creationId xmlns:a16="http://schemas.microsoft.com/office/drawing/2014/main" id="{DD7C199E-B714-4041-A614-A548F3A9CA0F}"/>
                            </a:ext>
                          </a:extLst>
                        </p:cNvPr>
                        <p:cNvSpPr/>
                        <p:nvPr/>
                      </p:nvSpPr>
                      <p:spPr>
                        <a:xfrm>
                          <a:off x="1483939" y="745172"/>
                          <a:ext cx="42998" cy="59110"/>
                        </a:xfrm>
                        <a:custGeom>
                          <a:avLst/>
                          <a:gdLst>
                            <a:gd name="connsiteX0" fmla="*/ 23868 w 42998"/>
                            <a:gd name="connsiteY0" fmla="*/ 59055 h 59110"/>
                            <a:gd name="connsiteX1" fmla="*/ 42918 w 42998"/>
                            <a:gd name="connsiteY1" fmla="*/ 29528 h 59110"/>
                            <a:gd name="connsiteX2" fmla="*/ 22916 w 42998"/>
                            <a:gd name="connsiteY2" fmla="*/ 0 h 59110"/>
                            <a:gd name="connsiteX3" fmla="*/ 56 w 42998"/>
                            <a:gd name="connsiteY3" fmla="*/ 31432 h 59110"/>
                            <a:gd name="connsiteX4" fmla="*/ 23868 w 42998"/>
                            <a:gd name="connsiteY4" fmla="*/ 59055 h 59110"/>
                            <a:gd name="connsiteX5" fmla="*/ 2913 w 42998"/>
                            <a:gd name="connsiteY5" fmla="*/ 29528 h 59110"/>
                            <a:gd name="connsiteX6" fmla="*/ 21963 w 42998"/>
                            <a:gd name="connsiteY6" fmla="*/ 1905 h 59110"/>
                            <a:gd name="connsiteX7" fmla="*/ 39108 w 42998"/>
                            <a:gd name="connsiteY7" fmla="*/ 28575 h 59110"/>
                            <a:gd name="connsiteX8" fmla="*/ 23868 w 42998"/>
                            <a:gd name="connsiteY8" fmla="*/ 54293 h 59110"/>
                            <a:gd name="connsiteX9" fmla="*/ 2913 w 42998"/>
                            <a:gd name="connsiteY9" fmla="*/ 29528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8" h="59110">
                              <a:moveTo>
                                <a:pt x="23868" y="59055"/>
                              </a:moveTo>
                              <a:cubicBezTo>
                                <a:pt x="36251" y="58103"/>
                                <a:pt x="43870" y="45720"/>
                                <a:pt x="42918" y="29528"/>
                              </a:cubicBezTo>
                              <a:cubicBezTo>
                                <a:pt x="41966" y="13335"/>
                                <a:pt x="33393" y="0"/>
                                <a:pt x="22916" y="0"/>
                              </a:cubicBezTo>
                              <a:cubicBezTo>
                                <a:pt x="12438" y="0"/>
                                <a:pt x="1008" y="15240"/>
                                <a:pt x="56" y="31432"/>
                              </a:cubicBezTo>
                              <a:cubicBezTo>
                                <a:pt x="-897" y="48578"/>
                                <a:pt x="10533" y="60007"/>
                                <a:pt x="23868" y="59055"/>
                              </a:cubicBezTo>
                              <a:close/>
                              <a:moveTo>
                                <a:pt x="2913" y="29528"/>
                              </a:moveTo>
                              <a:cubicBezTo>
                                <a:pt x="3866" y="15240"/>
                                <a:pt x="12438" y="953"/>
                                <a:pt x="21963" y="1905"/>
                              </a:cubicBezTo>
                              <a:cubicBezTo>
                                <a:pt x="31488" y="2857"/>
                                <a:pt x="39108" y="14288"/>
                                <a:pt x="39108" y="28575"/>
                              </a:cubicBezTo>
                              <a:cubicBezTo>
                                <a:pt x="40061" y="42863"/>
                                <a:pt x="35298" y="54293"/>
                                <a:pt x="23868" y="54293"/>
                              </a:cubicBezTo>
                              <a:cubicBezTo>
                                <a:pt x="13391" y="54293"/>
                                <a:pt x="2913" y="43815"/>
                                <a:pt x="2913" y="29528"/>
                              </a:cubicBezTo>
                              <a:close/>
                            </a:path>
                          </a:pathLst>
                        </a:custGeom>
                        <a:solidFill>
                          <a:srgbClr val="E8E1D9"/>
                        </a:solidFill>
                        <a:ln w="9525" cap="flat">
                          <a:noFill/>
                          <a:prstDash val="solid"/>
                          <a:miter/>
                        </a:ln>
                      </p:spPr>
                      <p:txBody>
                        <a:bodyPr rtlCol="0" anchor="ctr"/>
                        <a:lstStyle/>
                        <a:p>
                          <a:endParaRPr lang="en-US"/>
                        </a:p>
                      </p:txBody>
                    </p:sp>
                  </p:grpSp>
                  <p:grpSp>
                    <p:nvGrpSpPr>
                      <p:cNvPr id="3099" name="Graphic 4">
                        <a:extLst>
                          <a:ext uri="{FF2B5EF4-FFF2-40B4-BE49-F238E27FC236}">
                            <a16:creationId xmlns:a16="http://schemas.microsoft.com/office/drawing/2014/main" id="{0AC1F453-BDBD-4E24-ACF5-8F7D39708C70}"/>
                          </a:ext>
                        </a:extLst>
                      </p:cNvPr>
                      <p:cNvGrpSpPr/>
                      <p:nvPr/>
                    </p:nvGrpSpPr>
                    <p:grpSpPr>
                      <a:xfrm>
                        <a:off x="1490520" y="754624"/>
                        <a:ext cx="30712" cy="45104"/>
                        <a:chOff x="1490520" y="754624"/>
                        <a:chExt cx="30712" cy="45104"/>
                      </a:xfrm>
                    </p:grpSpPr>
                    <p:sp>
                      <p:nvSpPr>
                        <p:cNvPr id="3100" name="Freeform: Shape 3099">
                          <a:extLst>
                            <a:ext uri="{FF2B5EF4-FFF2-40B4-BE49-F238E27FC236}">
                              <a16:creationId xmlns:a16="http://schemas.microsoft.com/office/drawing/2014/main" id="{0E12C736-49C9-46B8-8FC4-94881E127FDE}"/>
                            </a:ext>
                          </a:extLst>
                        </p:cNvPr>
                        <p:cNvSpPr/>
                        <p:nvPr/>
                      </p:nvSpPr>
                      <p:spPr>
                        <a:xfrm>
                          <a:off x="1490520" y="754624"/>
                          <a:ext cx="30712" cy="45104"/>
                        </a:xfrm>
                        <a:custGeom>
                          <a:avLst/>
                          <a:gdLst>
                            <a:gd name="connsiteX0" fmla="*/ 142 w 30712"/>
                            <a:gd name="connsiteY0" fmla="*/ 20075 h 45104"/>
                            <a:gd name="connsiteX1" fmla="*/ 12524 w 30712"/>
                            <a:gd name="connsiteY1" fmla="*/ 44840 h 45104"/>
                            <a:gd name="connsiteX2" fmla="*/ 30622 w 30712"/>
                            <a:gd name="connsiteY2" fmla="*/ 25790 h 45104"/>
                            <a:gd name="connsiteX3" fmla="*/ 16334 w 30712"/>
                            <a:gd name="connsiteY3" fmla="*/ 72 h 45104"/>
                            <a:gd name="connsiteX4" fmla="*/ 142 w 30712"/>
                            <a:gd name="connsiteY4" fmla="*/ 20075 h 4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2" h="45104">
                              <a:moveTo>
                                <a:pt x="142" y="20075"/>
                              </a:moveTo>
                              <a:cubicBezTo>
                                <a:pt x="-811" y="32457"/>
                                <a:pt x="2999" y="42935"/>
                                <a:pt x="12524" y="44840"/>
                              </a:cubicBezTo>
                              <a:cubicBezTo>
                                <a:pt x="21097" y="46745"/>
                                <a:pt x="29669" y="38172"/>
                                <a:pt x="30622" y="25790"/>
                              </a:cubicBezTo>
                              <a:cubicBezTo>
                                <a:pt x="31574" y="13407"/>
                                <a:pt x="24907" y="1025"/>
                                <a:pt x="16334" y="72"/>
                              </a:cubicBezTo>
                              <a:cubicBezTo>
                                <a:pt x="8714" y="-880"/>
                                <a:pt x="1094" y="7692"/>
                                <a:pt x="142" y="20075"/>
                              </a:cubicBezTo>
                              <a:close/>
                            </a:path>
                          </a:pathLst>
                        </a:custGeom>
                        <a:solidFill>
                          <a:srgbClr val="4D5760"/>
                        </a:solidFill>
                        <a:ln w="9525" cap="flat">
                          <a:noFill/>
                          <a:prstDash val="solid"/>
                          <a:miter/>
                        </a:ln>
                      </p:spPr>
                      <p:txBody>
                        <a:bodyPr rtlCol="0" anchor="ctr"/>
                        <a:lstStyle/>
                        <a:p>
                          <a:endParaRPr lang="en-US"/>
                        </a:p>
                      </p:txBody>
                    </p:sp>
                    <p:sp>
                      <p:nvSpPr>
                        <p:cNvPr id="3101" name="Freeform: Shape 3100">
                          <a:extLst>
                            <a:ext uri="{FF2B5EF4-FFF2-40B4-BE49-F238E27FC236}">
                              <a16:creationId xmlns:a16="http://schemas.microsoft.com/office/drawing/2014/main" id="{C7C108C0-4D6C-4F93-8FB9-963DF5565D0E}"/>
                            </a:ext>
                          </a:extLst>
                        </p:cNvPr>
                        <p:cNvSpPr/>
                        <p:nvPr/>
                      </p:nvSpPr>
                      <p:spPr>
                        <a:xfrm>
                          <a:off x="1490520" y="754631"/>
                          <a:ext cx="30712" cy="45098"/>
                        </a:xfrm>
                        <a:custGeom>
                          <a:avLst/>
                          <a:gdLst>
                            <a:gd name="connsiteX0" fmla="*/ 12524 w 30712"/>
                            <a:gd name="connsiteY0" fmla="*/ 44833 h 45098"/>
                            <a:gd name="connsiteX1" fmla="*/ 30622 w 30712"/>
                            <a:gd name="connsiteY1" fmla="*/ 25783 h 45098"/>
                            <a:gd name="connsiteX2" fmla="*/ 16334 w 30712"/>
                            <a:gd name="connsiteY2" fmla="*/ 66 h 45098"/>
                            <a:gd name="connsiteX3" fmla="*/ 142 w 30712"/>
                            <a:gd name="connsiteY3" fmla="*/ 21021 h 45098"/>
                            <a:gd name="connsiteX4" fmla="*/ 12524 w 30712"/>
                            <a:gd name="connsiteY4" fmla="*/ 44833 h 45098"/>
                            <a:gd name="connsiteX5" fmla="*/ 5857 w 30712"/>
                            <a:gd name="connsiteY5" fmla="*/ 10543 h 45098"/>
                            <a:gd name="connsiteX6" fmla="*/ 7762 w 30712"/>
                            <a:gd name="connsiteY6" fmla="*/ 12448 h 45098"/>
                            <a:gd name="connsiteX7" fmla="*/ 5857 w 30712"/>
                            <a:gd name="connsiteY7" fmla="*/ 32451 h 45098"/>
                            <a:gd name="connsiteX8" fmla="*/ 10619 w 30712"/>
                            <a:gd name="connsiteY8" fmla="*/ 38166 h 45098"/>
                            <a:gd name="connsiteX9" fmla="*/ 2047 w 30712"/>
                            <a:gd name="connsiteY9" fmla="*/ 31498 h 45098"/>
                            <a:gd name="connsiteX10" fmla="*/ 5857 w 30712"/>
                            <a:gd name="connsiteY10" fmla="*/ 10543 h 4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2" h="45098">
                              <a:moveTo>
                                <a:pt x="12524" y="44833"/>
                              </a:moveTo>
                              <a:cubicBezTo>
                                <a:pt x="21097" y="46738"/>
                                <a:pt x="29669" y="38166"/>
                                <a:pt x="30622" y="25783"/>
                              </a:cubicBezTo>
                              <a:cubicBezTo>
                                <a:pt x="31574" y="13401"/>
                                <a:pt x="24907" y="1018"/>
                                <a:pt x="16334" y="66"/>
                              </a:cubicBezTo>
                              <a:cubicBezTo>
                                <a:pt x="8714" y="-887"/>
                                <a:pt x="1094" y="8638"/>
                                <a:pt x="142" y="21021"/>
                              </a:cubicBezTo>
                              <a:cubicBezTo>
                                <a:pt x="-811" y="33403"/>
                                <a:pt x="2999" y="42928"/>
                                <a:pt x="12524" y="44833"/>
                              </a:cubicBezTo>
                              <a:close/>
                              <a:moveTo>
                                <a:pt x="5857" y="10543"/>
                              </a:moveTo>
                              <a:cubicBezTo>
                                <a:pt x="8714" y="7686"/>
                                <a:pt x="9667" y="9591"/>
                                <a:pt x="7762" y="12448"/>
                              </a:cubicBezTo>
                              <a:cubicBezTo>
                                <a:pt x="6809" y="15306"/>
                                <a:pt x="2047" y="24831"/>
                                <a:pt x="5857" y="32451"/>
                              </a:cubicBezTo>
                              <a:cubicBezTo>
                                <a:pt x="7762" y="36261"/>
                                <a:pt x="10619" y="37213"/>
                                <a:pt x="10619" y="38166"/>
                              </a:cubicBezTo>
                              <a:cubicBezTo>
                                <a:pt x="10619" y="39118"/>
                                <a:pt x="3952" y="39118"/>
                                <a:pt x="2047" y="31498"/>
                              </a:cubicBezTo>
                              <a:cubicBezTo>
                                <a:pt x="-811" y="23878"/>
                                <a:pt x="2999" y="13401"/>
                                <a:pt x="5857" y="10543"/>
                              </a:cubicBezTo>
                              <a:close/>
                            </a:path>
                          </a:pathLst>
                        </a:custGeom>
                        <a:solidFill>
                          <a:srgbClr val="363C42">
                            <a:alpha val="30000"/>
                          </a:srgbClr>
                        </a:solidFill>
                        <a:ln w="9525" cap="flat">
                          <a:noFill/>
                          <a:prstDash val="solid"/>
                          <a:miter/>
                        </a:ln>
                      </p:spPr>
                      <p:txBody>
                        <a:bodyPr rtlCol="0" anchor="ctr"/>
                        <a:lstStyle/>
                        <a:p>
                          <a:endParaRPr lang="en-US"/>
                        </a:p>
                      </p:txBody>
                    </p:sp>
                    <p:sp>
                      <p:nvSpPr>
                        <p:cNvPr id="3102" name="Freeform: Shape 3101">
                          <a:extLst>
                            <a:ext uri="{FF2B5EF4-FFF2-40B4-BE49-F238E27FC236}">
                              <a16:creationId xmlns:a16="http://schemas.microsoft.com/office/drawing/2014/main" id="{8AFD98CF-11AE-4B38-B2CB-03D1AEE1133C}"/>
                            </a:ext>
                          </a:extLst>
                        </p:cNvPr>
                        <p:cNvSpPr/>
                        <p:nvPr/>
                      </p:nvSpPr>
                      <p:spPr>
                        <a:xfrm>
                          <a:off x="1495279" y="762316"/>
                          <a:ext cx="21100" cy="32488"/>
                        </a:xfrm>
                        <a:custGeom>
                          <a:avLst/>
                          <a:gdLst>
                            <a:gd name="connsiteX0" fmla="*/ 146 w 21100"/>
                            <a:gd name="connsiteY0" fmla="*/ 15240 h 32488"/>
                            <a:gd name="connsiteX1" fmla="*/ 11576 w 21100"/>
                            <a:gd name="connsiteY1" fmla="*/ 1905 h 32488"/>
                            <a:gd name="connsiteX2" fmla="*/ 12528 w 21100"/>
                            <a:gd name="connsiteY2" fmla="*/ 1905 h 32488"/>
                            <a:gd name="connsiteX3" fmla="*/ 15386 w 21100"/>
                            <a:gd name="connsiteY3" fmla="*/ 0 h 32488"/>
                            <a:gd name="connsiteX4" fmla="*/ 21101 w 21100"/>
                            <a:gd name="connsiteY4" fmla="*/ 7620 h 32488"/>
                            <a:gd name="connsiteX5" fmla="*/ 20148 w 21100"/>
                            <a:gd name="connsiteY5" fmla="*/ 12383 h 32488"/>
                            <a:gd name="connsiteX6" fmla="*/ 21101 w 21100"/>
                            <a:gd name="connsiteY6" fmla="*/ 19050 h 32488"/>
                            <a:gd name="connsiteX7" fmla="*/ 8718 w 21100"/>
                            <a:gd name="connsiteY7" fmla="*/ 32385 h 32488"/>
                            <a:gd name="connsiteX8" fmla="*/ 146 w 21100"/>
                            <a:gd name="connsiteY8" fmla="*/ 15240 h 3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0" h="32488">
                              <a:moveTo>
                                <a:pt x="146" y="15240"/>
                              </a:moveTo>
                              <a:cubicBezTo>
                                <a:pt x="1098" y="6668"/>
                                <a:pt x="5861" y="953"/>
                                <a:pt x="11576" y="1905"/>
                              </a:cubicBezTo>
                              <a:cubicBezTo>
                                <a:pt x="11576" y="1905"/>
                                <a:pt x="12528" y="1905"/>
                                <a:pt x="12528" y="1905"/>
                              </a:cubicBezTo>
                              <a:cubicBezTo>
                                <a:pt x="13481" y="953"/>
                                <a:pt x="14433" y="0"/>
                                <a:pt x="15386" y="0"/>
                              </a:cubicBezTo>
                              <a:cubicBezTo>
                                <a:pt x="18243" y="0"/>
                                <a:pt x="20148" y="3810"/>
                                <a:pt x="21101" y="7620"/>
                              </a:cubicBezTo>
                              <a:cubicBezTo>
                                <a:pt x="21101" y="9525"/>
                                <a:pt x="21101" y="11430"/>
                                <a:pt x="20148" y="12383"/>
                              </a:cubicBezTo>
                              <a:cubicBezTo>
                                <a:pt x="21101" y="14288"/>
                                <a:pt x="21101" y="17145"/>
                                <a:pt x="21101" y="19050"/>
                              </a:cubicBezTo>
                              <a:cubicBezTo>
                                <a:pt x="20148" y="27623"/>
                                <a:pt x="14433" y="33338"/>
                                <a:pt x="8718" y="32385"/>
                              </a:cubicBezTo>
                              <a:cubicBezTo>
                                <a:pt x="3003" y="30480"/>
                                <a:pt x="-807" y="23813"/>
                                <a:pt x="146" y="1524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3" name="Freeform: Shape 3102">
                          <a:extLst>
                            <a:ext uri="{FF2B5EF4-FFF2-40B4-BE49-F238E27FC236}">
                              <a16:creationId xmlns:a16="http://schemas.microsoft.com/office/drawing/2014/main" id="{5E274412-318B-46A1-932B-5EF3297A237B}"/>
                            </a:ext>
                          </a:extLst>
                        </p:cNvPr>
                        <p:cNvSpPr/>
                        <p:nvPr/>
                      </p:nvSpPr>
                      <p:spPr>
                        <a:xfrm>
                          <a:off x="1490520" y="754624"/>
                          <a:ext cx="30712" cy="45104"/>
                        </a:xfrm>
                        <a:custGeom>
                          <a:avLst/>
                          <a:gdLst>
                            <a:gd name="connsiteX0" fmla="*/ 12524 w 30712"/>
                            <a:gd name="connsiteY0" fmla="*/ 44840 h 45104"/>
                            <a:gd name="connsiteX1" fmla="*/ 30622 w 30712"/>
                            <a:gd name="connsiteY1" fmla="*/ 25790 h 45104"/>
                            <a:gd name="connsiteX2" fmla="*/ 16334 w 30712"/>
                            <a:gd name="connsiteY2" fmla="*/ 72 h 45104"/>
                            <a:gd name="connsiteX3" fmla="*/ 142 w 30712"/>
                            <a:gd name="connsiteY3" fmla="*/ 21027 h 45104"/>
                            <a:gd name="connsiteX4" fmla="*/ 12524 w 30712"/>
                            <a:gd name="connsiteY4" fmla="*/ 44840 h 45104"/>
                            <a:gd name="connsiteX5" fmla="*/ 1094 w 30712"/>
                            <a:gd name="connsiteY5" fmla="*/ 19122 h 45104"/>
                            <a:gd name="connsiteX6" fmla="*/ 16334 w 30712"/>
                            <a:gd name="connsiteY6" fmla="*/ 72 h 45104"/>
                            <a:gd name="connsiteX7" fmla="*/ 28717 w 30712"/>
                            <a:gd name="connsiteY7" fmla="*/ 23885 h 45104"/>
                            <a:gd name="connsiteX8" fmla="*/ 11572 w 30712"/>
                            <a:gd name="connsiteY8" fmla="*/ 41982 h 45104"/>
                            <a:gd name="connsiteX9" fmla="*/ 1094 w 30712"/>
                            <a:gd name="connsiteY9" fmla="*/ 19122 h 4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12" h="45104">
                              <a:moveTo>
                                <a:pt x="12524" y="44840"/>
                              </a:moveTo>
                              <a:cubicBezTo>
                                <a:pt x="21097" y="46745"/>
                                <a:pt x="29669" y="38172"/>
                                <a:pt x="30622" y="25790"/>
                              </a:cubicBezTo>
                              <a:cubicBezTo>
                                <a:pt x="31574" y="13407"/>
                                <a:pt x="24907" y="1025"/>
                                <a:pt x="16334" y="72"/>
                              </a:cubicBezTo>
                              <a:cubicBezTo>
                                <a:pt x="8714" y="-880"/>
                                <a:pt x="1094" y="8645"/>
                                <a:pt x="142" y="21027"/>
                              </a:cubicBezTo>
                              <a:cubicBezTo>
                                <a:pt x="-811" y="33410"/>
                                <a:pt x="2999" y="42935"/>
                                <a:pt x="12524" y="44840"/>
                              </a:cubicBezTo>
                              <a:close/>
                              <a:moveTo>
                                <a:pt x="1094" y="19122"/>
                              </a:moveTo>
                              <a:cubicBezTo>
                                <a:pt x="2047" y="7692"/>
                                <a:pt x="8714" y="-880"/>
                                <a:pt x="16334" y="72"/>
                              </a:cubicBezTo>
                              <a:cubicBezTo>
                                <a:pt x="23954" y="1025"/>
                                <a:pt x="29669" y="12455"/>
                                <a:pt x="28717" y="23885"/>
                              </a:cubicBezTo>
                              <a:cubicBezTo>
                                <a:pt x="27764" y="35315"/>
                                <a:pt x="20144" y="42935"/>
                                <a:pt x="11572" y="41982"/>
                              </a:cubicBezTo>
                              <a:cubicBezTo>
                                <a:pt x="3952" y="40077"/>
                                <a:pt x="142" y="30552"/>
                                <a:pt x="1094" y="19122"/>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4" name="Freeform: Shape 3103">
                          <a:extLst>
                            <a:ext uri="{FF2B5EF4-FFF2-40B4-BE49-F238E27FC236}">
                              <a16:creationId xmlns:a16="http://schemas.microsoft.com/office/drawing/2014/main" id="{65636B8E-EB50-4FF7-A466-84F6FA7F7312}"/>
                            </a:ext>
                          </a:extLst>
                        </p:cNvPr>
                        <p:cNvSpPr/>
                        <p:nvPr/>
                      </p:nvSpPr>
                      <p:spPr>
                        <a:xfrm>
                          <a:off x="1498100" y="767079"/>
                          <a:ext cx="16374" cy="23004"/>
                        </a:xfrm>
                        <a:custGeom>
                          <a:avLst/>
                          <a:gdLst>
                            <a:gd name="connsiteX0" fmla="*/ 183 w 16374"/>
                            <a:gd name="connsiteY0" fmla="*/ 10478 h 23004"/>
                            <a:gd name="connsiteX1" fmla="*/ 6850 w 16374"/>
                            <a:gd name="connsiteY1" fmla="*/ 22860 h 23004"/>
                            <a:gd name="connsiteX2" fmla="*/ 16375 w 16374"/>
                            <a:gd name="connsiteY2" fmla="*/ 13335 h 23004"/>
                            <a:gd name="connsiteX3" fmla="*/ 8755 w 16374"/>
                            <a:gd name="connsiteY3" fmla="*/ 0 h 23004"/>
                            <a:gd name="connsiteX4" fmla="*/ 183 w 16374"/>
                            <a:gd name="connsiteY4" fmla="*/ 10478 h 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 h="23004">
                              <a:moveTo>
                                <a:pt x="183" y="10478"/>
                              </a:moveTo>
                              <a:cubicBezTo>
                                <a:pt x="-770" y="17145"/>
                                <a:pt x="2087" y="21908"/>
                                <a:pt x="6850" y="22860"/>
                              </a:cubicBezTo>
                              <a:cubicBezTo>
                                <a:pt x="11612" y="23813"/>
                                <a:pt x="16375" y="20003"/>
                                <a:pt x="16375" y="13335"/>
                              </a:cubicBezTo>
                              <a:cubicBezTo>
                                <a:pt x="16375" y="6668"/>
                                <a:pt x="13517" y="953"/>
                                <a:pt x="8755" y="0"/>
                              </a:cubicBezTo>
                              <a:cubicBezTo>
                                <a:pt x="4945" y="0"/>
                                <a:pt x="183" y="3810"/>
                                <a:pt x="183" y="10478"/>
                              </a:cubicBezTo>
                              <a:close/>
                            </a:path>
                          </a:pathLst>
                        </a:custGeom>
                        <a:solidFill>
                          <a:srgbClr val="000000"/>
                        </a:solidFill>
                        <a:ln w="9525" cap="flat">
                          <a:noFill/>
                          <a:prstDash val="solid"/>
                          <a:miter/>
                        </a:ln>
                      </p:spPr>
                      <p:txBody>
                        <a:bodyPr rtlCol="0" anchor="ctr"/>
                        <a:lstStyle/>
                        <a:p>
                          <a:endParaRPr lang="en-US"/>
                        </a:p>
                      </p:txBody>
                    </p:sp>
                    <p:sp>
                      <p:nvSpPr>
                        <p:cNvPr id="3105" name="Freeform: Shape 3104">
                          <a:extLst>
                            <a:ext uri="{FF2B5EF4-FFF2-40B4-BE49-F238E27FC236}">
                              <a16:creationId xmlns:a16="http://schemas.microsoft.com/office/drawing/2014/main" id="{14F1C816-51EC-4AD6-B8F1-BDD99DDD6DBC}"/>
                            </a:ext>
                          </a:extLst>
                        </p:cNvPr>
                        <p:cNvSpPr/>
                        <p:nvPr/>
                      </p:nvSpPr>
                      <p:spPr>
                        <a:xfrm>
                          <a:off x="1503250" y="756480"/>
                          <a:ext cx="15987" cy="23103"/>
                        </a:xfrm>
                        <a:custGeom>
                          <a:avLst/>
                          <a:gdLst>
                            <a:gd name="connsiteX0" fmla="*/ 747 w 15987"/>
                            <a:gd name="connsiteY0" fmla="*/ 13457 h 23103"/>
                            <a:gd name="connsiteX1" fmla="*/ 12177 w 15987"/>
                            <a:gd name="connsiteY1" fmla="*/ 22982 h 23103"/>
                            <a:gd name="connsiteX2" fmla="*/ 15035 w 15987"/>
                            <a:gd name="connsiteY2" fmla="*/ 9647 h 23103"/>
                            <a:gd name="connsiteX3" fmla="*/ 4557 w 15987"/>
                            <a:gd name="connsiteY3" fmla="*/ 122 h 23103"/>
                            <a:gd name="connsiteX4" fmla="*/ 747 w 15987"/>
                            <a:gd name="connsiteY4" fmla="*/ 13457 h 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7" h="23103">
                              <a:moveTo>
                                <a:pt x="747" y="13457"/>
                              </a:moveTo>
                              <a:cubicBezTo>
                                <a:pt x="2652" y="19172"/>
                                <a:pt x="8367" y="23934"/>
                                <a:pt x="12177" y="22982"/>
                              </a:cubicBezTo>
                              <a:cubicBezTo>
                                <a:pt x="15987" y="22029"/>
                                <a:pt x="16940" y="15362"/>
                                <a:pt x="15035" y="9647"/>
                              </a:cubicBezTo>
                              <a:cubicBezTo>
                                <a:pt x="13130" y="3932"/>
                                <a:pt x="8367" y="-831"/>
                                <a:pt x="4557" y="122"/>
                              </a:cubicBezTo>
                              <a:cubicBezTo>
                                <a:pt x="747" y="2027"/>
                                <a:pt x="-1158" y="7742"/>
                                <a:pt x="747" y="13457"/>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6" name="Freeform: Shape 3105">
                          <a:extLst>
                            <a:ext uri="{FF2B5EF4-FFF2-40B4-BE49-F238E27FC236}">
                              <a16:creationId xmlns:a16="http://schemas.microsoft.com/office/drawing/2014/main" id="{61329374-5202-45A7-A2C2-3E07755DADFE}"/>
                            </a:ext>
                          </a:extLst>
                        </p:cNvPr>
                        <p:cNvSpPr/>
                        <p:nvPr/>
                      </p:nvSpPr>
                      <p:spPr>
                        <a:xfrm>
                          <a:off x="1492440" y="768894"/>
                          <a:ext cx="7689" cy="22243"/>
                        </a:xfrm>
                        <a:custGeom>
                          <a:avLst/>
                          <a:gdLst>
                            <a:gd name="connsiteX0" fmla="*/ 2984 w 7689"/>
                            <a:gd name="connsiteY0" fmla="*/ 1995 h 22243"/>
                            <a:gd name="connsiteX1" fmla="*/ 6794 w 7689"/>
                            <a:gd name="connsiteY1" fmla="*/ 21045 h 22243"/>
                            <a:gd name="connsiteX2" fmla="*/ 127 w 7689"/>
                            <a:gd name="connsiteY2" fmla="*/ 11520 h 22243"/>
                            <a:gd name="connsiteX3" fmla="*/ 2984 w 7689"/>
                            <a:gd name="connsiteY3" fmla="*/ 1995 h 22243"/>
                          </a:gdLst>
                          <a:ahLst/>
                          <a:cxnLst>
                            <a:cxn ang="0">
                              <a:pos x="connsiteX0" y="connsiteY0"/>
                            </a:cxn>
                            <a:cxn ang="0">
                              <a:pos x="connsiteX1" y="connsiteY1"/>
                            </a:cxn>
                            <a:cxn ang="0">
                              <a:pos x="connsiteX2" y="connsiteY2"/>
                            </a:cxn>
                            <a:cxn ang="0">
                              <a:pos x="connsiteX3" y="connsiteY3"/>
                            </a:cxn>
                          </a:cxnLst>
                          <a:rect l="l" t="t" r="r" b="b"/>
                          <a:pathLst>
                            <a:path w="7689" h="22243">
                              <a:moveTo>
                                <a:pt x="2984" y="1995"/>
                              </a:moveTo>
                              <a:cubicBezTo>
                                <a:pt x="2032" y="6758"/>
                                <a:pt x="127" y="16283"/>
                                <a:pt x="6794" y="21045"/>
                              </a:cubicBezTo>
                              <a:cubicBezTo>
                                <a:pt x="10604" y="23903"/>
                                <a:pt x="1079" y="21998"/>
                                <a:pt x="127" y="11520"/>
                              </a:cubicBezTo>
                              <a:cubicBezTo>
                                <a:pt x="-826" y="3900"/>
                                <a:pt x="3937" y="-3720"/>
                                <a:pt x="2984" y="1995"/>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7" name="Freeform: Shape 3106">
                          <a:extLst>
                            <a:ext uri="{FF2B5EF4-FFF2-40B4-BE49-F238E27FC236}">
                              <a16:creationId xmlns:a16="http://schemas.microsoft.com/office/drawing/2014/main" id="{291E2D1D-2C0D-462B-B617-193AD5A38002}"/>
                            </a:ext>
                          </a:extLst>
                        </p:cNvPr>
                        <p:cNvSpPr/>
                        <p:nvPr/>
                      </p:nvSpPr>
                      <p:spPr>
                        <a:xfrm>
                          <a:off x="1495339" y="765935"/>
                          <a:ext cx="2385" cy="3049"/>
                        </a:xfrm>
                        <a:custGeom>
                          <a:avLst/>
                          <a:gdLst>
                            <a:gd name="connsiteX0" fmla="*/ 1991 w 2385"/>
                            <a:gd name="connsiteY0" fmla="*/ 192 h 3049"/>
                            <a:gd name="connsiteX1" fmla="*/ 1038 w 2385"/>
                            <a:gd name="connsiteY1" fmla="*/ 3049 h 3049"/>
                            <a:gd name="connsiteX2" fmla="*/ 1991 w 2385"/>
                            <a:gd name="connsiteY2" fmla="*/ 192 h 3049"/>
                          </a:gdLst>
                          <a:ahLst/>
                          <a:cxnLst>
                            <a:cxn ang="0">
                              <a:pos x="connsiteX0" y="connsiteY0"/>
                            </a:cxn>
                            <a:cxn ang="0">
                              <a:pos x="connsiteX1" y="connsiteY1"/>
                            </a:cxn>
                            <a:cxn ang="0">
                              <a:pos x="connsiteX2" y="connsiteY2"/>
                            </a:cxn>
                          </a:cxnLst>
                          <a:rect l="l" t="t" r="r" b="b"/>
                          <a:pathLst>
                            <a:path w="2385" h="3049">
                              <a:moveTo>
                                <a:pt x="1991" y="192"/>
                              </a:moveTo>
                              <a:cubicBezTo>
                                <a:pt x="2943" y="192"/>
                                <a:pt x="1991" y="3049"/>
                                <a:pt x="1038" y="3049"/>
                              </a:cubicBezTo>
                              <a:cubicBezTo>
                                <a:pt x="-867" y="2097"/>
                                <a:pt x="86" y="-761"/>
                                <a:pt x="1991" y="192"/>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8" name="Freeform: Shape 3107">
                          <a:extLst>
                            <a:ext uri="{FF2B5EF4-FFF2-40B4-BE49-F238E27FC236}">
                              <a16:creationId xmlns:a16="http://schemas.microsoft.com/office/drawing/2014/main" id="{5470EFB1-426A-4275-8595-32F4CAEFE5CF}"/>
                            </a:ext>
                          </a:extLst>
                        </p:cNvPr>
                        <p:cNvSpPr/>
                        <p:nvPr/>
                      </p:nvSpPr>
                      <p:spPr>
                        <a:xfrm>
                          <a:off x="1506088" y="758360"/>
                          <a:ext cx="12235" cy="17474"/>
                        </a:xfrm>
                        <a:custGeom>
                          <a:avLst/>
                          <a:gdLst>
                            <a:gd name="connsiteX0" fmla="*/ 767 w 12235"/>
                            <a:gd name="connsiteY0" fmla="*/ 10624 h 17474"/>
                            <a:gd name="connsiteX1" fmla="*/ 9339 w 12235"/>
                            <a:gd name="connsiteY1" fmla="*/ 17292 h 17474"/>
                            <a:gd name="connsiteX2" fmla="*/ 11244 w 12235"/>
                            <a:gd name="connsiteY2" fmla="*/ 7767 h 17474"/>
                            <a:gd name="connsiteX3" fmla="*/ 3624 w 12235"/>
                            <a:gd name="connsiteY3" fmla="*/ 147 h 17474"/>
                            <a:gd name="connsiteX4" fmla="*/ 767 w 12235"/>
                            <a:gd name="connsiteY4" fmla="*/ 10624 h 1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 h="17474">
                              <a:moveTo>
                                <a:pt x="767" y="10624"/>
                              </a:moveTo>
                              <a:cubicBezTo>
                                <a:pt x="2672" y="15387"/>
                                <a:pt x="6482" y="18244"/>
                                <a:pt x="9339" y="17292"/>
                              </a:cubicBezTo>
                              <a:cubicBezTo>
                                <a:pt x="12197" y="16339"/>
                                <a:pt x="13149" y="11577"/>
                                <a:pt x="11244" y="7767"/>
                              </a:cubicBezTo>
                              <a:cubicBezTo>
                                <a:pt x="9339" y="3004"/>
                                <a:pt x="6482" y="-806"/>
                                <a:pt x="3624" y="147"/>
                              </a:cubicBezTo>
                              <a:cubicBezTo>
                                <a:pt x="767" y="2052"/>
                                <a:pt x="-1138" y="5862"/>
                                <a:pt x="767" y="10624"/>
                              </a:cubicBezTo>
                              <a:close/>
                            </a:path>
                          </a:pathLst>
                        </a:custGeom>
                        <a:solidFill>
                          <a:srgbClr val="FFFFFF"/>
                        </a:solidFill>
                        <a:ln w="9525" cap="flat">
                          <a:noFill/>
                          <a:prstDash val="solid"/>
                          <a:miter/>
                        </a:ln>
                      </p:spPr>
                      <p:txBody>
                        <a:bodyPr rtlCol="0" anchor="ctr"/>
                        <a:lstStyle/>
                        <a:p>
                          <a:endParaRPr lang="en-US"/>
                        </a:p>
                      </p:txBody>
                    </p:sp>
                  </p:grpSp>
                </p:grpSp>
                <p:sp>
                  <p:nvSpPr>
                    <p:cNvPr id="3109" name="Freeform: Shape 3108">
                      <a:extLst>
                        <a:ext uri="{FF2B5EF4-FFF2-40B4-BE49-F238E27FC236}">
                          <a16:creationId xmlns:a16="http://schemas.microsoft.com/office/drawing/2014/main" id="{CCF4E599-3E5B-4E2E-B0A5-C7C0EEEF9A38}"/>
                        </a:ext>
                      </a:extLst>
                    </p:cNvPr>
                    <p:cNvSpPr/>
                    <p:nvPr/>
                  </p:nvSpPr>
                  <p:spPr>
                    <a:xfrm>
                      <a:off x="1499235" y="790891"/>
                      <a:ext cx="29527" cy="20002"/>
                    </a:xfrm>
                    <a:custGeom>
                      <a:avLst/>
                      <a:gdLst>
                        <a:gd name="connsiteX0" fmla="*/ 29527 w 29527"/>
                        <a:gd name="connsiteY0" fmla="*/ 1905 h 20002"/>
                        <a:gd name="connsiteX1" fmla="*/ 27623 w 29527"/>
                        <a:gd name="connsiteY1" fmla="*/ 1905 h 20002"/>
                        <a:gd name="connsiteX2" fmla="*/ 25718 w 29527"/>
                        <a:gd name="connsiteY2" fmla="*/ 1905 h 20002"/>
                        <a:gd name="connsiteX3" fmla="*/ 23813 w 29527"/>
                        <a:gd name="connsiteY3" fmla="*/ 2858 h 20002"/>
                        <a:gd name="connsiteX4" fmla="*/ 20955 w 29527"/>
                        <a:gd name="connsiteY4" fmla="*/ 3810 h 20002"/>
                        <a:gd name="connsiteX5" fmla="*/ 18098 w 29527"/>
                        <a:gd name="connsiteY5" fmla="*/ 4763 h 20002"/>
                        <a:gd name="connsiteX6" fmla="*/ 15240 w 29527"/>
                        <a:gd name="connsiteY6" fmla="*/ 6668 h 20002"/>
                        <a:gd name="connsiteX7" fmla="*/ 12382 w 29527"/>
                        <a:gd name="connsiteY7" fmla="*/ 8573 h 20002"/>
                        <a:gd name="connsiteX8" fmla="*/ 9525 w 29527"/>
                        <a:gd name="connsiteY8" fmla="*/ 10478 h 20002"/>
                        <a:gd name="connsiteX9" fmla="*/ 7620 w 29527"/>
                        <a:gd name="connsiteY9" fmla="*/ 12383 h 20002"/>
                        <a:gd name="connsiteX10" fmla="*/ 5715 w 29527"/>
                        <a:gd name="connsiteY10" fmla="*/ 14288 h 20002"/>
                        <a:gd name="connsiteX11" fmla="*/ 3810 w 29527"/>
                        <a:gd name="connsiteY11" fmla="*/ 16193 h 20002"/>
                        <a:gd name="connsiteX12" fmla="*/ 952 w 29527"/>
                        <a:gd name="connsiteY12" fmla="*/ 19050 h 20002"/>
                        <a:gd name="connsiteX13" fmla="*/ 0 w 29527"/>
                        <a:gd name="connsiteY13" fmla="*/ 20003 h 20002"/>
                        <a:gd name="connsiteX14" fmla="*/ 952 w 29527"/>
                        <a:gd name="connsiteY14" fmla="*/ 19050 h 20002"/>
                        <a:gd name="connsiteX15" fmla="*/ 1905 w 29527"/>
                        <a:gd name="connsiteY15" fmla="*/ 17145 h 20002"/>
                        <a:gd name="connsiteX16" fmla="*/ 2857 w 29527"/>
                        <a:gd name="connsiteY16" fmla="*/ 15240 h 20002"/>
                        <a:gd name="connsiteX17" fmla="*/ 4763 w 29527"/>
                        <a:gd name="connsiteY17" fmla="*/ 13335 h 20002"/>
                        <a:gd name="connsiteX18" fmla="*/ 6667 w 29527"/>
                        <a:gd name="connsiteY18" fmla="*/ 10478 h 20002"/>
                        <a:gd name="connsiteX19" fmla="*/ 8573 w 29527"/>
                        <a:gd name="connsiteY19" fmla="*/ 7620 h 20002"/>
                        <a:gd name="connsiteX20" fmla="*/ 11430 w 29527"/>
                        <a:gd name="connsiteY20" fmla="*/ 5715 h 20002"/>
                        <a:gd name="connsiteX21" fmla="*/ 14288 w 29527"/>
                        <a:gd name="connsiteY21" fmla="*/ 3810 h 20002"/>
                        <a:gd name="connsiteX22" fmla="*/ 17145 w 29527"/>
                        <a:gd name="connsiteY22" fmla="*/ 1905 h 20002"/>
                        <a:gd name="connsiteX23" fmla="*/ 20002 w 29527"/>
                        <a:gd name="connsiteY23" fmla="*/ 953 h 20002"/>
                        <a:gd name="connsiteX24" fmla="*/ 22860 w 29527"/>
                        <a:gd name="connsiteY24" fmla="*/ 0 h 20002"/>
                        <a:gd name="connsiteX25" fmla="*/ 26670 w 29527"/>
                        <a:gd name="connsiteY25" fmla="*/ 0 h 20002"/>
                        <a:gd name="connsiteX26" fmla="*/ 29527 w 29527"/>
                        <a:gd name="connsiteY26" fmla="*/ 1905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 h="20002">
                          <a:moveTo>
                            <a:pt x="29527" y="1905"/>
                          </a:moveTo>
                          <a:cubicBezTo>
                            <a:pt x="29527" y="1905"/>
                            <a:pt x="28575" y="1905"/>
                            <a:pt x="27623" y="1905"/>
                          </a:cubicBezTo>
                          <a:cubicBezTo>
                            <a:pt x="27623" y="1905"/>
                            <a:pt x="26670" y="1905"/>
                            <a:pt x="25718" y="1905"/>
                          </a:cubicBezTo>
                          <a:cubicBezTo>
                            <a:pt x="24765" y="1905"/>
                            <a:pt x="24765" y="1905"/>
                            <a:pt x="23813" y="2858"/>
                          </a:cubicBezTo>
                          <a:cubicBezTo>
                            <a:pt x="22860" y="2858"/>
                            <a:pt x="21907" y="3810"/>
                            <a:pt x="20955" y="3810"/>
                          </a:cubicBezTo>
                          <a:cubicBezTo>
                            <a:pt x="20002" y="3810"/>
                            <a:pt x="19050" y="4763"/>
                            <a:pt x="18098" y="4763"/>
                          </a:cubicBezTo>
                          <a:cubicBezTo>
                            <a:pt x="17145" y="5715"/>
                            <a:pt x="16192" y="5715"/>
                            <a:pt x="15240" y="6668"/>
                          </a:cubicBezTo>
                          <a:cubicBezTo>
                            <a:pt x="14288" y="7620"/>
                            <a:pt x="13335" y="7620"/>
                            <a:pt x="12382" y="8573"/>
                          </a:cubicBezTo>
                          <a:cubicBezTo>
                            <a:pt x="11430" y="9525"/>
                            <a:pt x="10477" y="9525"/>
                            <a:pt x="9525" y="10478"/>
                          </a:cubicBezTo>
                          <a:cubicBezTo>
                            <a:pt x="8573" y="11430"/>
                            <a:pt x="7620" y="12383"/>
                            <a:pt x="7620" y="12383"/>
                          </a:cubicBezTo>
                          <a:cubicBezTo>
                            <a:pt x="6667" y="13335"/>
                            <a:pt x="6667" y="14288"/>
                            <a:pt x="5715" y="14288"/>
                          </a:cubicBezTo>
                          <a:cubicBezTo>
                            <a:pt x="4763" y="15240"/>
                            <a:pt x="4763" y="15240"/>
                            <a:pt x="3810" y="16193"/>
                          </a:cubicBezTo>
                          <a:cubicBezTo>
                            <a:pt x="2857" y="17145"/>
                            <a:pt x="1905" y="19050"/>
                            <a:pt x="952" y="19050"/>
                          </a:cubicBezTo>
                          <a:cubicBezTo>
                            <a:pt x="0" y="20003"/>
                            <a:pt x="0" y="20003"/>
                            <a:pt x="0" y="20003"/>
                          </a:cubicBezTo>
                          <a:cubicBezTo>
                            <a:pt x="0" y="20003"/>
                            <a:pt x="0" y="19050"/>
                            <a:pt x="952" y="19050"/>
                          </a:cubicBezTo>
                          <a:cubicBezTo>
                            <a:pt x="952" y="19050"/>
                            <a:pt x="1905" y="18098"/>
                            <a:pt x="1905" y="17145"/>
                          </a:cubicBezTo>
                          <a:cubicBezTo>
                            <a:pt x="1905" y="16193"/>
                            <a:pt x="2857" y="16193"/>
                            <a:pt x="2857" y="15240"/>
                          </a:cubicBezTo>
                          <a:cubicBezTo>
                            <a:pt x="2857" y="14288"/>
                            <a:pt x="3810" y="13335"/>
                            <a:pt x="4763" y="13335"/>
                          </a:cubicBezTo>
                          <a:cubicBezTo>
                            <a:pt x="5715" y="12383"/>
                            <a:pt x="5715" y="11430"/>
                            <a:pt x="6667" y="10478"/>
                          </a:cubicBezTo>
                          <a:cubicBezTo>
                            <a:pt x="7620" y="9525"/>
                            <a:pt x="8573" y="8573"/>
                            <a:pt x="8573" y="7620"/>
                          </a:cubicBezTo>
                          <a:cubicBezTo>
                            <a:pt x="9525" y="6668"/>
                            <a:pt x="10477" y="5715"/>
                            <a:pt x="11430" y="5715"/>
                          </a:cubicBezTo>
                          <a:cubicBezTo>
                            <a:pt x="12382" y="4763"/>
                            <a:pt x="13335" y="4763"/>
                            <a:pt x="14288" y="3810"/>
                          </a:cubicBezTo>
                          <a:cubicBezTo>
                            <a:pt x="15240" y="2858"/>
                            <a:pt x="16192" y="2858"/>
                            <a:pt x="17145" y="1905"/>
                          </a:cubicBezTo>
                          <a:cubicBezTo>
                            <a:pt x="18098" y="953"/>
                            <a:pt x="19050" y="953"/>
                            <a:pt x="20002" y="953"/>
                          </a:cubicBezTo>
                          <a:cubicBezTo>
                            <a:pt x="20955" y="953"/>
                            <a:pt x="21907" y="0"/>
                            <a:pt x="22860" y="0"/>
                          </a:cubicBezTo>
                          <a:cubicBezTo>
                            <a:pt x="24765" y="0"/>
                            <a:pt x="25718" y="0"/>
                            <a:pt x="26670" y="0"/>
                          </a:cubicBezTo>
                          <a:cubicBezTo>
                            <a:pt x="28575" y="1905"/>
                            <a:pt x="29527" y="1905"/>
                            <a:pt x="29527" y="1905"/>
                          </a:cubicBezTo>
                          <a:close/>
                        </a:path>
                      </a:pathLst>
                    </a:custGeom>
                    <a:solidFill>
                      <a:srgbClr val="A05627"/>
                    </a:solidFill>
                    <a:ln w="9525" cap="flat">
                      <a:noFill/>
                      <a:prstDash val="solid"/>
                      <a:miter/>
                    </a:ln>
                  </p:spPr>
                  <p:txBody>
                    <a:bodyPr rtlCol="0" anchor="ctr"/>
                    <a:lstStyle/>
                    <a:p>
                      <a:endParaRPr lang="en-US"/>
                    </a:p>
                  </p:txBody>
                </p:sp>
              </p:grpSp>
              <p:grpSp>
                <p:nvGrpSpPr>
                  <p:cNvPr id="3110" name="Graphic 4">
                    <a:extLst>
                      <a:ext uri="{FF2B5EF4-FFF2-40B4-BE49-F238E27FC236}">
                        <a16:creationId xmlns:a16="http://schemas.microsoft.com/office/drawing/2014/main" id="{8C217FC2-5C21-46A5-9CBF-6469AFC258CF}"/>
                      </a:ext>
                    </a:extLst>
                  </p:cNvPr>
                  <p:cNvGrpSpPr/>
                  <p:nvPr/>
                </p:nvGrpSpPr>
                <p:grpSpPr>
                  <a:xfrm>
                    <a:off x="1501800" y="793910"/>
                    <a:ext cx="42401" cy="42233"/>
                    <a:chOff x="1501800" y="793910"/>
                    <a:chExt cx="42401" cy="42233"/>
                  </a:xfrm>
                </p:grpSpPr>
                <p:sp>
                  <p:nvSpPr>
                    <p:cNvPr id="3111" name="Freeform: Shape 3110">
                      <a:extLst>
                        <a:ext uri="{FF2B5EF4-FFF2-40B4-BE49-F238E27FC236}">
                          <a16:creationId xmlns:a16="http://schemas.microsoft.com/office/drawing/2014/main" id="{41890D16-1047-408F-94BA-9E1FA63BD061}"/>
                        </a:ext>
                      </a:extLst>
                    </p:cNvPr>
                    <p:cNvSpPr/>
                    <p:nvPr/>
                  </p:nvSpPr>
                  <p:spPr>
                    <a:xfrm>
                      <a:off x="1501800" y="793910"/>
                      <a:ext cx="42401" cy="42233"/>
                    </a:xfrm>
                    <a:custGeom>
                      <a:avLst/>
                      <a:gdLst>
                        <a:gd name="connsiteX0" fmla="*/ 4102 w 42401"/>
                        <a:gd name="connsiteY0" fmla="*/ 36987 h 42233"/>
                        <a:gd name="connsiteX1" fmla="*/ 34582 w 42401"/>
                        <a:gd name="connsiteY1" fmla="*/ 33177 h 42233"/>
                        <a:gd name="connsiteX2" fmla="*/ 38392 w 42401"/>
                        <a:gd name="connsiteY2" fmla="*/ 6507 h 42233"/>
                        <a:gd name="connsiteX3" fmla="*/ 8865 w 42401"/>
                        <a:gd name="connsiteY3" fmla="*/ 6507 h 42233"/>
                        <a:gd name="connsiteX4" fmla="*/ 4102 w 42401"/>
                        <a:gd name="connsiteY4" fmla="*/ 36987 h 4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1" h="42233">
                          <a:moveTo>
                            <a:pt x="4102" y="36987"/>
                          </a:moveTo>
                          <a:cubicBezTo>
                            <a:pt x="11722" y="46512"/>
                            <a:pt x="26010" y="41749"/>
                            <a:pt x="34582" y="33177"/>
                          </a:cubicBezTo>
                          <a:cubicBezTo>
                            <a:pt x="43155" y="23652"/>
                            <a:pt x="45060" y="13174"/>
                            <a:pt x="38392" y="6507"/>
                          </a:cubicBezTo>
                          <a:cubicBezTo>
                            <a:pt x="32677" y="-161"/>
                            <a:pt x="20295" y="-3971"/>
                            <a:pt x="8865" y="6507"/>
                          </a:cubicBezTo>
                          <a:cubicBezTo>
                            <a:pt x="292" y="16032"/>
                            <a:pt x="-3518" y="26509"/>
                            <a:pt x="4102" y="36987"/>
                          </a:cubicBezTo>
                          <a:close/>
                        </a:path>
                      </a:pathLst>
                    </a:custGeom>
                    <a:solidFill>
                      <a:srgbClr val="F8B0AE">
                        <a:alpha val="70000"/>
                      </a:srgbClr>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8E96EB56-C71D-445B-8738-C78F735EB538}"/>
                        </a:ext>
                      </a:extLst>
                    </p:cNvPr>
                    <p:cNvSpPr/>
                    <p:nvPr/>
                  </p:nvSpPr>
                  <p:spPr>
                    <a:xfrm>
                      <a:off x="1514101" y="798117"/>
                      <a:ext cx="7414" cy="5551"/>
                    </a:xfrm>
                    <a:custGeom>
                      <a:avLst/>
                      <a:gdLst>
                        <a:gd name="connsiteX0" fmla="*/ 7041 w 7414"/>
                        <a:gd name="connsiteY0" fmla="*/ 395 h 5551"/>
                        <a:gd name="connsiteX1" fmla="*/ 5136 w 7414"/>
                        <a:gd name="connsiteY1" fmla="*/ 4205 h 5551"/>
                        <a:gd name="connsiteX2" fmla="*/ 374 w 7414"/>
                        <a:gd name="connsiteY2" fmla="*/ 5157 h 5551"/>
                        <a:gd name="connsiteX3" fmla="*/ 2279 w 7414"/>
                        <a:gd name="connsiteY3" fmla="*/ 1347 h 5551"/>
                        <a:gd name="connsiteX4" fmla="*/ 7041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7041" y="395"/>
                          </a:moveTo>
                          <a:cubicBezTo>
                            <a:pt x="7994" y="1347"/>
                            <a:pt x="7041" y="3252"/>
                            <a:pt x="5136" y="4205"/>
                          </a:cubicBezTo>
                          <a:cubicBezTo>
                            <a:pt x="3231" y="5157"/>
                            <a:pt x="374" y="6110"/>
                            <a:pt x="374" y="5157"/>
                          </a:cubicBezTo>
                          <a:cubicBezTo>
                            <a:pt x="-579" y="4205"/>
                            <a:pt x="374" y="2300"/>
                            <a:pt x="2279" y="1347"/>
                          </a:cubicBezTo>
                          <a:cubicBezTo>
                            <a:pt x="4184" y="395"/>
                            <a:pt x="6089" y="-558"/>
                            <a:pt x="7041" y="395"/>
                          </a:cubicBezTo>
                          <a:close/>
                        </a:path>
                      </a:pathLst>
                    </a:custGeom>
                    <a:solidFill>
                      <a:srgbClr val="FFFFFF"/>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5525D844-CA9E-4623-BD8C-D4F79F03C1F4}"/>
                        </a:ext>
                      </a:extLst>
                    </p:cNvPr>
                    <p:cNvSpPr/>
                    <p:nvPr/>
                  </p:nvSpPr>
                  <p:spPr>
                    <a:xfrm>
                      <a:off x="1524000" y="796606"/>
                      <a:ext cx="2857" cy="2857"/>
                    </a:xfrm>
                    <a:custGeom>
                      <a:avLst/>
                      <a:gdLst>
                        <a:gd name="connsiteX0" fmla="*/ 2858 w 2857"/>
                        <a:gd name="connsiteY0" fmla="*/ 1905 h 2857"/>
                        <a:gd name="connsiteX1" fmla="*/ 1905 w 2857"/>
                        <a:gd name="connsiteY1" fmla="*/ 2858 h 2857"/>
                        <a:gd name="connsiteX2" fmla="*/ 0 w 2857"/>
                        <a:gd name="connsiteY2" fmla="*/ 1905 h 2857"/>
                        <a:gd name="connsiteX3" fmla="*/ 953 w 2857"/>
                        <a:gd name="connsiteY3" fmla="*/ 0 h 2857"/>
                        <a:gd name="connsiteX4" fmla="*/ 2858 w 2857"/>
                        <a:gd name="connsiteY4" fmla="*/ 1905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2858" y="1905"/>
                          </a:moveTo>
                          <a:cubicBezTo>
                            <a:pt x="2858" y="2858"/>
                            <a:pt x="2858" y="2858"/>
                            <a:pt x="1905" y="2858"/>
                          </a:cubicBezTo>
                          <a:cubicBezTo>
                            <a:pt x="953" y="2858"/>
                            <a:pt x="0" y="2858"/>
                            <a:pt x="0" y="1905"/>
                          </a:cubicBezTo>
                          <a:cubicBezTo>
                            <a:pt x="0" y="953"/>
                            <a:pt x="0" y="953"/>
                            <a:pt x="953" y="0"/>
                          </a:cubicBezTo>
                          <a:cubicBezTo>
                            <a:pt x="1905" y="953"/>
                            <a:pt x="2858" y="953"/>
                            <a:pt x="2858" y="1905"/>
                          </a:cubicBezTo>
                          <a:close/>
                        </a:path>
                      </a:pathLst>
                    </a:custGeom>
                    <a:solidFill>
                      <a:srgbClr val="FFFFFF"/>
                    </a:solidFill>
                    <a:ln w="9525" cap="flat">
                      <a:noFill/>
                      <a:prstDash val="solid"/>
                      <a:miter/>
                    </a:ln>
                  </p:spPr>
                  <p:txBody>
                    <a:bodyPr rtlCol="0" anchor="ctr"/>
                    <a:lstStyle/>
                    <a:p>
                      <a:endParaRPr lang="en-US"/>
                    </a:p>
                  </p:txBody>
                </p:sp>
              </p:grpSp>
            </p:grpSp>
            <p:grpSp>
              <p:nvGrpSpPr>
                <p:cNvPr id="3114" name="Graphic 4">
                  <a:extLst>
                    <a:ext uri="{FF2B5EF4-FFF2-40B4-BE49-F238E27FC236}">
                      <a16:creationId xmlns:a16="http://schemas.microsoft.com/office/drawing/2014/main" id="{E4AA4348-56A9-4750-B063-B942752413CA}"/>
                    </a:ext>
                  </a:extLst>
                </p:cNvPr>
                <p:cNvGrpSpPr/>
                <p:nvPr/>
              </p:nvGrpSpPr>
              <p:grpSpPr>
                <a:xfrm>
                  <a:off x="1364989" y="738831"/>
                  <a:ext cx="60575" cy="78484"/>
                  <a:chOff x="1364989" y="738831"/>
                  <a:chExt cx="60575" cy="78484"/>
                </a:xfrm>
              </p:grpSpPr>
              <p:grpSp>
                <p:nvGrpSpPr>
                  <p:cNvPr id="3115" name="Graphic 4">
                    <a:extLst>
                      <a:ext uri="{FF2B5EF4-FFF2-40B4-BE49-F238E27FC236}">
                        <a16:creationId xmlns:a16="http://schemas.microsoft.com/office/drawing/2014/main" id="{534A3134-127F-46D6-BF72-0870AD01E848}"/>
                      </a:ext>
                    </a:extLst>
                  </p:cNvPr>
                  <p:cNvGrpSpPr/>
                  <p:nvPr/>
                </p:nvGrpSpPr>
                <p:grpSpPr>
                  <a:xfrm>
                    <a:off x="1379220" y="738831"/>
                    <a:ext cx="46345" cy="60633"/>
                    <a:chOff x="1379220" y="738831"/>
                    <a:chExt cx="46345" cy="60633"/>
                  </a:xfrm>
                </p:grpSpPr>
                <p:grpSp>
                  <p:nvGrpSpPr>
                    <p:cNvPr id="3116" name="Graphic 4">
                      <a:extLst>
                        <a:ext uri="{FF2B5EF4-FFF2-40B4-BE49-F238E27FC236}">
                          <a16:creationId xmlns:a16="http://schemas.microsoft.com/office/drawing/2014/main" id="{2F398FA7-DCD8-4265-9BC9-DD5426AB1447}"/>
                        </a:ext>
                      </a:extLst>
                    </p:cNvPr>
                    <p:cNvGrpSpPr/>
                    <p:nvPr/>
                  </p:nvGrpSpPr>
                  <p:grpSpPr>
                    <a:xfrm>
                      <a:off x="1383982" y="738831"/>
                      <a:ext cx="41583" cy="51680"/>
                      <a:chOff x="1383982" y="738831"/>
                      <a:chExt cx="41583" cy="51680"/>
                    </a:xfrm>
                  </p:grpSpPr>
                  <p:grpSp>
                    <p:nvGrpSpPr>
                      <p:cNvPr id="3117" name="Graphic 4">
                        <a:extLst>
                          <a:ext uri="{FF2B5EF4-FFF2-40B4-BE49-F238E27FC236}">
                            <a16:creationId xmlns:a16="http://schemas.microsoft.com/office/drawing/2014/main" id="{AA8B4FF3-7668-4A21-BBCE-815BF633283E}"/>
                          </a:ext>
                        </a:extLst>
                      </p:cNvPr>
                      <p:cNvGrpSpPr/>
                      <p:nvPr/>
                    </p:nvGrpSpPr>
                    <p:grpSpPr>
                      <a:xfrm>
                        <a:off x="1383982" y="738831"/>
                        <a:ext cx="41583" cy="51680"/>
                        <a:chOff x="1383982" y="738831"/>
                        <a:chExt cx="41583" cy="51680"/>
                      </a:xfrm>
                    </p:grpSpPr>
                    <p:grpSp>
                      <p:nvGrpSpPr>
                        <p:cNvPr id="3118" name="Graphic 4">
                          <a:extLst>
                            <a:ext uri="{FF2B5EF4-FFF2-40B4-BE49-F238E27FC236}">
                              <a16:creationId xmlns:a16="http://schemas.microsoft.com/office/drawing/2014/main" id="{B98DB215-123B-4F21-B4C0-EE59FFD7CFF2}"/>
                            </a:ext>
                          </a:extLst>
                        </p:cNvPr>
                        <p:cNvGrpSpPr/>
                        <p:nvPr/>
                      </p:nvGrpSpPr>
                      <p:grpSpPr>
                        <a:xfrm>
                          <a:off x="1383982" y="738831"/>
                          <a:ext cx="41583" cy="51680"/>
                          <a:chOff x="1383982" y="738831"/>
                          <a:chExt cx="41583" cy="51680"/>
                        </a:xfrm>
                      </p:grpSpPr>
                      <p:sp>
                        <p:nvSpPr>
                          <p:cNvPr id="3119" name="Freeform: Shape 3118">
                            <a:extLst>
                              <a:ext uri="{FF2B5EF4-FFF2-40B4-BE49-F238E27FC236}">
                                <a16:creationId xmlns:a16="http://schemas.microsoft.com/office/drawing/2014/main" id="{B0C8B5E3-0740-4335-9865-04A6708A8A1E}"/>
                              </a:ext>
                            </a:extLst>
                          </p:cNvPr>
                          <p:cNvSpPr/>
                          <p:nvPr/>
                        </p:nvSpPr>
                        <p:spPr>
                          <a:xfrm>
                            <a:off x="1385321" y="739859"/>
                            <a:ext cx="38916" cy="50651"/>
                          </a:xfrm>
                          <a:custGeom>
                            <a:avLst/>
                            <a:gdLst>
                              <a:gd name="connsiteX0" fmla="*/ 37713 w 38916"/>
                              <a:gd name="connsiteY0" fmla="*/ 32935 h 50651"/>
                              <a:gd name="connsiteX1" fmla="*/ 10091 w 38916"/>
                              <a:gd name="connsiteY1" fmla="*/ 49127 h 50651"/>
                              <a:gd name="connsiteX2" fmla="*/ 2471 w 38916"/>
                              <a:gd name="connsiteY2" fmla="*/ 19600 h 50651"/>
                              <a:gd name="connsiteX3" fmla="*/ 27236 w 38916"/>
                              <a:gd name="connsiteY3" fmla="*/ 550 h 50651"/>
                              <a:gd name="connsiteX4" fmla="*/ 37713 w 38916"/>
                              <a:gd name="connsiteY4" fmla="*/ 32935 h 50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6" h="50651">
                                <a:moveTo>
                                  <a:pt x="37713" y="32935"/>
                                </a:moveTo>
                                <a:cubicBezTo>
                                  <a:pt x="33903" y="47222"/>
                                  <a:pt x="20568" y="53890"/>
                                  <a:pt x="10091" y="49127"/>
                                </a:cubicBezTo>
                                <a:cubicBezTo>
                                  <a:pt x="-387" y="45317"/>
                                  <a:pt x="-2292" y="31982"/>
                                  <a:pt x="2471" y="19600"/>
                                </a:cubicBezTo>
                                <a:cubicBezTo>
                                  <a:pt x="7233" y="6265"/>
                                  <a:pt x="17711" y="-2308"/>
                                  <a:pt x="27236" y="550"/>
                                </a:cubicBezTo>
                                <a:cubicBezTo>
                                  <a:pt x="35808" y="3407"/>
                                  <a:pt x="41523" y="18647"/>
                                  <a:pt x="37713" y="32935"/>
                                </a:cubicBezTo>
                                <a:close/>
                              </a:path>
                            </a:pathLst>
                          </a:custGeom>
                          <a:solidFill>
                            <a:srgbClr val="FFFAF7"/>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2DFF2A27-97B9-4AC0-8BD0-6B9FDF709108}"/>
                              </a:ext>
                            </a:extLst>
                          </p:cNvPr>
                          <p:cNvSpPr/>
                          <p:nvPr/>
                        </p:nvSpPr>
                        <p:spPr>
                          <a:xfrm>
                            <a:off x="1383982" y="738831"/>
                            <a:ext cx="41583" cy="51108"/>
                          </a:xfrm>
                          <a:custGeom>
                            <a:avLst/>
                            <a:gdLst>
                              <a:gd name="connsiteX0" fmla="*/ 38100 w 41583"/>
                              <a:gd name="connsiteY0" fmla="*/ 33963 h 51108"/>
                              <a:gd name="connsiteX1" fmla="*/ 30480 w 41583"/>
                              <a:gd name="connsiteY1" fmla="*/ 46346 h 51108"/>
                              <a:gd name="connsiteX2" fmla="*/ 19050 w 41583"/>
                              <a:gd name="connsiteY2" fmla="*/ 51108 h 51108"/>
                              <a:gd name="connsiteX3" fmla="*/ 7620 w 41583"/>
                              <a:gd name="connsiteY3" fmla="*/ 48251 h 51108"/>
                              <a:gd name="connsiteX4" fmla="*/ 1905 w 41583"/>
                              <a:gd name="connsiteY4" fmla="*/ 37773 h 51108"/>
                              <a:gd name="connsiteX5" fmla="*/ 2857 w 41583"/>
                              <a:gd name="connsiteY5" fmla="*/ 23486 h 51108"/>
                              <a:gd name="connsiteX6" fmla="*/ 10477 w 41583"/>
                              <a:gd name="connsiteY6" fmla="*/ 9198 h 51108"/>
                              <a:gd name="connsiteX7" fmla="*/ 20955 w 41583"/>
                              <a:gd name="connsiteY7" fmla="*/ 626 h 51108"/>
                              <a:gd name="connsiteX8" fmla="*/ 32385 w 41583"/>
                              <a:gd name="connsiteY8" fmla="*/ 1578 h 51108"/>
                              <a:gd name="connsiteX9" fmla="*/ 40005 w 41583"/>
                              <a:gd name="connsiteY9" fmla="*/ 13008 h 51108"/>
                              <a:gd name="connsiteX10" fmla="*/ 40957 w 41583"/>
                              <a:gd name="connsiteY10" fmla="*/ 29201 h 51108"/>
                              <a:gd name="connsiteX11" fmla="*/ 38100 w 41583"/>
                              <a:gd name="connsiteY11" fmla="*/ 33963 h 51108"/>
                              <a:gd name="connsiteX12" fmla="*/ 38100 w 41583"/>
                              <a:gd name="connsiteY12" fmla="*/ 33963 h 51108"/>
                              <a:gd name="connsiteX13" fmla="*/ 39052 w 41583"/>
                              <a:gd name="connsiteY13" fmla="*/ 17771 h 51108"/>
                              <a:gd name="connsiteX14" fmla="*/ 33338 w 41583"/>
                              <a:gd name="connsiteY14" fmla="*/ 4436 h 51108"/>
                              <a:gd name="connsiteX15" fmla="*/ 28575 w 41583"/>
                              <a:gd name="connsiteY15" fmla="*/ 1578 h 51108"/>
                              <a:gd name="connsiteX16" fmla="*/ 22860 w 41583"/>
                              <a:gd name="connsiteY16" fmla="*/ 626 h 51108"/>
                              <a:gd name="connsiteX17" fmla="*/ 11430 w 41583"/>
                              <a:gd name="connsiteY17" fmla="*/ 7293 h 51108"/>
                              <a:gd name="connsiteX18" fmla="*/ 2857 w 41583"/>
                              <a:gd name="connsiteY18" fmla="*/ 20628 h 51108"/>
                              <a:gd name="connsiteX19" fmla="*/ 0 w 41583"/>
                              <a:gd name="connsiteY19" fmla="*/ 34916 h 51108"/>
                              <a:gd name="connsiteX20" fmla="*/ 4763 w 41583"/>
                              <a:gd name="connsiteY20" fmla="*/ 46346 h 51108"/>
                              <a:gd name="connsiteX21" fmla="*/ 16192 w 41583"/>
                              <a:gd name="connsiteY21" fmla="*/ 51108 h 51108"/>
                              <a:gd name="connsiteX22" fmla="*/ 28575 w 41583"/>
                              <a:gd name="connsiteY22" fmla="*/ 48251 h 51108"/>
                              <a:gd name="connsiteX23" fmla="*/ 38100 w 41583"/>
                              <a:gd name="connsiteY23" fmla="*/ 37773 h 51108"/>
                              <a:gd name="connsiteX24" fmla="*/ 38100 w 41583"/>
                              <a:gd name="connsiteY24" fmla="*/ 33963 h 51108"/>
                              <a:gd name="connsiteX25" fmla="*/ 38100 w 41583"/>
                              <a:gd name="connsiteY25" fmla="*/ 3396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83" h="51108">
                                <a:moveTo>
                                  <a:pt x="38100" y="33963"/>
                                </a:moveTo>
                                <a:cubicBezTo>
                                  <a:pt x="37147" y="38726"/>
                                  <a:pt x="34290" y="43488"/>
                                  <a:pt x="30480" y="46346"/>
                                </a:cubicBezTo>
                                <a:cubicBezTo>
                                  <a:pt x="27622" y="49203"/>
                                  <a:pt x="22860" y="51108"/>
                                  <a:pt x="19050" y="51108"/>
                                </a:cubicBezTo>
                                <a:cubicBezTo>
                                  <a:pt x="15240" y="51108"/>
                                  <a:pt x="10477" y="50156"/>
                                  <a:pt x="7620" y="48251"/>
                                </a:cubicBezTo>
                                <a:cubicBezTo>
                                  <a:pt x="4763" y="45393"/>
                                  <a:pt x="2857" y="42536"/>
                                  <a:pt x="1905" y="37773"/>
                                </a:cubicBezTo>
                                <a:cubicBezTo>
                                  <a:pt x="952" y="33011"/>
                                  <a:pt x="1905" y="28248"/>
                                  <a:pt x="2857" y="23486"/>
                                </a:cubicBezTo>
                                <a:cubicBezTo>
                                  <a:pt x="4763" y="18723"/>
                                  <a:pt x="6667" y="13008"/>
                                  <a:pt x="10477" y="9198"/>
                                </a:cubicBezTo>
                                <a:cubicBezTo>
                                  <a:pt x="13335" y="5388"/>
                                  <a:pt x="17145" y="2531"/>
                                  <a:pt x="20955" y="626"/>
                                </a:cubicBezTo>
                                <a:cubicBezTo>
                                  <a:pt x="24765" y="-327"/>
                                  <a:pt x="28575" y="-327"/>
                                  <a:pt x="32385" y="1578"/>
                                </a:cubicBezTo>
                                <a:cubicBezTo>
                                  <a:pt x="36195" y="4436"/>
                                  <a:pt x="38100" y="8246"/>
                                  <a:pt x="40005" y="13008"/>
                                </a:cubicBezTo>
                                <a:cubicBezTo>
                                  <a:pt x="41910" y="17771"/>
                                  <a:pt x="41910" y="23486"/>
                                  <a:pt x="40957" y="29201"/>
                                </a:cubicBezTo>
                                <a:cubicBezTo>
                                  <a:pt x="39052" y="31106"/>
                                  <a:pt x="39052" y="33011"/>
                                  <a:pt x="38100" y="33963"/>
                                </a:cubicBezTo>
                                <a:cubicBezTo>
                                  <a:pt x="38100" y="33963"/>
                                  <a:pt x="39052" y="33963"/>
                                  <a:pt x="38100" y="33963"/>
                                </a:cubicBezTo>
                                <a:cubicBezTo>
                                  <a:pt x="40005" y="29201"/>
                                  <a:pt x="40005" y="22533"/>
                                  <a:pt x="39052" y="17771"/>
                                </a:cubicBezTo>
                                <a:cubicBezTo>
                                  <a:pt x="38100" y="13008"/>
                                  <a:pt x="36195" y="8246"/>
                                  <a:pt x="33338" y="4436"/>
                                </a:cubicBezTo>
                                <a:cubicBezTo>
                                  <a:pt x="32385" y="3483"/>
                                  <a:pt x="30480" y="1578"/>
                                  <a:pt x="28575" y="1578"/>
                                </a:cubicBezTo>
                                <a:cubicBezTo>
                                  <a:pt x="26670" y="626"/>
                                  <a:pt x="24765" y="626"/>
                                  <a:pt x="22860" y="626"/>
                                </a:cubicBezTo>
                                <a:cubicBezTo>
                                  <a:pt x="18097" y="1578"/>
                                  <a:pt x="14288" y="3483"/>
                                  <a:pt x="11430" y="7293"/>
                                </a:cubicBezTo>
                                <a:cubicBezTo>
                                  <a:pt x="7620" y="11103"/>
                                  <a:pt x="4763" y="15866"/>
                                  <a:pt x="2857" y="20628"/>
                                </a:cubicBezTo>
                                <a:cubicBezTo>
                                  <a:pt x="952" y="25391"/>
                                  <a:pt x="0" y="30153"/>
                                  <a:pt x="0" y="34916"/>
                                </a:cubicBezTo>
                                <a:cubicBezTo>
                                  <a:pt x="0" y="38726"/>
                                  <a:pt x="1905" y="43488"/>
                                  <a:pt x="4763" y="46346"/>
                                </a:cubicBezTo>
                                <a:cubicBezTo>
                                  <a:pt x="7620" y="49203"/>
                                  <a:pt x="11430" y="51108"/>
                                  <a:pt x="16192" y="51108"/>
                                </a:cubicBezTo>
                                <a:cubicBezTo>
                                  <a:pt x="20955" y="51108"/>
                                  <a:pt x="24765" y="50156"/>
                                  <a:pt x="28575" y="48251"/>
                                </a:cubicBezTo>
                                <a:cubicBezTo>
                                  <a:pt x="32385" y="45393"/>
                                  <a:pt x="36195" y="41583"/>
                                  <a:pt x="38100" y="37773"/>
                                </a:cubicBezTo>
                                <a:cubicBezTo>
                                  <a:pt x="38100" y="36821"/>
                                  <a:pt x="38100" y="34916"/>
                                  <a:pt x="38100" y="33963"/>
                                </a:cubicBezTo>
                                <a:cubicBezTo>
                                  <a:pt x="39052" y="33963"/>
                                  <a:pt x="38100" y="33963"/>
                                  <a:pt x="38100" y="33963"/>
                                </a:cubicBezTo>
                                <a:close/>
                              </a:path>
                            </a:pathLst>
                          </a:custGeom>
                          <a:solidFill>
                            <a:srgbClr val="A05627"/>
                          </a:solidFill>
                          <a:ln w="9525" cap="flat">
                            <a:noFill/>
                            <a:prstDash val="solid"/>
                            <a:miter/>
                          </a:ln>
                        </p:spPr>
                        <p:txBody>
                          <a:bodyPr rtlCol="0" anchor="ctr"/>
                          <a:lstStyle/>
                          <a:p>
                            <a:endParaRPr lang="en-US"/>
                          </a:p>
                        </p:txBody>
                      </p:sp>
                    </p:grpSp>
                    <p:sp>
                      <p:nvSpPr>
                        <p:cNvPr id="3121" name="Freeform: Shape 3120">
                          <a:extLst>
                            <a:ext uri="{FF2B5EF4-FFF2-40B4-BE49-F238E27FC236}">
                              <a16:creationId xmlns:a16="http://schemas.microsoft.com/office/drawing/2014/main" id="{EC18A372-5A29-4904-9FA8-7A048310BEDF}"/>
                            </a:ext>
                          </a:extLst>
                        </p:cNvPr>
                        <p:cNvSpPr/>
                        <p:nvPr/>
                      </p:nvSpPr>
                      <p:spPr>
                        <a:xfrm>
                          <a:off x="1385321" y="739899"/>
                          <a:ext cx="39028" cy="50612"/>
                        </a:xfrm>
                        <a:custGeom>
                          <a:avLst/>
                          <a:gdLst>
                            <a:gd name="connsiteX0" fmla="*/ 37713 w 39028"/>
                            <a:gd name="connsiteY0" fmla="*/ 32895 h 50612"/>
                            <a:gd name="connsiteX1" fmla="*/ 27236 w 39028"/>
                            <a:gd name="connsiteY1" fmla="*/ 510 h 50612"/>
                            <a:gd name="connsiteX2" fmla="*/ 2471 w 39028"/>
                            <a:gd name="connsiteY2" fmla="*/ 19560 h 50612"/>
                            <a:gd name="connsiteX3" fmla="*/ 10091 w 39028"/>
                            <a:gd name="connsiteY3" fmla="*/ 49088 h 50612"/>
                            <a:gd name="connsiteX4" fmla="*/ 37713 w 39028"/>
                            <a:gd name="connsiteY4" fmla="*/ 32895 h 50612"/>
                            <a:gd name="connsiteX5" fmla="*/ 10091 w 39028"/>
                            <a:gd name="connsiteY5" fmla="*/ 44325 h 50612"/>
                            <a:gd name="connsiteX6" fmla="*/ 4376 w 39028"/>
                            <a:gd name="connsiteY6" fmla="*/ 18608 h 50612"/>
                            <a:gd name="connsiteX7" fmla="*/ 26283 w 39028"/>
                            <a:gd name="connsiteY7" fmla="*/ 1463 h 50612"/>
                            <a:gd name="connsiteX8" fmla="*/ 34856 w 39028"/>
                            <a:gd name="connsiteY8" fmla="*/ 30038 h 50612"/>
                            <a:gd name="connsiteX9" fmla="*/ 10091 w 39028"/>
                            <a:gd name="connsiteY9" fmla="*/ 44325 h 5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8" h="50612">
                              <a:moveTo>
                                <a:pt x="37713" y="32895"/>
                              </a:moveTo>
                              <a:cubicBezTo>
                                <a:pt x="41523" y="18608"/>
                                <a:pt x="36761" y="2415"/>
                                <a:pt x="27236" y="510"/>
                              </a:cubicBezTo>
                              <a:cubicBezTo>
                                <a:pt x="17711" y="-2347"/>
                                <a:pt x="7233" y="7178"/>
                                <a:pt x="2471" y="19560"/>
                              </a:cubicBezTo>
                              <a:cubicBezTo>
                                <a:pt x="-2292" y="32895"/>
                                <a:pt x="-387" y="45278"/>
                                <a:pt x="10091" y="49088"/>
                              </a:cubicBezTo>
                              <a:cubicBezTo>
                                <a:pt x="19616" y="53850"/>
                                <a:pt x="32951" y="47183"/>
                                <a:pt x="37713" y="32895"/>
                              </a:cubicBezTo>
                              <a:close/>
                              <a:moveTo>
                                <a:pt x="10091" y="44325"/>
                              </a:moveTo>
                              <a:cubicBezTo>
                                <a:pt x="566" y="40515"/>
                                <a:pt x="-387" y="30038"/>
                                <a:pt x="4376" y="18608"/>
                              </a:cubicBezTo>
                              <a:cubicBezTo>
                                <a:pt x="9138" y="7178"/>
                                <a:pt x="18663" y="-442"/>
                                <a:pt x="26283" y="1463"/>
                              </a:cubicBezTo>
                              <a:cubicBezTo>
                                <a:pt x="33903" y="3368"/>
                                <a:pt x="37713" y="17655"/>
                                <a:pt x="34856" y="30038"/>
                              </a:cubicBezTo>
                              <a:cubicBezTo>
                                <a:pt x="31046" y="42420"/>
                                <a:pt x="19616" y="48135"/>
                                <a:pt x="10091" y="44325"/>
                              </a:cubicBezTo>
                              <a:close/>
                            </a:path>
                          </a:pathLst>
                        </a:custGeom>
                        <a:solidFill>
                          <a:srgbClr val="E8E1D9"/>
                        </a:solidFill>
                        <a:ln w="9525" cap="flat">
                          <a:noFill/>
                          <a:prstDash val="solid"/>
                          <a:miter/>
                        </a:ln>
                      </p:spPr>
                      <p:txBody>
                        <a:bodyPr rtlCol="0" anchor="ctr"/>
                        <a:lstStyle/>
                        <a:p>
                          <a:endParaRPr lang="en-US"/>
                        </a:p>
                      </p:txBody>
                    </p:sp>
                  </p:grpSp>
                  <p:grpSp>
                    <p:nvGrpSpPr>
                      <p:cNvPr id="3122" name="Graphic 4">
                        <a:extLst>
                          <a:ext uri="{FF2B5EF4-FFF2-40B4-BE49-F238E27FC236}">
                            <a16:creationId xmlns:a16="http://schemas.microsoft.com/office/drawing/2014/main" id="{03533D09-3A5C-48A6-B87A-26E8B156246D}"/>
                          </a:ext>
                        </a:extLst>
                      </p:cNvPr>
                      <p:cNvGrpSpPr/>
                      <p:nvPr/>
                    </p:nvGrpSpPr>
                    <p:grpSpPr>
                      <a:xfrm>
                        <a:off x="1390326" y="748248"/>
                        <a:ext cx="27982" cy="39183"/>
                        <a:chOff x="1390326" y="748248"/>
                        <a:chExt cx="27982" cy="39183"/>
                      </a:xfrm>
                    </p:grpSpPr>
                    <p:sp>
                      <p:nvSpPr>
                        <p:cNvPr id="3123" name="Freeform: Shape 3122">
                          <a:extLst>
                            <a:ext uri="{FF2B5EF4-FFF2-40B4-BE49-F238E27FC236}">
                              <a16:creationId xmlns:a16="http://schemas.microsoft.com/office/drawing/2014/main" id="{4211862B-4089-47BC-941B-1CDC3084F590}"/>
                            </a:ext>
                          </a:extLst>
                        </p:cNvPr>
                        <p:cNvSpPr/>
                        <p:nvPr/>
                      </p:nvSpPr>
                      <p:spPr>
                        <a:xfrm>
                          <a:off x="1390326" y="748314"/>
                          <a:ext cx="27982" cy="39118"/>
                        </a:xfrm>
                        <a:custGeom>
                          <a:avLst/>
                          <a:gdLst>
                            <a:gd name="connsiteX0" fmla="*/ 2228 w 27982"/>
                            <a:gd name="connsiteY0" fmla="*/ 14002 h 39118"/>
                            <a:gd name="connsiteX1" fmla="*/ 6038 w 27982"/>
                            <a:gd name="connsiteY1" fmla="*/ 37815 h 39118"/>
                            <a:gd name="connsiteX2" fmla="*/ 26041 w 27982"/>
                            <a:gd name="connsiteY2" fmla="*/ 26385 h 39118"/>
                            <a:gd name="connsiteX3" fmla="*/ 21278 w 27982"/>
                            <a:gd name="connsiteY3" fmla="*/ 667 h 39118"/>
                            <a:gd name="connsiteX4" fmla="*/ 2228 w 27982"/>
                            <a:gd name="connsiteY4" fmla="*/ 14002 h 39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2" h="39118">
                              <a:moveTo>
                                <a:pt x="2228" y="14002"/>
                              </a:moveTo>
                              <a:cubicBezTo>
                                <a:pt x="-1582" y="24480"/>
                                <a:pt x="-629" y="34005"/>
                                <a:pt x="6038" y="37815"/>
                              </a:cubicBezTo>
                              <a:cubicBezTo>
                                <a:pt x="12706" y="41625"/>
                                <a:pt x="22231" y="36862"/>
                                <a:pt x="26041" y="26385"/>
                              </a:cubicBezTo>
                              <a:cubicBezTo>
                                <a:pt x="29851" y="15907"/>
                                <a:pt x="27946" y="3525"/>
                                <a:pt x="21278" y="667"/>
                              </a:cubicBezTo>
                              <a:cubicBezTo>
                                <a:pt x="14611" y="-2190"/>
                                <a:pt x="6038" y="4477"/>
                                <a:pt x="2228" y="14002"/>
                              </a:cubicBezTo>
                              <a:close/>
                            </a:path>
                          </a:pathLst>
                        </a:custGeom>
                        <a:solidFill>
                          <a:srgbClr val="4D5760"/>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B37653D1-40DC-4E54-93BE-AE4BE48E875E}"/>
                            </a:ext>
                          </a:extLst>
                        </p:cNvPr>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9848 w 27982"/>
                            <a:gd name="connsiteY5" fmla="*/ 7401 h 39183"/>
                            <a:gd name="connsiteX6" fmla="*/ 10801 w 27982"/>
                            <a:gd name="connsiteY6" fmla="*/ 9306 h 39183"/>
                            <a:gd name="connsiteX7" fmla="*/ 4133 w 27982"/>
                            <a:gd name="connsiteY7" fmla="*/ 25498 h 39183"/>
                            <a:gd name="connsiteX8" fmla="*/ 6991 w 27982"/>
                            <a:gd name="connsiteY8" fmla="*/ 32166 h 39183"/>
                            <a:gd name="connsiteX9" fmla="*/ 1276 w 27982"/>
                            <a:gd name="connsiteY9" fmla="*/ 24546 h 39183"/>
                            <a:gd name="connsiteX10" fmla="*/ 9848 w 27982"/>
                            <a:gd name="connsiteY10" fmla="*/ 7401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9848" y="7401"/>
                              </a:moveTo>
                              <a:cubicBezTo>
                                <a:pt x="13658" y="5496"/>
                                <a:pt x="12706" y="7401"/>
                                <a:pt x="10801" y="9306"/>
                              </a:cubicBezTo>
                              <a:cubicBezTo>
                                <a:pt x="8896" y="11211"/>
                                <a:pt x="2228" y="18831"/>
                                <a:pt x="4133" y="25498"/>
                              </a:cubicBezTo>
                              <a:cubicBezTo>
                                <a:pt x="5086" y="28356"/>
                                <a:pt x="6991" y="31213"/>
                                <a:pt x="6991" y="32166"/>
                              </a:cubicBezTo>
                              <a:cubicBezTo>
                                <a:pt x="6991" y="33118"/>
                                <a:pt x="1276" y="31213"/>
                                <a:pt x="1276" y="24546"/>
                              </a:cubicBezTo>
                              <a:cubicBezTo>
                                <a:pt x="1276" y="16926"/>
                                <a:pt x="6038" y="9306"/>
                                <a:pt x="9848" y="7401"/>
                              </a:cubicBezTo>
                              <a:close/>
                            </a:path>
                          </a:pathLst>
                        </a:custGeom>
                        <a:solidFill>
                          <a:srgbClr val="363C42">
                            <a:alpha val="30000"/>
                          </a:srgbClr>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3EFBCB95-B887-4443-BEAE-5B8D09F7449C}"/>
                            </a:ext>
                          </a:extLst>
                        </p:cNvPr>
                        <p:cNvSpPr/>
                        <p:nvPr/>
                      </p:nvSpPr>
                      <p:spPr>
                        <a:xfrm>
                          <a:off x="1393805" y="757547"/>
                          <a:ext cx="21609" cy="26684"/>
                        </a:xfrm>
                        <a:custGeom>
                          <a:avLst/>
                          <a:gdLst>
                            <a:gd name="connsiteX0" fmla="*/ 1607 w 21609"/>
                            <a:gd name="connsiteY0" fmla="*/ 8580 h 26684"/>
                            <a:gd name="connsiteX1" fmla="*/ 14942 w 21609"/>
                            <a:gd name="connsiteY1" fmla="*/ 960 h 26684"/>
                            <a:gd name="connsiteX2" fmla="*/ 15895 w 21609"/>
                            <a:gd name="connsiteY2" fmla="*/ 1912 h 26684"/>
                            <a:gd name="connsiteX3" fmla="*/ 18752 w 21609"/>
                            <a:gd name="connsiteY3" fmla="*/ 960 h 26684"/>
                            <a:gd name="connsiteX4" fmla="*/ 21610 w 21609"/>
                            <a:gd name="connsiteY4" fmla="*/ 8580 h 26684"/>
                            <a:gd name="connsiteX5" fmla="*/ 19705 w 21609"/>
                            <a:gd name="connsiteY5" fmla="*/ 12390 h 26684"/>
                            <a:gd name="connsiteX6" fmla="*/ 18752 w 21609"/>
                            <a:gd name="connsiteY6" fmla="*/ 18105 h 26684"/>
                            <a:gd name="connsiteX7" fmla="*/ 4465 w 21609"/>
                            <a:gd name="connsiteY7" fmla="*/ 25725 h 26684"/>
                            <a:gd name="connsiteX8" fmla="*/ 1607 w 21609"/>
                            <a:gd name="connsiteY8" fmla="*/ 8580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9" h="26684">
                              <a:moveTo>
                                <a:pt x="1607" y="8580"/>
                              </a:moveTo>
                              <a:cubicBezTo>
                                <a:pt x="4465" y="1912"/>
                                <a:pt x="10180" y="-1898"/>
                                <a:pt x="14942" y="960"/>
                              </a:cubicBezTo>
                              <a:cubicBezTo>
                                <a:pt x="14942" y="960"/>
                                <a:pt x="15895" y="960"/>
                                <a:pt x="15895" y="1912"/>
                              </a:cubicBezTo>
                              <a:cubicBezTo>
                                <a:pt x="16847" y="960"/>
                                <a:pt x="17800" y="960"/>
                                <a:pt x="18752" y="960"/>
                              </a:cubicBezTo>
                              <a:cubicBezTo>
                                <a:pt x="20657" y="1912"/>
                                <a:pt x="21610" y="4770"/>
                                <a:pt x="21610" y="8580"/>
                              </a:cubicBezTo>
                              <a:cubicBezTo>
                                <a:pt x="21610" y="10485"/>
                                <a:pt x="20657" y="11437"/>
                                <a:pt x="19705" y="12390"/>
                              </a:cubicBezTo>
                              <a:cubicBezTo>
                                <a:pt x="19705" y="14295"/>
                                <a:pt x="18752" y="16200"/>
                                <a:pt x="18752" y="18105"/>
                              </a:cubicBezTo>
                              <a:cubicBezTo>
                                <a:pt x="15895" y="24772"/>
                                <a:pt x="9227" y="28582"/>
                                <a:pt x="4465" y="25725"/>
                              </a:cubicBezTo>
                              <a:cubicBezTo>
                                <a:pt x="-298" y="21915"/>
                                <a:pt x="-1250" y="15247"/>
                                <a:pt x="1607" y="858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9BEE9528-590E-47F0-A7D9-4AAEA558A09A}"/>
                            </a:ext>
                          </a:extLst>
                        </p:cNvPr>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3181 w 27982"/>
                            <a:gd name="connsiteY5" fmla="*/ 14068 h 39183"/>
                            <a:gd name="connsiteX6" fmla="*/ 20326 w 27982"/>
                            <a:gd name="connsiteY6" fmla="*/ 1686 h 39183"/>
                            <a:gd name="connsiteX7" fmla="*/ 25088 w 27982"/>
                            <a:gd name="connsiteY7" fmla="*/ 25498 h 39183"/>
                            <a:gd name="connsiteX8" fmla="*/ 6038 w 27982"/>
                            <a:gd name="connsiteY8" fmla="*/ 35976 h 39183"/>
                            <a:gd name="connsiteX9" fmla="*/ 3181 w 27982"/>
                            <a:gd name="connsiteY9" fmla="*/ 14068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3181" y="14068"/>
                              </a:moveTo>
                              <a:cubicBezTo>
                                <a:pt x="6991" y="4543"/>
                                <a:pt x="14611" y="-219"/>
                                <a:pt x="20326" y="1686"/>
                              </a:cubicBezTo>
                              <a:cubicBezTo>
                                <a:pt x="26041" y="4543"/>
                                <a:pt x="27946" y="15021"/>
                                <a:pt x="25088" y="25498"/>
                              </a:cubicBezTo>
                              <a:cubicBezTo>
                                <a:pt x="21278" y="35023"/>
                                <a:pt x="12706" y="39786"/>
                                <a:pt x="6038" y="35976"/>
                              </a:cubicBezTo>
                              <a:cubicBezTo>
                                <a:pt x="323" y="32166"/>
                                <a:pt x="-629" y="22641"/>
                                <a:pt x="3181" y="1406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F81C7AA8-B91C-4655-91F0-E0353B245654}"/>
                            </a:ext>
                          </a:extLst>
                        </p:cNvPr>
                        <p:cNvSpPr/>
                        <p:nvPr/>
                      </p:nvSpPr>
                      <p:spPr>
                        <a:xfrm>
                          <a:off x="1397278" y="760243"/>
                          <a:ext cx="14326" cy="19932"/>
                        </a:xfrm>
                        <a:custGeom>
                          <a:avLst/>
                          <a:gdLst>
                            <a:gd name="connsiteX0" fmla="*/ 991 w 14326"/>
                            <a:gd name="connsiteY0" fmla="*/ 6836 h 19932"/>
                            <a:gd name="connsiteX1" fmla="*/ 2896 w 14326"/>
                            <a:gd name="connsiteY1" fmla="*/ 19219 h 19932"/>
                            <a:gd name="connsiteX2" fmla="*/ 13374 w 14326"/>
                            <a:gd name="connsiteY2" fmla="*/ 13504 h 19932"/>
                            <a:gd name="connsiteX3" fmla="*/ 10516 w 14326"/>
                            <a:gd name="connsiteY3" fmla="*/ 1121 h 19932"/>
                            <a:gd name="connsiteX4" fmla="*/ 991 w 14326"/>
                            <a:gd name="connsiteY4" fmla="*/ 6836 h 19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 h="19932">
                              <a:moveTo>
                                <a:pt x="991" y="6836"/>
                              </a:moveTo>
                              <a:cubicBezTo>
                                <a:pt x="-914" y="11599"/>
                                <a:pt x="39" y="17314"/>
                                <a:pt x="2896" y="19219"/>
                              </a:cubicBezTo>
                              <a:cubicBezTo>
                                <a:pt x="6706" y="21124"/>
                                <a:pt x="11469" y="19219"/>
                                <a:pt x="13374" y="13504"/>
                              </a:cubicBezTo>
                              <a:cubicBezTo>
                                <a:pt x="15279" y="8741"/>
                                <a:pt x="14326" y="3026"/>
                                <a:pt x="10516" y="1121"/>
                              </a:cubicBezTo>
                              <a:cubicBezTo>
                                <a:pt x="7659" y="-1736"/>
                                <a:pt x="2896" y="1121"/>
                                <a:pt x="991" y="6836"/>
                              </a:cubicBezTo>
                              <a:close/>
                            </a:path>
                          </a:pathLst>
                        </a:custGeom>
                        <a:solidFill>
                          <a:srgbClr val="000000"/>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0E48D7C6-7097-4BA0-A1A0-AF29B5449A34}"/>
                            </a:ext>
                          </a:extLst>
                        </p:cNvPr>
                        <p:cNvSpPr/>
                        <p:nvPr/>
                      </p:nvSpPr>
                      <p:spPr>
                        <a:xfrm>
                          <a:off x="1404937" y="750887"/>
                          <a:ext cx="12567" cy="20954"/>
                        </a:xfrm>
                        <a:custGeom>
                          <a:avLst/>
                          <a:gdLst>
                            <a:gd name="connsiteX0" fmla="*/ 0 w 12567"/>
                            <a:gd name="connsiteY0" fmla="*/ 10478 h 20954"/>
                            <a:gd name="connsiteX1" fmla="*/ 6667 w 12567"/>
                            <a:gd name="connsiteY1" fmla="*/ 20955 h 20954"/>
                            <a:gd name="connsiteX2" fmla="*/ 12383 w 12567"/>
                            <a:gd name="connsiteY2" fmla="*/ 10478 h 20954"/>
                            <a:gd name="connsiteX3" fmla="*/ 5715 w 12567"/>
                            <a:gd name="connsiteY3" fmla="*/ 0 h 20954"/>
                            <a:gd name="connsiteX4" fmla="*/ 0 w 12567"/>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 h="20954">
                              <a:moveTo>
                                <a:pt x="0" y="10478"/>
                              </a:moveTo>
                              <a:cubicBezTo>
                                <a:pt x="0" y="16192"/>
                                <a:pt x="3810" y="20955"/>
                                <a:pt x="6667" y="20955"/>
                              </a:cubicBezTo>
                              <a:cubicBezTo>
                                <a:pt x="10477" y="20955"/>
                                <a:pt x="13335" y="16192"/>
                                <a:pt x="12383" y="10478"/>
                              </a:cubicBezTo>
                              <a:cubicBezTo>
                                <a:pt x="12383" y="4763"/>
                                <a:pt x="9525" y="0"/>
                                <a:pt x="5715" y="0"/>
                              </a:cubicBezTo>
                              <a:cubicBezTo>
                                <a:pt x="2858" y="953"/>
                                <a:pt x="0" y="5715"/>
                                <a:pt x="0" y="1047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27FEE919-CC31-48C6-B0F1-BFEEEEDBF73A}"/>
                            </a:ext>
                          </a:extLst>
                        </p:cNvPr>
                        <p:cNvSpPr/>
                        <p:nvPr/>
                      </p:nvSpPr>
                      <p:spPr>
                        <a:xfrm>
                          <a:off x="1391906" y="758654"/>
                          <a:ext cx="6196" cy="19840"/>
                        </a:xfrm>
                        <a:custGeom>
                          <a:avLst/>
                          <a:gdLst>
                            <a:gd name="connsiteX0" fmla="*/ 5411 w 6196"/>
                            <a:gd name="connsiteY0" fmla="*/ 1757 h 19840"/>
                            <a:gd name="connsiteX1" fmla="*/ 3506 w 6196"/>
                            <a:gd name="connsiteY1" fmla="*/ 18902 h 19840"/>
                            <a:gd name="connsiteX2" fmla="*/ 649 w 6196"/>
                            <a:gd name="connsiteY2" fmla="*/ 9377 h 19840"/>
                            <a:gd name="connsiteX3" fmla="*/ 5411 w 6196"/>
                            <a:gd name="connsiteY3" fmla="*/ 1757 h 19840"/>
                          </a:gdLst>
                          <a:ahLst/>
                          <a:cxnLst>
                            <a:cxn ang="0">
                              <a:pos x="connsiteX0" y="connsiteY0"/>
                            </a:cxn>
                            <a:cxn ang="0">
                              <a:pos x="connsiteX1" y="connsiteY1"/>
                            </a:cxn>
                            <a:cxn ang="0">
                              <a:pos x="connsiteX2" y="connsiteY2"/>
                            </a:cxn>
                            <a:cxn ang="0">
                              <a:pos x="connsiteX3" y="connsiteY3"/>
                            </a:cxn>
                          </a:cxnLst>
                          <a:rect l="l" t="t" r="r" b="b"/>
                          <a:pathLst>
                            <a:path w="6196" h="19840">
                              <a:moveTo>
                                <a:pt x="5411" y="1757"/>
                              </a:moveTo>
                              <a:cubicBezTo>
                                <a:pt x="3506" y="5567"/>
                                <a:pt x="-304" y="13187"/>
                                <a:pt x="3506" y="18902"/>
                              </a:cubicBezTo>
                              <a:cubicBezTo>
                                <a:pt x="5411" y="21760"/>
                                <a:pt x="-2209" y="17950"/>
                                <a:pt x="649" y="9377"/>
                              </a:cubicBezTo>
                              <a:cubicBezTo>
                                <a:pt x="2554" y="2710"/>
                                <a:pt x="8269" y="-3005"/>
                                <a:pt x="5411" y="175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1FAD018D-E032-4355-AA98-F79C5D038712}"/>
                            </a:ext>
                          </a:extLst>
                        </p:cNvPr>
                        <p:cNvSpPr/>
                        <p:nvPr/>
                      </p:nvSpPr>
                      <p:spPr>
                        <a:xfrm>
                          <a:off x="1398010" y="756342"/>
                          <a:ext cx="2424" cy="2424"/>
                        </a:xfrm>
                        <a:custGeom>
                          <a:avLst/>
                          <a:gdLst>
                            <a:gd name="connsiteX0" fmla="*/ 2165 w 2424"/>
                            <a:gd name="connsiteY0" fmla="*/ 260 h 2424"/>
                            <a:gd name="connsiteX1" fmla="*/ 260 w 2424"/>
                            <a:gd name="connsiteY1" fmla="*/ 2165 h 2424"/>
                            <a:gd name="connsiteX2" fmla="*/ 2165 w 2424"/>
                            <a:gd name="connsiteY2" fmla="*/ 260 h 2424"/>
                          </a:gdLst>
                          <a:ahLst/>
                          <a:cxnLst>
                            <a:cxn ang="0">
                              <a:pos x="connsiteX0" y="connsiteY0"/>
                            </a:cxn>
                            <a:cxn ang="0">
                              <a:pos x="connsiteX1" y="connsiteY1"/>
                            </a:cxn>
                            <a:cxn ang="0">
                              <a:pos x="connsiteX2" y="connsiteY2"/>
                            </a:cxn>
                          </a:cxnLst>
                          <a:rect l="l" t="t" r="r" b="b"/>
                          <a:pathLst>
                            <a:path w="2424" h="2424">
                              <a:moveTo>
                                <a:pt x="2165" y="260"/>
                              </a:moveTo>
                              <a:cubicBezTo>
                                <a:pt x="3117" y="1212"/>
                                <a:pt x="1212" y="3117"/>
                                <a:pt x="260" y="2165"/>
                              </a:cubicBezTo>
                              <a:cubicBezTo>
                                <a:pt x="-693" y="1212"/>
                                <a:pt x="1212" y="-693"/>
                                <a:pt x="2165" y="260"/>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0E6EAF52-F8F9-4801-B9DD-73681E2FFA68}"/>
                            </a:ext>
                          </a:extLst>
                        </p:cNvPr>
                        <p:cNvSpPr/>
                        <p:nvPr/>
                      </p:nvSpPr>
                      <p:spPr>
                        <a:xfrm>
                          <a:off x="1407795" y="755467"/>
                          <a:ext cx="9525" cy="15422"/>
                        </a:xfrm>
                        <a:custGeom>
                          <a:avLst/>
                          <a:gdLst>
                            <a:gd name="connsiteX0" fmla="*/ 0 w 9525"/>
                            <a:gd name="connsiteY0" fmla="*/ 6850 h 15422"/>
                            <a:gd name="connsiteX1" fmla="*/ 4763 w 9525"/>
                            <a:gd name="connsiteY1" fmla="*/ 15423 h 15422"/>
                            <a:gd name="connsiteX2" fmla="*/ 9525 w 9525"/>
                            <a:gd name="connsiteY2" fmla="*/ 7802 h 15422"/>
                            <a:gd name="connsiteX3" fmla="*/ 4763 w 9525"/>
                            <a:gd name="connsiteY3" fmla="*/ 183 h 15422"/>
                            <a:gd name="connsiteX4" fmla="*/ 0 w 9525"/>
                            <a:gd name="connsiteY4" fmla="*/ 6850 h 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422">
                              <a:moveTo>
                                <a:pt x="0" y="6850"/>
                              </a:moveTo>
                              <a:cubicBezTo>
                                <a:pt x="0" y="10660"/>
                                <a:pt x="2857" y="14470"/>
                                <a:pt x="4763" y="15423"/>
                              </a:cubicBezTo>
                              <a:cubicBezTo>
                                <a:pt x="7620" y="15423"/>
                                <a:pt x="9525" y="11612"/>
                                <a:pt x="9525" y="7802"/>
                              </a:cubicBezTo>
                              <a:cubicBezTo>
                                <a:pt x="9525" y="3992"/>
                                <a:pt x="7620" y="-770"/>
                                <a:pt x="4763" y="183"/>
                              </a:cubicBezTo>
                              <a:cubicBezTo>
                                <a:pt x="1905" y="-770"/>
                                <a:pt x="0" y="2087"/>
                                <a:pt x="0" y="6850"/>
                              </a:cubicBezTo>
                              <a:close/>
                            </a:path>
                          </a:pathLst>
                        </a:custGeom>
                        <a:solidFill>
                          <a:srgbClr val="FFFFFF"/>
                        </a:solidFill>
                        <a:ln w="9525" cap="flat">
                          <a:noFill/>
                          <a:prstDash val="solid"/>
                          <a:miter/>
                        </a:ln>
                      </p:spPr>
                      <p:txBody>
                        <a:bodyPr rtlCol="0" anchor="ctr"/>
                        <a:lstStyle/>
                        <a:p>
                          <a:endParaRPr lang="en-US"/>
                        </a:p>
                      </p:txBody>
                    </p:sp>
                  </p:grpSp>
                </p:grpSp>
                <p:sp>
                  <p:nvSpPr>
                    <p:cNvPr id="3132" name="Freeform: Shape 3131">
                      <a:extLst>
                        <a:ext uri="{FF2B5EF4-FFF2-40B4-BE49-F238E27FC236}">
                          <a16:creationId xmlns:a16="http://schemas.microsoft.com/office/drawing/2014/main" id="{994F3935-F387-41ED-B9C2-591CA2F0F680}"/>
                        </a:ext>
                      </a:extLst>
                    </p:cNvPr>
                    <p:cNvSpPr/>
                    <p:nvPr/>
                  </p:nvSpPr>
                  <p:spPr>
                    <a:xfrm>
                      <a:off x="1379220" y="777556"/>
                      <a:ext cx="26669" cy="21907"/>
                    </a:xfrm>
                    <a:custGeom>
                      <a:avLst/>
                      <a:gdLst>
                        <a:gd name="connsiteX0" fmla="*/ 0 w 26669"/>
                        <a:gd name="connsiteY0" fmla="*/ 0 h 21907"/>
                        <a:gd name="connsiteX1" fmla="*/ 1905 w 26669"/>
                        <a:gd name="connsiteY1" fmla="*/ 0 h 21907"/>
                        <a:gd name="connsiteX2" fmla="*/ 5715 w 26669"/>
                        <a:gd name="connsiteY2" fmla="*/ 953 h 21907"/>
                        <a:gd name="connsiteX3" fmla="*/ 8572 w 26669"/>
                        <a:gd name="connsiteY3" fmla="*/ 1905 h 21907"/>
                        <a:gd name="connsiteX4" fmla="*/ 11430 w 26669"/>
                        <a:gd name="connsiteY4" fmla="*/ 2858 h 21907"/>
                        <a:gd name="connsiteX5" fmla="*/ 14288 w 26669"/>
                        <a:gd name="connsiteY5" fmla="*/ 4763 h 21907"/>
                        <a:gd name="connsiteX6" fmla="*/ 17145 w 26669"/>
                        <a:gd name="connsiteY6" fmla="*/ 6668 h 21907"/>
                        <a:gd name="connsiteX7" fmla="*/ 19050 w 26669"/>
                        <a:gd name="connsiteY7" fmla="*/ 9525 h 21907"/>
                        <a:gd name="connsiteX8" fmla="*/ 20955 w 26669"/>
                        <a:gd name="connsiteY8" fmla="*/ 12383 h 21907"/>
                        <a:gd name="connsiteX9" fmla="*/ 22860 w 26669"/>
                        <a:gd name="connsiteY9" fmla="*/ 15240 h 21907"/>
                        <a:gd name="connsiteX10" fmla="*/ 23813 w 26669"/>
                        <a:gd name="connsiteY10" fmla="*/ 17145 h 21907"/>
                        <a:gd name="connsiteX11" fmla="*/ 24765 w 26669"/>
                        <a:gd name="connsiteY11" fmla="*/ 19050 h 21907"/>
                        <a:gd name="connsiteX12" fmla="*/ 25717 w 26669"/>
                        <a:gd name="connsiteY12" fmla="*/ 20955 h 21907"/>
                        <a:gd name="connsiteX13" fmla="*/ 26670 w 26669"/>
                        <a:gd name="connsiteY13" fmla="*/ 21908 h 21907"/>
                        <a:gd name="connsiteX14" fmla="*/ 25717 w 26669"/>
                        <a:gd name="connsiteY14" fmla="*/ 20955 h 21907"/>
                        <a:gd name="connsiteX15" fmla="*/ 23813 w 26669"/>
                        <a:gd name="connsiteY15" fmla="*/ 18097 h 21907"/>
                        <a:gd name="connsiteX16" fmla="*/ 21907 w 26669"/>
                        <a:gd name="connsiteY16" fmla="*/ 16193 h 21907"/>
                        <a:gd name="connsiteX17" fmla="*/ 20002 w 26669"/>
                        <a:gd name="connsiteY17" fmla="*/ 14288 h 21907"/>
                        <a:gd name="connsiteX18" fmla="*/ 18097 w 26669"/>
                        <a:gd name="connsiteY18" fmla="*/ 12383 h 21907"/>
                        <a:gd name="connsiteX19" fmla="*/ 16192 w 26669"/>
                        <a:gd name="connsiteY19" fmla="*/ 10478 h 21907"/>
                        <a:gd name="connsiteX20" fmla="*/ 14288 w 26669"/>
                        <a:gd name="connsiteY20" fmla="*/ 8572 h 21907"/>
                        <a:gd name="connsiteX21" fmla="*/ 12382 w 26669"/>
                        <a:gd name="connsiteY21" fmla="*/ 6668 h 21907"/>
                        <a:gd name="connsiteX22" fmla="*/ 10477 w 26669"/>
                        <a:gd name="connsiteY22" fmla="*/ 4763 h 21907"/>
                        <a:gd name="connsiteX23" fmla="*/ 8572 w 26669"/>
                        <a:gd name="connsiteY23" fmla="*/ 3810 h 21907"/>
                        <a:gd name="connsiteX24" fmla="*/ 4763 w 26669"/>
                        <a:gd name="connsiteY24" fmla="*/ 1905 h 21907"/>
                        <a:gd name="connsiteX25" fmla="*/ 0 w 26669"/>
                        <a:gd name="connsiteY25"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669" h="21907">
                          <a:moveTo>
                            <a:pt x="0" y="0"/>
                          </a:moveTo>
                          <a:cubicBezTo>
                            <a:pt x="0" y="0"/>
                            <a:pt x="952" y="0"/>
                            <a:pt x="1905" y="0"/>
                          </a:cubicBezTo>
                          <a:cubicBezTo>
                            <a:pt x="2857" y="0"/>
                            <a:pt x="3810" y="0"/>
                            <a:pt x="5715" y="953"/>
                          </a:cubicBezTo>
                          <a:cubicBezTo>
                            <a:pt x="6667" y="953"/>
                            <a:pt x="7620" y="1905"/>
                            <a:pt x="8572" y="1905"/>
                          </a:cubicBezTo>
                          <a:cubicBezTo>
                            <a:pt x="9525" y="1905"/>
                            <a:pt x="10477" y="2858"/>
                            <a:pt x="11430" y="2858"/>
                          </a:cubicBezTo>
                          <a:cubicBezTo>
                            <a:pt x="12382" y="3810"/>
                            <a:pt x="13335" y="3810"/>
                            <a:pt x="14288" y="4763"/>
                          </a:cubicBezTo>
                          <a:cubicBezTo>
                            <a:pt x="15240" y="5715"/>
                            <a:pt x="16192" y="5715"/>
                            <a:pt x="17145" y="6668"/>
                          </a:cubicBezTo>
                          <a:cubicBezTo>
                            <a:pt x="18097" y="7620"/>
                            <a:pt x="19050" y="8572"/>
                            <a:pt x="19050" y="9525"/>
                          </a:cubicBezTo>
                          <a:cubicBezTo>
                            <a:pt x="20002" y="10478"/>
                            <a:pt x="20002" y="11430"/>
                            <a:pt x="20955" y="12383"/>
                          </a:cubicBezTo>
                          <a:cubicBezTo>
                            <a:pt x="21907" y="13335"/>
                            <a:pt x="21907" y="14288"/>
                            <a:pt x="22860" y="15240"/>
                          </a:cubicBezTo>
                          <a:cubicBezTo>
                            <a:pt x="22860" y="16193"/>
                            <a:pt x="23813" y="17145"/>
                            <a:pt x="23813" y="17145"/>
                          </a:cubicBezTo>
                          <a:cubicBezTo>
                            <a:pt x="23813" y="18097"/>
                            <a:pt x="24765" y="18097"/>
                            <a:pt x="24765" y="19050"/>
                          </a:cubicBezTo>
                          <a:cubicBezTo>
                            <a:pt x="24765" y="20003"/>
                            <a:pt x="24765" y="20003"/>
                            <a:pt x="25717" y="20955"/>
                          </a:cubicBezTo>
                          <a:cubicBezTo>
                            <a:pt x="25717" y="21908"/>
                            <a:pt x="26670" y="21908"/>
                            <a:pt x="26670" y="21908"/>
                          </a:cubicBezTo>
                          <a:cubicBezTo>
                            <a:pt x="26670" y="21908"/>
                            <a:pt x="26670" y="21908"/>
                            <a:pt x="25717" y="20955"/>
                          </a:cubicBezTo>
                          <a:cubicBezTo>
                            <a:pt x="24765" y="20003"/>
                            <a:pt x="24765" y="19050"/>
                            <a:pt x="23813" y="18097"/>
                          </a:cubicBezTo>
                          <a:cubicBezTo>
                            <a:pt x="23813" y="17145"/>
                            <a:pt x="22860" y="17145"/>
                            <a:pt x="21907" y="16193"/>
                          </a:cubicBezTo>
                          <a:cubicBezTo>
                            <a:pt x="20955" y="15240"/>
                            <a:pt x="20955" y="14288"/>
                            <a:pt x="20002" y="14288"/>
                          </a:cubicBezTo>
                          <a:cubicBezTo>
                            <a:pt x="19050" y="13335"/>
                            <a:pt x="19050" y="12383"/>
                            <a:pt x="18097" y="12383"/>
                          </a:cubicBezTo>
                          <a:cubicBezTo>
                            <a:pt x="17145" y="11430"/>
                            <a:pt x="16192" y="10478"/>
                            <a:pt x="16192" y="10478"/>
                          </a:cubicBezTo>
                          <a:cubicBezTo>
                            <a:pt x="15240" y="9525"/>
                            <a:pt x="14288" y="9525"/>
                            <a:pt x="14288" y="8572"/>
                          </a:cubicBezTo>
                          <a:cubicBezTo>
                            <a:pt x="13335" y="7620"/>
                            <a:pt x="12382" y="7620"/>
                            <a:pt x="12382" y="6668"/>
                          </a:cubicBezTo>
                          <a:cubicBezTo>
                            <a:pt x="11430" y="5715"/>
                            <a:pt x="10477" y="5715"/>
                            <a:pt x="10477" y="4763"/>
                          </a:cubicBezTo>
                          <a:cubicBezTo>
                            <a:pt x="9525" y="3810"/>
                            <a:pt x="8572" y="3810"/>
                            <a:pt x="8572" y="3810"/>
                          </a:cubicBezTo>
                          <a:cubicBezTo>
                            <a:pt x="7620" y="2858"/>
                            <a:pt x="5715" y="2858"/>
                            <a:pt x="4763" y="1905"/>
                          </a:cubicBezTo>
                          <a:cubicBezTo>
                            <a:pt x="952" y="0"/>
                            <a:pt x="0" y="0"/>
                            <a:pt x="0" y="0"/>
                          </a:cubicBezTo>
                          <a:close/>
                        </a:path>
                      </a:pathLst>
                    </a:custGeom>
                    <a:solidFill>
                      <a:srgbClr val="A05627"/>
                    </a:solidFill>
                    <a:ln w="9525" cap="flat">
                      <a:noFill/>
                      <a:prstDash val="solid"/>
                      <a:miter/>
                    </a:ln>
                  </p:spPr>
                  <p:txBody>
                    <a:bodyPr rtlCol="0" anchor="ctr"/>
                    <a:lstStyle/>
                    <a:p>
                      <a:endParaRPr lang="en-US"/>
                    </a:p>
                  </p:txBody>
                </p:sp>
              </p:grpSp>
              <p:grpSp>
                <p:nvGrpSpPr>
                  <p:cNvPr id="3133" name="Graphic 4">
                    <a:extLst>
                      <a:ext uri="{FF2B5EF4-FFF2-40B4-BE49-F238E27FC236}">
                        <a16:creationId xmlns:a16="http://schemas.microsoft.com/office/drawing/2014/main" id="{CFE24D14-4FB1-4203-BA38-BCF468CF38A1}"/>
                      </a:ext>
                    </a:extLst>
                  </p:cNvPr>
                  <p:cNvGrpSpPr/>
                  <p:nvPr/>
                </p:nvGrpSpPr>
                <p:grpSpPr>
                  <a:xfrm>
                    <a:off x="1364989" y="777617"/>
                    <a:ext cx="38753" cy="39698"/>
                    <a:chOff x="1364989" y="777617"/>
                    <a:chExt cx="38753" cy="39698"/>
                  </a:xfrm>
                </p:grpSpPr>
                <p:sp>
                  <p:nvSpPr>
                    <p:cNvPr id="3134" name="Freeform: Shape 3133">
                      <a:extLst>
                        <a:ext uri="{FF2B5EF4-FFF2-40B4-BE49-F238E27FC236}">
                          <a16:creationId xmlns:a16="http://schemas.microsoft.com/office/drawing/2014/main" id="{1F4326CD-4311-4B8A-87D4-28A06C9C546A}"/>
                        </a:ext>
                      </a:extLst>
                    </p:cNvPr>
                    <p:cNvSpPr/>
                    <p:nvPr/>
                  </p:nvSpPr>
                  <p:spPr>
                    <a:xfrm>
                      <a:off x="1364989" y="777617"/>
                      <a:ext cx="38753" cy="39698"/>
                    </a:xfrm>
                    <a:custGeom>
                      <a:avLst/>
                      <a:gdLst>
                        <a:gd name="connsiteX0" fmla="*/ 34233 w 38753"/>
                        <a:gd name="connsiteY0" fmla="*/ 36134 h 39698"/>
                        <a:gd name="connsiteX1" fmla="*/ 5658 w 38753"/>
                        <a:gd name="connsiteY1" fmla="*/ 29467 h 39698"/>
                        <a:gd name="connsiteX2" fmla="*/ 3753 w 38753"/>
                        <a:gd name="connsiteY2" fmla="*/ 2797 h 39698"/>
                        <a:gd name="connsiteX3" fmla="*/ 29470 w 38753"/>
                        <a:gd name="connsiteY3" fmla="*/ 8512 h 39698"/>
                        <a:gd name="connsiteX4" fmla="*/ 34233 w 38753"/>
                        <a:gd name="connsiteY4" fmla="*/ 36134 h 39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3" h="39698">
                          <a:moveTo>
                            <a:pt x="34233" y="36134"/>
                          </a:moveTo>
                          <a:cubicBezTo>
                            <a:pt x="27565" y="43754"/>
                            <a:pt x="12325" y="38039"/>
                            <a:pt x="5658" y="29467"/>
                          </a:cubicBezTo>
                          <a:cubicBezTo>
                            <a:pt x="-1010" y="20894"/>
                            <a:pt x="-1962" y="7559"/>
                            <a:pt x="3753" y="2797"/>
                          </a:cubicBezTo>
                          <a:cubicBezTo>
                            <a:pt x="9468" y="-1966"/>
                            <a:pt x="20898" y="-1013"/>
                            <a:pt x="29470" y="8512"/>
                          </a:cubicBezTo>
                          <a:cubicBezTo>
                            <a:pt x="38043" y="18037"/>
                            <a:pt x="42805" y="27562"/>
                            <a:pt x="34233" y="36134"/>
                          </a:cubicBezTo>
                          <a:close/>
                        </a:path>
                      </a:pathLst>
                    </a:custGeom>
                    <a:solidFill>
                      <a:srgbClr val="F8B0AE">
                        <a:alpha val="70000"/>
                      </a:srgbClr>
                    </a:solidFill>
                    <a:ln w="9525" cap="flat">
                      <a:noFill/>
                      <a:prstDash val="solid"/>
                      <a:miter/>
                    </a:ln>
                  </p:spPr>
                  <p:txBody>
                    <a:bodyPr rtlCol="0" anchor="ctr"/>
                    <a:lstStyle/>
                    <a:p>
                      <a:endParaRPr lang="en-US"/>
                    </a:p>
                  </p:txBody>
                </p:sp>
                <p:sp>
                  <p:nvSpPr>
                    <p:cNvPr id="3135" name="Freeform: Shape 3134">
                      <a:extLst>
                        <a:ext uri="{FF2B5EF4-FFF2-40B4-BE49-F238E27FC236}">
                          <a16:creationId xmlns:a16="http://schemas.microsoft.com/office/drawing/2014/main" id="{C56F8DB7-2562-4CAE-A518-73EF8CFD769B}"/>
                        </a:ext>
                      </a:extLst>
                    </p:cNvPr>
                    <p:cNvSpPr/>
                    <p:nvPr/>
                  </p:nvSpPr>
                  <p:spPr>
                    <a:xfrm>
                      <a:off x="1385513" y="782877"/>
                      <a:ext cx="7414" cy="5551"/>
                    </a:xfrm>
                    <a:custGeom>
                      <a:avLst/>
                      <a:gdLst>
                        <a:gd name="connsiteX0" fmla="*/ 374 w 7414"/>
                        <a:gd name="connsiteY0" fmla="*/ 395 h 5551"/>
                        <a:gd name="connsiteX1" fmla="*/ 2279 w 7414"/>
                        <a:gd name="connsiteY1" fmla="*/ 4205 h 5551"/>
                        <a:gd name="connsiteX2" fmla="*/ 7041 w 7414"/>
                        <a:gd name="connsiteY2" fmla="*/ 5157 h 5551"/>
                        <a:gd name="connsiteX3" fmla="*/ 5136 w 7414"/>
                        <a:gd name="connsiteY3" fmla="*/ 1347 h 5551"/>
                        <a:gd name="connsiteX4" fmla="*/ 374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374" y="395"/>
                          </a:moveTo>
                          <a:cubicBezTo>
                            <a:pt x="-579" y="1347"/>
                            <a:pt x="374" y="3252"/>
                            <a:pt x="2279" y="4205"/>
                          </a:cubicBezTo>
                          <a:cubicBezTo>
                            <a:pt x="4184" y="5157"/>
                            <a:pt x="6089" y="6110"/>
                            <a:pt x="7041" y="5157"/>
                          </a:cubicBezTo>
                          <a:cubicBezTo>
                            <a:pt x="7994" y="4205"/>
                            <a:pt x="7041" y="2300"/>
                            <a:pt x="5136" y="1347"/>
                          </a:cubicBezTo>
                          <a:cubicBezTo>
                            <a:pt x="3231" y="395"/>
                            <a:pt x="1326" y="-558"/>
                            <a:pt x="374" y="395"/>
                          </a:cubicBezTo>
                          <a:close/>
                        </a:path>
                      </a:pathLst>
                    </a:custGeom>
                    <a:solidFill>
                      <a:srgbClr val="FFFFFF"/>
                    </a:solidFill>
                    <a:ln w="9525" cap="flat">
                      <a:noFill/>
                      <a:prstDash val="solid"/>
                      <a:miter/>
                    </a:ln>
                  </p:spPr>
                  <p:txBody>
                    <a:bodyPr rtlCol="0" anchor="ctr"/>
                    <a:lstStyle/>
                    <a:p>
                      <a:endParaRPr lang="en-US"/>
                    </a:p>
                  </p:txBody>
                </p:sp>
                <p:sp>
                  <p:nvSpPr>
                    <p:cNvPr id="3136" name="Freeform: Shape 3135">
                      <a:extLst>
                        <a:ext uri="{FF2B5EF4-FFF2-40B4-BE49-F238E27FC236}">
                          <a16:creationId xmlns:a16="http://schemas.microsoft.com/office/drawing/2014/main" id="{8F3F361B-20C0-4910-ACE4-364670D5547F}"/>
                        </a:ext>
                      </a:extLst>
                    </p:cNvPr>
                    <p:cNvSpPr/>
                    <p:nvPr/>
                  </p:nvSpPr>
                  <p:spPr>
                    <a:xfrm>
                      <a:off x="1381125" y="781605"/>
                      <a:ext cx="2857" cy="2619"/>
                    </a:xfrm>
                    <a:custGeom>
                      <a:avLst/>
                      <a:gdLst>
                        <a:gd name="connsiteX0" fmla="*/ 0 w 2857"/>
                        <a:gd name="connsiteY0" fmla="*/ 714 h 2619"/>
                        <a:gd name="connsiteX1" fmla="*/ 952 w 2857"/>
                        <a:gd name="connsiteY1" fmla="*/ 2619 h 2619"/>
                        <a:gd name="connsiteX2" fmla="*/ 2858 w 2857"/>
                        <a:gd name="connsiteY2" fmla="*/ 2619 h 2619"/>
                        <a:gd name="connsiteX3" fmla="*/ 1905 w 2857"/>
                        <a:gd name="connsiteY3" fmla="*/ 714 h 2619"/>
                        <a:gd name="connsiteX4" fmla="*/ 0 w 2857"/>
                        <a:gd name="connsiteY4" fmla="*/ 714 h 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619">
                          <a:moveTo>
                            <a:pt x="0" y="714"/>
                          </a:moveTo>
                          <a:cubicBezTo>
                            <a:pt x="0" y="1667"/>
                            <a:pt x="0" y="1667"/>
                            <a:pt x="952" y="2619"/>
                          </a:cubicBezTo>
                          <a:cubicBezTo>
                            <a:pt x="1905" y="2619"/>
                            <a:pt x="2858" y="2619"/>
                            <a:pt x="2858" y="2619"/>
                          </a:cubicBezTo>
                          <a:cubicBezTo>
                            <a:pt x="2858" y="1667"/>
                            <a:pt x="2858" y="1667"/>
                            <a:pt x="1905" y="714"/>
                          </a:cubicBezTo>
                          <a:cubicBezTo>
                            <a:pt x="952" y="-238"/>
                            <a:pt x="0" y="-238"/>
                            <a:pt x="0" y="714"/>
                          </a:cubicBezTo>
                          <a:close/>
                        </a:path>
                      </a:pathLst>
                    </a:custGeom>
                    <a:solidFill>
                      <a:srgbClr val="FFFFFF"/>
                    </a:solidFill>
                    <a:ln w="9525" cap="flat">
                      <a:noFill/>
                      <a:prstDash val="solid"/>
                      <a:miter/>
                    </a:ln>
                  </p:spPr>
                  <p:txBody>
                    <a:bodyPr rtlCol="0" anchor="ctr"/>
                    <a:lstStyle/>
                    <a:p>
                      <a:endParaRPr lang="en-US"/>
                    </a:p>
                  </p:txBody>
                </p:sp>
              </p:grpSp>
            </p:grpSp>
            <p:grpSp>
              <p:nvGrpSpPr>
                <p:cNvPr id="3137" name="Graphic 4">
                  <a:extLst>
                    <a:ext uri="{FF2B5EF4-FFF2-40B4-BE49-F238E27FC236}">
                      <a16:creationId xmlns:a16="http://schemas.microsoft.com/office/drawing/2014/main" id="{24817C51-AC32-4FFD-A48F-258012974DDC}"/>
                    </a:ext>
                  </a:extLst>
                </p:cNvPr>
                <p:cNvGrpSpPr/>
                <p:nvPr/>
              </p:nvGrpSpPr>
              <p:grpSpPr>
                <a:xfrm>
                  <a:off x="1389459" y="721597"/>
                  <a:ext cx="36099" cy="21140"/>
                  <a:chOff x="1389459" y="721597"/>
                  <a:chExt cx="36099" cy="21140"/>
                </a:xfrm>
              </p:grpSpPr>
              <p:sp>
                <p:nvSpPr>
                  <p:cNvPr id="3138" name="Freeform: Shape 3137">
                    <a:extLst>
                      <a:ext uri="{FF2B5EF4-FFF2-40B4-BE49-F238E27FC236}">
                        <a16:creationId xmlns:a16="http://schemas.microsoft.com/office/drawing/2014/main" id="{C8BE3A7E-E201-4961-8D2E-1321513E2C74}"/>
                      </a:ext>
                    </a:extLst>
                  </p:cNvPr>
                  <p:cNvSpPr/>
                  <p:nvPr/>
                </p:nvSpPr>
                <p:spPr>
                  <a:xfrm>
                    <a:off x="1390576" y="721679"/>
                    <a:ext cx="34982" cy="20163"/>
                  </a:xfrm>
                  <a:custGeom>
                    <a:avLst/>
                    <a:gdLst>
                      <a:gd name="connsiteX0" fmla="*/ 21981 w 34982"/>
                      <a:gd name="connsiteY0" fmla="*/ 633 h 20163"/>
                      <a:gd name="connsiteX1" fmla="*/ 33411 w 34982"/>
                      <a:gd name="connsiteY1" fmla="*/ 19683 h 20163"/>
                      <a:gd name="connsiteX2" fmla="*/ 1978 w 34982"/>
                      <a:gd name="connsiteY2" fmla="*/ 15873 h 20163"/>
                      <a:gd name="connsiteX3" fmla="*/ 21981 w 34982"/>
                      <a:gd name="connsiteY3" fmla="*/ 633 h 20163"/>
                    </a:gdLst>
                    <a:ahLst/>
                    <a:cxnLst>
                      <a:cxn ang="0">
                        <a:pos x="connsiteX0" y="connsiteY0"/>
                      </a:cxn>
                      <a:cxn ang="0">
                        <a:pos x="connsiteX1" y="connsiteY1"/>
                      </a:cxn>
                      <a:cxn ang="0">
                        <a:pos x="connsiteX2" y="connsiteY2"/>
                      </a:cxn>
                      <a:cxn ang="0">
                        <a:pos x="connsiteX3" y="connsiteY3"/>
                      </a:cxn>
                    </a:cxnLst>
                    <a:rect l="l" t="t" r="r" b="b"/>
                    <a:pathLst>
                      <a:path w="34982" h="20163">
                        <a:moveTo>
                          <a:pt x="21981" y="633"/>
                        </a:moveTo>
                        <a:cubicBezTo>
                          <a:pt x="34363" y="3490"/>
                          <a:pt x="37221" y="23493"/>
                          <a:pt x="33411" y="19683"/>
                        </a:cubicBezTo>
                        <a:cubicBezTo>
                          <a:pt x="29601" y="15873"/>
                          <a:pt x="16266" y="7300"/>
                          <a:pt x="1978" y="15873"/>
                        </a:cubicBezTo>
                        <a:cubicBezTo>
                          <a:pt x="-3737" y="19683"/>
                          <a:pt x="2931" y="-4130"/>
                          <a:pt x="21981" y="633"/>
                        </a:cubicBezTo>
                        <a:close/>
                      </a:path>
                    </a:pathLst>
                  </a:custGeom>
                  <a:solidFill>
                    <a:srgbClr val="363C42"/>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12528FF5-F6C5-4A39-BAAB-454B1268F3F2}"/>
                      </a:ext>
                    </a:extLst>
                  </p:cNvPr>
                  <p:cNvSpPr/>
                  <p:nvPr/>
                </p:nvSpPr>
                <p:spPr>
                  <a:xfrm>
                    <a:off x="1389459" y="721597"/>
                    <a:ext cx="35903" cy="21140"/>
                  </a:xfrm>
                  <a:custGeom>
                    <a:avLst/>
                    <a:gdLst>
                      <a:gd name="connsiteX0" fmla="*/ 23098 w 35903"/>
                      <a:gd name="connsiteY0" fmla="*/ 714 h 21140"/>
                      <a:gd name="connsiteX1" fmla="*/ 31671 w 35903"/>
                      <a:gd name="connsiteY1" fmla="*/ 7382 h 21140"/>
                      <a:gd name="connsiteX2" fmla="*/ 35481 w 35903"/>
                      <a:gd name="connsiteY2" fmla="*/ 15954 h 21140"/>
                      <a:gd name="connsiteX3" fmla="*/ 35481 w 35903"/>
                      <a:gd name="connsiteY3" fmla="*/ 18812 h 21140"/>
                      <a:gd name="connsiteX4" fmla="*/ 35481 w 35903"/>
                      <a:gd name="connsiteY4" fmla="*/ 19764 h 21140"/>
                      <a:gd name="connsiteX5" fmla="*/ 35481 w 35903"/>
                      <a:gd name="connsiteY5" fmla="*/ 19764 h 21140"/>
                      <a:gd name="connsiteX6" fmla="*/ 35481 w 35903"/>
                      <a:gd name="connsiteY6" fmla="*/ 19764 h 21140"/>
                      <a:gd name="connsiteX7" fmla="*/ 35481 w 35903"/>
                      <a:gd name="connsiteY7" fmla="*/ 19764 h 21140"/>
                      <a:gd name="connsiteX8" fmla="*/ 34528 w 35903"/>
                      <a:gd name="connsiteY8" fmla="*/ 18812 h 21140"/>
                      <a:gd name="connsiteX9" fmla="*/ 32623 w 35903"/>
                      <a:gd name="connsiteY9" fmla="*/ 17859 h 21140"/>
                      <a:gd name="connsiteX10" fmla="*/ 28813 w 35903"/>
                      <a:gd name="connsiteY10" fmla="*/ 15002 h 21140"/>
                      <a:gd name="connsiteX11" fmla="*/ 16431 w 35903"/>
                      <a:gd name="connsiteY11" fmla="*/ 12144 h 21140"/>
                      <a:gd name="connsiteX12" fmla="*/ 8811 w 35903"/>
                      <a:gd name="connsiteY12" fmla="*/ 13097 h 21140"/>
                      <a:gd name="connsiteX13" fmla="*/ 5001 w 35903"/>
                      <a:gd name="connsiteY13" fmla="*/ 15002 h 21140"/>
                      <a:gd name="connsiteX14" fmla="*/ 3096 w 35903"/>
                      <a:gd name="connsiteY14" fmla="*/ 15954 h 21140"/>
                      <a:gd name="connsiteX15" fmla="*/ 2143 w 35903"/>
                      <a:gd name="connsiteY15" fmla="*/ 16907 h 21140"/>
                      <a:gd name="connsiteX16" fmla="*/ 2143 w 35903"/>
                      <a:gd name="connsiteY16" fmla="*/ 16907 h 21140"/>
                      <a:gd name="connsiteX17" fmla="*/ 2143 w 35903"/>
                      <a:gd name="connsiteY17" fmla="*/ 16907 h 21140"/>
                      <a:gd name="connsiteX18" fmla="*/ 2143 w 35903"/>
                      <a:gd name="connsiteY18" fmla="*/ 16907 h 21140"/>
                      <a:gd name="connsiteX19" fmla="*/ 2143 w 35903"/>
                      <a:gd name="connsiteY19" fmla="*/ 16907 h 21140"/>
                      <a:gd name="connsiteX20" fmla="*/ 2143 w 35903"/>
                      <a:gd name="connsiteY20" fmla="*/ 16907 h 21140"/>
                      <a:gd name="connsiteX21" fmla="*/ 2143 w 35903"/>
                      <a:gd name="connsiteY21" fmla="*/ 15002 h 21140"/>
                      <a:gd name="connsiteX22" fmla="*/ 5001 w 35903"/>
                      <a:gd name="connsiteY22" fmla="*/ 9287 h 21140"/>
                      <a:gd name="connsiteX23" fmla="*/ 11668 w 35903"/>
                      <a:gd name="connsiteY23" fmla="*/ 3572 h 21140"/>
                      <a:gd name="connsiteX24" fmla="*/ 21193 w 35903"/>
                      <a:gd name="connsiteY24" fmla="*/ 1667 h 21140"/>
                      <a:gd name="connsiteX25" fmla="*/ 23098 w 35903"/>
                      <a:gd name="connsiteY25" fmla="*/ 714 h 21140"/>
                      <a:gd name="connsiteX26" fmla="*/ 23098 w 35903"/>
                      <a:gd name="connsiteY26" fmla="*/ 714 h 21140"/>
                      <a:gd name="connsiteX27" fmla="*/ 23098 w 35903"/>
                      <a:gd name="connsiteY27" fmla="*/ 714 h 21140"/>
                      <a:gd name="connsiteX28" fmla="*/ 11668 w 35903"/>
                      <a:gd name="connsiteY28" fmla="*/ 1667 h 21140"/>
                      <a:gd name="connsiteX29" fmla="*/ 4048 w 35903"/>
                      <a:gd name="connsiteY29" fmla="*/ 7382 h 21140"/>
                      <a:gd name="connsiteX30" fmla="*/ 238 w 35903"/>
                      <a:gd name="connsiteY30" fmla="*/ 14049 h 21140"/>
                      <a:gd name="connsiteX31" fmla="*/ 1191 w 35903"/>
                      <a:gd name="connsiteY31" fmla="*/ 17859 h 21140"/>
                      <a:gd name="connsiteX32" fmla="*/ 2143 w 35903"/>
                      <a:gd name="connsiteY32" fmla="*/ 17859 h 21140"/>
                      <a:gd name="connsiteX33" fmla="*/ 2143 w 35903"/>
                      <a:gd name="connsiteY33" fmla="*/ 17859 h 21140"/>
                      <a:gd name="connsiteX34" fmla="*/ 4048 w 35903"/>
                      <a:gd name="connsiteY34" fmla="*/ 16907 h 21140"/>
                      <a:gd name="connsiteX35" fmla="*/ 11668 w 35903"/>
                      <a:gd name="connsiteY35" fmla="*/ 14049 h 21140"/>
                      <a:gd name="connsiteX36" fmla="*/ 25003 w 35903"/>
                      <a:gd name="connsiteY36" fmla="*/ 15954 h 21140"/>
                      <a:gd name="connsiteX37" fmla="*/ 33576 w 35903"/>
                      <a:gd name="connsiteY37" fmla="*/ 20717 h 21140"/>
                      <a:gd name="connsiteX38" fmla="*/ 35481 w 35903"/>
                      <a:gd name="connsiteY38" fmla="*/ 20717 h 21140"/>
                      <a:gd name="connsiteX39" fmla="*/ 35481 w 35903"/>
                      <a:gd name="connsiteY39" fmla="*/ 18812 h 21140"/>
                      <a:gd name="connsiteX40" fmla="*/ 34528 w 35903"/>
                      <a:gd name="connsiteY40" fmla="*/ 15002 h 21140"/>
                      <a:gd name="connsiteX41" fmla="*/ 32623 w 35903"/>
                      <a:gd name="connsiteY41" fmla="*/ 10239 h 21140"/>
                      <a:gd name="connsiteX42" fmla="*/ 25003 w 35903"/>
                      <a:gd name="connsiteY42" fmla="*/ 2619 h 21140"/>
                      <a:gd name="connsiteX43" fmla="*/ 23098 w 35903"/>
                      <a:gd name="connsiteY43" fmla="*/ 714 h 21140"/>
                      <a:gd name="connsiteX44" fmla="*/ 23098 w 35903"/>
                      <a:gd name="connsiteY44" fmla="*/ 714 h 21140"/>
                      <a:gd name="connsiteX45" fmla="*/ 23098 w 35903"/>
                      <a:gd name="connsiteY45" fmla="*/ 714 h 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03" h="21140">
                        <a:moveTo>
                          <a:pt x="23098" y="714"/>
                        </a:moveTo>
                        <a:cubicBezTo>
                          <a:pt x="26908" y="1667"/>
                          <a:pt x="29766" y="4524"/>
                          <a:pt x="31671" y="7382"/>
                        </a:cubicBezTo>
                        <a:cubicBezTo>
                          <a:pt x="33576" y="10239"/>
                          <a:pt x="34528" y="13097"/>
                          <a:pt x="35481" y="15954"/>
                        </a:cubicBezTo>
                        <a:cubicBezTo>
                          <a:pt x="35481" y="16907"/>
                          <a:pt x="35481" y="17859"/>
                          <a:pt x="35481" y="18812"/>
                        </a:cubicBezTo>
                        <a:cubicBezTo>
                          <a:pt x="35481" y="18812"/>
                          <a:pt x="35481" y="19764"/>
                          <a:pt x="35481" y="19764"/>
                        </a:cubicBezTo>
                        <a:cubicBezTo>
                          <a:pt x="35481" y="19764"/>
                          <a:pt x="35481" y="19764"/>
                          <a:pt x="35481" y="19764"/>
                        </a:cubicBezTo>
                        <a:cubicBezTo>
                          <a:pt x="35481" y="19764"/>
                          <a:pt x="35481" y="19764"/>
                          <a:pt x="35481" y="19764"/>
                        </a:cubicBezTo>
                        <a:cubicBezTo>
                          <a:pt x="35481" y="19764"/>
                          <a:pt x="35481" y="19764"/>
                          <a:pt x="35481" y="19764"/>
                        </a:cubicBezTo>
                        <a:cubicBezTo>
                          <a:pt x="35481" y="19764"/>
                          <a:pt x="35481" y="19764"/>
                          <a:pt x="34528" y="18812"/>
                        </a:cubicBezTo>
                        <a:cubicBezTo>
                          <a:pt x="33576" y="18812"/>
                          <a:pt x="33576" y="17859"/>
                          <a:pt x="32623" y="17859"/>
                        </a:cubicBezTo>
                        <a:cubicBezTo>
                          <a:pt x="31671" y="16907"/>
                          <a:pt x="29766" y="15954"/>
                          <a:pt x="28813" y="15002"/>
                        </a:cubicBezTo>
                        <a:cubicBezTo>
                          <a:pt x="25003" y="13097"/>
                          <a:pt x="21193" y="12144"/>
                          <a:pt x="16431" y="12144"/>
                        </a:cubicBezTo>
                        <a:cubicBezTo>
                          <a:pt x="13573" y="12144"/>
                          <a:pt x="11668" y="12144"/>
                          <a:pt x="8811" y="13097"/>
                        </a:cubicBezTo>
                        <a:cubicBezTo>
                          <a:pt x="7858" y="13097"/>
                          <a:pt x="5953" y="14049"/>
                          <a:pt x="5001" y="15002"/>
                        </a:cubicBezTo>
                        <a:cubicBezTo>
                          <a:pt x="4048" y="15002"/>
                          <a:pt x="4048" y="15954"/>
                          <a:pt x="3096" y="15954"/>
                        </a:cubicBezTo>
                        <a:cubicBezTo>
                          <a:pt x="3096" y="15954"/>
                          <a:pt x="2143" y="15954"/>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5954"/>
                          <a:pt x="2143" y="15954"/>
                          <a:pt x="2143" y="15002"/>
                        </a:cubicBezTo>
                        <a:cubicBezTo>
                          <a:pt x="2143" y="13097"/>
                          <a:pt x="3096" y="11192"/>
                          <a:pt x="5001" y="9287"/>
                        </a:cubicBezTo>
                        <a:cubicBezTo>
                          <a:pt x="6906" y="6429"/>
                          <a:pt x="8811" y="4524"/>
                          <a:pt x="11668" y="3572"/>
                        </a:cubicBezTo>
                        <a:cubicBezTo>
                          <a:pt x="14526" y="1667"/>
                          <a:pt x="18336" y="714"/>
                          <a:pt x="21193" y="1667"/>
                        </a:cubicBezTo>
                        <a:cubicBezTo>
                          <a:pt x="21193" y="-238"/>
                          <a:pt x="22146" y="-238"/>
                          <a:pt x="23098" y="714"/>
                        </a:cubicBezTo>
                        <a:cubicBezTo>
                          <a:pt x="23098" y="714"/>
                          <a:pt x="23098" y="714"/>
                          <a:pt x="23098" y="714"/>
                        </a:cubicBezTo>
                        <a:cubicBezTo>
                          <a:pt x="23098" y="-238"/>
                          <a:pt x="23098" y="-238"/>
                          <a:pt x="23098" y="714"/>
                        </a:cubicBezTo>
                        <a:cubicBezTo>
                          <a:pt x="19288" y="-238"/>
                          <a:pt x="15478" y="-238"/>
                          <a:pt x="11668" y="1667"/>
                        </a:cubicBezTo>
                        <a:cubicBezTo>
                          <a:pt x="8811" y="2619"/>
                          <a:pt x="5953" y="4524"/>
                          <a:pt x="4048" y="7382"/>
                        </a:cubicBezTo>
                        <a:cubicBezTo>
                          <a:pt x="2143" y="9287"/>
                          <a:pt x="1191" y="11192"/>
                          <a:pt x="238" y="14049"/>
                        </a:cubicBezTo>
                        <a:cubicBezTo>
                          <a:pt x="238" y="15002"/>
                          <a:pt x="-714" y="16907"/>
                          <a:pt x="1191" y="17859"/>
                        </a:cubicBezTo>
                        <a:cubicBezTo>
                          <a:pt x="1191" y="17859"/>
                          <a:pt x="2143" y="17859"/>
                          <a:pt x="2143" y="17859"/>
                        </a:cubicBezTo>
                        <a:cubicBezTo>
                          <a:pt x="2143" y="17859"/>
                          <a:pt x="2143" y="17859"/>
                          <a:pt x="2143" y="17859"/>
                        </a:cubicBezTo>
                        <a:cubicBezTo>
                          <a:pt x="3096" y="17859"/>
                          <a:pt x="3096" y="16907"/>
                          <a:pt x="4048" y="16907"/>
                        </a:cubicBezTo>
                        <a:cubicBezTo>
                          <a:pt x="6906" y="15954"/>
                          <a:pt x="8811" y="15002"/>
                          <a:pt x="11668" y="14049"/>
                        </a:cubicBezTo>
                        <a:cubicBezTo>
                          <a:pt x="16431" y="13097"/>
                          <a:pt x="21193" y="14049"/>
                          <a:pt x="25003" y="15954"/>
                        </a:cubicBezTo>
                        <a:cubicBezTo>
                          <a:pt x="27861" y="16907"/>
                          <a:pt x="30718" y="18812"/>
                          <a:pt x="33576" y="20717"/>
                        </a:cubicBezTo>
                        <a:cubicBezTo>
                          <a:pt x="33576" y="20717"/>
                          <a:pt x="34528" y="21669"/>
                          <a:pt x="35481" y="20717"/>
                        </a:cubicBezTo>
                        <a:cubicBezTo>
                          <a:pt x="36433" y="19764"/>
                          <a:pt x="35481" y="18812"/>
                          <a:pt x="35481" y="18812"/>
                        </a:cubicBezTo>
                        <a:cubicBezTo>
                          <a:pt x="35481" y="17859"/>
                          <a:pt x="35481" y="15954"/>
                          <a:pt x="34528" y="15002"/>
                        </a:cubicBezTo>
                        <a:cubicBezTo>
                          <a:pt x="33576" y="13097"/>
                          <a:pt x="33576" y="12144"/>
                          <a:pt x="32623" y="10239"/>
                        </a:cubicBezTo>
                        <a:cubicBezTo>
                          <a:pt x="30718" y="7382"/>
                          <a:pt x="27861" y="3572"/>
                          <a:pt x="25003" y="2619"/>
                        </a:cubicBezTo>
                        <a:cubicBezTo>
                          <a:pt x="24051" y="714"/>
                          <a:pt x="23098" y="714"/>
                          <a:pt x="23098" y="714"/>
                        </a:cubicBezTo>
                        <a:cubicBezTo>
                          <a:pt x="22146" y="-238"/>
                          <a:pt x="22146" y="-238"/>
                          <a:pt x="23098" y="714"/>
                        </a:cubicBezTo>
                        <a:cubicBezTo>
                          <a:pt x="22146" y="714"/>
                          <a:pt x="23098" y="714"/>
                          <a:pt x="23098" y="714"/>
                        </a:cubicBezTo>
                        <a:close/>
                      </a:path>
                    </a:pathLst>
                  </a:custGeom>
                  <a:solidFill>
                    <a:srgbClr val="141E23"/>
                  </a:solidFill>
                  <a:ln w="9525" cap="flat">
                    <a:noFill/>
                    <a:prstDash val="solid"/>
                    <a:miter/>
                  </a:ln>
                </p:spPr>
                <p:txBody>
                  <a:bodyPr rtlCol="0" anchor="ctr"/>
                  <a:lstStyle/>
                  <a:p>
                    <a:endParaRPr lang="en-US"/>
                  </a:p>
                </p:txBody>
              </p:sp>
            </p:grpSp>
            <p:sp>
              <p:nvSpPr>
                <p:cNvPr id="3140" name="Freeform: Shape 3139">
                  <a:extLst>
                    <a:ext uri="{FF2B5EF4-FFF2-40B4-BE49-F238E27FC236}">
                      <a16:creationId xmlns:a16="http://schemas.microsoft.com/office/drawing/2014/main" id="{F9A0F58A-3230-4847-A0AD-52DC14BF7BDE}"/>
                    </a:ext>
                  </a:extLst>
                </p:cNvPr>
                <p:cNvSpPr/>
                <p:nvPr/>
              </p:nvSpPr>
              <p:spPr>
                <a:xfrm>
                  <a:off x="1390829" y="729077"/>
                  <a:ext cx="34257" cy="13383"/>
                </a:xfrm>
                <a:custGeom>
                  <a:avLst/>
                  <a:gdLst>
                    <a:gd name="connsiteX0" fmla="*/ 33158 w 34257"/>
                    <a:gd name="connsiteY0" fmla="*/ 5617 h 13383"/>
                    <a:gd name="connsiteX1" fmla="*/ 31253 w 34257"/>
                    <a:gd name="connsiteY1" fmla="*/ 6570 h 13383"/>
                    <a:gd name="connsiteX2" fmla="*/ 3630 w 34257"/>
                    <a:gd name="connsiteY2" fmla="*/ 3712 h 13383"/>
                    <a:gd name="connsiteX3" fmla="*/ 2678 w 34257"/>
                    <a:gd name="connsiteY3" fmla="*/ 1807 h 13383"/>
                    <a:gd name="connsiteX4" fmla="*/ 1725 w 34257"/>
                    <a:gd name="connsiteY4" fmla="*/ 9427 h 13383"/>
                    <a:gd name="connsiteX5" fmla="*/ 33158 w 34257"/>
                    <a:gd name="connsiteY5" fmla="*/ 13237 h 13383"/>
                    <a:gd name="connsiteX6" fmla="*/ 33158 w 34257"/>
                    <a:gd name="connsiteY6" fmla="*/ 5617 h 1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57" h="13383">
                      <a:moveTo>
                        <a:pt x="33158" y="5617"/>
                      </a:moveTo>
                      <a:cubicBezTo>
                        <a:pt x="33158" y="6570"/>
                        <a:pt x="32205" y="7522"/>
                        <a:pt x="31253" y="6570"/>
                      </a:cubicBezTo>
                      <a:cubicBezTo>
                        <a:pt x="27443" y="3712"/>
                        <a:pt x="16013" y="-4861"/>
                        <a:pt x="3630" y="3712"/>
                      </a:cubicBezTo>
                      <a:cubicBezTo>
                        <a:pt x="1725" y="4664"/>
                        <a:pt x="1725" y="3712"/>
                        <a:pt x="2678" y="1807"/>
                      </a:cubicBezTo>
                      <a:cubicBezTo>
                        <a:pt x="-180" y="6570"/>
                        <a:pt x="-1132" y="11332"/>
                        <a:pt x="1725" y="9427"/>
                      </a:cubicBezTo>
                      <a:cubicBezTo>
                        <a:pt x="16013" y="-98"/>
                        <a:pt x="29348" y="9427"/>
                        <a:pt x="33158" y="13237"/>
                      </a:cubicBezTo>
                      <a:cubicBezTo>
                        <a:pt x="34110" y="14189"/>
                        <a:pt x="35063" y="10379"/>
                        <a:pt x="33158" y="5617"/>
                      </a:cubicBezTo>
                      <a:close/>
                    </a:path>
                  </a:pathLst>
                </a:custGeom>
                <a:solidFill>
                  <a:srgbClr val="363C42"/>
                </a:solidFill>
                <a:ln w="9525" cap="flat">
                  <a:noFill/>
                  <a:prstDash val="solid"/>
                  <a:miter/>
                </a:ln>
              </p:spPr>
              <p:txBody>
                <a:bodyPr rtlCol="0" anchor="ctr"/>
                <a:lstStyle/>
                <a:p>
                  <a:endParaRPr lang="en-US"/>
                </a:p>
              </p:txBody>
            </p:sp>
            <p:grpSp>
              <p:nvGrpSpPr>
                <p:cNvPr id="3141" name="Graphic 4">
                  <a:extLst>
                    <a:ext uri="{FF2B5EF4-FFF2-40B4-BE49-F238E27FC236}">
                      <a16:creationId xmlns:a16="http://schemas.microsoft.com/office/drawing/2014/main" id="{F9F1D2A1-578F-49F6-A0D4-4DC06B2907BD}"/>
                    </a:ext>
                  </a:extLst>
                </p:cNvPr>
                <p:cNvGrpSpPr/>
                <p:nvPr/>
              </p:nvGrpSpPr>
              <p:grpSpPr>
                <a:xfrm>
                  <a:off x="1483042" y="721954"/>
                  <a:ext cx="45407" cy="19879"/>
                  <a:chOff x="1483042" y="721954"/>
                  <a:chExt cx="45407" cy="19879"/>
                </a:xfrm>
              </p:grpSpPr>
              <p:sp>
                <p:nvSpPr>
                  <p:cNvPr id="3142" name="Freeform: Shape 3141">
                    <a:extLst>
                      <a:ext uri="{FF2B5EF4-FFF2-40B4-BE49-F238E27FC236}">
                        <a16:creationId xmlns:a16="http://schemas.microsoft.com/office/drawing/2014/main" id="{AE22F911-B4BC-4200-8CF7-2DB8192E93F1}"/>
                      </a:ext>
                    </a:extLst>
                  </p:cNvPr>
                  <p:cNvSpPr/>
                  <p:nvPr/>
                </p:nvSpPr>
                <p:spPr>
                  <a:xfrm>
                    <a:off x="1484571" y="723264"/>
                    <a:ext cx="43878" cy="18569"/>
                  </a:xfrm>
                  <a:custGeom>
                    <a:avLst/>
                    <a:gdLst>
                      <a:gd name="connsiteX0" fmla="*/ 43239 w 43878"/>
                      <a:gd name="connsiteY0" fmla="*/ 16192 h 18569"/>
                      <a:gd name="connsiteX1" fmla="*/ 22284 w 43878"/>
                      <a:gd name="connsiteY1" fmla="*/ 0 h 18569"/>
                      <a:gd name="connsiteX2" fmla="*/ 376 w 43878"/>
                      <a:gd name="connsiteY2" fmla="*/ 18097 h 18569"/>
                      <a:gd name="connsiteX3" fmla="*/ 43239 w 43878"/>
                      <a:gd name="connsiteY3" fmla="*/ 16192 h 18569"/>
                    </a:gdLst>
                    <a:ahLst/>
                    <a:cxnLst>
                      <a:cxn ang="0">
                        <a:pos x="connsiteX0" y="connsiteY0"/>
                      </a:cxn>
                      <a:cxn ang="0">
                        <a:pos x="connsiteX1" y="connsiteY1"/>
                      </a:cxn>
                      <a:cxn ang="0">
                        <a:pos x="connsiteX2" y="connsiteY2"/>
                      </a:cxn>
                      <a:cxn ang="0">
                        <a:pos x="connsiteX3" y="connsiteY3"/>
                      </a:cxn>
                    </a:cxnLst>
                    <a:rect l="l" t="t" r="r" b="b"/>
                    <a:pathLst>
                      <a:path w="43878" h="18569">
                        <a:moveTo>
                          <a:pt x="43239" y="16192"/>
                        </a:moveTo>
                        <a:cubicBezTo>
                          <a:pt x="46096" y="17145"/>
                          <a:pt x="39429" y="0"/>
                          <a:pt x="22284" y="0"/>
                        </a:cubicBezTo>
                        <a:cubicBezTo>
                          <a:pt x="5139" y="0"/>
                          <a:pt x="376" y="16192"/>
                          <a:pt x="376" y="18097"/>
                        </a:cubicBezTo>
                        <a:cubicBezTo>
                          <a:pt x="-2481" y="21907"/>
                          <a:pt x="10854" y="952"/>
                          <a:pt x="43239" y="16192"/>
                        </a:cubicBezTo>
                        <a:close/>
                      </a:path>
                    </a:pathLst>
                  </a:custGeom>
                  <a:solidFill>
                    <a:srgbClr val="363C4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463F1246-A07B-458E-97B1-B20F4C9DF566}"/>
                      </a:ext>
                    </a:extLst>
                  </p:cNvPr>
                  <p:cNvSpPr/>
                  <p:nvPr/>
                </p:nvSpPr>
                <p:spPr>
                  <a:xfrm>
                    <a:off x="1483042" y="721954"/>
                    <a:ext cx="44767" cy="19407"/>
                  </a:xfrm>
                  <a:custGeom>
                    <a:avLst/>
                    <a:gdLst>
                      <a:gd name="connsiteX0" fmla="*/ 43815 w 44767"/>
                      <a:gd name="connsiteY0" fmla="*/ 17502 h 19407"/>
                      <a:gd name="connsiteX1" fmla="*/ 44767 w 44767"/>
                      <a:gd name="connsiteY1" fmla="*/ 17502 h 19407"/>
                      <a:gd name="connsiteX2" fmla="*/ 44767 w 44767"/>
                      <a:gd name="connsiteY2" fmla="*/ 16550 h 19407"/>
                      <a:gd name="connsiteX3" fmla="*/ 43815 w 44767"/>
                      <a:gd name="connsiteY3" fmla="*/ 12740 h 19407"/>
                      <a:gd name="connsiteX4" fmla="*/ 34290 w 44767"/>
                      <a:gd name="connsiteY4" fmla="*/ 3215 h 19407"/>
                      <a:gd name="connsiteX5" fmla="*/ 17145 w 44767"/>
                      <a:gd name="connsiteY5" fmla="*/ 357 h 19407"/>
                      <a:gd name="connsiteX6" fmla="*/ 5715 w 44767"/>
                      <a:gd name="connsiteY6" fmla="*/ 7025 h 19407"/>
                      <a:gd name="connsiteX7" fmla="*/ 953 w 44767"/>
                      <a:gd name="connsiteY7" fmla="*/ 15597 h 19407"/>
                      <a:gd name="connsiteX8" fmla="*/ 0 w 44767"/>
                      <a:gd name="connsiteY8" fmla="*/ 17502 h 19407"/>
                      <a:gd name="connsiteX9" fmla="*/ 0 w 44767"/>
                      <a:gd name="connsiteY9" fmla="*/ 18455 h 19407"/>
                      <a:gd name="connsiteX10" fmla="*/ 953 w 44767"/>
                      <a:gd name="connsiteY10" fmla="*/ 17502 h 19407"/>
                      <a:gd name="connsiteX11" fmla="*/ 2858 w 44767"/>
                      <a:gd name="connsiteY11" fmla="*/ 16550 h 19407"/>
                      <a:gd name="connsiteX12" fmla="*/ 9525 w 44767"/>
                      <a:gd name="connsiteY12" fmla="*/ 12740 h 19407"/>
                      <a:gd name="connsiteX13" fmla="*/ 20955 w 44767"/>
                      <a:gd name="connsiteY13" fmla="*/ 10835 h 19407"/>
                      <a:gd name="connsiteX14" fmla="*/ 37148 w 44767"/>
                      <a:gd name="connsiteY14" fmla="*/ 13692 h 19407"/>
                      <a:gd name="connsiteX15" fmla="*/ 43815 w 44767"/>
                      <a:gd name="connsiteY15" fmla="*/ 17502 h 19407"/>
                      <a:gd name="connsiteX16" fmla="*/ 43815 w 44767"/>
                      <a:gd name="connsiteY16" fmla="*/ 17502 h 19407"/>
                      <a:gd name="connsiteX17" fmla="*/ 43815 w 44767"/>
                      <a:gd name="connsiteY17" fmla="*/ 17502 h 19407"/>
                      <a:gd name="connsiteX18" fmla="*/ 26670 w 44767"/>
                      <a:gd name="connsiteY18" fmla="*/ 11787 h 19407"/>
                      <a:gd name="connsiteX19" fmla="*/ 14288 w 44767"/>
                      <a:gd name="connsiteY19" fmla="*/ 12740 h 19407"/>
                      <a:gd name="connsiteX20" fmla="*/ 5715 w 44767"/>
                      <a:gd name="connsiteY20" fmla="*/ 16550 h 19407"/>
                      <a:gd name="connsiteX21" fmla="*/ 953 w 44767"/>
                      <a:gd name="connsiteY21" fmla="*/ 19407 h 19407"/>
                      <a:gd name="connsiteX22" fmla="*/ 0 w 44767"/>
                      <a:gd name="connsiteY22" fmla="*/ 19407 h 19407"/>
                      <a:gd name="connsiteX23" fmla="*/ 0 w 44767"/>
                      <a:gd name="connsiteY23" fmla="*/ 19407 h 19407"/>
                      <a:gd name="connsiteX24" fmla="*/ 0 w 44767"/>
                      <a:gd name="connsiteY24" fmla="*/ 19407 h 19407"/>
                      <a:gd name="connsiteX25" fmla="*/ 0 w 44767"/>
                      <a:gd name="connsiteY25" fmla="*/ 19407 h 19407"/>
                      <a:gd name="connsiteX26" fmla="*/ 0 w 44767"/>
                      <a:gd name="connsiteY26" fmla="*/ 19407 h 19407"/>
                      <a:gd name="connsiteX27" fmla="*/ 0 w 44767"/>
                      <a:gd name="connsiteY27" fmla="*/ 19407 h 19407"/>
                      <a:gd name="connsiteX28" fmla="*/ 0 w 44767"/>
                      <a:gd name="connsiteY28" fmla="*/ 18455 h 19407"/>
                      <a:gd name="connsiteX29" fmla="*/ 2858 w 44767"/>
                      <a:gd name="connsiteY29" fmla="*/ 11787 h 19407"/>
                      <a:gd name="connsiteX30" fmla="*/ 11430 w 44767"/>
                      <a:gd name="connsiteY30" fmla="*/ 3215 h 19407"/>
                      <a:gd name="connsiteX31" fmla="*/ 27623 w 44767"/>
                      <a:gd name="connsiteY31" fmla="*/ 2262 h 19407"/>
                      <a:gd name="connsiteX32" fmla="*/ 39053 w 44767"/>
                      <a:gd name="connsiteY32" fmla="*/ 9882 h 19407"/>
                      <a:gd name="connsiteX33" fmla="*/ 41910 w 44767"/>
                      <a:gd name="connsiteY33" fmla="*/ 13692 h 19407"/>
                      <a:gd name="connsiteX34" fmla="*/ 42863 w 44767"/>
                      <a:gd name="connsiteY34" fmla="*/ 15597 h 19407"/>
                      <a:gd name="connsiteX35" fmla="*/ 43815 w 44767"/>
                      <a:gd name="connsiteY35" fmla="*/ 17502 h 19407"/>
                      <a:gd name="connsiteX36" fmla="*/ 43815 w 44767"/>
                      <a:gd name="connsiteY36" fmla="*/ 17502 h 19407"/>
                      <a:gd name="connsiteX37" fmla="*/ 43815 w 44767"/>
                      <a:gd name="connsiteY37" fmla="*/ 17502 h 19407"/>
                      <a:gd name="connsiteX38" fmla="*/ 43815 w 44767"/>
                      <a:gd name="connsiteY38" fmla="*/ 17502 h 19407"/>
                      <a:gd name="connsiteX39" fmla="*/ 43815 w 44767"/>
                      <a:gd name="connsiteY39" fmla="*/ 17502 h 19407"/>
                      <a:gd name="connsiteX40" fmla="*/ 43815 w 44767"/>
                      <a:gd name="connsiteY40" fmla="*/ 17502 h 19407"/>
                      <a:gd name="connsiteX41" fmla="*/ 43815 w 44767"/>
                      <a:gd name="connsiteY41" fmla="*/ 17502 h 1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767" h="19407">
                        <a:moveTo>
                          <a:pt x="43815" y="17502"/>
                        </a:moveTo>
                        <a:cubicBezTo>
                          <a:pt x="43815" y="17502"/>
                          <a:pt x="44767" y="17502"/>
                          <a:pt x="44767" y="17502"/>
                        </a:cubicBezTo>
                        <a:cubicBezTo>
                          <a:pt x="44767" y="17502"/>
                          <a:pt x="44767" y="16550"/>
                          <a:pt x="44767" y="16550"/>
                        </a:cubicBezTo>
                        <a:cubicBezTo>
                          <a:pt x="44767" y="15597"/>
                          <a:pt x="43815" y="14645"/>
                          <a:pt x="43815" y="12740"/>
                        </a:cubicBezTo>
                        <a:cubicBezTo>
                          <a:pt x="41910" y="8930"/>
                          <a:pt x="38100" y="6072"/>
                          <a:pt x="34290" y="3215"/>
                        </a:cubicBezTo>
                        <a:cubicBezTo>
                          <a:pt x="29528" y="357"/>
                          <a:pt x="22860" y="-595"/>
                          <a:pt x="17145" y="357"/>
                        </a:cubicBezTo>
                        <a:cubicBezTo>
                          <a:pt x="12383" y="1310"/>
                          <a:pt x="8573" y="4167"/>
                          <a:pt x="5715" y="7025"/>
                        </a:cubicBezTo>
                        <a:cubicBezTo>
                          <a:pt x="3810" y="9882"/>
                          <a:pt x="1905" y="12740"/>
                          <a:pt x="953" y="15597"/>
                        </a:cubicBezTo>
                        <a:cubicBezTo>
                          <a:pt x="953" y="16550"/>
                          <a:pt x="953" y="16550"/>
                          <a:pt x="0" y="17502"/>
                        </a:cubicBezTo>
                        <a:cubicBezTo>
                          <a:pt x="0" y="17502"/>
                          <a:pt x="0" y="18455"/>
                          <a:pt x="0" y="18455"/>
                        </a:cubicBezTo>
                        <a:cubicBezTo>
                          <a:pt x="0" y="18455"/>
                          <a:pt x="953" y="18455"/>
                          <a:pt x="953" y="17502"/>
                        </a:cubicBezTo>
                        <a:cubicBezTo>
                          <a:pt x="1905" y="17502"/>
                          <a:pt x="1905" y="16550"/>
                          <a:pt x="2858" y="16550"/>
                        </a:cubicBezTo>
                        <a:cubicBezTo>
                          <a:pt x="4763" y="14645"/>
                          <a:pt x="7620" y="13692"/>
                          <a:pt x="9525" y="12740"/>
                        </a:cubicBezTo>
                        <a:cubicBezTo>
                          <a:pt x="13335" y="11787"/>
                          <a:pt x="17145" y="10835"/>
                          <a:pt x="20955" y="10835"/>
                        </a:cubicBezTo>
                        <a:cubicBezTo>
                          <a:pt x="26670" y="10835"/>
                          <a:pt x="32385" y="11787"/>
                          <a:pt x="37148" y="13692"/>
                        </a:cubicBezTo>
                        <a:cubicBezTo>
                          <a:pt x="40958" y="15597"/>
                          <a:pt x="42863" y="16550"/>
                          <a:pt x="43815" y="17502"/>
                        </a:cubicBezTo>
                        <a:cubicBezTo>
                          <a:pt x="43815" y="17502"/>
                          <a:pt x="44767" y="17502"/>
                          <a:pt x="43815" y="17502"/>
                        </a:cubicBezTo>
                        <a:cubicBezTo>
                          <a:pt x="44767" y="17502"/>
                          <a:pt x="44767" y="17502"/>
                          <a:pt x="43815" y="17502"/>
                        </a:cubicBezTo>
                        <a:cubicBezTo>
                          <a:pt x="39053" y="14645"/>
                          <a:pt x="33338" y="12740"/>
                          <a:pt x="26670" y="11787"/>
                        </a:cubicBezTo>
                        <a:cubicBezTo>
                          <a:pt x="21908" y="10835"/>
                          <a:pt x="18098" y="11787"/>
                          <a:pt x="14288" y="12740"/>
                        </a:cubicBezTo>
                        <a:cubicBezTo>
                          <a:pt x="11430" y="13692"/>
                          <a:pt x="8573" y="14645"/>
                          <a:pt x="5715" y="16550"/>
                        </a:cubicBezTo>
                        <a:cubicBezTo>
                          <a:pt x="3810" y="17502"/>
                          <a:pt x="2858" y="18455"/>
                          <a:pt x="953" y="19407"/>
                        </a:cubicBezTo>
                        <a:cubicBezTo>
                          <a:pt x="953" y="19407"/>
                          <a:pt x="953"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8455"/>
                        </a:cubicBezTo>
                        <a:cubicBezTo>
                          <a:pt x="953" y="15597"/>
                          <a:pt x="1905" y="13692"/>
                          <a:pt x="2858" y="11787"/>
                        </a:cubicBezTo>
                        <a:cubicBezTo>
                          <a:pt x="4763" y="7977"/>
                          <a:pt x="7620" y="5120"/>
                          <a:pt x="11430" y="3215"/>
                        </a:cubicBezTo>
                        <a:cubicBezTo>
                          <a:pt x="16193" y="357"/>
                          <a:pt x="22860" y="357"/>
                          <a:pt x="27623" y="2262"/>
                        </a:cubicBezTo>
                        <a:cubicBezTo>
                          <a:pt x="32385" y="3215"/>
                          <a:pt x="36195" y="7025"/>
                          <a:pt x="39053" y="9882"/>
                        </a:cubicBezTo>
                        <a:cubicBezTo>
                          <a:pt x="40005" y="10835"/>
                          <a:pt x="40958" y="12740"/>
                          <a:pt x="41910" y="13692"/>
                        </a:cubicBezTo>
                        <a:cubicBezTo>
                          <a:pt x="41910" y="14645"/>
                          <a:pt x="41910" y="14645"/>
                          <a:pt x="42863" y="15597"/>
                        </a:cubicBezTo>
                        <a:cubicBezTo>
                          <a:pt x="44767" y="16550"/>
                          <a:pt x="44767" y="16550"/>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3815" y="17502"/>
                          <a:pt x="43815" y="17502"/>
                          <a:pt x="43815" y="17502"/>
                        </a:cubicBezTo>
                        <a:close/>
                      </a:path>
                    </a:pathLst>
                  </a:custGeom>
                  <a:solidFill>
                    <a:srgbClr val="141E23"/>
                  </a:solidFill>
                  <a:ln w="9525" cap="flat">
                    <a:noFill/>
                    <a:prstDash val="solid"/>
                    <a:miter/>
                  </a:ln>
                </p:spPr>
                <p:txBody>
                  <a:bodyPr rtlCol="0" anchor="ctr"/>
                  <a:lstStyle/>
                  <a:p>
                    <a:endParaRPr lang="en-US"/>
                  </a:p>
                </p:txBody>
              </p:sp>
            </p:grpSp>
            <p:sp>
              <p:nvSpPr>
                <p:cNvPr id="3144" name="Freeform: Shape 3143">
                  <a:extLst>
                    <a:ext uri="{FF2B5EF4-FFF2-40B4-BE49-F238E27FC236}">
                      <a16:creationId xmlns:a16="http://schemas.microsoft.com/office/drawing/2014/main" id="{1775AB53-43A2-4B1A-8EFF-F263FFD24D5B}"/>
                    </a:ext>
                  </a:extLst>
                </p:cNvPr>
                <p:cNvSpPr/>
                <p:nvPr/>
              </p:nvSpPr>
              <p:spPr>
                <a:xfrm>
                  <a:off x="1484769" y="727438"/>
                  <a:ext cx="43397" cy="14643"/>
                </a:xfrm>
                <a:custGeom>
                  <a:avLst/>
                  <a:gdLst>
                    <a:gd name="connsiteX0" fmla="*/ 40183 w 43397"/>
                    <a:gd name="connsiteY0" fmla="*/ 4398 h 14643"/>
                    <a:gd name="connsiteX1" fmla="*/ 3988 w 43397"/>
                    <a:gd name="connsiteY1" fmla="*/ 6303 h 14643"/>
                    <a:gd name="connsiteX2" fmla="*/ 5893 w 43397"/>
                    <a:gd name="connsiteY2" fmla="*/ 2493 h 14643"/>
                    <a:gd name="connsiteX3" fmla="*/ 178 w 43397"/>
                    <a:gd name="connsiteY3" fmla="*/ 13923 h 14643"/>
                    <a:gd name="connsiteX4" fmla="*/ 43040 w 43397"/>
                    <a:gd name="connsiteY4" fmla="*/ 12018 h 14643"/>
                    <a:gd name="connsiteX5" fmla="*/ 40183 w 43397"/>
                    <a:gd name="connsiteY5" fmla="*/ 4398 h 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97" h="14643">
                      <a:moveTo>
                        <a:pt x="40183" y="4398"/>
                      </a:moveTo>
                      <a:cubicBezTo>
                        <a:pt x="13513" y="-7984"/>
                        <a:pt x="3035" y="10113"/>
                        <a:pt x="3988" y="6303"/>
                      </a:cubicBezTo>
                      <a:cubicBezTo>
                        <a:pt x="3988" y="6303"/>
                        <a:pt x="4940" y="4398"/>
                        <a:pt x="5893" y="2493"/>
                      </a:cubicBezTo>
                      <a:cubicBezTo>
                        <a:pt x="1130" y="7256"/>
                        <a:pt x="178" y="12971"/>
                        <a:pt x="178" y="13923"/>
                      </a:cubicBezTo>
                      <a:cubicBezTo>
                        <a:pt x="-1727" y="18686"/>
                        <a:pt x="11608" y="-2269"/>
                        <a:pt x="43040" y="12018"/>
                      </a:cubicBezTo>
                      <a:cubicBezTo>
                        <a:pt x="43993" y="12018"/>
                        <a:pt x="43040" y="8208"/>
                        <a:pt x="40183" y="4398"/>
                      </a:cubicBezTo>
                      <a:close/>
                    </a:path>
                  </a:pathLst>
                </a:custGeom>
                <a:solidFill>
                  <a:srgbClr val="363C42"/>
                </a:solidFill>
                <a:ln w="9525" cap="flat">
                  <a:noFill/>
                  <a:prstDash val="solid"/>
                  <a:miter/>
                </a:ln>
              </p:spPr>
              <p:txBody>
                <a:bodyPr rtlCol="0" anchor="ctr"/>
                <a:lstStyle/>
                <a:p>
                  <a:endParaRPr lang="en-US"/>
                </a:p>
              </p:txBody>
            </p:sp>
          </p:grpSp>
          <p:sp>
            <p:nvSpPr>
              <p:cNvPr id="3145" name="Freeform: Shape 3144">
                <a:extLst>
                  <a:ext uri="{FF2B5EF4-FFF2-40B4-BE49-F238E27FC236}">
                    <a16:creationId xmlns:a16="http://schemas.microsoft.com/office/drawing/2014/main" id="{7BF20120-D20B-4F8E-875C-041D8643FE24}"/>
                  </a:ext>
                </a:extLst>
              </p:cNvPr>
              <p:cNvSpPr/>
              <p:nvPr/>
            </p:nvSpPr>
            <p:spPr>
              <a:xfrm>
                <a:off x="1316354" y="749934"/>
                <a:ext cx="16192" cy="22859"/>
              </a:xfrm>
              <a:custGeom>
                <a:avLst/>
                <a:gdLst>
                  <a:gd name="connsiteX0" fmla="*/ 0 w 16192"/>
                  <a:gd name="connsiteY0" fmla="*/ 7620 h 22859"/>
                  <a:gd name="connsiteX1" fmla="*/ 0 w 16192"/>
                  <a:gd name="connsiteY1" fmla="*/ 5715 h 22859"/>
                  <a:gd name="connsiteX2" fmla="*/ 953 w 16192"/>
                  <a:gd name="connsiteY2" fmla="*/ 3810 h 22859"/>
                  <a:gd name="connsiteX3" fmla="*/ 2858 w 16192"/>
                  <a:gd name="connsiteY3" fmla="*/ 1905 h 22859"/>
                  <a:gd name="connsiteX4" fmla="*/ 5715 w 16192"/>
                  <a:gd name="connsiteY4" fmla="*/ 0 h 22859"/>
                  <a:gd name="connsiteX5" fmla="*/ 7620 w 16192"/>
                  <a:gd name="connsiteY5" fmla="*/ 0 h 22859"/>
                  <a:gd name="connsiteX6" fmla="*/ 9525 w 16192"/>
                  <a:gd name="connsiteY6" fmla="*/ 0 h 22859"/>
                  <a:gd name="connsiteX7" fmla="*/ 13335 w 16192"/>
                  <a:gd name="connsiteY7" fmla="*/ 1905 h 22859"/>
                  <a:gd name="connsiteX8" fmla="*/ 15240 w 16192"/>
                  <a:gd name="connsiteY8" fmla="*/ 5715 h 22859"/>
                  <a:gd name="connsiteX9" fmla="*/ 15240 w 16192"/>
                  <a:gd name="connsiteY9" fmla="*/ 6668 h 22859"/>
                  <a:gd name="connsiteX10" fmla="*/ 15240 w 16192"/>
                  <a:gd name="connsiteY10" fmla="*/ 7620 h 22859"/>
                  <a:gd name="connsiteX11" fmla="*/ 15240 w 16192"/>
                  <a:gd name="connsiteY11" fmla="*/ 9525 h 22859"/>
                  <a:gd name="connsiteX12" fmla="*/ 15240 w 16192"/>
                  <a:gd name="connsiteY12" fmla="*/ 10478 h 22859"/>
                  <a:gd name="connsiteX13" fmla="*/ 15240 w 16192"/>
                  <a:gd name="connsiteY13" fmla="*/ 11430 h 22859"/>
                  <a:gd name="connsiteX14" fmla="*/ 15240 w 16192"/>
                  <a:gd name="connsiteY14" fmla="*/ 13335 h 22859"/>
                  <a:gd name="connsiteX15" fmla="*/ 15240 w 16192"/>
                  <a:gd name="connsiteY15" fmla="*/ 14288 h 22859"/>
                  <a:gd name="connsiteX16" fmla="*/ 15240 w 16192"/>
                  <a:gd name="connsiteY16" fmla="*/ 15240 h 22859"/>
                  <a:gd name="connsiteX17" fmla="*/ 14288 w 16192"/>
                  <a:gd name="connsiteY17" fmla="*/ 17145 h 22859"/>
                  <a:gd name="connsiteX18" fmla="*/ 12383 w 16192"/>
                  <a:gd name="connsiteY18" fmla="*/ 20003 h 22859"/>
                  <a:gd name="connsiteX19" fmla="*/ 10478 w 16192"/>
                  <a:gd name="connsiteY19" fmla="*/ 21907 h 22859"/>
                  <a:gd name="connsiteX20" fmla="*/ 8573 w 16192"/>
                  <a:gd name="connsiteY20" fmla="*/ 22860 h 22859"/>
                  <a:gd name="connsiteX21" fmla="*/ 7620 w 16192"/>
                  <a:gd name="connsiteY21" fmla="*/ 22860 h 22859"/>
                  <a:gd name="connsiteX22" fmla="*/ 7620 w 16192"/>
                  <a:gd name="connsiteY22" fmla="*/ 22860 h 22859"/>
                  <a:gd name="connsiteX23" fmla="*/ 9525 w 16192"/>
                  <a:gd name="connsiteY23" fmla="*/ 21907 h 22859"/>
                  <a:gd name="connsiteX24" fmla="*/ 11430 w 16192"/>
                  <a:gd name="connsiteY24" fmla="*/ 20955 h 22859"/>
                  <a:gd name="connsiteX25" fmla="*/ 13335 w 16192"/>
                  <a:gd name="connsiteY25" fmla="*/ 19050 h 22859"/>
                  <a:gd name="connsiteX26" fmla="*/ 14288 w 16192"/>
                  <a:gd name="connsiteY26" fmla="*/ 18097 h 22859"/>
                  <a:gd name="connsiteX27" fmla="*/ 15240 w 16192"/>
                  <a:gd name="connsiteY27" fmla="*/ 17145 h 22859"/>
                  <a:gd name="connsiteX28" fmla="*/ 16193 w 16192"/>
                  <a:gd name="connsiteY28" fmla="*/ 15240 h 22859"/>
                  <a:gd name="connsiteX29" fmla="*/ 16193 w 16192"/>
                  <a:gd name="connsiteY29" fmla="*/ 14288 h 22859"/>
                  <a:gd name="connsiteX30" fmla="*/ 16193 w 16192"/>
                  <a:gd name="connsiteY30" fmla="*/ 13335 h 22859"/>
                  <a:gd name="connsiteX31" fmla="*/ 16193 w 16192"/>
                  <a:gd name="connsiteY31" fmla="*/ 11430 h 22859"/>
                  <a:gd name="connsiteX32" fmla="*/ 16193 w 16192"/>
                  <a:gd name="connsiteY32" fmla="*/ 10478 h 22859"/>
                  <a:gd name="connsiteX33" fmla="*/ 16193 w 16192"/>
                  <a:gd name="connsiteY33" fmla="*/ 9525 h 22859"/>
                  <a:gd name="connsiteX34" fmla="*/ 16193 w 16192"/>
                  <a:gd name="connsiteY34" fmla="*/ 7620 h 22859"/>
                  <a:gd name="connsiteX35" fmla="*/ 16193 w 16192"/>
                  <a:gd name="connsiteY35" fmla="*/ 6668 h 22859"/>
                  <a:gd name="connsiteX36" fmla="*/ 16193 w 16192"/>
                  <a:gd name="connsiteY36" fmla="*/ 5715 h 22859"/>
                  <a:gd name="connsiteX37" fmla="*/ 14288 w 16192"/>
                  <a:gd name="connsiteY37" fmla="*/ 2857 h 22859"/>
                  <a:gd name="connsiteX38" fmla="*/ 11430 w 16192"/>
                  <a:gd name="connsiteY38" fmla="*/ 953 h 22859"/>
                  <a:gd name="connsiteX39" fmla="*/ 9525 w 16192"/>
                  <a:gd name="connsiteY39" fmla="*/ 953 h 22859"/>
                  <a:gd name="connsiteX40" fmla="*/ 7620 w 16192"/>
                  <a:gd name="connsiteY40" fmla="*/ 953 h 22859"/>
                  <a:gd name="connsiteX41" fmla="*/ 4763 w 16192"/>
                  <a:gd name="connsiteY41" fmla="*/ 1905 h 22859"/>
                  <a:gd name="connsiteX42" fmla="*/ 2858 w 16192"/>
                  <a:gd name="connsiteY42" fmla="*/ 3810 h 22859"/>
                  <a:gd name="connsiteX43" fmla="*/ 1905 w 16192"/>
                  <a:gd name="connsiteY43" fmla="*/ 5715 h 22859"/>
                  <a:gd name="connsiteX44" fmla="*/ 0 w 16192"/>
                  <a:gd name="connsiteY44" fmla="*/ 762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92" h="22859">
                    <a:moveTo>
                      <a:pt x="0" y="7620"/>
                    </a:moveTo>
                    <a:cubicBezTo>
                      <a:pt x="0" y="7620"/>
                      <a:pt x="0" y="6668"/>
                      <a:pt x="0" y="5715"/>
                    </a:cubicBezTo>
                    <a:cubicBezTo>
                      <a:pt x="0" y="4763"/>
                      <a:pt x="953" y="4763"/>
                      <a:pt x="953" y="3810"/>
                    </a:cubicBezTo>
                    <a:cubicBezTo>
                      <a:pt x="1905" y="2857"/>
                      <a:pt x="1905" y="1905"/>
                      <a:pt x="2858" y="1905"/>
                    </a:cubicBezTo>
                    <a:cubicBezTo>
                      <a:pt x="3810" y="953"/>
                      <a:pt x="4763" y="953"/>
                      <a:pt x="5715" y="0"/>
                    </a:cubicBezTo>
                    <a:cubicBezTo>
                      <a:pt x="6668" y="0"/>
                      <a:pt x="6668" y="0"/>
                      <a:pt x="7620" y="0"/>
                    </a:cubicBezTo>
                    <a:cubicBezTo>
                      <a:pt x="8573" y="0"/>
                      <a:pt x="8573" y="0"/>
                      <a:pt x="9525" y="0"/>
                    </a:cubicBezTo>
                    <a:cubicBezTo>
                      <a:pt x="10478" y="0"/>
                      <a:pt x="12383" y="953"/>
                      <a:pt x="13335" y="1905"/>
                    </a:cubicBezTo>
                    <a:cubicBezTo>
                      <a:pt x="14288" y="2857"/>
                      <a:pt x="15240" y="3810"/>
                      <a:pt x="15240" y="5715"/>
                    </a:cubicBezTo>
                    <a:cubicBezTo>
                      <a:pt x="15240" y="5715"/>
                      <a:pt x="15240" y="6668"/>
                      <a:pt x="15240" y="6668"/>
                    </a:cubicBezTo>
                    <a:lnTo>
                      <a:pt x="15240" y="7620"/>
                    </a:lnTo>
                    <a:cubicBezTo>
                      <a:pt x="15240" y="8572"/>
                      <a:pt x="15240" y="8572"/>
                      <a:pt x="15240" y="9525"/>
                    </a:cubicBezTo>
                    <a:cubicBezTo>
                      <a:pt x="15240" y="9525"/>
                      <a:pt x="15240" y="10478"/>
                      <a:pt x="15240" y="10478"/>
                    </a:cubicBezTo>
                    <a:lnTo>
                      <a:pt x="15240" y="11430"/>
                    </a:lnTo>
                    <a:cubicBezTo>
                      <a:pt x="15240" y="12382"/>
                      <a:pt x="15240" y="12382"/>
                      <a:pt x="15240" y="13335"/>
                    </a:cubicBezTo>
                    <a:lnTo>
                      <a:pt x="15240" y="14288"/>
                    </a:lnTo>
                    <a:lnTo>
                      <a:pt x="15240" y="15240"/>
                    </a:lnTo>
                    <a:cubicBezTo>
                      <a:pt x="15240" y="16193"/>
                      <a:pt x="14288" y="16193"/>
                      <a:pt x="14288" y="17145"/>
                    </a:cubicBezTo>
                    <a:cubicBezTo>
                      <a:pt x="13335" y="18097"/>
                      <a:pt x="13335" y="19050"/>
                      <a:pt x="12383" y="20003"/>
                    </a:cubicBezTo>
                    <a:cubicBezTo>
                      <a:pt x="11430" y="20955"/>
                      <a:pt x="11430" y="20955"/>
                      <a:pt x="10478" y="21907"/>
                    </a:cubicBezTo>
                    <a:cubicBezTo>
                      <a:pt x="9525" y="21907"/>
                      <a:pt x="9525" y="22860"/>
                      <a:pt x="8573" y="22860"/>
                    </a:cubicBezTo>
                    <a:cubicBezTo>
                      <a:pt x="7620" y="22860"/>
                      <a:pt x="7620" y="22860"/>
                      <a:pt x="7620" y="22860"/>
                    </a:cubicBezTo>
                    <a:cubicBezTo>
                      <a:pt x="7620" y="22860"/>
                      <a:pt x="7620" y="22860"/>
                      <a:pt x="7620" y="22860"/>
                    </a:cubicBezTo>
                    <a:cubicBezTo>
                      <a:pt x="7620" y="22860"/>
                      <a:pt x="8573" y="22860"/>
                      <a:pt x="9525" y="21907"/>
                    </a:cubicBezTo>
                    <a:cubicBezTo>
                      <a:pt x="10478" y="21907"/>
                      <a:pt x="10478" y="20955"/>
                      <a:pt x="11430" y="20955"/>
                    </a:cubicBezTo>
                    <a:cubicBezTo>
                      <a:pt x="12383" y="20955"/>
                      <a:pt x="12383" y="20003"/>
                      <a:pt x="13335" y="19050"/>
                    </a:cubicBezTo>
                    <a:cubicBezTo>
                      <a:pt x="13335" y="19050"/>
                      <a:pt x="13335" y="18097"/>
                      <a:pt x="14288" y="18097"/>
                    </a:cubicBezTo>
                    <a:cubicBezTo>
                      <a:pt x="14288" y="18097"/>
                      <a:pt x="15240" y="17145"/>
                      <a:pt x="15240" y="17145"/>
                    </a:cubicBezTo>
                    <a:cubicBezTo>
                      <a:pt x="15240" y="16193"/>
                      <a:pt x="15240" y="16193"/>
                      <a:pt x="16193" y="15240"/>
                    </a:cubicBezTo>
                    <a:lnTo>
                      <a:pt x="16193" y="14288"/>
                    </a:lnTo>
                    <a:lnTo>
                      <a:pt x="16193" y="13335"/>
                    </a:lnTo>
                    <a:cubicBezTo>
                      <a:pt x="16193" y="12382"/>
                      <a:pt x="16193" y="12382"/>
                      <a:pt x="16193" y="11430"/>
                    </a:cubicBezTo>
                    <a:lnTo>
                      <a:pt x="16193" y="10478"/>
                    </a:lnTo>
                    <a:cubicBezTo>
                      <a:pt x="16193" y="10478"/>
                      <a:pt x="16193" y="9525"/>
                      <a:pt x="16193" y="9525"/>
                    </a:cubicBezTo>
                    <a:cubicBezTo>
                      <a:pt x="16193" y="8572"/>
                      <a:pt x="16193" y="8572"/>
                      <a:pt x="16193" y="7620"/>
                    </a:cubicBezTo>
                    <a:lnTo>
                      <a:pt x="16193" y="6668"/>
                    </a:lnTo>
                    <a:cubicBezTo>
                      <a:pt x="16193" y="6668"/>
                      <a:pt x="16193" y="5715"/>
                      <a:pt x="16193" y="5715"/>
                    </a:cubicBezTo>
                    <a:cubicBezTo>
                      <a:pt x="16193" y="4763"/>
                      <a:pt x="15240" y="3810"/>
                      <a:pt x="14288" y="2857"/>
                    </a:cubicBezTo>
                    <a:cubicBezTo>
                      <a:pt x="13335" y="1905"/>
                      <a:pt x="12383" y="953"/>
                      <a:pt x="11430" y="953"/>
                    </a:cubicBezTo>
                    <a:cubicBezTo>
                      <a:pt x="10478" y="953"/>
                      <a:pt x="10478" y="953"/>
                      <a:pt x="9525" y="953"/>
                    </a:cubicBezTo>
                    <a:cubicBezTo>
                      <a:pt x="8573" y="953"/>
                      <a:pt x="8573" y="953"/>
                      <a:pt x="7620" y="953"/>
                    </a:cubicBezTo>
                    <a:cubicBezTo>
                      <a:pt x="6668" y="953"/>
                      <a:pt x="5715" y="1905"/>
                      <a:pt x="4763" y="1905"/>
                    </a:cubicBezTo>
                    <a:cubicBezTo>
                      <a:pt x="3810" y="1905"/>
                      <a:pt x="3810" y="2857"/>
                      <a:pt x="2858" y="3810"/>
                    </a:cubicBezTo>
                    <a:cubicBezTo>
                      <a:pt x="2858" y="4763"/>
                      <a:pt x="1905" y="4763"/>
                      <a:pt x="1905" y="5715"/>
                    </a:cubicBezTo>
                    <a:cubicBezTo>
                      <a:pt x="0" y="6668"/>
                      <a:pt x="0" y="7620"/>
                      <a:pt x="0" y="7620"/>
                    </a:cubicBezTo>
                    <a:close/>
                  </a:path>
                </a:pathLst>
              </a:custGeom>
              <a:solidFill>
                <a:srgbClr val="A05627"/>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5AA0F2A9-C2E9-41AC-8305-8004BF49BDB0}"/>
                  </a:ext>
                </a:extLst>
              </p:cNvPr>
              <p:cNvSpPr/>
              <p:nvPr/>
            </p:nvSpPr>
            <p:spPr>
              <a:xfrm>
                <a:off x="1316354" y="759459"/>
                <a:ext cx="16192" cy="5715"/>
              </a:xfrm>
              <a:custGeom>
                <a:avLst/>
                <a:gdLst>
                  <a:gd name="connsiteX0" fmla="*/ 0 w 16192"/>
                  <a:gd name="connsiteY0" fmla="*/ 1905 h 5715"/>
                  <a:gd name="connsiteX1" fmla="*/ 0 w 16192"/>
                  <a:gd name="connsiteY1" fmla="*/ 1905 h 5715"/>
                  <a:gd name="connsiteX2" fmla="*/ 1905 w 16192"/>
                  <a:gd name="connsiteY2" fmla="*/ 3810 h 5715"/>
                  <a:gd name="connsiteX3" fmla="*/ 2858 w 16192"/>
                  <a:gd name="connsiteY3" fmla="*/ 4763 h 5715"/>
                  <a:gd name="connsiteX4" fmla="*/ 3810 w 16192"/>
                  <a:gd name="connsiteY4" fmla="*/ 5715 h 5715"/>
                  <a:gd name="connsiteX5" fmla="*/ 5715 w 16192"/>
                  <a:gd name="connsiteY5" fmla="*/ 5715 h 5715"/>
                  <a:gd name="connsiteX6" fmla="*/ 7620 w 16192"/>
                  <a:gd name="connsiteY6" fmla="*/ 5715 h 5715"/>
                  <a:gd name="connsiteX7" fmla="*/ 8573 w 16192"/>
                  <a:gd name="connsiteY7" fmla="*/ 5715 h 5715"/>
                  <a:gd name="connsiteX8" fmla="*/ 9525 w 16192"/>
                  <a:gd name="connsiteY8" fmla="*/ 5715 h 5715"/>
                  <a:gd name="connsiteX9" fmla="*/ 11430 w 16192"/>
                  <a:gd name="connsiteY9" fmla="*/ 4763 h 5715"/>
                  <a:gd name="connsiteX10" fmla="*/ 12383 w 16192"/>
                  <a:gd name="connsiteY10" fmla="*/ 3810 h 5715"/>
                  <a:gd name="connsiteX11" fmla="*/ 13335 w 16192"/>
                  <a:gd name="connsiteY11" fmla="*/ 2857 h 5715"/>
                  <a:gd name="connsiteX12" fmla="*/ 14288 w 16192"/>
                  <a:gd name="connsiteY12" fmla="*/ 1905 h 5715"/>
                  <a:gd name="connsiteX13" fmla="*/ 15240 w 16192"/>
                  <a:gd name="connsiteY13" fmla="*/ 953 h 5715"/>
                  <a:gd name="connsiteX14" fmla="*/ 16193 w 16192"/>
                  <a:gd name="connsiteY14" fmla="*/ 0 h 5715"/>
                  <a:gd name="connsiteX15" fmla="*/ 16193 w 16192"/>
                  <a:gd name="connsiteY15" fmla="*/ 953 h 5715"/>
                  <a:gd name="connsiteX16" fmla="*/ 15240 w 16192"/>
                  <a:gd name="connsiteY16" fmla="*/ 2857 h 5715"/>
                  <a:gd name="connsiteX17" fmla="*/ 14288 w 16192"/>
                  <a:gd name="connsiteY17" fmla="*/ 3810 h 5715"/>
                  <a:gd name="connsiteX18" fmla="*/ 13335 w 16192"/>
                  <a:gd name="connsiteY18" fmla="*/ 4763 h 5715"/>
                  <a:gd name="connsiteX19" fmla="*/ 11430 w 16192"/>
                  <a:gd name="connsiteY19" fmla="*/ 5715 h 5715"/>
                  <a:gd name="connsiteX20" fmla="*/ 10478 w 16192"/>
                  <a:gd name="connsiteY20" fmla="*/ 5715 h 5715"/>
                  <a:gd name="connsiteX21" fmla="*/ 9525 w 16192"/>
                  <a:gd name="connsiteY21" fmla="*/ 5715 h 5715"/>
                  <a:gd name="connsiteX22" fmla="*/ 7620 w 16192"/>
                  <a:gd name="connsiteY22" fmla="*/ 5715 h 5715"/>
                  <a:gd name="connsiteX23" fmla="*/ 5715 w 16192"/>
                  <a:gd name="connsiteY23" fmla="*/ 4763 h 5715"/>
                  <a:gd name="connsiteX24" fmla="*/ 3810 w 16192"/>
                  <a:gd name="connsiteY24" fmla="*/ 3810 h 5715"/>
                  <a:gd name="connsiteX25" fmla="*/ 2858 w 16192"/>
                  <a:gd name="connsiteY25" fmla="*/ 2857 h 5715"/>
                  <a:gd name="connsiteX26" fmla="*/ 0 w 16192"/>
                  <a:gd name="connsiteY26" fmla="*/ 1905 h 5715"/>
                  <a:gd name="connsiteX27" fmla="*/ 0 w 16192"/>
                  <a:gd name="connsiteY27" fmla="*/ 190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92" h="5715">
                    <a:moveTo>
                      <a:pt x="0" y="1905"/>
                    </a:moveTo>
                    <a:cubicBezTo>
                      <a:pt x="0" y="1905"/>
                      <a:pt x="0" y="1905"/>
                      <a:pt x="0" y="1905"/>
                    </a:cubicBezTo>
                    <a:cubicBezTo>
                      <a:pt x="953" y="2857"/>
                      <a:pt x="953" y="3810"/>
                      <a:pt x="1905" y="3810"/>
                    </a:cubicBezTo>
                    <a:cubicBezTo>
                      <a:pt x="1905" y="3810"/>
                      <a:pt x="2858" y="4763"/>
                      <a:pt x="2858" y="4763"/>
                    </a:cubicBezTo>
                    <a:cubicBezTo>
                      <a:pt x="2858" y="4763"/>
                      <a:pt x="3810" y="4763"/>
                      <a:pt x="3810" y="5715"/>
                    </a:cubicBezTo>
                    <a:cubicBezTo>
                      <a:pt x="4763" y="5715"/>
                      <a:pt x="4763" y="5715"/>
                      <a:pt x="5715" y="5715"/>
                    </a:cubicBezTo>
                    <a:cubicBezTo>
                      <a:pt x="6668" y="5715"/>
                      <a:pt x="6668" y="5715"/>
                      <a:pt x="7620" y="5715"/>
                    </a:cubicBezTo>
                    <a:lnTo>
                      <a:pt x="8573" y="5715"/>
                    </a:lnTo>
                    <a:cubicBezTo>
                      <a:pt x="8573" y="5715"/>
                      <a:pt x="9525" y="5715"/>
                      <a:pt x="9525" y="5715"/>
                    </a:cubicBezTo>
                    <a:cubicBezTo>
                      <a:pt x="10478" y="5715"/>
                      <a:pt x="10478" y="5715"/>
                      <a:pt x="11430" y="4763"/>
                    </a:cubicBezTo>
                    <a:cubicBezTo>
                      <a:pt x="11430" y="4763"/>
                      <a:pt x="12383" y="3810"/>
                      <a:pt x="12383" y="3810"/>
                    </a:cubicBezTo>
                    <a:cubicBezTo>
                      <a:pt x="12383" y="3810"/>
                      <a:pt x="13335" y="2857"/>
                      <a:pt x="13335" y="2857"/>
                    </a:cubicBezTo>
                    <a:cubicBezTo>
                      <a:pt x="13335" y="2857"/>
                      <a:pt x="14288" y="1905"/>
                      <a:pt x="14288" y="1905"/>
                    </a:cubicBezTo>
                    <a:cubicBezTo>
                      <a:pt x="14288" y="1905"/>
                      <a:pt x="14288" y="953"/>
                      <a:pt x="15240" y="953"/>
                    </a:cubicBezTo>
                    <a:cubicBezTo>
                      <a:pt x="15240" y="953"/>
                      <a:pt x="16193" y="0"/>
                      <a:pt x="16193" y="0"/>
                    </a:cubicBezTo>
                    <a:cubicBezTo>
                      <a:pt x="16193" y="0"/>
                      <a:pt x="16193" y="0"/>
                      <a:pt x="16193" y="953"/>
                    </a:cubicBezTo>
                    <a:cubicBezTo>
                      <a:pt x="16193" y="1905"/>
                      <a:pt x="16193" y="1905"/>
                      <a:pt x="15240" y="2857"/>
                    </a:cubicBezTo>
                    <a:cubicBezTo>
                      <a:pt x="15240" y="2857"/>
                      <a:pt x="14288" y="3810"/>
                      <a:pt x="14288" y="3810"/>
                    </a:cubicBezTo>
                    <a:cubicBezTo>
                      <a:pt x="14288" y="4763"/>
                      <a:pt x="13335" y="4763"/>
                      <a:pt x="13335" y="4763"/>
                    </a:cubicBezTo>
                    <a:cubicBezTo>
                      <a:pt x="12383" y="4763"/>
                      <a:pt x="12383" y="5715"/>
                      <a:pt x="11430" y="5715"/>
                    </a:cubicBezTo>
                    <a:cubicBezTo>
                      <a:pt x="11430" y="5715"/>
                      <a:pt x="10478" y="5715"/>
                      <a:pt x="10478" y="5715"/>
                    </a:cubicBezTo>
                    <a:lnTo>
                      <a:pt x="9525" y="5715"/>
                    </a:lnTo>
                    <a:cubicBezTo>
                      <a:pt x="8573" y="5715"/>
                      <a:pt x="7620" y="5715"/>
                      <a:pt x="7620" y="5715"/>
                    </a:cubicBezTo>
                    <a:cubicBezTo>
                      <a:pt x="6668" y="5715"/>
                      <a:pt x="6668" y="5715"/>
                      <a:pt x="5715" y="4763"/>
                    </a:cubicBezTo>
                    <a:cubicBezTo>
                      <a:pt x="4763" y="4763"/>
                      <a:pt x="4763" y="3810"/>
                      <a:pt x="3810" y="3810"/>
                    </a:cubicBezTo>
                    <a:cubicBezTo>
                      <a:pt x="2858" y="3810"/>
                      <a:pt x="2858" y="2857"/>
                      <a:pt x="2858" y="2857"/>
                    </a:cubicBezTo>
                    <a:cubicBezTo>
                      <a:pt x="953" y="3810"/>
                      <a:pt x="0" y="3810"/>
                      <a:pt x="0" y="1905"/>
                    </a:cubicBezTo>
                    <a:cubicBezTo>
                      <a:pt x="0" y="1905"/>
                      <a:pt x="0" y="1905"/>
                      <a:pt x="0" y="1905"/>
                    </a:cubicBezTo>
                    <a:close/>
                  </a:path>
                </a:pathLst>
              </a:custGeom>
              <a:solidFill>
                <a:srgbClr val="A05627"/>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9BA0D582-B142-44D9-8E3E-8C8B338F0ED7}"/>
                  </a:ext>
                </a:extLst>
              </p:cNvPr>
              <p:cNvSpPr/>
              <p:nvPr/>
            </p:nvSpPr>
            <p:spPr>
              <a:xfrm>
                <a:off x="1599247" y="758506"/>
                <a:ext cx="17145" cy="24765"/>
              </a:xfrm>
              <a:custGeom>
                <a:avLst/>
                <a:gdLst>
                  <a:gd name="connsiteX0" fmla="*/ 17145 w 17145"/>
                  <a:gd name="connsiteY0" fmla="*/ 8572 h 24765"/>
                  <a:gd name="connsiteX1" fmla="*/ 16193 w 17145"/>
                  <a:gd name="connsiteY1" fmla="*/ 6668 h 24765"/>
                  <a:gd name="connsiteX2" fmla="*/ 15240 w 17145"/>
                  <a:gd name="connsiteY2" fmla="*/ 5715 h 24765"/>
                  <a:gd name="connsiteX3" fmla="*/ 14288 w 17145"/>
                  <a:gd name="connsiteY3" fmla="*/ 4763 h 24765"/>
                  <a:gd name="connsiteX4" fmla="*/ 13335 w 17145"/>
                  <a:gd name="connsiteY4" fmla="*/ 3810 h 24765"/>
                  <a:gd name="connsiteX5" fmla="*/ 12383 w 17145"/>
                  <a:gd name="connsiteY5" fmla="*/ 2858 h 24765"/>
                  <a:gd name="connsiteX6" fmla="*/ 9525 w 17145"/>
                  <a:gd name="connsiteY6" fmla="*/ 1905 h 24765"/>
                  <a:gd name="connsiteX7" fmla="*/ 6668 w 17145"/>
                  <a:gd name="connsiteY7" fmla="*/ 2858 h 24765"/>
                  <a:gd name="connsiteX8" fmla="*/ 3810 w 17145"/>
                  <a:gd name="connsiteY8" fmla="*/ 4763 h 24765"/>
                  <a:gd name="connsiteX9" fmla="*/ 2858 w 17145"/>
                  <a:gd name="connsiteY9" fmla="*/ 6668 h 24765"/>
                  <a:gd name="connsiteX10" fmla="*/ 1905 w 17145"/>
                  <a:gd name="connsiteY10" fmla="*/ 8572 h 24765"/>
                  <a:gd name="connsiteX11" fmla="*/ 953 w 17145"/>
                  <a:gd name="connsiteY11" fmla="*/ 12383 h 24765"/>
                  <a:gd name="connsiteX12" fmla="*/ 953 w 17145"/>
                  <a:gd name="connsiteY12" fmla="*/ 16193 h 24765"/>
                  <a:gd name="connsiteX13" fmla="*/ 1905 w 17145"/>
                  <a:gd name="connsiteY13" fmla="*/ 19050 h 24765"/>
                  <a:gd name="connsiteX14" fmla="*/ 3810 w 17145"/>
                  <a:gd name="connsiteY14" fmla="*/ 21908 h 24765"/>
                  <a:gd name="connsiteX15" fmla="*/ 5715 w 17145"/>
                  <a:gd name="connsiteY15" fmla="*/ 23813 h 24765"/>
                  <a:gd name="connsiteX16" fmla="*/ 7620 w 17145"/>
                  <a:gd name="connsiteY16" fmla="*/ 24765 h 24765"/>
                  <a:gd name="connsiteX17" fmla="*/ 8573 w 17145"/>
                  <a:gd name="connsiteY17" fmla="*/ 24765 h 24765"/>
                  <a:gd name="connsiteX18" fmla="*/ 9525 w 17145"/>
                  <a:gd name="connsiteY18" fmla="*/ 24765 h 24765"/>
                  <a:gd name="connsiteX19" fmla="*/ 7620 w 17145"/>
                  <a:gd name="connsiteY19" fmla="*/ 24765 h 24765"/>
                  <a:gd name="connsiteX20" fmla="*/ 5715 w 17145"/>
                  <a:gd name="connsiteY20" fmla="*/ 23813 h 24765"/>
                  <a:gd name="connsiteX21" fmla="*/ 4763 w 17145"/>
                  <a:gd name="connsiteY21" fmla="*/ 22860 h 24765"/>
                  <a:gd name="connsiteX22" fmla="*/ 3810 w 17145"/>
                  <a:gd name="connsiteY22" fmla="*/ 21908 h 24765"/>
                  <a:gd name="connsiteX23" fmla="*/ 1905 w 17145"/>
                  <a:gd name="connsiteY23" fmla="*/ 19050 h 24765"/>
                  <a:gd name="connsiteX24" fmla="*/ 0 w 17145"/>
                  <a:gd name="connsiteY24" fmla="*/ 15240 h 24765"/>
                  <a:gd name="connsiteX25" fmla="*/ 0 w 17145"/>
                  <a:gd name="connsiteY25" fmla="*/ 13335 h 24765"/>
                  <a:gd name="connsiteX26" fmla="*/ 0 w 17145"/>
                  <a:gd name="connsiteY26" fmla="*/ 11430 h 24765"/>
                  <a:gd name="connsiteX27" fmla="*/ 0 w 17145"/>
                  <a:gd name="connsiteY27" fmla="*/ 9525 h 24765"/>
                  <a:gd name="connsiteX28" fmla="*/ 953 w 17145"/>
                  <a:gd name="connsiteY28" fmla="*/ 7620 h 24765"/>
                  <a:gd name="connsiteX29" fmla="*/ 1905 w 17145"/>
                  <a:gd name="connsiteY29" fmla="*/ 5715 h 24765"/>
                  <a:gd name="connsiteX30" fmla="*/ 2858 w 17145"/>
                  <a:gd name="connsiteY30" fmla="*/ 3810 h 24765"/>
                  <a:gd name="connsiteX31" fmla="*/ 6668 w 17145"/>
                  <a:gd name="connsiteY31" fmla="*/ 953 h 24765"/>
                  <a:gd name="connsiteX32" fmla="*/ 10478 w 17145"/>
                  <a:gd name="connsiteY32" fmla="*/ 0 h 24765"/>
                  <a:gd name="connsiteX33" fmla="*/ 13335 w 17145"/>
                  <a:gd name="connsiteY33" fmla="*/ 953 h 24765"/>
                  <a:gd name="connsiteX34" fmla="*/ 15240 w 17145"/>
                  <a:gd name="connsiteY34" fmla="*/ 2858 h 24765"/>
                  <a:gd name="connsiteX35" fmla="*/ 16193 w 17145"/>
                  <a:gd name="connsiteY35" fmla="*/ 3810 h 24765"/>
                  <a:gd name="connsiteX36" fmla="*/ 16193 w 17145"/>
                  <a:gd name="connsiteY36" fmla="*/ 4763 h 24765"/>
                  <a:gd name="connsiteX37" fmla="*/ 17145 w 17145"/>
                  <a:gd name="connsiteY37" fmla="*/ 8572 h 24765"/>
                  <a:gd name="connsiteX38" fmla="*/ 17145 w 17145"/>
                  <a:gd name="connsiteY38" fmla="*/ 8572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145" h="24765">
                    <a:moveTo>
                      <a:pt x="17145" y="8572"/>
                    </a:moveTo>
                    <a:cubicBezTo>
                      <a:pt x="17145" y="8572"/>
                      <a:pt x="17145" y="7620"/>
                      <a:pt x="16193" y="6668"/>
                    </a:cubicBezTo>
                    <a:cubicBezTo>
                      <a:pt x="16193" y="6668"/>
                      <a:pt x="16193" y="5715"/>
                      <a:pt x="15240" y="5715"/>
                    </a:cubicBezTo>
                    <a:cubicBezTo>
                      <a:pt x="15240" y="5715"/>
                      <a:pt x="15240" y="4763"/>
                      <a:pt x="14288" y="4763"/>
                    </a:cubicBezTo>
                    <a:cubicBezTo>
                      <a:pt x="14288" y="4763"/>
                      <a:pt x="13335" y="3810"/>
                      <a:pt x="13335" y="3810"/>
                    </a:cubicBezTo>
                    <a:cubicBezTo>
                      <a:pt x="13335" y="3810"/>
                      <a:pt x="12383" y="2858"/>
                      <a:pt x="12383" y="2858"/>
                    </a:cubicBezTo>
                    <a:cubicBezTo>
                      <a:pt x="11430" y="2858"/>
                      <a:pt x="10478" y="1905"/>
                      <a:pt x="9525" y="1905"/>
                    </a:cubicBezTo>
                    <a:cubicBezTo>
                      <a:pt x="8573" y="1905"/>
                      <a:pt x="7620" y="1905"/>
                      <a:pt x="6668" y="2858"/>
                    </a:cubicBezTo>
                    <a:cubicBezTo>
                      <a:pt x="5715" y="2858"/>
                      <a:pt x="4763" y="3810"/>
                      <a:pt x="3810" y="4763"/>
                    </a:cubicBezTo>
                    <a:cubicBezTo>
                      <a:pt x="3810" y="5715"/>
                      <a:pt x="2858" y="5715"/>
                      <a:pt x="2858" y="6668"/>
                    </a:cubicBezTo>
                    <a:cubicBezTo>
                      <a:pt x="2858" y="7620"/>
                      <a:pt x="1905" y="7620"/>
                      <a:pt x="1905" y="8572"/>
                    </a:cubicBezTo>
                    <a:cubicBezTo>
                      <a:pt x="1905" y="9525"/>
                      <a:pt x="953" y="11430"/>
                      <a:pt x="953" y="12383"/>
                    </a:cubicBezTo>
                    <a:cubicBezTo>
                      <a:pt x="953" y="13335"/>
                      <a:pt x="953" y="15240"/>
                      <a:pt x="953" y="16193"/>
                    </a:cubicBezTo>
                    <a:cubicBezTo>
                      <a:pt x="953" y="17145"/>
                      <a:pt x="1905" y="18097"/>
                      <a:pt x="1905" y="19050"/>
                    </a:cubicBezTo>
                    <a:cubicBezTo>
                      <a:pt x="2858" y="20003"/>
                      <a:pt x="2858" y="20955"/>
                      <a:pt x="3810" y="21908"/>
                    </a:cubicBezTo>
                    <a:cubicBezTo>
                      <a:pt x="4763" y="22860"/>
                      <a:pt x="4763" y="22860"/>
                      <a:pt x="5715" y="23813"/>
                    </a:cubicBezTo>
                    <a:cubicBezTo>
                      <a:pt x="6668" y="23813"/>
                      <a:pt x="6668" y="24765"/>
                      <a:pt x="7620" y="24765"/>
                    </a:cubicBezTo>
                    <a:cubicBezTo>
                      <a:pt x="8573" y="24765"/>
                      <a:pt x="8573" y="24765"/>
                      <a:pt x="8573" y="24765"/>
                    </a:cubicBezTo>
                    <a:cubicBezTo>
                      <a:pt x="8573" y="24765"/>
                      <a:pt x="9525" y="24765"/>
                      <a:pt x="9525" y="24765"/>
                    </a:cubicBezTo>
                    <a:cubicBezTo>
                      <a:pt x="9525" y="24765"/>
                      <a:pt x="8573" y="24765"/>
                      <a:pt x="7620" y="24765"/>
                    </a:cubicBezTo>
                    <a:cubicBezTo>
                      <a:pt x="6668" y="24765"/>
                      <a:pt x="6668" y="24765"/>
                      <a:pt x="5715" y="23813"/>
                    </a:cubicBezTo>
                    <a:cubicBezTo>
                      <a:pt x="5715" y="23813"/>
                      <a:pt x="4763" y="23813"/>
                      <a:pt x="4763" y="22860"/>
                    </a:cubicBezTo>
                    <a:cubicBezTo>
                      <a:pt x="4763" y="22860"/>
                      <a:pt x="3810" y="21908"/>
                      <a:pt x="3810" y="21908"/>
                    </a:cubicBezTo>
                    <a:cubicBezTo>
                      <a:pt x="2858" y="20955"/>
                      <a:pt x="1905" y="20003"/>
                      <a:pt x="1905" y="19050"/>
                    </a:cubicBezTo>
                    <a:cubicBezTo>
                      <a:pt x="953" y="18097"/>
                      <a:pt x="953" y="17145"/>
                      <a:pt x="0" y="15240"/>
                    </a:cubicBezTo>
                    <a:cubicBezTo>
                      <a:pt x="0" y="14288"/>
                      <a:pt x="0" y="14288"/>
                      <a:pt x="0" y="13335"/>
                    </a:cubicBezTo>
                    <a:cubicBezTo>
                      <a:pt x="0" y="12383"/>
                      <a:pt x="0" y="12383"/>
                      <a:pt x="0" y="11430"/>
                    </a:cubicBezTo>
                    <a:cubicBezTo>
                      <a:pt x="0" y="10478"/>
                      <a:pt x="0" y="10478"/>
                      <a:pt x="0" y="9525"/>
                    </a:cubicBezTo>
                    <a:cubicBezTo>
                      <a:pt x="0" y="8572"/>
                      <a:pt x="0" y="8572"/>
                      <a:pt x="953" y="7620"/>
                    </a:cubicBezTo>
                    <a:cubicBezTo>
                      <a:pt x="953" y="6668"/>
                      <a:pt x="1905" y="6668"/>
                      <a:pt x="1905" y="5715"/>
                    </a:cubicBezTo>
                    <a:cubicBezTo>
                      <a:pt x="1905" y="4763"/>
                      <a:pt x="2858" y="4763"/>
                      <a:pt x="2858" y="3810"/>
                    </a:cubicBezTo>
                    <a:cubicBezTo>
                      <a:pt x="3810" y="2858"/>
                      <a:pt x="4763" y="1905"/>
                      <a:pt x="6668" y="953"/>
                    </a:cubicBezTo>
                    <a:cubicBezTo>
                      <a:pt x="7620" y="0"/>
                      <a:pt x="9525" y="0"/>
                      <a:pt x="10478" y="0"/>
                    </a:cubicBezTo>
                    <a:cubicBezTo>
                      <a:pt x="11430" y="0"/>
                      <a:pt x="13335" y="953"/>
                      <a:pt x="13335" y="953"/>
                    </a:cubicBezTo>
                    <a:cubicBezTo>
                      <a:pt x="14288" y="1905"/>
                      <a:pt x="15240" y="1905"/>
                      <a:pt x="15240" y="2858"/>
                    </a:cubicBezTo>
                    <a:cubicBezTo>
                      <a:pt x="15240" y="2858"/>
                      <a:pt x="15240" y="3810"/>
                      <a:pt x="16193" y="3810"/>
                    </a:cubicBezTo>
                    <a:cubicBezTo>
                      <a:pt x="16193" y="3810"/>
                      <a:pt x="16193" y="4763"/>
                      <a:pt x="16193" y="4763"/>
                    </a:cubicBezTo>
                    <a:cubicBezTo>
                      <a:pt x="16193" y="7620"/>
                      <a:pt x="17145" y="8572"/>
                      <a:pt x="17145" y="8572"/>
                    </a:cubicBezTo>
                    <a:cubicBezTo>
                      <a:pt x="17145" y="8572"/>
                      <a:pt x="17145" y="8572"/>
                      <a:pt x="17145" y="8572"/>
                    </a:cubicBezTo>
                    <a:close/>
                  </a:path>
                </a:pathLst>
              </a:custGeom>
              <a:solidFill>
                <a:srgbClr val="A05627"/>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3896CD0A-85A5-4150-BCE9-4FA10986521E}"/>
                  </a:ext>
                </a:extLst>
              </p:cNvPr>
              <p:cNvSpPr/>
              <p:nvPr/>
            </p:nvSpPr>
            <p:spPr>
              <a:xfrm>
                <a:off x="1597342" y="768031"/>
                <a:ext cx="13335" cy="10477"/>
              </a:xfrm>
              <a:custGeom>
                <a:avLst/>
                <a:gdLst>
                  <a:gd name="connsiteX0" fmla="*/ 3810 w 13335"/>
                  <a:gd name="connsiteY0" fmla="*/ 0 h 10477"/>
                  <a:gd name="connsiteX1" fmla="*/ 3810 w 13335"/>
                  <a:gd name="connsiteY1" fmla="*/ 0 h 10477"/>
                  <a:gd name="connsiteX2" fmla="*/ 3810 w 13335"/>
                  <a:gd name="connsiteY2" fmla="*/ 1905 h 10477"/>
                  <a:gd name="connsiteX3" fmla="*/ 3810 w 13335"/>
                  <a:gd name="connsiteY3" fmla="*/ 2858 h 10477"/>
                  <a:gd name="connsiteX4" fmla="*/ 3810 w 13335"/>
                  <a:gd name="connsiteY4" fmla="*/ 3810 h 10477"/>
                  <a:gd name="connsiteX5" fmla="*/ 4763 w 13335"/>
                  <a:gd name="connsiteY5" fmla="*/ 4763 h 10477"/>
                  <a:gd name="connsiteX6" fmla="*/ 5715 w 13335"/>
                  <a:gd name="connsiteY6" fmla="*/ 5715 h 10477"/>
                  <a:gd name="connsiteX7" fmla="*/ 6667 w 13335"/>
                  <a:gd name="connsiteY7" fmla="*/ 6668 h 10477"/>
                  <a:gd name="connsiteX8" fmla="*/ 7620 w 13335"/>
                  <a:gd name="connsiteY8" fmla="*/ 7620 h 10477"/>
                  <a:gd name="connsiteX9" fmla="*/ 8573 w 13335"/>
                  <a:gd name="connsiteY9" fmla="*/ 8572 h 10477"/>
                  <a:gd name="connsiteX10" fmla="*/ 9525 w 13335"/>
                  <a:gd name="connsiteY10" fmla="*/ 8572 h 10477"/>
                  <a:gd name="connsiteX11" fmla="*/ 10478 w 13335"/>
                  <a:gd name="connsiteY11" fmla="*/ 8572 h 10477"/>
                  <a:gd name="connsiteX12" fmla="*/ 11430 w 13335"/>
                  <a:gd name="connsiteY12" fmla="*/ 8572 h 10477"/>
                  <a:gd name="connsiteX13" fmla="*/ 12383 w 13335"/>
                  <a:gd name="connsiteY13" fmla="*/ 8572 h 10477"/>
                  <a:gd name="connsiteX14" fmla="*/ 13335 w 13335"/>
                  <a:gd name="connsiteY14" fmla="*/ 8572 h 10477"/>
                  <a:gd name="connsiteX15" fmla="*/ 12383 w 13335"/>
                  <a:gd name="connsiteY15" fmla="*/ 9525 h 10477"/>
                  <a:gd name="connsiteX16" fmla="*/ 11430 w 13335"/>
                  <a:gd name="connsiteY16" fmla="*/ 10478 h 10477"/>
                  <a:gd name="connsiteX17" fmla="*/ 10478 w 13335"/>
                  <a:gd name="connsiteY17" fmla="*/ 10478 h 10477"/>
                  <a:gd name="connsiteX18" fmla="*/ 8573 w 13335"/>
                  <a:gd name="connsiteY18" fmla="*/ 10478 h 10477"/>
                  <a:gd name="connsiteX19" fmla="*/ 6667 w 13335"/>
                  <a:gd name="connsiteY19" fmla="*/ 10478 h 10477"/>
                  <a:gd name="connsiteX20" fmla="*/ 4763 w 13335"/>
                  <a:gd name="connsiteY20" fmla="*/ 9525 h 10477"/>
                  <a:gd name="connsiteX21" fmla="*/ 2858 w 13335"/>
                  <a:gd name="connsiteY21" fmla="*/ 8572 h 10477"/>
                  <a:gd name="connsiteX22" fmla="*/ 1905 w 13335"/>
                  <a:gd name="connsiteY22" fmla="*/ 7620 h 10477"/>
                  <a:gd name="connsiteX23" fmla="*/ 953 w 13335"/>
                  <a:gd name="connsiteY23" fmla="*/ 6668 h 10477"/>
                  <a:gd name="connsiteX24" fmla="*/ 0 w 13335"/>
                  <a:gd name="connsiteY24" fmla="*/ 4763 h 10477"/>
                  <a:gd name="connsiteX25" fmla="*/ 0 w 13335"/>
                  <a:gd name="connsiteY25" fmla="*/ 2858 h 10477"/>
                  <a:gd name="connsiteX26" fmla="*/ 0 w 13335"/>
                  <a:gd name="connsiteY26" fmla="*/ 1905 h 10477"/>
                  <a:gd name="connsiteX27" fmla="*/ 3810 w 13335"/>
                  <a:gd name="connsiteY27" fmla="*/ 0 h 10477"/>
                  <a:gd name="connsiteX28" fmla="*/ 3810 w 13335"/>
                  <a:gd name="connsiteY28"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35" h="10477">
                    <a:moveTo>
                      <a:pt x="3810" y="0"/>
                    </a:moveTo>
                    <a:cubicBezTo>
                      <a:pt x="3810" y="0"/>
                      <a:pt x="3810" y="0"/>
                      <a:pt x="3810" y="0"/>
                    </a:cubicBezTo>
                    <a:cubicBezTo>
                      <a:pt x="3810" y="953"/>
                      <a:pt x="3810" y="953"/>
                      <a:pt x="3810" y="1905"/>
                    </a:cubicBezTo>
                    <a:cubicBezTo>
                      <a:pt x="3810" y="1905"/>
                      <a:pt x="3810" y="2858"/>
                      <a:pt x="3810" y="2858"/>
                    </a:cubicBezTo>
                    <a:cubicBezTo>
                      <a:pt x="3810" y="2858"/>
                      <a:pt x="3810" y="3810"/>
                      <a:pt x="3810" y="3810"/>
                    </a:cubicBezTo>
                    <a:cubicBezTo>
                      <a:pt x="3810" y="3810"/>
                      <a:pt x="4763" y="4763"/>
                      <a:pt x="4763" y="4763"/>
                    </a:cubicBezTo>
                    <a:cubicBezTo>
                      <a:pt x="4763" y="4763"/>
                      <a:pt x="5715" y="5715"/>
                      <a:pt x="5715" y="5715"/>
                    </a:cubicBezTo>
                    <a:cubicBezTo>
                      <a:pt x="5715" y="5715"/>
                      <a:pt x="6667" y="6668"/>
                      <a:pt x="6667" y="6668"/>
                    </a:cubicBezTo>
                    <a:cubicBezTo>
                      <a:pt x="6667" y="6668"/>
                      <a:pt x="7620" y="7620"/>
                      <a:pt x="7620" y="7620"/>
                    </a:cubicBezTo>
                    <a:cubicBezTo>
                      <a:pt x="7620" y="7620"/>
                      <a:pt x="8573" y="7620"/>
                      <a:pt x="8573" y="8572"/>
                    </a:cubicBezTo>
                    <a:cubicBezTo>
                      <a:pt x="8573" y="8572"/>
                      <a:pt x="9525" y="8572"/>
                      <a:pt x="9525" y="8572"/>
                    </a:cubicBezTo>
                    <a:cubicBezTo>
                      <a:pt x="9525" y="8572"/>
                      <a:pt x="10478" y="8572"/>
                      <a:pt x="10478" y="8572"/>
                    </a:cubicBezTo>
                    <a:cubicBezTo>
                      <a:pt x="10478" y="8572"/>
                      <a:pt x="11430" y="8572"/>
                      <a:pt x="11430" y="8572"/>
                    </a:cubicBezTo>
                    <a:cubicBezTo>
                      <a:pt x="11430" y="8572"/>
                      <a:pt x="12383" y="8572"/>
                      <a:pt x="12383" y="8572"/>
                    </a:cubicBezTo>
                    <a:cubicBezTo>
                      <a:pt x="12383" y="8572"/>
                      <a:pt x="13335" y="8572"/>
                      <a:pt x="13335" y="8572"/>
                    </a:cubicBezTo>
                    <a:cubicBezTo>
                      <a:pt x="13335" y="8572"/>
                      <a:pt x="13335" y="8572"/>
                      <a:pt x="12383" y="9525"/>
                    </a:cubicBezTo>
                    <a:cubicBezTo>
                      <a:pt x="12383" y="9525"/>
                      <a:pt x="12383" y="9525"/>
                      <a:pt x="11430" y="10478"/>
                    </a:cubicBezTo>
                    <a:cubicBezTo>
                      <a:pt x="11430" y="10478"/>
                      <a:pt x="10478" y="10478"/>
                      <a:pt x="10478" y="10478"/>
                    </a:cubicBezTo>
                    <a:cubicBezTo>
                      <a:pt x="10478" y="10478"/>
                      <a:pt x="9525" y="10478"/>
                      <a:pt x="8573" y="10478"/>
                    </a:cubicBezTo>
                    <a:cubicBezTo>
                      <a:pt x="7620" y="10478"/>
                      <a:pt x="7620" y="10478"/>
                      <a:pt x="6667" y="10478"/>
                    </a:cubicBezTo>
                    <a:cubicBezTo>
                      <a:pt x="5715" y="10478"/>
                      <a:pt x="5715" y="10478"/>
                      <a:pt x="4763" y="9525"/>
                    </a:cubicBezTo>
                    <a:cubicBezTo>
                      <a:pt x="3810" y="9525"/>
                      <a:pt x="3810" y="8572"/>
                      <a:pt x="2858" y="8572"/>
                    </a:cubicBezTo>
                    <a:cubicBezTo>
                      <a:pt x="1905" y="8572"/>
                      <a:pt x="1905" y="7620"/>
                      <a:pt x="1905" y="7620"/>
                    </a:cubicBezTo>
                    <a:cubicBezTo>
                      <a:pt x="1905" y="7620"/>
                      <a:pt x="953" y="6668"/>
                      <a:pt x="953" y="6668"/>
                    </a:cubicBezTo>
                    <a:cubicBezTo>
                      <a:pt x="953" y="5715"/>
                      <a:pt x="0" y="5715"/>
                      <a:pt x="0" y="4763"/>
                    </a:cubicBezTo>
                    <a:cubicBezTo>
                      <a:pt x="0" y="3810"/>
                      <a:pt x="0" y="3810"/>
                      <a:pt x="0" y="2858"/>
                    </a:cubicBezTo>
                    <a:cubicBezTo>
                      <a:pt x="0" y="2858"/>
                      <a:pt x="0" y="1905"/>
                      <a:pt x="0" y="1905"/>
                    </a:cubicBezTo>
                    <a:cubicBezTo>
                      <a:pt x="2858" y="953"/>
                      <a:pt x="2858" y="953"/>
                      <a:pt x="3810" y="0"/>
                    </a:cubicBezTo>
                    <a:cubicBezTo>
                      <a:pt x="2858" y="0"/>
                      <a:pt x="3810" y="0"/>
                      <a:pt x="3810" y="0"/>
                    </a:cubicBezTo>
                    <a:close/>
                  </a:path>
                </a:pathLst>
              </a:custGeom>
              <a:solidFill>
                <a:srgbClr val="A05627"/>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164D620F-77A4-4936-98D4-C88C65DBFBB8}"/>
                  </a:ext>
                </a:extLst>
              </p:cNvPr>
              <p:cNvSpPr/>
              <p:nvPr/>
            </p:nvSpPr>
            <p:spPr>
              <a:xfrm>
                <a:off x="1430768" y="797559"/>
                <a:ext cx="25502" cy="18076"/>
              </a:xfrm>
              <a:custGeom>
                <a:avLst/>
                <a:gdLst>
                  <a:gd name="connsiteX0" fmla="*/ 1791 w 25502"/>
                  <a:gd name="connsiteY0" fmla="*/ 0 h 18076"/>
                  <a:gd name="connsiteX1" fmla="*/ 19889 w 25502"/>
                  <a:gd name="connsiteY1" fmla="*/ 10478 h 18076"/>
                  <a:gd name="connsiteX2" fmla="*/ 10364 w 25502"/>
                  <a:gd name="connsiteY2" fmla="*/ 17145 h 18076"/>
                  <a:gd name="connsiteX3" fmla="*/ 1791 w 25502"/>
                  <a:gd name="connsiteY3" fmla="*/ 0 h 18076"/>
                </a:gdLst>
                <a:ahLst/>
                <a:cxnLst>
                  <a:cxn ang="0">
                    <a:pos x="connsiteX0" y="connsiteY0"/>
                  </a:cxn>
                  <a:cxn ang="0">
                    <a:pos x="connsiteX1" y="connsiteY1"/>
                  </a:cxn>
                  <a:cxn ang="0">
                    <a:pos x="connsiteX2" y="connsiteY2"/>
                  </a:cxn>
                  <a:cxn ang="0">
                    <a:pos x="connsiteX3" y="connsiteY3"/>
                  </a:cxn>
                </a:cxnLst>
                <a:rect l="l" t="t" r="r" b="b"/>
                <a:pathLst>
                  <a:path w="25502" h="18076">
                    <a:moveTo>
                      <a:pt x="1791" y="0"/>
                    </a:moveTo>
                    <a:cubicBezTo>
                      <a:pt x="-2019" y="4763"/>
                      <a:pt x="9411" y="14288"/>
                      <a:pt x="19889" y="10478"/>
                    </a:cubicBezTo>
                    <a:cubicBezTo>
                      <a:pt x="30366" y="6668"/>
                      <a:pt x="25604" y="21907"/>
                      <a:pt x="10364" y="17145"/>
                    </a:cubicBezTo>
                    <a:cubicBezTo>
                      <a:pt x="-5829" y="11430"/>
                      <a:pt x="1791" y="0"/>
                      <a:pt x="1791" y="0"/>
                    </a:cubicBezTo>
                    <a:close/>
                  </a:path>
                </a:pathLst>
              </a:custGeom>
              <a:solidFill>
                <a:srgbClr val="F6C3A4">
                  <a:alpha val="90000"/>
                </a:srgbClr>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E78214D2-799C-49DE-A4EE-7C95FEB314CC}"/>
                  </a:ext>
                </a:extLst>
              </p:cNvPr>
              <p:cNvSpPr/>
              <p:nvPr/>
            </p:nvSpPr>
            <p:spPr>
              <a:xfrm>
                <a:off x="1443989" y="769810"/>
                <a:ext cx="11783" cy="24891"/>
              </a:xfrm>
              <a:custGeom>
                <a:avLst/>
                <a:gdLst>
                  <a:gd name="connsiteX0" fmla="*/ 0 w 11783"/>
                  <a:gd name="connsiteY0" fmla="*/ 24892 h 24891"/>
                  <a:gd name="connsiteX1" fmla="*/ 3810 w 11783"/>
                  <a:gd name="connsiteY1" fmla="*/ 4889 h 24891"/>
                  <a:gd name="connsiteX2" fmla="*/ 0 w 11783"/>
                  <a:gd name="connsiteY2" fmla="*/ 24892 h 24891"/>
                </a:gdLst>
                <a:ahLst/>
                <a:cxnLst>
                  <a:cxn ang="0">
                    <a:pos x="connsiteX0" y="connsiteY0"/>
                  </a:cxn>
                  <a:cxn ang="0">
                    <a:pos x="connsiteX1" y="connsiteY1"/>
                  </a:cxn>
                  <a:cxn ang="0">
                    <a:pos x="connsiteX2" y="connsiteY2"/>
                  </a:cxn>
                </a:cxnLst>
                <a:rect l="l" t="t" r="r" b="b"/>
                <a:pathLst>
                  <a:path w="11783" h="24891">
                    <a:moveTo>
                      <a:pt x="0" y="24892"/>
                    </a:moveTo>
                    <a:cubicBezTo>
                      <a:pt x="0" y="24892"/>
                      <a:pt x="9525" y="21082"/>
                      <a:pt x="3810" y="4889"/>
                    </a:cubicBezTo>
                    <a:cubicBezTo>
                      <a:pt x="-952" y="-11303"/>
                      <a:pt x="26670" y="17272"/>
                      <a:pt x="0" y="24892"/>
                    </a:cubicBezTo>
                    <a:close/>
                  </a:path>
                </a:pathLst>
              </a:custGeom>
              <a:solidFill>
                <a:srgbClr val="F6C3A4">
                  <a:alpha val="60000"/>
                </a:srgbClr>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24AF4DD-13A4-4106-9BEE-AF81373C3E1A}"/>
                  </a:ext>
                </a:extLst>
              </p:cNvPr>
              <p:cNvSpPr/>
              <p:nvPr/>
            </p:nvSpPr>
            <p:spPr>
              <a:xfrm>
                <a:off x="1433512" y="795237"/>
                <a:ext cx="16192" cy="5179"/>
              </a:xfrm>
              <a:custGeom>
                <a:avLst/>
                <a:gdLst>
                  <a:gd name="connsiteX0" fmla="*/ 16192 w 16192"/>
                  <a:gd name="connsiteY0" fmla="*/ 5179 h 5179"/>
                  <a:gd name="connsiteX1" fmla="*/ 0 w 16192"/>
                  <a:gd name="connsiteY1" fmla="*/ 4227 h 5179"/>
                  <a:gd name="connsiteX2" fmla="*/ 16192 w 16192"/>
                  <a:gd name="connsiteY2" fmla="*/ 5179 h 5179"/>
                </a:gdLst>
                <a:ahLst/>
                <a:cxnLst>
                  <a:cxn ang="0">
                    <a:pos x="connsiteX0" y="connsiteY0"/>
                  </a:cxn>
                  <a:cxn ang="0">
                    <a:pos x="connsiteX1" y="connsiteY1"/>
                  </a:cxn>
                  <a:cxn ang="0">
                    <a:pos x="connsiteX2" y="connsiteY2"/>
                  </a:cxn>
                </a:cxnLst>
                <a:rect l="l" t="t" r="r" b="b"/>
                <a:pathLst>
                  <a:path w="16192" h="5179">
                    <a:moveTo>
                      <a:pt x="16192" y="5179"/>
                    </a:moveTo>
                    <a:cubicBezTo>
                      <a:pt x="7620" y="-3393"/>
                      <a:pt x="0" y="417"/>
                      <a:pt x="0" y="4227"/>
                    </a:cubicBezTo>
                    <a:cubicBezTo>
                      <a:pt x="952" y="7084"/>
                      <a:pt x="4763" y="1369"/>
                      <a:pt x="16192" y="5179"/>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152" name="Graphic 4">
              <a:extLst>
                <a:ext uri="{FF2B5EF4-FFF2-40B4-BE49-F238E27FC236}">
                  <a16:creationId xmlns:a16="http://schemas.microsoft.com/office/drawing/2014/main" id="{4924E8EE-D50B-4500-9981-3BD4B4FE3EDE}"/>
                </a:ext>
              </a:extLst>
            </p:cNvPr>
            <p:cNvGrpSpPr/>
            <p:nvPr/>
          </p:nvGrpSpPr>
          <p:grpSpPr>
            <a:xfrm>
              <a:off x="1371600" y="847750"/>
              <a:ext cx="165496" cy="100304"/>
              <a:chOff x="1371600" y="847750"/>
              <a:chExt cx="165496" cy="100304"/>
            </a:xfrm>
          </p:grpSpPr>
          <p:grpSp>
            <p:nvGrpSpPr>
              <p:cNvPr id="3153" name="Graphic 4">
                <a:extLst>
                  <a:ext uri="{FF2B5EF4-FFF2-40B4-BE49-F238E27FC236}">
                    <a16:creationId xmlns:a16="http://schemas.microsoft.com/office/drawing/2014/main" id="{BF48200E-1227-4E1A-A5A7-4A0420B6EB8A}"/>
                  </a:ext>
                </a:extLst>
              </p:cNvPr>
              <p:cNvGrpSpPr/>
              <p:nvPr/>
            </p:nvGrpSpPr>
            <p:grpSpPr>
              <a:xfrm>
                <a:off x="1371600" y="847750"/>
                <a:ext cx="165496" cy="100304"/>
                <a:chOff x="1371600" y="847750"/>
                <a:chExt cx="165496" cy="100304"/>
              </a:xfrm>
            </p:grpSpPr>
            <p:grpSp>
              <p:nvGrpSpPr>
                <p:cNvPr id="3154" name="Graphic 4">
                  <a:extLst>
                    <a:ext uri="{FF2B5EF4-FFF2-40B4-BE49-F238E27FC236}">
                      <a16:creationId xmlns:a16="http://schemas.microsoft.com/office/drawing/2014/main" id="{A0311EFE-75B9-473D-8CDE-B153017DA5BE}"/>
                    </a:ext>
                  </a:extLst>
                </p:cNvPr>
                <p:cNvGrpSpPr/>
                <p:nvPr/>
              </p:nvGrpSpPr>
              <p:grpSpPr>
                <a:xfrm>
                  <a:off x="1396364" y="883284"/>
                  <a:ext cx="91834" cy="64769"/>
                  <a:chOff x="1396364" y="883284"/>
                  <a:chExt cx="91834" cy="64769"/>
                </a:xfrm>
              </p:grpSpPr>
              <p:grpSp>
                <p:nvGrpSpPr>
                  <p:cNvPr id="3155" name="Graphic 4">
                    <a:extLst>
                      <a:ext uri="{FF2B5EF4-FFF2-40B4-BE49-F238E27FC236}">
                        <a16:creationId xmlns:a16="http://schemas.microsoft.com/office/drawing/2014/main" id="{A692B1B4-9F88-4506-8920-F64264E2700C}"/>
                      </a:ext>
                    </a:extLst>
                  </p:cNvPr>
                  <p:cNvGrpSpPr/>
                  <p:nvPr/>
                </p:nvGrpSpPr>
                <p:grpSpPr>
                  <a:xfrm>
                    <a:off x="1452889" y="883284"/>
                    <a:ext cx="35310" cy="64769"/>
                    <a:chOff x="1452889" y="883284"/>
                    <a:chExt cx="35310" cy="64769"/>
                  </a:xfrm>
                </p:grpSpPr>
                <p:sp>
                  <p:nvSpPr>
                    <p:cNvPr id="3156" name="Freeform: Shape 3155">
                      <a:extLst>
                        <a:ext uri="{FF2B5EF4-FFF2-40B4-BE49-F238E27FC236}">
                          <a16:creationId xmlns:a16="http://schemas.microsoft.com/office/drawing/2014/main" id="{EF5D81FA-1220-4968-A536-B0CBAFBD70B4}"/>
                        </a:ext>
                      </a:extLst>
                    </p:cNvPr>
                    <p:cNvSpPr/>
                    <p:nvPr/>
                  </p:nvSpPr>
                  <p:spPr>
                    <a:xfrm>
                      <a:off x="1454006" y="884236"/>
                      <a:ext cx="33403" cy="63817"/>
                    </a:xfrm>
                    <a:custGeom>
                      <a:avLst/>
                      <a:gdLst>
                        <a:gd name="connsiteX0" fmla="*/ 22369 w 33403"/>
                        <a:gd name="connsiteY0" fmla="*/ 6668 h 63817"/>
                        <a:gd name="connsiteX1" fmla="*/ 6176 w 33403"/>
                        <a:gd name="connsiteY1" fmla="*/ 0 h 63817"/>
                        <a:gd name="connsiteX2" fmla="*/ 3319 w 33403"/>
                        <a:gd name="connsiteY2" fmla="*/ 1905 h 63817"/>
                        <a:gd name="connsiteX3" fmla="*/ 1414 w 33403"/>
                        <a:gd name="connsiteY3" fmla="*/ 35243 h 63817"/>
                        <a:gd name="connsiteX4" fmla="*/ 16654 w 33403"/>
                        <a:gd name="connsiteY4" fmla="*/ 63818 h 63817"/>
                        <a:gd name="connsiteX5" fmla="*/ 32846 w 33403"/>
                        <a:gd name="connsiteY5" fmla="*/ 37148 h 63817"/>
                        <a:gd name="connsiteX6" fmla="*/ 22369 w 33403"/>
                        <a:gd name="connsiteY6"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03" h="63817">
                          <a:moveTo>
                            <a:pt x="22369" y="6668"/>
                          </a:moveTo>
                          <a:cubicBezTo>
                            <a:pt x="10939" y="3810"/>
                            <a:pt x="6176" y="0"/>
                            <a:pt x="6176" y="0"/>
                          </a:cubicBezTo>
                          <a:cubicBezTo>
                            <a:pt x="6176" y="0"/>
                            <a:pt x="5223" y="953"/>
                            <a:pt x="3319" y="1905"/>
                          </a:cubicBezTo>
                          <a:cubicBezTo>
                            <a:pt x="461" y="8573"/>
                            <a:pt x="-1444" y="20003"/>
                            <a:pt x="1414" y="35243"/>
                          </a:cubicBezTo>
                          <a:cubicBezTo>
                            <a:pt x="6176" y="60960"/>
                            <a:pt x="16654" y="63818"/>
                            <a:pt x="16654" y="63818"/>
                          </a:cubicBezTo>
                          <a:cubicBezTo>
                            <a:pt x="16654" y="63818"/>
                            <a:pt x="31894" y="55245"/>
                            <a:pt x="32846" y="37148"/>
                          </a:cubicBezTo>
                          <a:cubicBezTo>
                            <a:pt x="34751" y="22860"/>
                            <a:pt x="31894" y="14288"/>
                            <a:pt x="22369" y="6668"/>
                          </a:cubicBezTo>
                          <a:close/>
                        </a:path>
                      </a:pathLst>
                    </a:custGeom>
                    <a:solidFill>
                      <a:srgbClr val="3981D1"/>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BEDCED59-271C-4307-805D-8247283013C3}"/>
                        </a:ext>
                      </a:extLst>
                    </p:cNvPr>
                    <p:cNvSpPr/>
                    <p:nvPr/>
                  </p:nvSpPr>
                  <p:spPr>
                    <a:xfrm>
                      <a:off x="1452889" y="883284"/>
                      <a:ext cx="35310" cy="63817"/>
                    </a:xfrm>
                    <a:custGeom>
                      <a:avLst/>
                      <a:gdLst>
                        <a:gd name="connsiteX0" fmla="*/ 23486 w 35310"/>
                        <a:gd name="connsiteY0" fmla="*/ 6668 h 63817"/>
                        <a:gd name="connsiteX1" fmla="*/ 13008 w 35310"/>
                        <a:gd name="connsiteY1" fmla="*/ 2857 h 63817"/>
                        <a:gd name="connsiteX2" fmla="*/ 8246 w 35310"/>
                        <a:gd name="connsiteY2" fmla="*/ 0 h 63817"/>
                        <a:gd name="connsiteX3" fmla="*/ 7293 w 35310"/>
                        <a:gd name="connsiteY3" fmla="*/ 0 h 63817"/>
                        <a:gd name="connsiteX4" fmla="*/ 7293 w 35310"/>
                        <a:gd name="connsiteY4" fmla="*/ 0 h 63817"/>
                        <a:gd name="connsiteX5" fmla="*/ 6341 w 35310"/>
                        <a:gd name="connsiteY5" fmla="*/ 952 h 63817"/>
                        <a:gd name="connsiteX6" fmla="*/ 5388 w 35310"/>
                        <a:gd name="connsiteY6" fmla="*/ 1905 h 63817"/>
                        <a:gd name="connsiteX7" fmla="*/ 4436 w 35310"/>
                        <a:gd name="connsiteY7" fmla="*/ 1905 h 63817"/>
                        <a:gd name="connsiteX8" fmla="*/ 4436 w 35310"/>
                        <a:gd name="connsiteY8" fmla="*/ 1905 h 63817"/>
                        <a:gd name="connsiteX9" fmla="*/ 3483 w 35310"/>
                        <a:gd name="connsiteY9" fmla="*/ 4763 h 63817"/>
                        <a:gd name="connsiteX10" fmla="*/ 1578 w 35310"/>
                        <a:gd name="connsiteY10" fmla="*/ 11430 h 63817"/>
                        <a:gd name="connsiteX11" fmla="*/ 1578 w 35310"/>
                        <a:gd name="connsiteY11" fmla="*/ 30480 h 63817"/>
                        <a:gd name="connsiteX12" fmla="*/ 4436 w 35310"/>
                        <a:gd name="connsiteY12" fmla="*/ 41910 h 63817"/>
                        <a:gd name="connsiteX13" fmla="*/ 7293 w 35310"/>
                        <a:gd name="connsiteY13" fmla="*/ 50482 h 63817"/>
                        <a:gd name="connsiteX14" fmla="*/ 13961 w 35310"/>
                        <a:gd name="connsiteY14" fmla="*/ 60007 h 63817"/>
                        <a:gd name="connsiteX15" fmla="*/ 17771 w 35310"/>
                        <a:gd name="connsiteY15" fmla="*/ 62865 h 63817"/>
                        <a:gd name="connsiteX16" fmla="*/ 18723 w 35310"/>
                        <a:gd name="connsiteY16" fmla="*/ 62865 h 63817"/>
                        <a:gd name="connsiteX17" fmla="*/ 20628 w 35310"/>
                        <a:gd name="connsiteY17" fmla="*/ 61913 h 63817"/>
                        <a:gd name="connsiteX18" fmla="*/ 29201 w 35310"/>
                        <a:gd name="connsiteY18" fmla="*/ 53340 h 63817"/>
                        <a:gd name="connsiteX19" fmla="*/ 34916 w 35310"/>
                        <a:gd name="connsiteY19" fmla="*/ 37148 h 63817"/>
                        <a:gd name="connsiteX20" fmla="*/ 33963 w 35310"/>
                        <a:gd name="connsiteY20" fmla="*/ 20002 h 63817"/>
                        <a:gd name="connsiteX21" fmla="*/ 26343 w 35310"/>
                        <a:gd name="connsiteY21" fmla="*/ 7620 h 63817"/>
                        <a:gd name="connsiteX22" fmla="*/ 23486 w 35310"/>
                        <a:gd name="connsiteY22" fmla="*/ 6668 h 63817"/>
                        <a:gd name="connsiteX23" fmla="*/ 23486 w 35310"/>
                        <a:gd name="connsiteY23" fmla="*/ 6668 h 63817"/>
                        <a:gd name="connsiteX24" fmla="*/ 32058 w 35310"/>
                        <a:gd name="connsiteY24" fmla="*/ 17145 h 63817"/>
                        <a:gd name="connsiteX25" fmla="*/ 34916 w 35310"/>
                        <a:gd name="connsiteY25" fmla="*/ 31432 h 63817"/>
                        <a:gd name="connsiteX26" fmla="*/ 33963 w 35310"/>
                        <a:gd name="connsiteY26" fmla="*/ 40005 h 63817"/>
                        <a:gd name="connsiteX27" fmla="*/ 31106 w 35310"/>
                        <a:gd name="connsiteY27" fmla="*/ 48577 h 63817"/>
                        <a:gd name="connsiteX28" fmla="*/ 22533 w 35310"/>
                        <a:gd name="connsiteY28" fmla="*/ 60007 h 63817"/>
                        <a:gd name="connsiteX29" fmla="*/ 18723 w 35310"/>
                        <a:gd name="connsiteY29" fmla="*/ 62865 h 63817"/>
                        <a:gd name="connsiteX30" fmla="*/ 16818 w 35310"/>
                        <a:gd name="connsiteY30" fmla="*/ 63818 h 63817"/>
                        <a:gd name="connsiteX31" fmla="*/ 16818 w 35310"/>
                        <a:gd name="connsiteY31" fmla="*/ 63818 h 63817"/>
                        <a:gd name="connsiteX32" fmla="*/ 16818 w 35310"/>
                        <a:gd name="connsiteY32" fmla="*/ 63818 h 63817"/>
                        <a:gd name="connsiteX33" fmla="*/ 16818 w 35310"/>
                        <a:gd name="connsiteY33" fmla="*/ 63818 h 63817"/>
                        <a:gd name="connsiteX34" fmla="*/ 16818 w 35310"/>
                        <a:gd name="connsiteY34" fmla="*/ 63818 h 63817"/>
                        <a:gd name="connsiteX35" fmla="*/ 16818 w 35310"/>
                        <a:gd name="connsiteY35" fmla="*/ 63818 h 63817"/>
                        <a:gd name="connsiteX36" fmla="*/ 16818 w 35310"/>
                        <a:gd name="connsiteY36" fmla="*/ 63818 h 63817"/>
                        <a:gd name="connsiteX37" fmla="*/ 16818 w 35310"/>
                        <a:gd name="connsiteY37" fmla="*/ 63818 h 63817"/>
                        <a:gd name="connsiteX38" fmla="*/ 16818 w 35310"/>
                        <a:gd name="connsiteY38" fmla="*/ 63818 h 63817"/>
                        <a:gd name="connsiteX39" fmla="*/ 14913 w 35310"/>
                        <a:gd name="connsiteY39" fmla="*/ 62865 h 63817"/>
                        <a:gd name="connsiteX40" fmla="*/ 8246 w 35310"/>
                        <a:gd name="connsiteY40" fmla="*/ 55245 h 63817"/>
                        <a:gd name="connsiteX41" fmla="*/ 1578 w 35310"/>
                        <a:gd name="connsiteY41" fmla="*/ 37148 h 63817"/>
                        <a:gd name="connsiteX42" fmla="*/ 626 w 35310"/>
                        <a:gd name="connsiteY42" fmla="*/ 15240 h 63817"/>
                        <a:gd name="connsiteX43" fmla="*/ 1578 w 35310"/>
                        <a:gd name="connsiteY43" fmla="*/ 7620 h 63817"/>
                        <a:gd name="connsiteX44" fmla="*/ 2531 w 35310"/>
                        <a:gd name="connsiteY44" fmla="*/ 4763 h 63817"/>
                        <a:gd name="connsiteX45" fmla="*/ 2531 w 35310"/>
                        <a:gd name="connsiteY45" fmla="*/ 3810 h 63817"/>
                        <a:gd name="connsiteX46" fmla="*/ 2531 w 35310"/>
                        <a:gd name="connsiteY46" fmla="*/ 3810 h 63817"/>
                        <a:gd name="connsiteX47" fmla="*/ 3483 w 35310"/>
                        <a:gd name="connsiteY47" fmla="*/ 3810 h 63817"/>
                        <a:gd name="connsiteX48" fmla="*/ 4436 w 35310"/>
                        <a:gd name="connsiteY48" fmla="*/ 2857 h 63817"/>
                        <a:gd name="connsiteX49" fmla="*/ 5388 w 35310"/>
                        <a:gd name="connsiteY49" fmla="*/ 1905 h 63817"/>
                        <a:gd name="connsiteX50" fmla="*/ 5388 w 35310"/>
                        <a:gd name="connsiteY50" fmla="*/ 1905 h 63817"/>
                        <a:gd name="connsiteX51" fmla="*/ 7293 w 35310"/>
                        <a:gd name="connsiteY51" fmla="*/ 3810 h 63817"/>
                        <a:gd name="connsiteX52" fmla="*/ 14913 w 35310"/>
                        <a:gd name="connsiteY52" fmla="*/ 7620 h 63817"/>
                        <a:gd name="connsiteX53" fmla="*/ 23486 w 35310"/>
                        <a:gd name="connsiteY53" fmla="*/ 6668 h 63817"/>
                        <a:gd name="connsiteX54" fmla="*/ 23486 w 35310"/>
                        <a:gd name="connsiteY54"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310" h="63817">
                          <a:moveTo>
                            <a:pt x="23486" y="6668"/>
                          </a:moveTo>
                          <a:cubicBezTo>
                            <a:pt x="19676" y="5715"/>
                            <a:pt x="16818" y="4763"/>
                            <a:pt x="13008" y="2857"/>
                          </a:cubicBezTo>
                          <a:cubicBezTo>
                            <a:pt x="11103" y="1905"/>
                            <a:pt x="9198" y="952"/>
                            <a:pt x="8246" y="0"/>
                          </a:cubicBezTo>
                          <a:cubicBezTo>
                            <a:pt x="8246" y="0"/>
                            <a:pt x="8246" y="0"/>
                            <a:pt x="7293" y="0"/>
                          </a:cubicBezTo>
                          <a:cubicBezTo>
                            <a:pt x="7293" y="0"/>
                            <a:pt x="7293" y="0"/>
                            <a:pt x="7293" y="0"/>
                          </a:cubicBezTo>
                          <a:cubicBezTo>
                            <a:pt x="7293" y="0"/>
                            <a:pt x="6341" y="952"/>
                            <a:pt x="6341" y="952"/>
                          </a:cubicBezTo>
                          <a:cubicBezTo>
                            <a:pt x="6341" y="952"/>
                            <a:pt x="5388" y="1905"/>
                            <a:pt x="5388" y="1905"/>
                          </a:cubicBezTo>
                          <a:cubicBezTo>
                            <a:pt x="5388" y="1905"/>
                            <a:pt x="5388" y="1905"/>
                            <a:pt x="4436" y="1905"/>
                          </a:cubicBezTo>
                          <a:cubicBezTo>
                            <a:pt x="4436" y="1905"/>
                            <a:pt x="4436" y="1905"/>
                            <a:pt x="4436" y="1905"/>
                          </a:cubicBezTo>
                          <a:cubicBezTo>
                            <a:pt x="4436" y="2857"/>
                            <a:pt x="3483" y="3810"/>
                            <a:pt x="3483" y="4763"/>
                          </a:cubicBezTo>
                          <a:cubicBezTo>
                            <a:pt x="2531" y="6668"/>
                            <a:pt x="2531" y="9525"/>
                            <a:pt x="1578" y="11430"/>
                          </a:cubicBezTo>
                          <a:cubicBezTo>
                            <a:pt x="626" y="18098"/>
                            <a:pt x="626" y="24765"/>
                            <a:pt x="1578" y="30480"/>
                          </a:cubicBezTo>
                          <a:cubicBezTo>
                            <a:pt x="2531" y="34290"/>
                            <a:pt x="2531" y="38100"/>
                            <a:pt x="4436" y="41910"/>
                          </a:cubicBezTo>
                          <a:cubicBezTo>
                            <a:pt x="5388" y="44768"/>
                            <a:pt x="6341" y="47625"/>
                            <a:pt x="7293" y="50482"/>
                          </a:cubicBezTo>
                          <a:cubicBezTo>
                            <a:pt x="9198" y="54293"/>
                            <a:pt x="11103" y="57150"/>
                            <a:pt x="13961" y="60007"/>
                          </a:cubicBezTo>
                          <a:cubicBezTo>
                            <a:pt x="14913" y="60960"/>
                            <a:pt x="16818" y="62865"/>
                            <a:pt x="17771" y="62865"/>
                          </a:cubicBezTo>
                          <a:cubicBezTo>
                            <a:pt x="17771" y="62865"/>
                            <a:pt x="18723" y="62865"/>
                            <a:pt x="18723" y="62865"/>
                          </a:cubicBezTo>
                          <a:cubicBezTo>
                            <a:pt x="19676" y="62865"/>
                            <a:pt x="19676" y="61913"/>
                            <a:pt x="20628" y="61913"/>
                          </a:cubicBezTo>
                          <a:cubicBezTo>
                            <a:pt x="23486" y="60007"/>
                            <a:pt x="26343" y="57150"/>
                            <a:pt x="29201" y="53340"/>
                          </a:cubicBezTo>
                          <a:cubicBezTo>
                            <a:pt x="33011" y="48577"/>
                            <a:pt x="34916" y="42863"/>
                            <a:pt x="34916" y="37148"/>
                          </a:cubicBezTo>
                          <a:cubicBezTo>
                            <a:pt x="35868" y="31432"/>
                            <a:pt x="34916" y="25718"/>
                            <a:pt x="33963" y="20002"/>
                          </a:cubicBezTo>
                          <a:cubicBezTo>
                            <a:pt x="33011" y="15240"/>
                            <a:pt x="30153" y="11430"/>
                            <a:pt x="26343" y="7620"/>
                          </a:cubicBezTo>
                          <a:cubicBezTo>
                            <a:pt x="25391" y="8573"/>
                            <a:pt x="24438" y="7620"/>
                            <a:pt x="23486" y="6668"/>
                          </a:cubicBezTo>
                          <a:cubicBezTo>
                            <a:pt x="23486" y="6668"/>
                            <a:pt x="22533" y="6668"/>
                            <a:pt x="23486" y="6668"/>
                          </a:cubicBezTo>
                          <a:cubicBezTo>
                            <a:pt x="27296" y="9525"/>
                            <a:pt x="30153" y="13335"/>
                            <a:pt x="32058" y="17145"/>
                          </a:cubicBezTo>
                          <a:cubicBezTo>
                            <a:pt x="33963" y="21907"/>
                            <a:pt x="34916" y="26670"/>
                            <a:pt x="34916" y="31432"/>
                          </a:cubicBezTo>
                          <a:cubicBezTo>
                            <a:pt x="34916" y="34290"/>
                            <a:pt x="34916" y="37148"/>
                            <a:pt x="33963" y="40005"/>
                          </a:cubicBezTo>
                          <a:cubicBezTo>
                            <a:pt x="33011" y="42863"/>
                            <a:pt x="33011" y="45720"/>
                            <a:pt x="31106" y="48577"/>
                          </a:cubicBezTo>
                          <a:cubicBezTo>
                            <a:pt x="29201" y="52388"/>
                            <a:pt x="26343" y="56198"/>
                            <a:pt x="22533" y="60007"/>
                          </a:cubicBezTo>
                          <a:cubicBezTo>
                            <a:pt x="21581" y="60960"/>
                            <a:pt x="20628" y="61913"/>
                            <a:pt x="18723" y="62865"/>
                          </a:cubicBezTo>
                          <a:cubicBezTo>
                            <a:pt x="17771" y="62865"/>
                            <a:pt x="17771" y="63818"/>
                            <a:pt x="16818" y="63818"/>
                          </a:cubicBezTo>
                          <a:cubicBezTo>
                            <a:pt x="16818" y="63818"/>
                            <a:pt x="16818" y="63818"/>
                            <a:pt x="16818" y="63818"/>
                          </a:cubicBezTo>
                          <a:cubicBezTo>
                            <a:pt x="16818" y="63818"/>
                            <a:pt x="16818" y="63818"/>
                            <a:pt x="16818" y="63818"/>
                          </a:cubicBezTo>
                          <a:lnTo>
                            <a:pt x="16818" y="63818"/>
                          </a:lnTo>
                          <a:lnTo>
                            <a:pt x="16818" y="63818"/>
                          </a:lnTo>
                          <a:cubicBezTo>
                            <a:pt x="16818" y="63818"/>
                            <a:pt x="16818" y="63818"/>
                            <a:pt x="16818" y="63818"/>
                          </a:cubicBezTo>
                          <a:cubicBezTo>
                            <a:pt x="16818" y="63818"/>
                            <a:pt x="16818" y="63818"/>
                            <a:pt x="16818" y="63818"/>
                          </a:cubicBezTo>
                          <a:cubicBezTo>
                            <a:pt x="16818" y="63818"/>
                            <a:pt x="16818" y="63818"/>
                            <a:pt x="16818" y="63818"/>
                          </a:cubicBezTo>
                          <a:cubicBezTo>
                            <a:pt x="16818" y="63818"/>
                            <a:pt x="16818" y="63818"/>
                            <a:pt x="16818" y="63818"/>
                          </a:cubicBezTo>
                          <a:cubicBezTo>
                            <a:pt x="15866" y="63818"/>
                            <a:pt x="15866" y="62865"/>
                            <a:pt x="14913" y="62865"/>
                          </a:cubicBezTo>
                          <a:cubicBezTo>
                            <a:pt x="12056" y="60960"/>
                            <a:pt x="10151" y="58102"/>
                            <a:pt x="8246" y="55245"/>
                          </a:cubicBezTo>
                          <a:cubicBezTo>
                            <a:pt x="5388" y="49530"/>
                            <a:pt x="3483" y="42863"/>
                            <a:pt x="1578" y="37148"/>
                          </a:cubicBezTo>
                          <a:cubicBezTo>
                            <a:pt x="-327" y="29527"/>
                            <a:pt x="-327" y="22860"/>
                            <a:pt x="626" y="15240"/>
                          </a:cubicBezTo>
                          <a:cubicBezTo>
                            <a:pt x="626" y="12382"/>
                            <a:pt x="1578" y="9525"/>
                            <a:pt x="1578" y="7620"/>
                          </a:cubicBezTo>
                          <a:cubicBezTo>
                            <a:pt x="1578" y="6668"/>
                            <a:pt x="2531" y="5715"/>
                            <a:pt x="2531" y="4763"/>
                          </a:cubicBezTo>
                          <a:cubicBezTo>
                            <a:pt x="2531" y="4763"/>
                            <a:pt x="2531" y="3810"/>
                            <a:pt x="2531" y="3810"/>
                          </a:cubicBezTo>
                          <a:cubicBezTo>
                            <a:pt x="2531" y="3810"/>
                            <a:pt x="2531" y="3810"/>
                            <a:pt x="2531" y="3810"/>
                          </a:cubicBezTo>
                          <a:cubicBezTo>
                            <a:pt x="2531" y="3810"/>
                            <a:pt x="2531" y="3810"/>
                            <a:pt x="3483" y="3810"/>
                          </a:cubicBezTo>
                          <a:cubicBezTo>
                            <a:pt x="3483" y="3810"/>
                            <a:pt x="4436" y="2857"/>
                            <a:pt x="4436" y="2857"/>
                          </a:cubicBezTo>
                          <a:cubicBezTo>
                            <a:pt x="4436" y="2857"/>
                            <a:pt x="5388" y="1905"/>
                            <a:pt x="5388" y="1905"/>
                          </a:cubicBezTo>
                          <a:cubicBezTo>
                            <a:pt x="5388" y="1905"/>
                            <a:pt x="5388" y="1905"/>
                            <a:pt x="5388" y="1905"/>
                          </a:cubicBezTo>
                          <a:cubicBezTo>
                            <a:pt x="6341" y="2857"/>
                            <a:pt x="7293" y="2857"/>
                            <a:pt x="7293" y="3810"/>
                          </a:cubicBezTo>
                          <a:cubicBezTo>
                            <a:pt x="9198" y="4763"/>
                            <a:pt x="12056" y="6668"/>
                            <a:pt x="14913" y="7620"/>
                          </a:cubicBezTo>
                          <a:cubicBezTo>
                            <a:pt x="18723" y="5715"/>
                            <a:pt x="20628" y="6668"/>
                            <a:pt x="23486" y="6668"/>
                          </a:cubicBezTo>
                          <a:cubicBezTo>
                            <a:pt x="23486" y="7620"/>
                            <a:pt x="23486" y="7620"/>
                            <a:pt x="23486" y="6668"/>
                          </a:cubicBezTo>
                          <a:close/>
                        </a:path>
                      </a:pathLst>
                    </a:custGeom>
                    <a:solidFill>
                      <a:srgbClr val="1D5C96"/>
                    </a:solidFill>
                    <a:ln w="9525" cap="flat">
                      <a:noFill/>
                      <a:prstDash val="solid"/>
                      <a:miter/>
                    </a:ln>
                  </p:spPr>
                  <p:txBody>
                    <a:bodyPr rtlCol="0" anchor="ctr"/>
                    <a:lstStyle/>
                    <a:p>
                      <a:endParaRPr lang="en-US"/>
                    </a:p>
                  </p:txBody>
                </p:sp>
              </p:grpSp>
              <p:grpSp>
                <p:nvGrpSpPr>
                  <p:cNvPr id="3158" name="Graphic 4">
                    <a:extLst>
                      <a:ext uri="{FF2B5EF4-FFF2-40B4-BE49-F238E27FC236}">
                        <a16:creationId xmlns:a16="http://schemas.microsoft.com/office/drawing/2014/main" id="{D39E1E63-9647-400C-A23F-B2700FDF518F}"/>
                      </a:ext>
                    </a:extLst>
                  </p:cNvPr>
                  <p:cNvGrpSpPr/>
                  <p:nvPr/>
                </p:nvGrpSpPr>
                <p:grpSpPr>
                  <a:xfrm>
                    <a:off x="1396364" y="883284"/>
                    <a:ext cx="46758" cy="57150"/>
                    <a:chOff x="1396364" y="883284"/>
                    <a:chExt cx="46758" cy="57150"/>
                  </a:xfrm>
                </p:grpSpPr>
                <p:sp>
                  <p:nvSpPr>
                    <p:cNvPr id="3159" name="Freeform: Shape 3158">
                      <a:extLst>
                        <a:ext uri="{FF2B5EF4-FFF2-40B4-BE49-F238E27FC236}">
                          <a16:creationId xmlns:a16="http://schemas.microsoft.com/office/drawing/2014/main" id="{58D40FD3-6022-4AB2-A8FD-5B23BD1FED8D}"/>
                        </a:ext>
                      </a:extLst>
                    </p:cNvPr>
                    <p:cNvSpPr/>
                    <p:nvPr/>
                  </p:nvSpPr>
                  <p:spPr>
                    <a:xfrm>
                      <a:off x="1398297" y="883284"/>
                      <a:ext cx="44758" cy="56343"/>
                    </a:xfrm>
                    <a:custGeom>
                      <a:avLst/>
                      <a:gdLst>
                        <a:gd name="connsiteX0" fmla="*/ 8544 w 44758"/>
                        <a:gd name="connsiteY0" fmla="*/ 56198 h 56343"/>
                        <a:gd name="connsiteX1" fmla="*/ 37119 w 44758"/>
                        <a:gd name="connsiteY1" fmla="*/ 30480 h 56343"/>
                        <a:gd name="connsiteX2" fmla="*/ 43787 w 44758"/>
                        <a:gd name="connsiteY2" fmla="*/ 0 h 56343"/>
                        <a:gd name="connsiteX3" fmla="*/ 19022 w 44758"/>
                        <a:gd name="connsiteY3" fmla="*/ 5715 h 56343"/>
                        <a:gd name="connsiteX4" fmla="*/ 8544 w 44758"/>
                        <a:gd name="connsiteY4" fmla="*/ 56198 h 5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8" h="56343">
                          <a:moveTo>
                            <a:pt x="8544" y="56198"/>
                          </a:moveTo>
                          <a:cubicBezTo>
                            <a:pt x="10450" y="58102"/>
                            <a:pt x="30452" y="40957"/>
                            <a:pt x="37119" y="30480"/>
                          </a:cubicBezTo>
                          <a:cubicBezTo>
                            <a:pt x="42835" y="21907"/>
                            <a:pt x="46644" y="9525"/>
                            <a:pt x="43787" y="0"/>
                          </a:cubicBezTo>
                          <a:cubicBezTo>
                            <a:pt x="39025" y="1905"/>
                            <a:pt x="29500" y="4763"/>
                            <a:pt x="19022" y="5715"/>
                          </a:cubicBezTo>
                          <a:cubicBezTo>
                            <a:pt x="8544" y="14288"/>
                            <a:pt x="-11458" y="36195"/>
                            <a:pt x="8544" y="56198"/>
                          </a:cubicBezTo>
                          <a:close/>
                        </a:path>
                      </a:pathLst>
                    </a:custGeom>
                    <a:solidFill>
                      <a:srgbClr val="3981D1"/>
                    </a:solidFill>
                    <a:ln w="9525" cap="flat">
                      <a:noFill/>
                      <a:prstDash val="solid"/>
                      <a:miter/>
                    </a:ln>
                  </p:spPr>
                  <p:txBody>
                    <a:bodyPr rtlCol="0" anchor="ctr"/>
                    <a:lstStyle/>
                    <a:p>
                      <a:endParaRPr lang="en-US"/>
                    </a:p>
                  </p:txBody>
                </p:sp>
                <p:sp>
                  <p:nvSpPr>
                    <p:cNvPr id="3160" name="Freeform: Shape 3159">
                      <a:extLst>
                        <a:ext uri="{FF2B5EF4-FFF2-40B4-BE49-F238E27FC236}">
                          <a16:creationId xmlns:a16="http://schemas.microsoft.com/office/drawing/2014/main" id="{0E1FBCCC-0DB6-44EE-86A7-D005C35504A4}"/>
                        </a:ext>
                      </a:extLst>
                    </p:cNvPr>
                    <p:cNvSpPr/>
                    <p:nvPr/>
                  </p:nvSpPr>
                  <p:spPr>
                    <a:xfrm>
                      <a:off x="1396364" y="884236"/>
                      <a:ext cx="46758" cy="56197"/>
                    </a:xfrm>
                    <a:custGeom>
                      <a:avLst/>
                      <a:gdLst>
                        <a:gd name="connsiteX0" fmla="*/ 10477 w 46758"/>
                        <a:gd name="connsiteY0" fmla="*/ 55245 h 56197"/>
                        <a:gd name="connsiteX1" fmla="*/ 12383 w 46758"/>
                        <a:gd name="connsiteY1" fmla="*/ 55245 h 56197"/>
                        <a:gd name="connsiteX2" fmla="*/ 16193 w 46758"/>
                        <a:gd name="connsiteY2" fmla="*/ 53340 h 56197"/>
                        <a:gd name="connsiteX3" fmla="*/ 26670 w 46758"/>
                        <a:gd name="connsiteY3" fmla="*/ 44768 h 56197"/>
                        <a:gd name="connsiteX4" fmla="*/ 36195 w 46758"/>
                        <a:gd name="connsiteY4" fmla="*/ 34290 h 56197"/>
                        <a:gd name="connsiteX5" fmla="*/ 43815 w 46758"/>
                        <a:gd name="connsiteY5" fmla="*/ 20003 h 56197"/>
                        <a:gd name="connsiteX6" fmla="*/ 45720 w 46758"/>
                        <a:gd name="connsiteY6" fmla="*/ 1905 h 56197"/>
                        <a:gd name="connsiteX7" fmla="*/ 44768 w 46758"/>
                        <a:gd name="connsiteY7" fmla="*/ 0 h 56197"/>
                        <a:gd name="connsiteX8" fmla="*/ 43815 w 46758"/>
                        <a:gd name="connsiteY8" fmla="*/ 0 h 56197"/>
                        <a:gd name="connsiteX9" fmla="*/ 24765 w 46758"/>
                        <a:gd name="connsiteY9" fmla="*/ 4763 h 56197"/>
                        <a:gd name="connsiteX10" fmla="*/ 21908 w 46758"/>
                        <a:gd name="connsiteY10" fmla="*/ 4763 h 56197"/>
                        <a:gd name="connsiteX11" fmla="*/ 20002 w 46758"/>
                        <a:gd name="connsiteY11" fmla="*/ 4763 h 56197"/>
                        <a:gd name="connsiteX12" fmla="*/ 19050 w 46758"/>
                        <a:gd name="connsiteY12" fmla="*/ 4763 h 56197"/>
                        <a:gd name="connsiteX13" fmla="*/ 17145 w 46758"/>
                        <a:gd name="connsiteY13" fmla="*/ 6668 h 56197"/>
                        <a:gd name="connsiteX14" fmla="*/ 12383 w 46758"/>
                        <a:gd name="connsiteY14" fmla="*/ 11430 h 56197"/>
                        <a:gd name="connsiteX15" fmla="*/ 3810 w 46758"/>
                        <a:gd name="connsiteY15" fmla="*/ 23813 h 56197"/>
                        <a:gd name="connsiteX16" fmla="*/ 0 w 46758"/>
                        <a:gd name="connsiteY16" fmla="*/ 38100 h 56197"/>
                        <a:gd name="connsiteX17" fmla="*/ 6668 w 46758"/>
                        <a:gd name="connsiteY17" fmla="*/ 53340 h 56197"/>
                        <a:gd name="connsiteX18" fmla="*/ 10477 w 46758"/>
                        <a:gd name="connsiteY18" fmla="*/ 55245 h 56197"/>
                        <a:gd name="connsiteX19" fmla="*/ 10477 w 46758"/>
                        <a:gd name="connsiteY19" fmla="*/ 55245 h 56197"/>
                        <a:gd name="connsiteX20" fmla="*/ 10477 w 46758"/>
                        <a:gd name="connsiteY20" fmla="*/ 55245 h 56197"/>
                        <a:gd name="connsiteX21" fmla="*/ 1905 w 46758"/>
                        <a:gd name="connsiteY21" fmla="*/ 40005 h 56197"/>
                        <a:gd name="connsiteX22" fmla="*/ 4763 w 46758"/>
                        <a:gd name="connsiteY22" fmla="*/ 25718 h 56197"/>
                        <a:gd name="connsiteX23" fmla="*/ 13335 w 46758"/>
                        <a:gd name="connsiteY23" fmla="*/ 13335 h 56197"/>
                        <a:gd name="connsiteX24" fmla="*/ 18098 w 46758"/>
                        <a:gd name="connsiteY24" fmla="*/ 8573 h 56197"/>
                        <a:gd name="connsiteX25" fmla="*/ 20002 w 46758"/>
                        <a:gd name="connsiteY25" fmla="*/ 6668 h 56197"/>
                        <a:gd name="connsiteX26" fmla="*/ 20955 w 46758"/>
                        <a:gd name="connsiteY26" fmla="*/ 6668 h 56197"/>
                        <a:gd name="connsiteX27" fmla="*/ 21908 w 46758"/>
                        <a:gd name="connsiteY27" fmla="*/ 6668 h 56197"/>
                        <a:gd name="connsiteX28" fmla="*/ 24765 w 46758"/>
                        <a:gd name="connsiteY28" fmla="*/ 6668 h 56197"/>
                        <a:gd name="connsiteX29" fmla="*/ 44768 w 46758"/>
                        <a:gd name="connsiteY29" fmla="*/ 1905 h 56197"/>
                        <a:gd name="connsiteX30" fmla="*/ 46673 w 46758"/>
                        <a:gd name="connsiteY30" fmla="*/ 953 h 56197"/>
                        <a:gd name="connsiteX31" fmla="*/ 45720 w 46758"/>
                        <a:gd name="connsiteY31" fmla="*/ 953 h 56197"/>
                        <a:gd name="connsiteX32" fmla="*/ 44768 w 46758"/>
                        <a:gd name="connsiteY32" fmla="*/ 18098 h 56197"/>
                        <a:gd name="connsiteX33" fmla="*/ 37148 w 46758"/>
                        <a:gd name="connsiteY33" fmla="*/ 33338 h 56197"/>
                        <a:gd name="connsiteX34" fmla="*/ 27623 w 46758"/>
                        <a:gd name="connsiteY34" fmla="*/ 43815 h 56197"/>
                        <a:gd name="connsiteX35" fmla="*/ 17145 w 46758"/>
                        <a:gd name="connsiteY35" fmla="*/ 53340 h 56197"/>
                        <a:gd name="connsiteX36" fmla="*/ 13335 w 46758"/>
                        <a:gd name="connsiteY36" fmla="*/ 56198 h 56197"/>
                        <a:gd name="connsiteX37" fmla="*/ 10477 w 46758"/>
                        <a:gd name="connsiteY37" fmla="*/ 55245 h 56197"/>
                        <a:gd name="connsiteX38" fmla="*/ 10477 w 46758"/>
                        <a:gd name="connsiteY38" fmla="*/ 55245 h 56197"/>
                        <a:gd name="connsiteX39" fmla="*/ 10477 w 46758"/>
                        <a:gd name="connsiteY39" fmla="*/ 55245 h 56197"/>
                        <a:gd name="connsiteX40" fmla="*/ 10477 w 46758"/>
                        <a:gd name="connsiteY40" fmla="*/ 55245 h 56197"/>
                        <a:gd name="connsiteX41" fmla="*/ 10477 w 46758"/>
                        <a:gd name="connsiteY41" fmla="*/ 5524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758" h="56197">
                          <a:moveTo>
                            <a:pt x="10477" y="55245"/>
                          </a:moveTo>
                          <a:cubicBezTo>
                            <a:pt x="11430" y="56198"/>
                            <a:pt x="12383" y="55245"/>
                            <a:pt x="12383" y="55245"/>
                          </a:cubicBezTo>
                          <a:cubicBezTo>
                            <a:pt x="13335" y="54293"/>
                            <a:pt x="15240" y="53340"/>
                            <a:pt x="16193" y="53340"/>
                          </a:cubicBezTo>
                          <a:cubicBezTo>
                            <a:pt x="20002" y="50483"/>
                            <a:pt x="22860" y="47625"/>
                            <a:pt x="26670" y="44768"/>
                          </a:cubicBezTo>
                          <a:cubicBezTo>
                            <a:pt x="30480" y="40958"/>
                            <a:pt x="33338" y="38100"/>
                            <a:pt x="36195" y="34290"/>
                          </a:cubicBezTo>
                          <a:cubicBezTo>
                            <a:pt x="40005" y="29528"/>
                            <a:pt x="41910" y="24765"/>
                            <a:pt x="43815" y="20003"/>
                          </a:cubicBezTo>
                          <a:cubicBezTo>
                            <a:pt x="45720" y="14288"/>
                            <a:pt x="46673" y="7620"/>
                            <a:pt x="45720" y="1905"/>
                          </a:cubicBezTo>
                          <a:cubicBezTo>
                            <a:pt x="45720" y="953"/>
                            <a:pt x="45720" y="953"/>
                            <a:pt x="44768" y="0"/>
                          </a:cubicBezTo>
                          <a:cubicBezTo>
                            <a:pt x="44768" y="0"/>
                            <a:pt x="44768" y="0"/>
                            <a:pt x="43815" y="0"/>
                          </a:cubicBezTo>
                          <a:cubicBezTo>
                            <a:pt x="38100" y="2858"/>
                            <a:pt x="31433" y="3810"/>
                            <a:pt x="24765" y="4763"/>
                          </a:cubicBezTo>
                          <a:cubicBezTo>
                            <a:pt x="23813" y="4763"/>
                            <a:pt x="22860" y="4763"/>
                            <a:pt x="21908" y="4763"/>
                          </a:cubicBezTo>
                          <a:cubicBezTo>
                            <a:pt x="20955" y="4763"/>
                            <a:pt x="20955" y="4763"/>
                            <a:pt x="20002" y="4763"/>
                          </a:cubicBezTo>
                          <a:cubicBezTo>
                            <a:pt x="20002" y="4763"/>
                            <a:pt x="19050" y="4763"/>
                            <a:pt x="19050" y="4763"/>
                          </a:cubicBezTo>
                          <a:cubicBezTo>
                            <a:pt x="18098" y="5715"/>
                            <a:pt x="17145" y="5715"/>
                            <a:pt x="17145" y="6668"/>
                          </a:cubicBezTo>
                          <a:cubicBezTo>
                            <a:pt x="15240" y="8573"/>
                            <a:pt x="14288" y="9525"/>
                            <a:pt x="12383" y="11430"/>
                          </a:cubicBezTo>
                          <a:cubicBezTo>
                            <a:pt x="8573" y="15240"/>
                            <a:pt x="5715" y="19050"/>
                            <a:pt x="3810" y="23813"/>
                          </a:cubicBezTo>
                          <a:cubicBezTo>
                            <a:pt x="1905" y="28575"/>
                            <a:pt x="0" y="33338"/>
                            <a:pt x="0" y="38100"/>
                          </a:cubicBezTo>
                          <a:cubicBezTo>
                            <a:pt x="0" y="43815"/>
                            <a:pt x="2858" y="49530"/>
                            <a:pt x="6668" y="53340"/>
                          </a:cubicBezTo>
                          <a:cubicBezTo>
                            <a:pt x="9525" y="53340"/>
                            <a:pt x="10477" y="54293"/>
                            <a:pt x="10477" y="55245"/>
                          </a:cubicBezTo>
                          <a:cubicBezTo>
                            <a:pt x="10477" y="55245"/>
                            <a:pt x="10477" y="55245"/>
                            <a:pt x="10477" y="55245"/>
                          </a:cubicBezTo>
                          <a:cubicBezTo>
                            <a:pt x="11430" y="55245"/>
                            <a:pt x="11430" y="55245"/>
                            <a:pt x="10477" y="55245"/>
                          </a:cubicBezTo>
                          <a:cubicBezTo>
                            <a:pt x="6668" y="51435"/>
                            <a:pt x="2858" y="45720"/>
                            <a:pt x="1905" y="40005"/>
                          </a:cubicBezTo>
                          <a:cubicBezTo>
                            <a:pt x="952" y="35243"/>
                            <a:pt x="1905" y="29528"/>
                            <a:pt x="4763" y="25718"/>
                          </a:cubicBezTo>
                          <a:cubicBezTo>
                            <a:pt x="6668" y="20955"/>
                            <a:pt x="9525" y="17145"/>
                            <a:pt x="13335" y="13335"/>
                          </a:cubicBezTo>
                          <a:cubicBezTo>
                            <a:pt x="15240" y="11430"/>
                            <a:pt x="16193" y="9525"/>
                            <a:pt x="18098" y="8573"/>
                          </a:cubicBezTo>
                          <a:cubicBezTo>
                            <a:pt x="19050" y="7620"/>
                            <a:pt x="20002" y="7620"/>
                            <a:pt x="20002" y="6668"/>
                          </a:cubicBezTo>
                          <a:cubicBezTo>
                            <a:pt x="20002" y="6668"/>
                            <a:pt x="20002" y="6668"/>
                            <a:pt x="20955" y="6668"/>
                          </a:cubicBezTo>
                          <a:cubicBezTo>
                            <a:pt x="20955" y="6668"/>
                            <a:pt x="20955" y="6668"/>
                            <a:pt x="21908" y="6668"/>
                          </a:cubicBezTo>
                          <a:cubicBezTo>
                            <a:pt x="22860" y="6668"/>
                            <a:pt x="23813" y="6668"/>
                            <a:pt x="24765" y="6668"/>
                          </a:cubicBezTo>
                          <a:cubicBezTo>
                            <a:pt x="31433" y="5715"/>
                            <a:pt x="38100" y="4763"/>
                            <a:pt x="44768" y="1905"/>
                          </a:cubicBezTo>
                          <a:cubicBezTo>
                            <a:pt x="45720" y="1905"/>
                            <a:pt x="45720" y="1905"/>
                            <a:pt x="46673" y="953"/>
                          </a:cubicBezTo>
                          <a:cubicBezTo>
                            <a:pt x="46673" y="953"/>
                            <a:pt x="46673" y="953"/>
                            <a:pt x="45720" y="953"/>
                          </a:cubicBezTo>
                          <a:cubicBezTo>
                            <a:pt x="47625" y="6668"/>
                            <a:pt x="46673" y="12383"/>
                            <a:pt x="44768" y="18098"/>
                          </a:cubicBezTo>
                          <a:cubicBezTo>
                            <a:pt x="42863" y="23813"/>
                            <a:pt x="40958" y="28575"/>
                            <a:pt x="37148" y="33338"/>
                          </a:cubicBezTo>
                          <a:cubicBezTo>
                            <a:pt x="34290" y="37148"/>
                            <a:pt x="31433" y="40958"/>
                            <a:pt x="27623" y="43815"/>
                          </a:cubicBezTo>
                          <a:cubicBezTo>
                            <a:pt x="24765" y="46673"/>
                            <a:pt x="20955" y="50483"/>
                            <a:pt x="17145" y="53340"/>
                          </a:cubicBezTo>
                          <a:cubicBezTo>
                            <a:pt x="16193" y="54293"/>
                            <a:pt x="14288" y="55245"/>
                            <a:pt x="13335" y="56198"/>
                          </a:cubicBezTo>
                          <a:cubicBezTo>
                            <a:pt x="13335" y="54293"/>
                            <a:pt x="12383" y="55245"/>
                            <a:pt x="10477" y="55245"/>
                          </a:cubicBezTo>
                          <a:cubicBezTo>
                            <a:pt x="11430" y="55245"/>
                            <a:pt x="11430" y="55245"/>
                            <a:pt x="10477" y="55245"/>
                          </a:cubicBezTo>
                          <a:cubicBezTo>
                            <a:pt x="11430" y="55245"/>
                            <a:pt x="11430" y="55245"/>
                            <a:pt x="10477" y="55245"/>
                          </a:cubicBezTo>
                          <a:cubicBezTo>
                            <a:pt x="11430" y="55245"/>
                            <a:pt x="10477" y="55245"/>
                            <a:pt x="10477" y="55245"/>
                          </a:cubicBezTo>
                          <a:cubicBezTo>
                            <a:pt x="10477" y="55245"/>
                            <a:pt x="10477" y="55245"/>
                            <a:pt x="10477" y="55245"/>
                          </a:cubicBezTo>
                          <a:close/>
                        </a:path>
                      </a:pathLst>
                    </a:custGeom>
                    <a:solidFill>
                      <a:srgbClr val="1D5C96"/>
                    </a:solidFill>
                    <a:ln w="9525" cap="flat">
                      <a:noFill/>
                      <a:prstDash val="solid"/>
                      <a:miter/>
                    </a:ln>
                  </p:spPr>
                  <p:txBody>
                    <a:bodyPr rtlCol="0" anchor="ctr"/>
                    <a:lstStyle/>
                    <a:p>
                      <a:endParaRPr lang="en-US"/>
                    </a:p>
                  </p:txBody>
                </p:sp>
              </p:grpSp>
            </p:grpSp>
            <p:grpSp>
              <p:nvGrpSpPr>
                <p:cNvPr id="3161" name="Graphic 4">
                  <a:extLst>
                    <a:ext uri="{FF2B5EF4-FFF2-40B4-BE49-F238E27FC236}">
                      <a16:creationId xmlns:a16="http://schemas.microsoft.com/office/drawing/2014/main" id="{8FC9AC28-0F10-46B1-AF3A-6FB5EA29ABBA}"/>
                    </a:ext>
                  </a:extLst>
                </p:cNvPr>
                <p:cNvGrpSpPr/>
                <p:nvPr/>
              </p:nvGrpSpPr>
              <p:grpSpPr>
                <a:xfrm>
                  <a:off x="1415414" y="883284"/>
                  <a:ext cx="58102" cy="40005"/>
                  <a:chOff x="1415414" y="883284"/>
                  <a:chExt cx="58102" cy="40005"/>
                </a:xfrm>
                <a:solidFill>
                  <a:srgbClr val="1D5C96"/>
                </a:solidFill>
              </p:grpSpPr>
              <p:sp>
                <p:nvSpPr>
                  <p:cNvPr id="3162" name="Freeform: Shape 3161">
                    <a:extLst>
                      <a:ext uri="{FF2B5EF4-FFF2-40B4-BE49-F238E27FC236}">
                        <a16:creationId xmlns:a16="http://schemas.microsoft.com/office/drawing/2014/main" id="{7CED75AC-4EDB-4FAE-8653-5C1CBBB443EA}"/>
                      </a:ext>
                    </a:extLst>
                  </p:cNvPr>
                  <p:cNvSpPr/>
                  <p:nvPr/>
                </p:nvSpPr>
                <p:spPr>
                  <a:xfrm>
                    <a:off x="1415414" y="883284"/>
                    <a:ext cx="25717" cy="30480"/>
                  </a:xfrm>
                  <a:custGeom>
                    <a:avLst/>
                    <a:gdLst>
                      <a:gd name="connsiteX0" fmla="*/ 25718 w 25717"/>
                      <a:gd name="connsiteY0" fmla="*/ 0 h 30480"/>
                      <a:gd name="connsiteX1" fmla="*/ 23813 w 25717"/>
                      <a:gd name="connsiteY1" fmla="*/ 952 h 30480"/>
                      <a:gd name="connsiteX2" fmla="*/ 20002 w 25717"/>
                      <a:gd name="connsiteY2" fmla="*/ 3810 h 30480"/>
                      <a:gd name="connsiteX3" fmla="*/ 18098 w 25717"/>
                      <a:gd name="connsiteY3" fmla="*/ 5715 h 30480"/>
                      <a:gd name="connsiteX4" fmla="*/ 15240 w 25717"/>
                      <a:gd name="connsiteY4" fmla="*/ 7620 h 30480"/>
                      <a:gd name="connsiteX5" fmla="*/ 12383 w 25717"/>
                      <a:gd name="connsiteY5" fmla="*/ 10477 h 30480"/>
                      <a:gd name="connsiteX6" fmla="*/ 10477 w 25717"/>
                      <a:gd name="connsiteY6" fmla="*/ 13335 h 30480"/>
                      <a:gd name="connsiteX7" fmla="*/ 8573 w 25717"/>
                      <a:gd name="connsiteY7" fmla="*/ 16193 h 30480"/>
                      <a:gd name="connsiteX8" fmla="*/ 6668 w 25717"/>
                      <a:gd name="connsiteY8" fmla="*/ 19050 h 30480"/>
                      <a:gd name="connsiteX9" fmla="*/ 4763 w 25717"/>
                      <a:gd name="connsiteY9" fmla="*/ 21907 h 30480"/>
                      <a:gd name="connsiteX10" fmla="*/ 2858 w 25717"/>
                      <a:gd name="connsiteY10" fmla="*/ 24765 h 30480"/>
                      <a:gd name="connsiteX11" fmla="*/ 952 w 25717"/>
                      <a:gd name="connsiteY11" fmla="*/ 28575 h 30480"/>
                      <a:gd name="connsiteX12" fmla="*/ 0 w 25717"/>
                      <a:gd name="connsiteY12" fmla="*/ 30480 h 30480"/>
                      <a:gd name="connsiteX13" fmla="*/ 952 w 25717"/>
                      <a:gd name="connsiteY13" fmla="*/ 28575 h 30480"/>
                      <a:gd name="connsiteX14" fmla="*/ 2858 w 25717"/>
                      <a:gd name="connsiteY14" fmla="*/ 23813 h 30480"/>
                      <a:gd name="connsiteX15" fmla="*/ 3810 w 25717"/>
                      <a:gd name="connsiteY15" fmla="*/ 20955 h 30480"/>
                      <a:gd name="connsiteX16" fmla="*/ 5715 w 25717"/>
                      <a:gd name="connsiteY16" fmla="*/ 18098 h 30480"/>
                      <a:gd name="connsiteX17" fmla="*/ 7620 w 25717"/>
                      <a:gd name="connsiteY17" fmla="*/ 15240 h 30480"/>
                      <a:gd name="connsiteX18" fmla="*/ 9525 w 25717"/>
                      <a:gd name="connsiteY18" fmla="*/ 12382 h 30480"/>
                      <a:gd name="connsiteX19" fmla="*/ 12383 w 25717"/>
                      <a:gd name="connsiteY19" fmla="*/ 9525 h 30480"/>
                      <a:gd name="connsiteX20" fmla="*/ 15240 w 25717"/>
                      <a:gd name="connsiteY20" fmla="*/ 6668 h 30480"/>
                      <a:gd name="connsiteX21" fmla="*/ 18098 w 25717"/>
                      <a:gd name="connsiteY21" fmla="*/ 4763 h 30480"/>
                      <a:gd name="connsiteX22" fmla="*/ 20955 w 25717"/>
                      <a:gd name="connsiteY22" fmla="*/ 2857 h 30480"/>
                      <a:gd name="connsiteX23" fmla="*/ 24765 w 25717"/>
                      <a:gd name="connsiteY23" fmla="*/ 952 h 30480"/>
                      <a:gd name="connsiteX24" fmla="*/ 25718 w 25717"/>
                      <a:gd name="connsiteY24"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0480">
                        <a:moveTo>
                          <a:pt x="25718" y="0"/>
                        </a:moveTo>
                        <a:cubicBezTo>
                          <a:pt x="25718" y="0"/>
                          <a:pt x="24765" y="0"/>
                          <a:pt x="23813" y="952"/>
                        </a:cubicBezTo>
                        <a:cubicBezTo>
                          <a:pt x="22860" y="1905"/>
                          <a:pt x="21908" y="2857"/>
                          <a:pt x="20002" y="3810"/>
                        </a:cubicBezTo>
                        <a:cubicBezTo>
                          <a:pt x="19050" y="4763"/>
                          <a:pt x="18098" y="4763"/>
                          <a:pt x="18098" y="5715"/>
                        </a:cubicBezTo>
                        <a:cubicBezTo>
                          <a:pt x="17145" y="6668"/>
                          <a:pt x="16193" y="7620"/>
                          <a:pt x="15240" y="7620"/>
                        </a:cubicBezTo>
                        <a:cubicBezTo>
                          <a:pt x="14288" y="8573"/>
                          <a:pt x="13335" y="9525"/>
                          <a:pt x="12383" y="10477"/>
                        </a:cubicBezTo>
                        <a:cubicBezTo>
                          <a:pt x="11430" y="11430"/>
                          <a:pt x="10477" y="12382"/>
                          <a:pt x="10477" y="13335"/>
                        </a:cubicBezTo>
                        <a:cubicBezTo>
                          <a:pt x="9525" y="14288"/>
                          <a:pt x="8573" y="15240"/>
                          <a:pt x="8573" y="16193"/>
                        </a:cubicBezTo>
                        <a:cubicBezTo>
                          <a:pt x="7620" y="17145"/>
                          <a:pt x="7620" y="18098"/>
                          <a:pt x="6668" y="19050"/>
                        </a:cubicBezTo>
                        <a:cubicBezTo>
                          <a:pt x="5715" y="20002"/>
                          <a:pt x="5715" y="20955"/>
                          <a:pt x="4763" y="21907"/>
                        </a:cubicBezTo>
                        <a:cubicBezTo>
                          <a:pt x="3810" y="22860"/>
                          <a:pt x="3810" y="23813"/>
                          <a:pt x="2858" y="24765"/>
                        </a:cubicBezTo>
                        <a:cubicBezTo>
                          <a:pt x="1905" y="26670"/>
                          <a:pt x="952" y="27623"/>
                          <a:pt x="952" y="28575"/>
                        </a:cubicBezTo>
                        <a:cubicBezTo>
                          <a:pt x="0" y="29527"/>
                          <a:pt x="0" y="30480"/>
                          <a:pt x="0" y="30480"/>
                        </a:cubicBezTo>
                        <a:cubicBezTo>
                          <a:pt x="0" y="30480"/>
                          <a:pt x="0" y="29527"/>
                          <a:pt x="952" y="28575"/>
                        </a:cubicBezTo>
                        <a:cubicBezTo>
                          <a:pt x="952" y="27623"/>
                          <a:pt x="1905" y="25718"/>
                          <a:pt x="2858" y="23813"/>
                        </a:cubicBezTo>
                        <a:cubicBezTo>
                          <a:pt x="2858" y="22860"/>
                          <a:pt x="3810" y="21907"/>
                          <a:pt x="3810" y="20955"/>
                        </a:cubicBezTo>
                        <a:cubicBezTo>
                          <a:pt x="4763" y="20002"/>
                          <a:pt x="4763" y="19050"/>
                          <a:pt x="5715" y="18098"/>
                        </a:cubicBezTo>
                        <a:cubicBezTo>
                          <a:pt x="6668" y="17145"/>
                          <a:pt x="6668" y="16193"/>
                          <a:pt x="7620" y="15240"/>
                        </a:cubicBezTo>
                        <a:cubicBezTo>
                          <a:pt x="8573" y="14288"/>
                          <a:pt x="9525" y="13335"/>
                          <a:pt x="9525" y="12382"/>
                        </a:cubicBezTo>
                        <a:cubicBezTo>
                          <a:pt x="10477" y="11430"/>
                          <a:pt x="11430" y="10477"/>
                          <a:pt x="12383" y="9525"/>
                        </a:cubicBezTo>
                        <a:cubicBezTo>
                          <a:pt x="13335" y="8573"/>
                          <a:pt x="14288" y="7620"/>
                          <a:pt x="15240" y="6668"/>
                        </a:cubicBezTo>
                        <a:cubicBezTo>
                          <a:pt x="16193" y="5715"/>
                          <a:pt x="17145" y="4763"/>
                          <a:pt x="18098" y="4763"/>
                        </a:cubicBezTo>
                        <a:cubicBezTo>
                          <a:pt x="19050" y="3810"/>
                          <a:pt x="20002" y="3810"/>
                          <a:pt x="20955" y="2857"/>
                        </a:cubicBezTo>
                        <a:cubicBezTo>
                          <a:pt x="22860" y="1905"/>
                          <a:pt x="23813" y="952"/>
                          <a:pt x="24765" y="952"/>
                        </a:cubicBezTo>
                        <a:cubicBezTo>
                          <a:pt x="24765" y="0"/>
                          <a:pt x="25718" y="0"/>
                          <a:pt x="25718" y="0"/>
                        </a:cubicBezTo>
                        <a:close/>
                      </a:path>
                    </a:pathLst>
                  </a:custGeom>
                  <a:solidFill>
                    <a:srgbClr val="1D5C96"/>
                  </a:solidFill>
                  <a:ln w="9525" cap="flat">
                    <a:noFill/>
                    <a:prstDash val="solid"/>
                    <a:miter/>
                  </a:ln>
                </p:spPr>
                <p:txBody>
                  <a:bodyPr rtlCol="0" anchor="ctr"/>
                  <a:lstStyle/>
                  <a:p>
                    <a:endParaRPr lang="en-US"/>
                  </a:p>
                </p:txBody>
              </p:sp>
              <p:sp>
                <p:nvSpPr>
                  <p:cNvPr id="3163" name="Freeform: Shape 3162">
                    <a:extLst>
                      <a:ext uri="{FF2B5EF4-FFF2-40B4-BE49-F238E27FC236}">
                        <a16:creationId xmlns:a16="http://schemas.microsoft.com/office/drawing/2014/main" id="{7DEB0927-8836-4A69-9EF6-7B3551755CCD}"/>
                      </a:ext>
                    </a:extLst>
                  </p:cNvPr>
                  <p:cNvSpPr/>
                  <p:nvPr/>
                </p:nvSpPr>
                <p:spPr>
                  <a:xfrm>
                    <a:off x="1463992" y="886141"/>
                    <a:ext cx="9525" cy="37147"/>
                  </a:xfrm>
                  <a:custGeom>
                    <a:avLst/>
                    <a:gdLst>
                      <a:gd name="connsiteX0" fmla="*/ 0 w 9525"/>
                      <a:gd name="connsiteY0" fmla="*/ 0 h 37147"/>
                      <a:gd name="connsiteX1" fmla="*/ 953 w 9525"/>
                      <a:gd name="connsiteY1" fmla="*/ 953 h 37147"/>
                      <a:gd name="connsiteX2" fmla="*/ 3810 w 9525"/>
                      <a:gd name="connsiteY2" fmla="*/ 4763 h 37147"/>
                      <a:gd name="connsiteX3" fmla="*/ 6668 w 9525"/>
                      <a:gd name="connsiteY3" fmla="*/ 10478 h 37147"/>
                      <a:gd name="connsiteX4" fmla="*/ 7620 w 9525"/>
                      <a:gd name="connsiteY4" fmla="*/ 13335 h 37147"/>
                      <a:gd name="connsiteX5" fmla="*/ 8573 w 9525"/>
                      <a:gd name="connsiteY5" fmla="*/ 17145 h 37147"/>
                      <a:gd name="connsiteX6" fmla="*/ 9525 w 9525"/>
                      <a:gd name="connsiteY6" fmla="*/ 20955 h 37147"/>
                      <a:gd name="connsiteX7" fmla="*/ 9525 w 9525"/>
                      <a:gd name="connsiteY7" fmla="*/ 24765 h 37147"/>
                      <a:gd name="connsiteX8" fmla="*/ 9525 w 9525"/>
                      <a:gd name="connsiteY8" fmla="*/ 30480 h 37147"/>
                      <a:gd name="connsiteX9" fmla="*/ 8573 w 9525"/>
                      <a:gd name="connsiteY9" fmla="*/ 35243 h 37147"/>
                      <a:gd name="connsiteX10" fmla="*/ 8573 w 9525"/>
                      <a:gd name="connsiteY10" fmla="*/ 37148 h 37147"/>
                      <a:gd name="connsiteX11" fmla="*/ 8573 w 9525"/>
                      <a:gd name="connsiteY11" fmla="*/ 35243 h 37147"/>
                      <a:gd name="connsiteX12" fmla="*/ 8573 w 9525"/>
                      <a:gd name="connsiteY12" fmla="*/ 31432 h 37147"/>
                      <a:gd name="connsiteX13" fmla="*/ 8573 w 9525"/>
                      <a:gd name="connsiteY13" fmla="*/ 28575 h 37147"/>
                      <a:gd name="connsiteX14" fmla="*/ 8573 w 9525"/>
                      <a:gd name="connsiteY14" fmla="*/ 25718 h 37147"/>
                      <a:gd name="connsiteX15" fmla="*/ 8573 w 9525"/>
                      <a:gd name="connsiteY15" fmla="*/ 21907 h 37147"/>
                      <a:gd name="connsiteX16" fmla="*/ 7620 w 9525"/>
                      <a:gd name="connsiteY16" fmla="*/ 18098 h 37147"/>
                      <a:gd name="connsiteX17" fmla="*/ 6668 w 9525"/>
                      <a:gd name="connsiteY17" fmla="*/ 14288 h 37147"/>
                      <a:gd name="connsiteX18" fmla="*/ 5715 w 9525"/>
                      <a:gd name="connsiteY18" fmla="*/ 11430 h 37147"/>
                      <a:gd name="connsiteX19" fmla="*/ 4763 w 9525"/>
                      <a:gd name="connsiteY19" fmla="*/ 8573 h 37147"/>
                      <a:gd name="connsiteX20" fmla="*/ 3810 w 9525"/>
                      <a:gd name="connsiteY20" fmla="*/ 5715 h 37147"/>
                      <a:gd name="connsiteX21" fmla="*/ 1905 w 9525"/>
                      <a:gd name="connsiteY21" fmla="*/ 1905 h 37147"/>
                      <a:gd name="connsiteX22" fmla="*/ 0 w 9525"/>
                      <a:gd name="connsiteY22"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 h="37147">
                        <a:moveTo>
                          <a:pt x="0" y="0"/>
                        </a:moveTo>
                        <a:cubicBezTo>
                          <a:pt x="0" y="0"/>
                          <a:pt x="953" y="0"/>
                          <a:pt x="953" y="953"/>
                        </a:cubicBezTo>
                        <a:cubicBezTo>
                          <a:pt x="1905" y="1905"/>
                          <a:pt x="2858" y="2857"/>
                          <a:pt x="3810" y="4763"/>
                        </a:cubicBezTo>
                        <a:cubicBezTo>
                          <a:pt x="4763" y="6668"/>
                          <a:pt x="5715" y="8573"/>
                          <a:pt x="6668" y="10478"/>
                        </a:cubicBezTo>
                        <a:cubicBezTo>
                          <a:pt x="6668" y="11430"/>
                          <a:pt x="7620" y="12382"/>
                          <a:pt x="7620" y="13335"/>
                        </a:cubicBezTo>
                        <a:cubicBezTo>
                          <a:pt x="7620" y="14288"/>
                          <a:pt x="8573" y="15240"/>
                          <a:pt x="8573" y="17145"/>
                        </a:cubicBezTo>
                        <a:cubicBezTo>
                          <a:pt x="8573" y="18098"/>
                          <a:pt x="8573" y="19050"/>
                          <a:pt x="9525" y="20955"/>
                        </a:cubicBezTo>
                        <a:cubicBezTo>
                          <a:pt x="9525" y="21907"/>
                          <a:pt x="9525" y="22860"/>
                          <a:pt x="9525" y="24765"/>
                        </a:cubicBezTo>
                        <a:cubicBezTo>
                          <a:pt x="9525" y="26670"/>
                          <a:pt x="9525" y="29528"/>
                          <a:pt x="9525" y="30480"/>
                        </a:cubicBezTo>
                        <a:cubicBezTo>
                          <a:pt x="9525" y="32385"/>
                          <a:pt x="9525" y="33338"/>
                          <a:pt x="8573" y="35243"/>
                        </a:cubicBezTo>
                        <a:cubicBezTo>
                          <a:pt x="8573" y="36195"/>
                          <a:pt x="8573" y="37148"/>
                          <a:pt x="8573" y="37148"/>
                        </a:cubicBezTo>
                        <a:cubicBezTo>
                          <a:pt x="8573" y="37148"/>
                          <a:pt x="8573" y="36195"/>
                          <a:pt x="8573" y="35243"/>
                        </a:cubicBezTo>
                        <a:cubicBezTo>
                          <a:pt x="8573" y="34290"/>
                          <a:pt x="8573" y="32385"/>
                          <a:pt x="8573" y="31432"/>
                        </a:cubicBezTo>
                        <a:cubicBezTo>
                          <a:pt x="8573" y="30480"/>
                          <a:pt x="8573" y="29528"/>
                          <a:pt x="8573" y="28575"/>
                        </a:cubicBezTo>
                        <a:cubicBezTo>
                          <a:pt x="8573" y="27623"/>
                          <a:pt x="8573" y="26670"/>
                          <a:pt x="8573" y="25718"/>
                        </a:cubicBezTo>
                        <a:cubicBezTo>
                          <a:pt x="8573" y="24765"/>
                          <a:pt x="8573" y="23813"/>
                          <a:pt x="8573" y="21907"/>
                        </a:cubicBezTo>
                        <a:cubicBezTo>
                          <a:pt x="8573" y="20955"/>
                          <a:pt x="8573" y="20003"/>
                          <a:pt x="7620" y="18098"/>
                        </a:cubicBezTo>
                        <a:cubicBezTo>
                          <a:pt x="7620" y="17145"/>
                          <a:pt x="6668" y="16193"/>
                          <a:pt x="6668" y="14288"/>
                        </a:cubicBezTo>
                        <a:cubicBezTo>
                          <a:pt x="6668" y="13335"/>
                          <a:pt x="5715" y="12382"/>
                          <a:pt x="5715" y="11430"/>
                        </a:cubicBezTo>
                        <a:cubicBezTo>
                          <a:pt x="5715" y="10478"/>
                          <a:pt x="4763" y="9525"/>
                          <a:pt x="4763" y="8573"/>
                        </a:cubicBezTo>
                        <a:cubicBezTo>
                          <a:pt x="4763" y="7620"/>
                          <a:pt x="3810" y="6668"/>
                          <a:pt x="3810" y="5715"/>
                        </a:cubicBezTo>
                        <a:cubicBezTo>
                          <a:pt x="2858" y="3810"/>
                          <a:pt x="1905" y="2857"/>
                          <a:pt x="1905" y="1905"/>
                        </a:cubicBezTo>
                        <a:cubicBezTo>
                          <a:pt x="953" y="0"/>
                          <a:pt x="0" y="0"/>
                          <a:pt x="0" y="0"/>
                        </a:cubicBezTo>
                        <a:close/>
                      </a:path>
                    </a:pathLst>
                  </a:custGeom>
                  <a:solidFill>
                    <a:srgbClr val="1D5C96"/>
                  </a:solidFill>
                  <a:ln w="9525" cap="flat">
                    <a:noFill/>
                    <a:prstDash val="solid"/>
                    <a:miter/>
                  </a:ln>
                </p:spPr>
                <p:txBody>
                  <a:bodyPr rtlCol="0" anchor="ctr"/>
                  <a:lstStyle/>
                  <a:p>
                    <a:endParaRPr lang="en-US"/>
                  </a:p>
                </p:txBody>
              </p:sp>
            </p:grpSp>
            <p:grpSp>
              <p:nvGrpSpPr>
                <p:cNvPr id="3164" name="Graphic 4">
                  <a:extLst>
                    <a:ext uri="{FF2B5EF4-FFF2-40B4-BE49-F238E27FC236}">
                      <a16:creationId xmlns:a16="http://schemas.microsoft.com/office/drawing/2014/main" id="{5C5C0E87-1136-4B8C-9357-DD7BA98BB9EC}"/>
                    </a:ext>
                  </a:extLst>
                </p:cNvPr>
                <p:cNvGrpSpPr/>
                <p:nvPr/>
              </p:nvGrpSpPr>
              <p:grpSpPr>
                <a:xfrm>
                  <a:off x="1371600" y="847750"/>
                  <a:ext cx="165496" cy="46987"/>
                  <a:chOff x="1371600" y="847750"/>
                  <a:chExt cx="165496" cy="46987"/>
                </a:xfrm>
              </p:grpSpPr>
              <p:grpSp>
                <p:nvGrpSpPr>
                  <p:cNvPr id="3165" name="Graphic 4">
                    <a:extLst>
                      <a:ext uri="{FF2B5EF4-FFF2-40B4-BE49-F238E27FC236}">
                        <a16:creationId xmlns:a16="http://schemas.microsoft.com/office/drawing/2014/main" id="{AA74C2EF-1343-4A6F-BBF9-A3208CDE06A8}"/>
                      </a:ext>
                    </a:extLst>
                  </p:cNvPr>
                  <p:cNvGrpSpPr/>
                  <p:nvPr/>
                </p:nvGrpSpPr>
                <p:grpSpPr>
                  <a:xfrm>
                    <a:off x="1445471" y="867091"/>
                    <a:ext cx="16377" cy="20955"/>
                    <a:chOff x="1445471" y="867091"/>
                    <a:chExt cx="16377" cy="20955"/>
                  </a:xfrm>
                </p:grpSpPr>
                <p:sp>
                  <p:nvSpPr>
                    <p:cNvPr id="3166" name="Freeform: Shape 3165">
                      <a:extLst>
                        <a:ext uri="{FF2B5EF4-FFF2-40B4-BE49-F238E27FC236}">
                          <a16:creationId xmlns:a16="http://schemas.microsoft.com/office/drawing/2014/main" id="{98BFDF95-30D4-433D-ABF5-A65A9633F2B8}"/>
                        </a:ext>
                      </a:extLst>
                    </p:cNvPr>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path>
                      </a:pathLst>
                    </a:custGeom>
                    <a:solidFill>
                      <a:srgbClr val="3981D1"/>
                    </a:solidFill>
                    <a:ln w="9525" cap="flat">
                      <a:noFill/>
                      <a:prstDash val="solid"/>
                      <a:miter/>
                    </a:ln>
                  </p:spPr>
                  <p:txBody>
                    <a:bodyPr rtlCol="0" anchor="ctr"/>
                    <a:lstStyle/>
                    <a:p>
                      <a:endParaRPr lang="en-US"/>
                    </a:p>
                  </p:txBody>
                </p:sp>
                <p:sp>
                  <p:nvSpPr>
                    <p:cNvPr id="3167" name="Freeform: Shape 3166">
                      <a:extLst>
                        <a:ext uri="{FF2B5EF4-FFF2-40B4-BE49-F238E27FC236}">
                          <a16:creationId xmlns:a16="http://schemas.microsoft.com/office/drawing/2014/main" id="{0F50E531-BB40-48ED-978F-B1F5CFEAE8DE}"/>
                        </a:ext>
                      </a:extLst>
                    </p:cNvPr>
                    <p:cNvSpPr/>
                    <p:nvPr/>
                  </p:nvSpPr>
                  <p:spPr>
                    <a:xfrm>
                      <a:off x="1445471" y="867091"/>
                      <a:ext cx="16377" cy="20955"/>
                    </a:xfrm>
                    <a:custGeom>
                      <a:avLst/>
                      <a:gdLst>
                        <a:gd name="connsiteX0" fmla="*/ 15663 w 16377"/>
                        <a:gd name="connsiteY0" fmla="*/ 4763 h 20955"/>
                        <a:gd name="connsiteX1" fmla="*/ 14711 w 16377"/>
                        <a:gd name="connsiteY1" fmla="*/ 2857 h 20955"/>
                        <a:gd name="connsiteX2" fmla="*/ 11853 w 16377"/>
                        <a:gd name="connsiteY2" fmla="*/ 1905 h 20955"/>
                        <a:gd name="connsiteX3" fmla="*/ 7091 w 16377"/>
                        <a:gd name="connsiteY3" fmla="*/ 1905 h 20955"/>
                        <a:gd name="connsiteX4" fmla="*/ 2328 w 16377"/>
                        <a:gd name="connsiteY4" fmla="*/ 4763 h 20955"/>
                        <a:gd name="connsiteX5" fmla="*/ 1376 w 16377"/>
                        <a:gd name="connsiteY5" fmla="*/ 6668 h 20955"/>
                        <a:gd name="connsiteX6" fmla="*/ 1376 w 16377"/>
                        <a:gd name="connsiteY6" fmla="*/ 7620 h 20955"/>
                        <a:gd name="connsiteX7" fmla="*/ 423 w 16377"/>
                        <a:gd name="connsiteY7" fmla="*/ 9525 h 20955"/>
                        <a:gd name="connsiteX8" fmla="*/ 423 w 16377"/>
                        <a:gd name="connsiteY8" fmla="*/ 14288 h 20955"/>
                        <a:gd name="connsiteX9" fmla="*/ 423 w 16377"/>
                        <a:gd name="connsiteY9" fmla="*/ 16193 h 20955"/>
                        <a:gd name="connsiteX10" fmla="*/ 1376 w 16377"/>
                        <a:gd name="connsiteY10" fmla="*/ 18098 h 20955"/>
                        <a:gd name="connsiteX11" fmla="*/ 8043 w 16377"/>
                        <a:gd name="connsiteY11" fmla="*/ 20955 h 20955"/>
                        <a:gd name="connsiteX12" fmla="*/ 13758 w 16377"/>
                        <a:gd name="connsiteY12" fmla="*/ 18098 h 20955"/>
                        <a:gd name="connsiteX13" fmla="*/ 14711 w 16377"/>
                        <a:gd name="connsiteY13" fmla="*/ 17145 h 20955"/>
                        <a:gd name="connsiteX14" fmla="*/ 14711 w 16377"/>
                        <a:gd name="connsiteY14" fmla="*/ 16193 h 20955"/>
                        <a:gd name="connsiteX15" fmla="*/ 15663 w 16377"/>
                        <a:gd name="connsiteY15" fmla="*/ 11430 h 20955"/>
                        <a:gd name="connsiteX16" fmla="*/ 15663 w 16377"/>
                        <a:gd name="connsiteY16" fmla="*/ 4763 h 20955"/>
                        <a:gd name="connsiteX17" fmla="*/ 15663 w 16377"/>
                        <a:gd name="connsiteY17" fmla="*/ 4763 h 20955"/>
                        <a:gd name="connsiteX18" fmla="*/ 15663 w 16377"/>
                        <a:gd name="connsiteY18" fmla="*/ 4763 h 20955"/>
                        <a:gd name="connsiteX19" fmla="*/ 15663 w 16377"/>
                        <a:gd name="connsiteY19" fmla="*/ 8573 h 20955"/>
                        <a:gd name="connsiteX20" fmla="*/ 15663 w 16377"/>
                        <a:gd name="connsiteY20" fmla="*/ 12382 h 20955"/>
                        <a:gd name="connsiteX21" fmla="*/ 14711 w 16377"/>
                        <a:gd name="connsiteY21" fmla="*/ 14288 h 20955"/>
                        <a:gd name="connsiteX22" fmla="*/ 13758 w 16377"/>
                        <a:gd name="connsiteY22" fmla="*/ 15240 h 20955"/>
                        <a:gd name="connsiteX23" fmla="*/ 12806 w 16377"/>
                        <a:gd name="connsiteY23" fmla="*/ 16193 h 20955"/>
                        <a:gd name="connsiteX24" fmla="*/ 9948 w 16377"/>
                        <a:gd name="connsiteY24" fmla="*/ 18098 h 20955"/>
                        <a:gd name="connsiteX25" fmla="*/ 2328 w 16377"/>
                        <a:gd name="connsiteY25" fmla="*/ 17145 h 20955"/>
                        <a:gd name="connsiteX26" fmla="*/ 423 w 16377"/>
                        <a:gd name="connsiteY26" fmla="*/ 13335 h 20955"/>
                        <a:gd name="connsiteX27" fmla="*/ 423 w 16377"/>
                        <a:gd name="connsiteY27" fmla="*/ 9525 h 20955"/>
                        <a:gd name="connsiteX28" fmla="*/ 1376 w 16377"/>
                        <a:gd name="connsiteY28" fmla="*/ 6668 h 20955"/>
                        <a:gd name="connsiteX29" fmla="*/ 1376 w 16377"/>
                        <a:gd name="connsiteY29" fmla="*/ 5715 h 20955"/>
                        <a:gd name="connsiteX30" fmla="*/ 1376 w 16377"/>
                        <a:gd name="connsiteY30" fmla="*/ 4763 h 20955"/>
                        <a:gd name="connsiteX31" fmla="*/ 4233 w 16377"/>
                        <a:gd name="connsiteY31" fmla="*/ 953 h 20955"/>
                        <a:gd name="connsiteX32" fmla="*/ 8043 w 16377"/>
                        <a:gd name="connsiteY32" fmla="*/ 0 h 20955"/>
                        <a:gd name="connsiteX33" fmla="*/ 11853 w 16377"/>
                        <a:gd name="connsiteY33" fmla="*/ 953 h 20955"/>
                        <a:gd name="connsiteX34" fmla="*/ 15663 w 16377"/>
                        <a:gd name="connsiteY34" fmla="*/ 4763 h 20955"/>
                        <a:gd name="connsiteX35" fmla="*/ 15663 w 16377"/>
                        <a:gd name="connsiteY35" fmla="*/ 4763 h 20955"/>
                        <a:gd name="connsiteX36" fmla="*/ 15663 w 16377"/>
                        <a:gd name="connsiteY36" fmla="*/ 4763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77" h="20955">
                          <a:moveTo>
                            <a:pt x="15663" y="4763"/>
                          </a:moveTo>
                          <a:cubicBezTo>
                            <a:pt x="15663" y="3810"/>
                            <a:pt x="14711" y="2857"/>
                            <a:pt x="14711" y="2857"/>
                          </a:cubicBezTo>
                          <a:cubicBezTo>
                            <a:pt x="13758" y="1905"/>
                            <a:pt x="12806" y="1905"/>
                            <a:pt x="11853" y="1905"/>
                          </a:cubicBezTo>
                          <a:cubicBezTo>
                            <a:pt x="9948" y="1905"/>
                            <a:pt x="8996" y="953"/>
                            <a:pt x="7091" y="1905"/>
                          </a:cubicBezTo>
                          <a:cubicBezTo>
                            <a:pt x="5186" y="1905"/>
                            <a:pt x="3281" y="2857"/>
                            <a:pt x="2328" y="4763"/>
                          </a:cubicBezTo>
                          <a:cubicBezTo>
                            <a:pt x="2328" y="5715"/>
                            <a:pt x="1376" y="5715"/>
                            <a:pt x="1376" y="6668"/>
                          </a:cubicBezTo>
                          <a:cubicBezTo>
                            <a:pt x="1376" y="6668"/>
                            <a:pt x="1376" y="7620"/>
                            <a:pt x="1376" y="7620"/>
                          </a:cubicBezTo>
                          <a:cubicBezTo>
                            <a:pt x="1376" y="8573"/>
                            <a:pt x="1376" y="8573"/>
                            <a:pt x="423" y="9525"/>
                          </a:cubicBezTo>
                          <a:cubicBezTo>
                            <a:pt x="423" y="11430"/>
                            <a:pt x="-529" y="12382"/>
                            <a:pt x="423" y="14288"/>
                          </a:cubicBezTo>
                          <a:cubicBezTo>
                            <a:pt x="423" y="15240"/>
                            <a:pt x="423" y="15240"/>
                            <a:pt x="423" y="16193"/>
                          </a:cubicBezTo>
                          <a:cubicBezTo>
                            <a:pt x="423" y="17145"/>
                            <a:pt x="1376" y="18098"/>
                            <a:pt x="1376" y="18098"/>
                          </a:cubicBezTo>
                          <a:cubicBezTo>
                            <a:pt x="3281" y="20003"/>
                            <a:pt x="5186" y="20955"/>
                            <a:pt x="8043" y="20955"/>
                          </a:cubicBezTo>
                          <a:cubicBezTo>
                            <a:pt x="9948" y="20955"/>
                            <a:pt x="11853" y="20003"/>
                            <a:pt x="13758" y="18098"/>
                          </a:cubicBezTo>
                          <a:cubicBezTo>
                            <a:pt x="13758" y="18098"/>
                            <a:pt x="13758" y="18098"/>
                            <a:pt x="14711" y="17145"/>
                          </a:cubicBezTo>
                          <a:cubicBezTo>
                            <a:pt x="14711" y="17145"/>
                            <a:pt x="14711" y="17145"/>
                            <a:pt x="14711" y="16193"/>
                          </a:cubicBezTo>
                          <a:cubicBezTo>
                            <a:pt x="15663" y="14288"/>
                            <a:pt x="15663" y="13335"/>
                            <a:pt x="15663" y="11430"/>
                          </a:cubicBezTo>
                          <a:cubicBezTo>
                            <a:pt x="16616" y="9525"/>
                            <a:pt x="16616" y="6668"/>
                            <a:pt x="15663" y="4763"/>
                          </a:cubicBezTo>
                          <a:cubicBezTo>
                            <a:pt x="15663" y="4763"/>
                            <a:pt x="15663" y="4763"/>
                            <a:pt x="15663" y="4763"/>
                          </a:cubicBezTo>
                          <a:cubicBezTo>
                            <a:pt x="15663" y="4763"/>
                            <a:pt x="14711" y="4763"/>
                            <a:pt x="15663" y="4763"/>
                          </a:cubicBezTo>
                          <a:cubicBezTo>
                            <a:pt x="15663" y="5715"/>
                            <a:pt x="15663" y="7620"/>
                            <a:pt x="15663" y="8573"/>
                          </a:cubicBezTo>
                          <a:cubicBezTo>
                            <a:pt x="15663" y="9525"/>
                            <a:pt x="15663" y="11430"/>
                            <a:pt x="15663" y="12382"/>
                          </a:cubicBezTo>
                          <a:cubicBezTo>
                            <a:pt x="15663" y="13335"/>
                            <a:pt x="15663" y="14288"/>
                            <a:pt x="14711" y="14288"/>
                          </a:cubicBezTo>
                          <a:cubicBezTo>
                            <a:pt x="14711" y="14288"/>
                            <a:pt x="14711" y="15240"/>
                            <a:pt x="13758" y="15240"/>
                          </a:cubicBezTo>
                          <a:cubicBezTo>
                            <a:pt x="13758" y="15240"/>
                            <a:pt x="12806" y="16193"/>
                            <a:pt x="12806" y="16193"/>
                          </a:cubicBezTo>
                          <a:cubicBezTo>
                            <a:pt x="11853" y="17145"/>
                            <a:pt x="10901" y="17145"/>
                            <a:pt x="9948" y="18098"/>
                          </a:cubicBezTo>
                          <a:cubicBezTo>
                            <a:pt x="7091" y="19050"/>
                            <a:pt x="4233" y="19050"/>
                            <a:pt x="2328" y="17145"/>
                          </a:cubicBezTo>
                          <a:cubicBezTo>
                            <a:pt x="1376" y="16193"/>
                            <a:pt x="423" y="15240"/>
                            <a:pt x="423" y="13335"/>
                          </a:cubicBezTo>
                          <a:cubicBezTo>
                            <a:pt x="423" y="12382"/>
                            <a:pt x="423" y="10478"/>
                            <a:pt x="423" y="9525"/>
                          </a:cubicBezTo>
                          <a:cubicBezTo>
                            <a:pt x="423" y="8573"/>
                            <a:pt x="423" y="7620"/>
                            <a:pt x="1376" y="6668"/>
                          </a:cubicBezTo>
                          <a:cubicBezTo>
                            <a:pt x="1376" y="6668"/>
                            <a:pt x="1376" y="6668"/>
                            <a:pt x="1376" y="5715"/>
                          </a:cubicBezTo>
                          <a:cubicBezTo>
                            <a:pt x="1376" y="5715"/>
                            <a:pt x="1376" y="4763"/>
                            <a:pt x="1376" y="4763"/>
                          </a:cubicBezTo>
                          <a:cubicBezTo>
                            <a:pt x="2328" y="2857"/>
                            <a:pt x="3281" y="1905"/>
                            <a:pt x="4233" y="953"/>
                          </a:cubicBezTo>
                          <a:cubicBezTo>
                            <a:pt x="5186" y="0"/>
                            <a:pt x="6138" y="0"/>
                            <a:pt x="8043" y="0"/>
                          </a:cubicBezTo>
                          <a:cubicBezTo>
                            <a:pt x="8996" y="0"/>
                            <a:pt x="10901" y="0"/>
                            <a:pt x="11853" y="953"/>
                          </a:cubicBezTo>
                          <a:cubicBezTo>
                            <a:pt x="13758" y="2857"/>
                            <a:pt x="14711" y="2857"/>
                            <a:pt x="15663" y="4763"/>
                          </a:cubicBezTo>
                          <a:cubicBezTo>
                            <a:pt x="14711" y="4763"/>
                            <a:pt x="14711" y="4763"/>
                            <a:pt x="15663" y="4763"/>
                          </a:cubicBezTo>
                          <a:cubicBezTo>
                            <a:pt x="14711" y="4763"/>
                            <a:pt x="15663" y="4763"/>
                            <a:pt x="15663" y="4763"/>
                          </a:cubicBezTo>
                          <a:close/>
                        </a:path>
                      </a:pathLst>
                    </a:custGeom>
                    <a:solidFill>
                      <a:srgbClr val="1D5C96"/>
                    </a:solidFill>
                    <a:ln w="9525" cap="flat">
                      <a:noFill/>
                      <a:prstDash val="solid"/>
                      <a:miter/>
                    </a:ln>
                  </p:spPr>
                  <p:txBody>
                    <a:bodyPr rtlCol="0" anchor="ctr"/>
                    <a:lstStyle/>
                    <a:p>
                      <a:endParaRPr lang="en-US"/>
                    </a:p>
                  </p:txBody>
                </p:sp>
              </p:grpSp>
              <p:grpSp>
                <p:nvGrpSpPr>
                  <p:cNvPr id="3168" name="Graphic 4">
                    <a:extLst>
                      <a:ext uri="{FF2B5EF4-FFF2-40B4-BE49-F238E27FC236}">
                        <a16:creationId xmlns:a16="http://schemas.microsoft.com/office/drawing/2014/main" id="{53AEB798-A5A4-45B8-A4DF-40C93C826B59}"/>
                      </a:ext>
                    </a:extLst>
                  </p:cNvPr>
                  <p:cNvGrpSpPr/>
                  <p:nvPr/>
                </p:nvGrpSpPr>
                <p:grpSpPr>
                  <a:xfrm>
                    <a:off x="1371600" y="847750"/>
                    <a:ext cx="75247" cy="41010"/>
                    <a:chOff x="1371600" y="847750"/>
                    <a:chExt cx="75247" cy="41010"/>
                  </a:xfrm>
                </p:grpSpPr>
                <p:sp>
                  <p:nvSpPr>
                    <p:cNvPr id="3169" name="Freeform: Shape 3168">
                      <a:extLst>
                        <a:ext uri="{FF2B5EF4-FFF2-40B4-BE49-F238E27FC236}">
                          <a16:creationId xmlns:a16="http://schemas.microsoft.com/office/drawing/2014/main" id="{68BD74ED-846C-4CAF-9734-BC94DA920B5E}"/>
                        </a:ext>
                      </a:extLst>
                    </p:cNvPr>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path>
                      </a:pathLst>
                    </a:custGeom>
                    <a:solidFill>
                      <a:srgbClr val="3981D1"/>
                    </a:solidFill>
                    <a:ln w="9525" cap="flat">
                      <a:noFill/>
                      <a:prstDash val="solid"/>
                      <a:miter/>
                    </a:ln>
                  </p:spPr>
                  <p:txBody>
                    <a:bodyPr rtlCol="0" anchor="ctr"/>
                    <a:lstStyle/>
                    <a:p>
                      <a:endParaRPr lang="en-US"/>
                    </a:p>
                  </p:txBody>
                </p:sp>
                <p:sp>
                  <p:nvSpPr>
                    <p:cNvPr id="3170" name="Freeform: Shape 3169">
                      <a:extLst>
                        <a:ext uri="{FF2B5EF4-FFF2-40B4-BE49-F238E27FC236}">
                          <a16:creationId xmlns:a16="http://schemas.microsoft.com/office/drawing/2014/main" id="{B6089C96-99EE-40DF-8A45-E86AE4AD0212}"/>
                        </a:ext>
                      </a:extLst>
                    </p:cNvPr>
                    <p:cNvSpPr/>
                    <p:nvPr/>
                  </p:nvSpPr>
                  <p:spPr>
                    <a:xfrm>
                      <a:off x="1372552" y="848041"/>
                      <a:ext cx="74295" cy="40719"/>
                    </a:xfrm>
                    <a:custGeom>
                      <a:avLst/>
                      <a:gdLst>
                        <a:gd name="connsiteX0" fmla="*/ 74295 w 74295"/>
                        <a:gd name="connsiteY0" fmla="*/ 25718 h 40719"/>
                        <a:gd name="connsiteX1" fmla="*/ 66675 w 74295"/>
                        <a:gd name="connsiteY1" fmla="*/ 20003 h 40719"/>
                        <a:gd name="connsiteX2" fmla="*/ 62865 w 74295"/>
                        <a:gd name="connsiteY2" fmla="*/ 15240 h 40719"/>
                        <a:gd name="connsiteX3" fmla="*/ 60960 w 74295"/>
                        <a:gd name="connsiteY3" fmla="*/ 12382 h 40719"/>
                        <a:gd name="connsiteX4" fmla="*/ 60008 w 74295"/>
                        <a:gd name="connsiteY4" fmla="*/ 11430 h 40719"/>
                        <a:gd name="connsiteX5" fmla="*/ 60008 w 74295"/>
                        <a:gd name="connsiteY5" fmla="*/ 10478 h 40719"/>
                        <a:gd name="connsiteX6" fmla="*/ 60008 w 74295"/>
                        <a:gd name="connsiteY6" fmla="*/ 10478 h 40719"/>
                        <a:gd name="connsiteX7" fmla="*/ 37148 w 74295"/>
                        <a:gd name="connsiteY7" fmla="*/ 4763 h 40719"/>
                        <a:gd name="connsiteX8" fmla="*/ 25718 w 74295"/>
                        <a:gd name="connsiteY8" fmla="*/ 953 h 40719"/>
                        <a:gd name="connsiteX9" fmla="*/ 25718 w 74295"/>
                        <a:gd name="connsiteY9" fmla="*/ 953 h 40719"/>
                        <a:gd name="connsiteX10" fmla="*/ 25718 w 74295"/>
                        <a:gd name="connsiteY10" fmla="*/ 953 h 40719"/>
                        <a:gd name="connsiteX11" fmla="*/ 26670 w 74295"/>
                        <a:gd name="connsiteY11" fmla="*/ 953 h 40719"/>
                        <a:gd name="connsiteX12" fmla="*/ 23813 w 74295"/>
                        <a:gd name="connsiteY12" fmla="*/ 0 h 40719"/>
                        <a:gd name="connsiteX13" fmla="*/ 17145 w 74295"/>
                        <a:gd name="connsiteY13" fmla="*/ 0 h 40719"/>
                        <a:gd name="connsiteX14" fmla="*/ 7620 w 74295"/>
                        <a:gd name="connsiteY14" fmla="*/ 4763 h 40719"/>
                        <a:gd name="connsiteX15" fmla="*/ 1905 w 74295"/>
                        <a:gd name="connsiteY15" fmla="*/ 11430 h 40719"/>
                        <a:gd name="connsiteX16" fmla="*/ 0 w 74295"/>
                        <a:gd name="connsiteY16" fmla="*/ 16193 h 40719"/>
                        <a:gd name="connsiteX17" fmla="*/ 0 w 74295"/>
                        <a:gd name="connsiteY17" fmla="*/ 17145 h 40719"/>
                        <a:gd name="connsiteX18" fmla="*/ 952 w 74295"/>
                        <a:gd name="connsiteY18" fmla="*/ 20003 h 40719"/>
                        <a:gd name="connsiteX19" fmla="*/ 4763 w 74295"/>
                        <a:gd name="connsiteY19" fmla="*/ 25718 h 40719"/>
                        <a:gd name="connsiteX20" fmla="*/ 15240 w 74295"/>
                        <a:gd name="connsiteY20" fmla="*/ 33338 h 40719"/>
                        <a:gd name="connsiteX21" fmla="*/ 23813 w 74295"/>
                        <a:gd name="connsiteY21" fmla="*/ 37148 h 40719"/>
                        <a:gd name="connsiteX22" fmla="*/ 33338 w 74295"/>
                        <a:gd name="connsiteY22" fmla="*/ 40005 h 40719"/>
                        <a:gd name="connsiteX23" fmla="*/ 51435 w 74295"/>
                        <a:gd name="connsiteY23" fmla="*/ 40005 h 40719"/>
                        <a:gd name="connsiteX24" fmla="*/ 65723 w 74295"/>
                        <a:gd name="connsiteY24" fmla="*/ 36195 h 40719"/>
                        <a:gd name="connsiteX25" fmla="*/ 73343 w 74295"/>
                        <a:gd name="connsiteY25" fmla="*/ 33338 h 40719"/>
                        <a:gd name="connsiteX26" fmla="*/ 73343 w 74295"/>
                        <a:gd name="connsiteY26" fmla="*/ 33338 h 40719"/>
                        <a:gd name="connsiteX27" fmla="*/ 73343 w 74295"/>
                        <a:gd name="connsiteY27" fmla="*/ 33338 h 40719"/>
                        <a:gd name="connsiteX28" fmla="*/ 73343 w 74295"/>
                        <a:gd name="connsiteY28" fmla="*/ 27623 h 40719"/>
                        <a:gd name="connsiteX29" fmla="*/ 74295 w 74295"/>
                        <a:gd name="connsiteY29" fmla="*/ 25718 h 40719"/>
                        <a:gd name="connsiteX30" fmla="*/ 74295 w 74295"/>
                        <a:gd name="connsiteY30" fmla="*/ 25718 h 40719"/>
                        <a:gd name="connsiteX31" fmla="*/ 73343 w 74295"/>
                        <a:gd name="connsiteY31" fmla="*/ 27623 h 40719"/>
                        <a:gd name="connsiteX32" fmla="*/ 72390 w 74295"/>
                        <a:gd name="connsiteY32" fmla="*/ 32385 h 40719"/>
                        <a:gd name="connsiteX33" fmla="*/ 72390 w 74295"/>
                        <a:gd name="connsiteY33" fmla="*/ 33338 h 40719"/>
                        <a:gd name="connsiteX34" fmla="*/ 72390 w 74295"/>
                        <a:gd name="connsiteY34" fmla="*/ 33338 h 40719"/>
                        <a:gd name="connsiteX35" fmla="*/ 72390 w 74295"/>
                        <a:gd name="connsiteY35" fmla="*/ 33338 h 40719"/>
                        <a:gd name="connsiteX36" fmla="*/ 72390 w 74295"/>
                        <a:gd name="connsiteY36" fmla="*/ 33338 h 40719"/>
                        <a:gd name="connsiteX37" fmla="*/ 72390 w 74295"/>
                        <a:gd name="connsiteY37" fmla="*/ 33338 h 40719"/>
                        <a:gd name="connsiteX38" fmla="*/ 71438 w 74295"/>
                        <a:gd name="connsiteY38" fmla="*/ 33338 h 40719"/>
                        <a:gd name="connsiteX39" fmla="*/ 61913 w 74295"/>
                        <a:gd name="connsiteY39" fmla="*/ 37148 h 40719"/>
                        <a:gd name="connsiteX40" fmla="*/ 45720 w 74295"/>
                        <a:gd name="connsiteY40" fmla="*/ 40005 h 40719"/>
                        <a:gd name="connsiteX41" fmla="*/ 36195 w 74295"/>
                        <a:gd name="connsiteY41" fmla="*/ 40005 h 40719"/>
                        <a:gd name="connsiteX42" fmla="*/ 25718 w 74295"/>
                        <a:gd name="connsiteY42" fmla="*/ 38100 h 40719"/>
                        <a:gd name="connsiteX43" fmla="*/ 9525 w 74295"/>
                        <a:gd name="connsiteY43" fmla="*/ 30480 h 40719"/>
                        <a:gd name="connsiteX44" fmla="*/ 1905 w 74295"/>
                        <a:gd name="connsiteY44" fmla="*/ 22860 h 40719"/>
                        <a:gd name="connsiteX45" fmla="*/ 0 w 74295"/>
                        <a:gd name="connsiteY45" fmla="*/ 18098 h 40719"/>
                        <a:gd name="connsiteX46" fmla="*/ 0 w 74295"/>
                        <a:gd name="connsiteY46" fmla="*/ 16193 h 40719"/>
                        <a:gd name="connsiteX47" fmla="*/ 9525 w 74295"/>
                        <a:gd name="connsiteY47" fmla="*/ 3810 h 40719"/>
                        <a:gd name="connsiteX48" fmla="*/ 23813 w 74295"/>
                        <a:gd name="connsiteY48" fmla="*/ 1905 h 40719"/>
                        <a:gd name="connsiteX49" fmla="*/ 24765 w 74295"/>
                        <a:gd name="connsiteY49" fmla="*/ 1905 h 40719"/>
                        <a:gd name="connsiteX50" fmla="*/ 24765 w 74295"/>
                        <a:gd name="connsiteY50" fmla="*/ 1905 h 40719"/>
                        <a:gd name="connsiteX51" fmla="*/ 24765 w 74295"/>
                        <a:gd name="connsiteY51" fmla="*/ 1905 h 40719"/>
                        <a:gd name="connsiteX52" fmla="*/ 25718 w 74295"/>
                        <a:gd name="connsiteY52" fmla="*/ 1905 h 40719"/>
                        <a:gd name="connsiteX53" fmla="*/ 25718 w 74295"/>
                        <a:gd name="connsiteY53" fmla="*/ 1905 h 40719"/>
                        <a:gd name="connsiteX54" fmla="*/ 25718 w 74295"/>
                        <a:gd name="connsiteY54" fmla="*/ 1905 h 40719"/>
                        <a:gd name="connsiteX55" fmla="*/ 38100 w 74295"/>
                        <a:gd name="connsiteY55" fmla="*/ 6668 h 40719"/>
                        <a:gd name="connsiteX56" fmla="*/ 51435 w 74295"/>
                        <a:gd name="connsiteY56" fmla="*/ 10478 h 40719"/>
                        <a:gd name="connsiteX57" fmla="*/ 60008 w 74295"/>
                        <a:gd name="connsiteY57" fmla="*/ 12382 h 40719"/>
                        <a:gd name="connsiteX58" fmla="*/ 60008 w 74295"/>
                        <a:gd name="connsiteY58" fmla="*/ 12382 h 40719"/>
                        <a:gd name="connsiteX59" fmla="*/ 65723 w 74295"/>
                        <a:gd name="connsiteY59" fmla="*/ 20003 h 40719"/>
                        <a:gd name="connsiteX60" fmla="*/ 71438 w 74295"/>
                        <a:gd name="connsiteY60" fmla="*/ 25718 h 40719"/>
                        <a:gd name="connsiteX61" fmla="*/ 74295 w 74295"/>
                        <a:gd name="connsiteY61" fmla="*/ 25718 h 40719"/>
                        <a:gd name="connsiteX62" fmla="*/ 74295 w 74295"/>
                        <a:gd name="connsiteY62" fmla="*/ 25718 h 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295" h="40719">
                          <a:moveTo>
                            <a:pt x="74295" y="25718"/>
                          </a:moveTo>
                          <a:cubicBezTo>
                            <a:pt x="71438" y="24765"/>
                            <a:pt x="68580" y="22860"/>
                            <a:pt x="66675" y="20003"/>
                          </a:cubicBezTo>
                          <a:cubicBezTo>
                            <a:pt x="65723" y="18098"/>
                            <a:pt x="63818" y="17145"/>
                            <a:pt x="62865" y="15240"/>
                          </a:cubicBezTo>
                          <a:cubicBezTo>
                            <a:pt x="61913" y="14288"/>
                            <a:pt x="61913" y="13335"/>
                            <a:pt x="60960" y="12382"/>
                          </a:cubicBezTo>
                          <a:cubicBezTo>
                            <a:pt x="60960" y="12382"/>
                            <a:pt x="60008" y="11430"/>
                            <a:pt x="60008" y="11430"/>
                          </a:cubicBezTo>
                          <a:cubicBezTo>
                            <a:pt x="60008" y="11430"/>
                            <a:pt x="60008" y="11430"/>
                            <a:pt x="60008" y="10478"/>
                          </a:cubicBezTo>
                          <a:cubicBezTo>
                            <a:pt x="60008" y="10478"/>
                            <a:pt x="60008" y="10478"/>
                            <a:pt x="60008" y="10478"/>
                          </a:cubicBezTo>
                          <a:cubicBezTo>
                            <a:pt x="52388" y="8573"/>
                            <a:pt x="44768" y="6668"/>
                            <a:pt x="37148" y="4763"/>
                          </a:cubicBezTo>
                          <a:cubicBezTo>
                            <a:pt x="33338" y="3810"/>
                            <a:pt x="29527" y="1905"/>
                            <a:pt x="25718" y="953"/>
                          </a:cubicBezTo>
                          <a:cubicBezTo>
                            <a:pt x="25718" y="953"/>
                            <a:pt x="25718" y="953"/>
                            <a:pt x="25718" y="953"/>
                          </a:cubicBezTo>
                          <a:lnTo>
                            <a:pt x="25718" y="953"/>
                          </a:lnTo>
                          <a:cubicBezTo>
                            <a:pt x="25718" y="953"/>
                            <a:pt x="25718" y="953"/>
                            <a:pt x="26670" y="953"/>
                          </a:cubicBezTo>
                          <a:cubicBezTo>
                            <a:pt x="25718" y="953"/>
                            <a:pt x="24765" y="0"/>
                            <a:pt x="23813" y="0"/>
                          </a:cubicBezTo>
                          <a:cubicBezTo>
                            <a:pt x="21908" y="0"/>
                            <a:pt x="19050" y="0"/>
                            <a:pt x="17145" y="0"/>
                          </a:cubicBezTo>
                          <a:cubicBezTo>
                            <a:pt x="13335" y="953"/>
                            <a:pt x="10477" y="1905"/>
                            <a:pt x="7620" y="4763"/>
                          </a:cubicBezTo>
                          <a:cubicBezTo>
                            <a:pt x="5715" y="6668"/>
                            <a:pt x="2858" y="8573"/>
                            <a:pt x="1905" y="11430"/>
                          </a:cubicBezTo>
                          <a:cubicBezTo>
                            <a:pt x="952" y="12382"/>
                            <a:pt x="952" y="14288"/>
                            <a:pt x="0" y="16193"/>
                          </a:cubicBezTo>
                          <a:cubicBezTo>
                            <a:pt x="0" y="16193"/>
                            <a:pt x="0" y="17145"/>
                            <a:pt x="0" y="17145"/>
                          </a:cubicBezTo>
                          <a:cubicBezTo>
                            <a:pt x="0" y="18098"/>
                            <a:pt x="0" y="19050"/>
                            <a:pt x="952" y="20003"/>
                          </a:cubicBezTo>
                          <a:cubicBezTo>
                            <a:pt x="1905" y="21907"/>
                            <a:pt x="3810" y="24765"/>
                            <a:pt x="4763" y="25718"/>
                          </a:cubicBezTo>
                          <a:cubicBezTo>
                            <a:pt x="7620" y="28575"/>
                            <a:pt x="11430" y="31432"/>
                            <a:pt x="15240" y="33338"/>
                          </a:cubicBezTo>
                          <a:cubicBezTo>
                            <a:pt x="18098" y="34290"/>
                            <a:pt x="20955" y="36195"/>
                            <a:pt x="23813" y="37148"/>
                          </a:cubicBezTo>
                          <a:cubicBezTo>
                            <a:pt x="26670" y="38100"/>
                            <a:pt x="30480" y="39053"/>
                            <a:pt x="33338" y="40005"/>
                          </a:cubicBezTo>
                          <a:cubicBezTo>
                            <a:pt x="39052" y="40957"/>
                            <a:pt x="45720" y="40957"/>
                            <a:pt x="51435" y="40005"/>
                          </a:cubicBezTo>
                          <a:cubicBezTo>
                            <a:pt x="56198" y="39053"/>
                            <a:pt x="60960" y="38100"/>
                            <a:pt x="65723" y="36195"/>
                          </a:cubicBezTo>
                          <a:cubicBezTo>
                            <a:pt x="68580" y="35243"/>
                            <a:pt x="70485" y="34290"/>
                            <a:pt x="73343" y="33338"/>
                          </a:cubicBezTo>
                          <a:cubicBezTo>
                            <a:pt x="73343" y="33338"/>
                            <a:pt x="73343" y="33338"/>
                            <a:pt x="73343" y="33338"/>
                          </a:cubicBezTo>
                          <a:cubicBezTo>
                            <a:pt x="73343" y="33338"/>
                            <a:pt x="73343" y="33338"/>
                            <a:pt x="73343" y="33338"/>
                          </a:cubicBezTo>
                          <a:cubicBezTo>
                            <a:pt x="73343" y="31432"/>
                            <a:pt x="73343" y="29528"/>
                            <a:pt x="73343" y="27623"/>
                          </a:cubicBezTo>
                          <a:cubicBezTo>
                            <a:pt x="74295" y="27623"/>
                            <a:pt x="74295" y="26670"/>
                            <a:pt x="74295" y="25718"/>
                          </a:cubicBezTo>
                          <a:cubicBezTo>
                            <a:pt x="74295" y="25718"/>
                            <a:pt x="74295" y="25718"/>
                            <a:pt x="74295" y="25718"/>
                          </a:cubicBezTo>
                          <a:cubicBezTo>
                            <a:pt x="73343" y="26670"/>
                            <a:pt x="73343" y="26670"/>
                            <a:pt x="73343" y="27623"/>
                          </a:cubicBezTo>
                          <a:cubicBezTo>
                            <a:pt x="73343" y="29528"/>
                            <a:pt x="72390" y="30480"/>
                            <a:pt x="72390" y="32385"/>
                          </a:cubicBezTo>
                          <a:cubicBezTo>
                            <a:pt x="72390" y="32385"/>
                            <a:pt x="72390" y="32385"/>
                            <a:pt x="72390" y="33338"/>
                          </a:cubicBezTo>
                          <a:cubicBezTo>
                            <a:pt x="72390" y="33338"/>
                            <a:pt x="72390" y="33338"/>
                            <a:pt x="72390" y="33338"/>
                          </a:cubicBezTo>
                          <a:cubicBezTo>
                            <a:pt x="73343" y="39053"/>
                            <a:pt x="72390" y="33338"/>
                            <a:pt x="72390" y="33338"/>
                          </a:cubicBezTo>
                          <a:cubicBezTo>
                            <a:pt x="72390" y="33338"/>
                            <a:pt x="72390" y="33338"/>
                            <a:pt x="72390" y="33338"/>
                          </a:cubicBezTo>
                          <a:cubicBezTo>
                            <a:pt x="72390" y="33338"/>
                            <a:pt x="72390" y="33338"/>
                            <a:pt x="72390" y="33338"/>
                          </a:cubicBezTo>
                          <a:cubicBezTo>
                            <a:pt x="72390" y="33338"/>
                            <a:pt x="71438" y="33338"/>
                            <a:pt x="71438" y="33338"/>
                          </a:cubicBezTo>
                          <a:cubicBezTo>
                            <a:pt x="68580" y="34290"/>
                            <a:pt x="64770" y="36195"/>
                            <a:pt x="61913" y="37148"/>
                          </a:cubicBezTo>
                          <a:cubicBezTo>
                            <a:pt x="56198" y="39053"/>
                            <a:pt x="51435" y="40005"/>
                            <a:pt x="45720" y="40005"/>
                          </a:cubicBezTo>
                          <a:cubicBezTo>
                            <a:pt x="42863" y="40005"/>
                            <a:pt x="39052" y="40005"/>
                            <a:pt x="36195" y="40005"/>
                          </a:cubicBezTo>
                          <a:cubicBezTo>
                            <a:pt x="32385" y="40005"/>
                            <a:pt x="29527" y="39053"/>
                            <a:pt x="25718" y="38100"/>
                          </a:cubicBezTo>
                          <a:cubicBezTo>
                            <a:pt x="20002" y="36195"/>
                            <a:pt x="14288" y="34290"/>
                            <a:pt x="9525" y="30480"/>
                          </a:cubicBezTo>
                          <a:cubicBezTo>
                            <a:pt x="6668" y="28575"/>
                            <a:pt x="3810" y="25718"/>
                            <a:pt x="1905" y="22860"/>
                          </a:cubicBezTo>
                          <a:cubicBezTo>
                            <a:pt x="952" y="20955"/>
                            <a:pt x="0" y="20003"/>
                            <a:pt x="0" y="18098"/>
                          </a:cubicBezTo>
                          <a:cubicBezTo>
                            <a:pt x="0" y="17145"/>
                            <a:pt x="0" y="16193"/>
                            <a:pt x="0" y="16193"/>
                          </a:cubicBezTo>
                          <a:cubicBezTo>
                            <a:pt x="952" y="10478"/>
                            <a:pt x="4763" y="6668"/>
                            <a:pt x="9525" y="3810"/>
                          </a:cubicBezTo>
                          <a:cubicBezTo>
                            <a:pt x="13335" y="953"/>
                            <a:pt x="19050" y="0"/>
                            <a:pt x="23813" y="1905"/>
                          </a:cubicBezTo>
                          <a:cubicBezTo>
                            <a:pt x="23813" y="1905"/>
                            <a:pt x="23813" y="1905"/>
                            <a:pt x="24765" y="1905"/>
                          </a:cubicBezTo>
                          <a:cubicBezTo>
                            <a:pt x="24765" y="1905"/>
                            <a:pt x="24765" y="1905"/>
                            <a:pt x="24765" y="1905"/>
                          </a:cubicBezTo>
                          <a:cubicBezTo>
                            <a:pt x="24765" y="1905"/>
                            <a:pt x="24765" y="1905"/>
                            <a:pt x="24765" y="1905"/>
                          </a:cubicBezTo>
                          <a:cubicBezTo>
                            <a:pt x="24765" y="1905"/>
                            <a:pt x="24765" y="1905"/>
                            <a:pt x="25718" y="1905"/>
                          </a:cubicBezTo>
                          <a:lnTo>
                            <a:pt x="25718" y="1905"/>
                          </a:lnTo>
                          <a:cubicBezTo>
                            <a:pt x="25718" y="1905"/>
                            <a:pt x="25718" y="1905"/>
                            <a:pt x="25718" y="1905"/>
                          </a:cubicBezTo>
                          <a:cubicBezTo>
                            <a:pt x="29527" y="3810"/>
                            <a:pt x="34290" y="4763"/>
                            <a:pt x="38100" y="6668"/>
                          </a:cubicBezTo>
                          <a:cubicBezTo>
                            <a:pt x="42863" y="8573"/>
                            <a:pt x="47625" y="9525"/>
                            <a:pt x="51435" y="10478"/>
                          </a:cubicBezTo>
                          <a:cubicBezTo>
                            <a:pt x="54293" y="11430"/>
                            <a:pt x="57150" y="11430"/>
                            <a:pt x="60008" y="12382"/>
                          </a:cubicBezTo>
                          <a:cubicBezTo>
                            <a:pt x="60008" y="12382"/>
                            <a:pt x="60008" y="12382"/>
                            <a:pt x="60008" y="12382"/>
                          </a:cubicBezTo>
                          <a:cubicBezTo>
                            <a:pt x="61913" y="15240"/>
                            <a:pt x="63818" y="17145"/>
                            <a:pt x="65723" y="20003"/>
                          </a:cubicBezTo>
                          <a:cubicBezTo>
                            <a:pt x="67627" y="21907"/>
                            <a:pt x="69533" y="23813"/>
                            <a:pt x="71438" y="25718"/>
                          </a:cubicBezTo>
                          <a:cubicBezTo>
                            <a:pt x="71438" y="24765"/>
                            <a:pt x="73343" y="25718"/>
                            <a:pt x="74295" y="25718"/>
                          </a:cubicBezTo>
                          <a:cubicBezTo>
                            <a:pt x="74295" y="25718"/>
                            <a:pt x="74295" y="25718"/>
                            <a:pt x="74295" y="25718"/>
                          </a:cubicBezTo>
                          <a:close/>
                        </a:path>
                      </a:pathLst>
                    </a:custGeom>
                    <a:solidFill>
                      <a:srgbClr val="1D5C96"/>
                    </a:solidFill>
                    <a:ln w="9525" cap="flat">
                      <a:noFill/>
                      <a:prstDash val="solid"/>
                      <a:miter/>
                    </a:ln>
                  </p:spPr>
                  <p:txBody>
                    <a:bodyPr rtlCol="0" anchor="ctr"/>
                    <a:lstStyle/>
                    <a:p>
                      <a:endParaRPr lang="en-US"/>
                    </a:p>
                  </p:txBody>
                </p:sp>
              </p:grpSp>
              <p:grpSp>
                <p:nvGrpSpPr>
                  <p:cNvPr id="3171" name="Graphic 4">
                    <a:extLst>
                      <a:ext uri="{FF2B5EF4-FFF2-40B4-BE49-F238E27FC236}">
                        <a16:creationId xmlns:a16="http://schemas.microsoft.com/office/drawing/2014/main" id="{543DD663-FF5D-4CB8-A1F9-755EC878D9A2}"/>
                      </a:ext>
                    </a:extLst>
                  </p:cNvPr>
                  <p:cNvGrpSpPr/>
                  <p:nvPr/>
                </p:nvGrpSpPr>
                <p:grpSpPr>
                  <a:xfrm>
                    <a:off x="1460182" y="849947"/>
                    <a:ext cx="76914" cy="44790"/>
                    <a:chOff x="1460182" y="849947"/>
                    <a:chExt cx="76914" cy="44790"/>
                  </a:xfrm>
                </p:grpSpPr>
                <p:sp>
                  <p:nvSpPr>
                    <p:cNvPr id="3172" name="Freeform: Shape 3171">
                      <a:extLst>
                        <a:ext uri="{FF2B5EF4-FFF2-40B4-BE49-F238E27FC236}">
                          <a16:creationId xmlns:a16="http://schemas.microsoft.com/office/drawing/2014/main" id="{AA7A6757-3285-4EEF-B21E-E18687BF3B37}"/>
                        </a:ext>
                      </a:extLst>
                    </p:cNvPr>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path>
                      </a:pathLst>
                    </a:custGeom>
                    <a:solidFill>
                      <a:srgbClr val="3981D1"/>
                    </a:solidFill>
                    <a:ln w="9525" cap="flat">
                      <a:noFill/>
                      <a:prstDash val="solid"/>
                      <a:miter/>
                    </a:ln>
                  </p:spPr>
                  <p:txBody>
                    <a:bodyPr rtlCol="0" anchor="ctr"/>
                    <a:lstStyle/>
                    <a:p>
                      <a:endParaRPr lang="en-US"/>
                    </a:p>
                  </p:txBody>
                </p:sp>
                <p:sp>
                  <p:nvSpPr>
                    <p:cNvPr id="3173" name="Freeform: Shape 3172">
                      <a:extLst>
                        <a:ext uri="{FF2B5EF4-FFF2-40B4-BE49-F238E27FC236}">
                          <a16:creationId xmlns:a16="http://schemas.microsoft.com/office/drawing/2014/main" id="{E1DF4A39-148B-4545-95C2-65629E5ECE18}"/>
                        </a:ext>
                      </a:extLst>
                    </p:cNvPr>
                    <p:cNvSpPr/>
                    <p:nvPr/>
                  </p:nvSpPr>
                  <p:spPr>
                    <a:xfrm>
                      <a:off x="1460182" y="849947"/>
                      <a:ext cx="76914" cy="43814"/>
                    </a:xfrm>
                    <a:custGeom>
                      <a:avLst/>
                      <a:gdLst>
                        <a:gd name="connsiteX0" fmla="*/ 74295 w 76914"/>
                        <a:gd name="connsiteY0" fmla="*/ 0 h 43814"/>
                        <a:gd name="connsiteX1" fmla="*/ 59055 w 76914"/>
                        <a:gd name="connsiteY1" fmla="*/ 4763 h 43814"/>
                        <a:gd name="connsiteX2" fmla="*/ 42863 w 76914"/>
                        <a:gd name="connsiteY2" fmla="*/ 8573 h 43814"/>
                        <a:gd name="connsiteX3" fmla="*/ 24765 w 76914"/>
                        <a:gd name="connsiteY3" fmla="*/ 11430 h 43814"/>
                        <a:gd name="connsiteX4" fmla="*/ 22860 w 76914"/>
                        <a:gd name="connsiteY4" fmla="*/ 11430 h 43814"/>
                        <a:gd name="connsiteX5" fmla="*/ 21907 w 76914"/>
                        <a:gd name="connsiteY5" fmla="*/ 11430 h 43814"/>
                        <a:gd name="connsiteX6" fmla="*/ 20955 w 76914"/>
                        <a:gd name="connsiteY6" fmla="*/ 12382 h 43814"/>
                        <a:gd name="connsiteX7" fmla="*/ 17145 w 76914"/>
                        <a:gd name="connsiteY7" fmla="*/ 14288 h 43814"/>
                        <a:gd name="connsiteX8" fmla="*/ 9525 w 76914"/>
                        <a:gd name="connsiteY8" fmla="*/ 18098 h 43814"/>
                        <a:gd name="connsiteX9" fmla="*/ 3810 w 76914"/>
                        <a:gd name="connsiteY9" fmla="*/ 20002 h 43814"/>
                        <a:gd name="connsiteX10" fmla="*/ 952 w 76914"/>
                        <a:gd name="connsiteY10" fmla="*/ 20955 h 43814"/>
                        <a:gd name="connsiteX11" fmla="*/ 952 w 76914"/>
                        <a:gd name="connsiteY11" fmla="*/ 20955 h 43814"/>
                        <a:gd name="connsiteX12" fmla="*/ 952 w 76914"/>
                        <a:gd name="connsiteY12" fmla="*/ 20955 h 43814"/>
                        <a:gd name="connsiteX13" fmla="*/ 1905 w 76914"/>
                        <a:gd name="connsiteY13" fmla="*/ 22860 h 43814"/>
                        <a:gd name="connsiteX14" fmla="*/ 1905 w 76914"/>
                        <a:gd name="connsiteY14" fmla="*/ 28575 h 43814"/>
                        <a:gd name="connsiteX15" fmla="*/ 952 w 76914"/>
                        <a:gd name="connsiteY15" fmla="*/ 32385 h 43814"/>
                        <a:gd name="connsiteX16" fmla="*/ 952 w 76914"/>
                        <a:gd name="connsiteY16" fmla="*/ 32385 h 43814"/>
                        <a:gd name="connsiteX17" fmla="*/ 2857 w 76914"/>
                        <a:gd name="connsiteY17" fmla="*/ 33338 h 43814"/>
                        <a:gd name="connsiteX18" fmla="*/ 9525 w 76914"/>
                        <a:gd name="connsiteY18" fmla="*/ 36195 h 43814"/>
                        <a:gd name="connsiteX19" fmla="*/ 20002 w 76914"/>
                        <a:gd name="connsiteY19" fmla="*/ 40005 h 43814"/>
                        <a:gd name="connsiteX20" fmla="*/ 36195 w 76914"/>
                        <a:gd name="connsiteY20" fmla="*/ 42863 h 43814"/>
                        <a:gd name="connsiteX21" fmla="*/ 43815 w 76914"/>
                        <a:gd name="connsiteY21" fmla="*/ 42863 h 43814"/>
                        <a:gd name="connsiteX22" fmla="*/ 49530 w 76914"/>
                        <a:gd name="connsiteY22" fmla="*/ 41910 h 43814"/>
                        <a:gd name="connsiteX23" fmla="*/ 60007 w 76914"/>
                        <a:gd name="connsiteY23" fmla="*/ 37148 h 43814"/>
                        <a:gd name="connsiteX24" fmla="*/ 67627 w 76914"/>
                        <a:gd name="connsiteY24" fmla="*/ 29527 h 43814"/>
                        <a:gd name="connsiteX25" fmla="*/ 73342 w 76914"/>
                        <a:gd name="connsiteY25" fmla="*/ 20002 h 43814"/>
                        <a:gd name="connsiteX26" fmla="*/ 76200 w 76914"/>
                        <a:gd name="connsiteY26" fmla="*/ 10477 h 43814"/>
                        <a:gd name="connsiteX27" fmla="*/ 76200 w 76914"/>
                        <a:gd name="connsiteY27" fmla="*/ 952 h 43814"/>
                        <a:gd name="connsiteX28" fmla="*/ 74295 w 76914"/>
                        <a:gd name="connsiteY28" fmla="*/ 0 h 43814"/>
                        <a:gd name="connsiteX29" fmla="*/ 74295 w 76914"/>
                        <a:gd name="connsiteY29" fmla="*/ 0 h 43814"/>
                        <a:gd name="connsiteX30" fmla="*/ 75247 w 76914"/>
                        <a:gd name="connsiteY30" fmla="*/ 9525 h 43814"/>
                        <a:gd name="connsiteX31" fmla="*/ 72390 w 76914"/>
                        <a:gd name="connsiteY31" fmla="*/ 19050 h 43814"/>
                        <a:gd name="connsiteX32" fmla="*/ 67627 w 76914"/>
                        <a:gd name="connsiteY32" fmla="*/ 28575 h 43814"/>
                        <a:gd name="connsiteX33" fmla="*/ 60007 w 76914"/>
                        <a:gd name="connsiteY33" fmla="*/ 36195 h 43814"/>
                        <a:gd name="connsiteX34" fmla="*/ 50482 w 76914"/>
                        <a:gd name="connsiteY34" fmla="*/ 41910 h 43814"/>
                        <a:gd name="connsiteX35" fmla="*/ 39052 w 76914"/>
                        <a:gd name="connsiteY35" fmla="*/ 43815 h 43814"/>
                        <a:gd name="connsiteX36" fmla="*/ 30480 w 76914"/>
                        <a:gd name="connsiteY36" fmla="*/ 42863 h 43814"/>
                        <a:gd name="connsiteX37" fmla="*/ 22860 w 76914"/>
                        <a:gd name="connsiteY37" fmla="*/ 41910 h 43814"/>
                        <a:gd name="connsiteX38" fmla="*/ 10477 w 76914"/>
                        <a:gd name="connsiteY38" fmla="*/ 39052 h 43814"/>
                        <a:gd name="connsiteX39" fmla="*/ 2857 w 76914"/>
                        <a:gd name="connsiteY39" fmla="*/ 36195 h 43814"/>
                        <a:gd name="connsiteX40" fmla="*/ 0 w 76914"/>
                        <a:gd name="connsiteY40" fmla="*/ 34290 h 43814"/>
                        <a:gd name="connsiteX41" fmla="*/ 0 w 76914"/>
                        <a:gd name="connsiteY41" fmla="*/ 34290 h 43814"/>
                        <a:gd name="connsiteX42" fmla="*/ 0 w 76914"/>
                        <a:gd name="connsiteY42" fmla="*/ 34290 h 43814"/>
                        <a:gd name="connsiteX43" fmla="*/ 0 w 76914"/>
                        <a:gd name="connsiteY43" fmla="*/ 34290 h 43814"/>
                        <a:gd name="connsiteX44" fmla="*/ 0 w 76914"/>
                        <a:gd name="connsiteY44" fmla="*/ 34290 h 43814"/>
                        <a:gd name="connsiteX45" fmla="*/ 952 w 76914"/>
                        <a:gd name="connsiteY45" fmla="*/ 22860 h 43814"/>
                        <a:gd name="connsiteX46" fmla="*/ 952 w 76914"/>
                        <a:gd name="connsiteY46" fmla="*/ 21907 h 43814"/>
                        <a:gd name="connsiteX47" fmla="*/ 952 w 76914"/>
                        <a:gd name="connsiteY47" fmla="*/ 21907 h 43814"/>
                        <a:gd name="connsiteX48" fmla="*/ 7620 w 76914"/>
                        <a:gd name="connsiteY48" fmla="*/ 19050 h 43814"/>
                        <a:gd name="connsiteX49" fmla="*/ 14288 w 76914"/>
                        <a:gd name="connsiteY49" fmla="*/ 16193 h 43814"/>
                        <a:gd name="connsiteX50" fmla="*/ 18097 w 76914"/>
                        <a:gd name="connsiteY50" fmla="*/ 14288 h 43814"/>
                        <a:gd name="connsiteX51" fmla="*/ 20002 w 76914"/>
                        <a:gd name="connsiteY51" fmla="*/ 13335 h 43814"/>
                        <a:gd name="connsiteX52" fmla="*/ 20955 w 76914"/>
                        <a:gd name="connsiteY52" fmla="*/ 12382 h 43814"/>
                        <a:gd name="connsiteX53" fmla="*/ 21907 w 76914"/>
                        <a:gd name="connsiteY53" fmla="*/ 12382 h 43814"/>
                        <a:gd name="connsiteX54" fmla="*/ 40005 w 76914"/>
                        <a:gd name="connsiteY54" fmla="*/ 9525 h 43814"/>
                        <a:gd name="connsiteX55" fmla="*/ 56197 w 76914"/>
                        <a:gd name="connsiteY55" fmla="*/ 5715 h 43814"/>
                        <a:gd name="connsiteX56" fmla="*/ 71438 w 76914"/>
                        <a:gd name="connsiteY56" fmla="*/ 952 h 43814"/>
                        <a:gd name="connsiteX57" fmla="*/ 74295 w 76914"/>
                        <a:gd name="connsiteY57" fmla="*/ 0 h 43814"/>
                        <a:gd name="connsiteX58" fmla="*/ 74295 w 76914"/>
                        <a:gd name="connsiteY58"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6914" h="43814">
                          <a:moveTo>
                            <a:pt x="74295" y="0"/>
                          </a:moveTo>
                          <a:cubicBezTo>
                            <a:pt x="69533" y="1905"/>
                            <a:pt x="64770" y="3810"/>
                            <a:pt x="59055" y="4763"/>
                          </a:cubicBezTo>
                          <a:cubicBezTo>
                            <a:pt x="53340" y="6668"/>
                            <a:pt x="47625" y="7620"/>
                            <a:pt x="42863" y="8573"/>
                          </a:cubicBezTo>
                          <a:cubicBezTo>
                            <a:pt x="37147" y="9525"/>
                            <a:pt x="30480" y="10477"/>
                            <a:pt x="24765" y="11430"/>
                          </a:cubicBezTo>
                          <a:cubicBezTo>
                            <a:pt x="23813" y="11430"/>
                            <a:pt x="22860" y="11430"/>
                            <a:pt x="22860" y="11430"/>
                          </a:cubicBezTo>
                          <a:cubicBezTo>
                            <a:pt x="22860" y="11430"/>
                            <a:pt x="21907" y="11430"/>
                            <a:pt x="21907" y="11430"/>
                          </a:cubicBezTo>
                          <a:cubicBezTo>
                            <a:pt x="21907" y="11430"/>
                            <a:pt x="20955" y="11430"/>
                            <a:pt x="20955" y="12382"/>
                          </a:cubicBezTo>
                          <a:cubicBezTo>
                            <a:pt x="20002" y="13335"/>
                            <a:pt x="18097" y="14288"/>
                            <a:pt x="17145" y="14288"/>
                          </a:cubicBezTo>
                          <a:cubicBezTo>
                            <a:pt x="14288" y="15240"/>
                            <a:pt x="12382" y="17145"/>
                            <a:pt x="9525" y="18098"/>
                          </a:cubicBezTo>
                          <a:cubicBezTo>
                            <a:pt x="7620" y="19050"/>
                            <a:pt x="5715" y="20002"/>
                            <a:pt x="3810" y="20002"/>
                          </a:cubicBezTo>
                          <a:cubicBezTo>
                            <a:pt x="2857" y="20002"/>
                            <a:pt x="1905" y="20955"/>
                            <a:pt x="952" y="20955"/>
                          </a:cubicBezTo>
                          <a:cubicBezTo>
                            <a:pt x="952" y="20955"/>
                            <a:pt x="952" y="20955"/>
                            <a:pt x="952" y="20955"/>
                          </a:cubicBezTo>
                          <a:cubicBezTo>
                            <a:pt x="952" y="20955"/>
                            <a:pt x="952" y="20955"/>
                            <a:pt x="952" y="20955"/>
                          </a:cubicBezTo>
                          <a:cubicBezTo>
                            <a:pt x="952" y="21907"/>
                            <a:pt x="952" y="22860"/>
                            <a:pt x="1905" y="22860"/>
                          </a:cubicBezTo>
                          <a:cubicBezTo>
                            <a:pt x="1905" y="24765"/>
                            <a:pt x="1905" y="26670"/>
                            <a:pt x="1905" y="28575"/>
                          </a:cubicBezTo>
                          <a:cubicBezTo>
                            <a:pt x="1905" y="29527"/>
                            <a:pt x="952" y="31432"/>
                            <a:pt x="952" y="32385"/>
                          </a:cubicBezTo>
                          <a:cubicBezTo>
                            <a:pt x="952" y="32385"/>
                            <a:pt x="952" y="32385"/>
                            <a:pt x="952" y="32385"/>
                          </a:cubicBezTo>
                          <a:cubicBezTo>
                            <a:pt x="1905" y="33338"/>
                            <a:pt x="1905" y="33338"/>
                            <a:pt x="2857" y="33338"/>
                          </a:cubicBezTo>
                          <a:cubicBezTo>
                            <a:pt x="4763" y="34290"/>
                            <a:pt x="6667" y="35243"/>
                            <a:pt x="9525" y="36195"/>
                          </a:cubicBezTo>
                          <a:cubicBezTo>
                            <a:pt x="13335" y="37148"/>
                            <a:pt x="16192" y="39052"/>
                            <a:pt x="20002" y="40005"/>
                          </a:cubicBezTo>
                          <a:cubicBezTo>
                            <a:pt x="24765" y="40957"/>
                            <a:pt x="30480" y="41910"/>
                            <a:pt x="36195" y="42863"/>
                          </a:cubicBezTo>
                          <a:cubicBezTo>
                            <a:pt x="39052" y="42863"/>
                            <a:pt x="40957" y="42863"/>
                            <a:pt x="43815" y="42863"/>
                          </a:cubicBezTo>
                          <a:cubicBezTo>
                            <a:pt x="45720" y="42863"/>
                            <a:pt x="47625" y="42863"/>
                            <a:pt x="49530" y="41910"/>
                          </a:cubicBezTo>
                          <a:cubicBezTo>
                            <a:pt x="53340" y="40957"/>
                            <a:pt x="56197" y="39052"/>
                            <a:pt x="60007" y="37148"/>
                          </a:cubicBezTo>
                          <a:cubicBezTo>
                            <a:pt x="62865" y="35243"/>
                            <a:pt x="65722" y="32385"/>
                            <a:pt x="67627" y="29527"/>
                          </a:cubicBezTo>
                          <a:cubicBezTo>
                            <a:pt x="69533" y="26670"/>
                            <a:pt x="71438" y="23813"/>
                            <a:pt x="73342" y="20002"/>
                          </a:cubicBezTo>
                          <a:cubicBezTo>
                            <a:pt x="75247" y="17145"/>
                            <a:pt x="76200" y="13335"/>
                            <a:pt x="76200" y="10477"/>
                          </a:cubicBezTo>
                          <a:cubicBezTo>
                            <a:pt x="77152" y="7620"/>
                            <a:pt x="77152" y="3810"/>
                            <a:pt x="76200" y="952"/>
                          </a:cubicBezTo>
                          <a:cubicBezTo>
                            <a:pt x="74295" y="1905"/>
                            <a:pt x="74295" y="952"/>
                            <a:pt x="74295" y="0"/>
                          </a:cubicBezTo>
                          <a:cubicBezTo>
                            <a:pt x="74295" y="0"/>
                            <a:pt x="74295" y="0"/>
                            <a:pt x="74295" y="0"/>
                          </a:cubicBezTo>
                          <a:cubicBezTo>
                            <a:pt x="75247" y="2857"/>
                            <a:pt x="75247" y="5715"/>
                            <a:pt x="75247" y="9525"/>
                          </a:cubicBezTo>
                          <a:cubicBezTo>
                            <a:pt x="75247" y="13335"/>
                            <a:pt x="74295" y="16193"/>
                            <a:pt x="72390" y="19050"/>
                          </a:cubicBezTo>
                          <a:cubicBezTo>
                            <a:pt x="71438" y="22860"/>
                            <a:pt x="69533" y="25718"/>
                            <a:pt x="67627" y="28575"/>
                          </a:cubicBezTo>
                          <a:cubicBezTo>
                            <a:pt x="65722" y="31432"/>
                            <a:pt x="62865" y="34290"/>
                            <a:pt x="60007" y="36195"/>
                          </a:cubicBezTo>
                          <a:cubicBezTo>
                            <a:pt x="57150" y="38100"/>
                            <a:pt x="54292" y="40005"/>
                            <a:pt x="50482" y="41910"/>
                          </a:cubicBezTo>
                          <a:cubicBezTo>
                            <a:pt x="46672" y="42863"/>
                            <a:pt x="42863" y="43815"/>
                            <a:pt x="39052" y="43815"/>
                          </a:cubicBezTo>
                          <a:cubicBezTo>
                            <a:pt x="36195" y="43815"/>
                            <a:pt x="33338" y="43815"/>
                            <a:pt x="30480" y="42863"/>
                          </a:cubicBezTo>
                          <a:cubicBezTo>
                            <a:pt x="27622" y="42863"/>
                            <a:pt x="24765" y="41910"/>
                            <a:pt x="22860" y="41910"/>
                          </a:cubicBezTo>
                          <a:cubicBezTo>
                            <a:pt x="19050" y="40957"/>
                            <a:pt x="15240" y="40005"/>
                            <a:pt x="10477" y="39052"/>
                          </a:cubicBezTo>
                          <a:cubicBezTo>
                            <a:pt x="7620" y="38100"/>
                            <a:pt x="5715" y="37148"/>
                            <a:pt x="2857" y="36195"/>
                          </a:cubicBezTo>
                          <a:cubicBezTo>
                            <a:pt x="1905" y="35243"/>
                            <a:pt x="952" y="35243"/>
                            <a:pt x="0" y="34290"/>
                          </a:cubicBezTo>
                          <a:cubicBezTo>
                            <a:pt x="0" y="34290"/>
                            <a:pt x="0" y="34290"/>
                            <a:pt x="0" y="34290"/>
                          </a:cubicBezTo>
                          <a:lnTo>
                            <a:pt x="0" y="34290"/>
                          </a:lnTo>
                          <a:lnTo>
                            <a:pt x="0" y="34290"/>
                          </a:lnTo>
                          <a:cubicBezTo>
                            <a:pt x="0" y="34290"/>
                            <a:pt x="0" y="34290"/>
                            <a:pt x="0" y="34290"/>
                          </a:cubicBezTo>
                          <a:cubicBezTo>
                            <a:pt x="1905" y="30480"/>
                            <a:pt x="1905" y="26670"/>
                            <a:pt x="952" y="22860"/>
                          </a:cubicBezTo>
                          <a:cubicBezTo>
                            <a:pt x="952" y="22860"/>
                            <a:pt x="952" y="21907"/>
                            <a:pt x="952" y="21907"/>
                          </a:cubicBezTo>
                          <a:lnTo>
                            <a:pt x="952" y="21907"/>
                          </a:lnTo>
                          <a:cubicBezTo>
                            <a:pt x="3810" y="20955"/>
                            <a:pt x="5715" y="20002"/>
                            <a:pt x="7620" y="19050"/>
                          </a:cubicBezTo>
                          <a:cubicBezTo>
                            <a:pt x="9525" y="18098"/>
                            <a:pt x="12382" y="17145"/>
                            <a:pt x="14288" y="16193"/>
                          </a:cubicBezTo>
                          <a:cubicBezTo>
                            <a:pt x="15240" y="15240"/>
                            <a:pt x="17145" y="15240"/>
                            <a:pt x="18097" y="14288"/>
                          </a:cubicBezTo>
                          <a:cubicBezTo>
                            <a:pt x="19050" y="14288"/>
                            <a:pt x="19050" y="13335"/>
                            <a:pt x="20002" y="13335"/>
                          </a:cubicBezTo>
                          <a:cubicBezTo>
                            <a:pt x="20002" y="13335"/>
                            <a:pt x="20955" y="13335"/>
                            <a:pt x="20955" y="12382"/>
                          </a:cubicBezTo>
                          <a:cubicBezTo>
                            <a:pt x="20955" y="12382"/>
                            <a:pt x="21907" y="12382"/>
                            <a:pt x="21907" y="12382"/>
                          </a:cubicBezTo>
                          <a:cubicBezTo>
                            <a:pt x="27622" y="11430"/>
                            <a:pt x="34290" y="11430"/>
                            <a:pt x="40005" y="9525"/>
                          </a:cubicBezTo>
                          <a:cubicBezTo>
                            <a:pt x="45720" y="8573"/>
                            <a:pt x="51435" y="7620"/>
                            <a:pt x="56197" y="5715"/>
                          </a:cubicBezTo>
                          <a:cubicBezTo>
                            <a:pt x="60960" y="3810"/>
                            <a:pt x="66675" y="2857"/>
                            <a:pt x="71438" y="952"/>
                          </a:cubicBezTo>
                          <a:cubicBezTo>
                            <a:pt x="73342" y="952"/>
                            <a:pt x="73342" y="0"/>
                            <a:pt x="74295" y="0"/>
                          </a:cubicBezTo>
                          <a:cubicBezTo>
                            <a:pt x="74295" y="0"/>
                            <a:pt x="74295" y="0"/>
                            <a:pt x="74295" y="0"/>
                          </a:cubicBezTo>
                          <a:close/>
                        </a:path>
                      </a:pathLst>
                    </a:custGeom>
                    <a:solidFill>
                      <a:srgbClr val="1D5C96"/>
                    </a:solidFill>
                    <a:ln w="9525" cap="flat">
                      <a:noFill/>
                      <a:prstDash val="solid"/>
                      <a:miter/>
                    </a:ln>
                  </p:spPr>
                  <p:txBody>
                    <a:bodyPr rtlCol="0" anchor="ctr"/>
                    <a:lstStyle/>
                    <a:p>
                      <a:endParaRPr lang="en-US"/>
                    </a:p>
                  </p:txBody>
                </p:sp>
              </p:grpSp>
            </p:grpSp>
            <p:grpSp>
              <p:nvGrpSpPr>
                <p:cNvPr id="3174" name="Graphic 4">
                  <a:extLst>
                    <a:ext uri="{FF2B5EF4-FFF2-40B4-BE49-F238E27FC236}">
                      <a16:creationId xmlns:a16="http://schemas.microsoft.com/office/drawing/2014/main" id="{2A326E06-F2C9-47EA-91E5-42326FB8F9CD}"/>
                    </a:ext>
                  </a:extLst>
                </p:cNvPr>
                <p:cNvGrpSpPr/>
                <p:nvPr/>
              </p:nvGrpSpPr>
              <p:grpSpPr>
                <a:xfrm>
                  <a:off x="1395412" y="848041"/>
                  <a:ext cx="129540" cy="33337"/>
                  <a:chOff x="1395412" y="848041"/>
                  <a:chExt cx="129540" cy="33337"/>
                </a:xfrm>
                <a:solidFill>
                  <a:srgbClr val="1D5C96"/>
                </a:solidFill>
              </p:grpSpPr>
              <p:sp>
                <p:nvSpPr>
                  <p:cNvPr id="3175" name="Freeform: Shape 3174">
                    <a:extLst>
                      <a:ext uri="{FF2B5EF4-FFF2-40B4-BE49-F238E27FC236}">
                        <a16:creationId xmlns:a16="http://schemas.microsoft.com/office/drawing/2014/main" id="{632AFB5B-AA12-4C03-9B9E-703AA40B7684}"/>
                      </a:ext>
                    </a:extLst>
                  </p:cNvPr>
                  <p:cNvSpPr/>
                  <p:nvPr/>
                </p:nvSpPr>
                <p:spPr>
                  <a:xfrm>
                    <a:off x="1461135" y="877569"/>
                    <a:ext cx="20954" cy="3809"/>
                  </a:xfrm>
                  <a:custGeom>
                    <a:avLst/>
                    <a:gdLst>
                      <a:gd name="connsiteX0" fmla="*/ 0 w 20954"/>
                      <a:gd name="connsiteY0" fmla="*/ 952 h 3809"/>
                      <a:gd name="connsiteX1" fmla="*/ 0 w 20954"/>
                      <a:gd name="connsiteY1" fmla="*/ 952 h 3809"/>
                      <a:gd name="connsiteX2" fmla="*/ 2857 w 20954"/>
                      <a:gd name="connsiteY2" fmla="*/ 952 h 3809"/>
                      <a:gd name="connsiteX3" fmla="*/ 4763 w 20954"/>
                      <a:gd name="connsiteY3" fmla="*/ 952 h 3809"/>
                      <a:gd name="connsiteX4" fmla="*/ 6667 w 20954"/>
                      <a:gd name="connsiteY4" fmla="*/ 952 h 3809"/>
                      <a:gd name="connsiteX5" fmla="*/ 8573 w 20954"/>
                      <a:gd name="connsiteY5" fmla="*/ 952 h 3809"/>
                      <a:gd name="connsiteX6" fmla="*/ 10477 w 20954"/>
                      <a:gd name="connsiteY6" fmla="*/ 952 h 3809"/>
                      <a:gd name="connsiteX7" fmla="*/ 12382 w 20954"/>
                      <a:gd name="connsiteY7" fmla="*/ 952 h 3809"/>
                      <a:gd name="connsiteX8" fmla="*/ 14288 w 20954"/>
                      <a:gd name="connsiteY8" fmla="*/ 952 h 3809"/>
                      <a:gd name="connsiteX9" fmla="*/ 16192 w 20954"/>
                      <a:gd name="connsiteY9" fmla="*/ 952 h 3809"/>
                      <a:gd name="connsiteX10" fmla="*/ 18098 w 20954"/>
                      <a:gd name="connsiteY10" fmla="*/ 952 h 3809"/>
                      <a:gd name="connsiteX11" fmla="*/ 20955 w 20954"/>
                      <a:gd name="connsiteY11" fmla="*/ 0 h 3809"/>
                      <a:gd name="connsiteX12" fmla="*/ 18098 w 20954"/>
                      <a:gd name="connsiteY12" fmla="*/ 1905 h 3809"/>
                      <a:gd name="connsiteX13" fmla="*/ 16192 w 20954"/>
                      <a:gd name="connsiteY13" fmla="*/ 2857 h 3809"/>
                      <a:gd name="connsiteX14" fmla="*/ 14288 w 20954"/>
                      <a:gd name="connsiteY14" fmla="*/ 3810 h 3809"/>
                      <a:gd name="connsiteX15" fmla="*/ 12382 w 20954"/>
                      <a:gd name="connsiteY15" fmla="*/ 3810 h 3809"/>
                      <a:gd name="connsiteX16" fmla="*/ 10477 w 20954"/>
                      <a:gd name="connsiteY16" fmla="*/ 3810 h 3809"/>
                      <a:gd name="connsiteX17" fmla="*/ 8573 w 20954"/>
                      <a:gd name="connsiteY17" fmla="*/ 3810 h 3809"/>
                      <a:gd name="connsiteX18" fmla="*/ 6667 w 20954"/>
                      <a:gd name="connsiteY18" fmla="*/ 3810 h 3809"/>
                      <a:gd name="connsiteX19" fmla="*/ 4763 w 20954"/>
                      <a:gd name="connsiteY19" fmla="*/ 3810 h 3809"/>
                      <a:gd name="connsiteX20" fmla="*/ 2857 w 20954"/>
                      <a:gd name="connsiteY20" fmla="*/ 3810 h 3809"/>
                      <a:gd name="connsiteX21" fmla="*/ 0 w 20954"/>
                      <a:gd name="connsiteY21" fmla="*/ 952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54" h="3809">
                        <a:moveTo>
                          <a:pt x="0" y="952"/>
                        </a:moveTo>
                        <a:cubicBezTo>
                          <a:pt x="0" y="952"/>
                          <a:pt x="952" y="952"/>
                          <a:pt x="0" y="952"/>
                        </a:cubicBezTo>
                        <a:cubicBezTo>
                          <a:pt x="1905" y="952"/>
                          <a:pt x="1905" y="952"/>
                          <a:pt x="2857" y="952"/>
                        </a:cubicBezTo>
                        <a:cubicBezTo>
                          <a:pt x="3810" y="952"/>
                          <a:pt x="3810" y="952"/>
                          <a:pt x="4763" y="952"/>
                        </a:cubicBezTo>
                        <a:cubicBezTo>
                          <a:pt x="5715" y="952"/>
                          <a:pt x="5715" y="952"/>
                          <a:pt x="6667" y="952"/>
                        </a:cubicBezTo>
                        <a:cubicBezTo>
                          <a:pt x="7620" y="952"/>
                          <a:pt x="7620" y="952"/>
                          <a:pt x="8573" y="952"/>
                        </a:cubicBezTo>
                        <a:cubicBezTo>
                          <a:pt x="9525" y="952"/>
                          <a:pt x="9525" y="952"/>
                          <a:pt x="10477" y="952"/>
                        </a:cubicBezTo>
                        <a:cubicBezTo>
                          <a:pt x="11430" y="952"/>
                          <a:pt x="11430" y="952"/>
                          <a:pt x="12382" y="952"/>
                        </a:cubicBezTo>
                        <a:cubicBezTo>
                          <a:pt x="13335" y="952"/>
                          <a:pt x="13335" y="952"/>
                          <a:pt x="14288" y="952"/>
                        </a:cubicBezTo>
                        <a:cubicBezTo>
                          <a:pt x="15240" y="952"/>
                          <a:pt x="15240" y="952"/>
                          <a:pt x="16192" y="952"/>
                        </a:cubicBezTo>
                        <a:cubicBezTo>
                          <a:pt x="17145" y="952"/>
                          <a:pt x="17145" y="952"/>
                          <a:pt x="18098" y="952"/>
                        </a:cubicBezTo>
                        <a:cubicBezTo>
                          <a:pt x="20002" y="952"/>
                          <a:pt x="20955" y="0"/>
                          <a:pt x="20955" y="0"/>
                        </a:cubicBezTo>
                        <a:cubicBezTo>
                          <a:pt x="20955" y="0"/>
                          <a:pt x="20002" y="952"/>
                          <a:pt x="18098" y="1905"/>
                        </a:cubicBezTo>
                        <a:cubicBezTo>
                          <a:pt x="18098" y="1905"/>
                          <a:pt x="17145" y="2857"/>
                          <a:pt x="16192" y="2857"/>
                        </a:cubicBezTo>
                        <a:cubicBezTo>
                          <a:pt x="15240" y="2857"/>
                          <a:pt x="15240" y="2857"/>
                          <a:pt x="14288" y="3810"/>
                        </a:cubicBezTo>
                        <a:cubicBezTo>
                          <a:pt x="13335" y="3810"/>
                          <a:pt x="13335" y="3810"/>
                          <a:pt x="12382" y="3810"/>
                        </a:cubicBezTo>
                        <a:cubicBezTo>
                          <a:pt x="11430" y="3810"/>
                          <a:pt x="11430" y="3810"/>
                          <a:pt x="10477" y="3810"/>
                        </a:cubicBezTo>
                        <a:cubicBezTo>
                          <a:pt x="9525" y="3810"/>
                          <a:pt x="9525" y="3810"/>
                          <a:pt x="8573" y="3810"/>
                        </a:cubicBezTo>
                        <a:cubicBezTo>
                          <a:pt x="7620" y="3810"/>
                          <a:pt x="7620" y="3810"/>
                          <a:pt x="6667" y="3810"/>
                        </a:cubicBezTo>
                        <a:cubicBezTo>
                          <a:pt x="5715" y="3810"/>
                          <a:pt x="5715" y="3810"/>
                          <a:pt x="4763" y="3810"/>
                        </a:cubicBezTo>
                        <a:cubicBezTo>
                          <a:pt x="3810" y="3810"/>
                          <a:pt x="3810" y="3810"/>
                          <a:pt x="2857" y="3810"/>
                        </a:cubicBezTo>
                        <a:cubicBezTo>
                          <a:pt x="952" y="1905"/>
                          <a:pt x="0" y="952"/>
                          <a:pt x="0" y="952"/>
                        </a:cubicBezTo>
                        <a:close/>
                      </a:path>
                    </a:pathLst>
                  </a:custGeom>
                  <a:solidFill>
                    <a:srgbClr val="1D5C96"/>
                  </a:solidFill>
                  <a:ln w="9525" cap="flat">
                    <a:noFill/>
                    <a:prstDash val="solid"/>
                    <a:miter/>
                  </a:ln>
                </p:spPr>
                <p:txBody>
                  <a:bodyPr rtlCol="0" anchor="ctr"/>
                  <a:lstStyle/>
                  <a:p>
                    <a:endParaRPr lang="en-US"/>
                  </a:p>
                </p:txBody>
              </p:sp>
              <p:sp>
                <p:nvSpPr>
                  <p:cNvPr id="3176" name="Freeform: Shape 3175">
                    <a:extLst>
                      <a:ext uri="{FF2B5EF4-FFF2-40B4-BE49-F238E27FC236}">
                        <a16:creationId xmlns:a16="http://schemas.microsoft.com/office/drawing/2014/main" id="{3D9819AA-24BF-49E3-B0F8-6FD08A4FFAB3}"/>
                      </a:ext>
                    </a:extLst>
                  </p:cNvPr>
                  <p:cNvSpPr/>
                  <p:nvPr/>
                </p:nvSpPr>
                <p:spPr>
                  <a:xfrm>
                    <a:off x="1426845" y="873759"/>
                    <a:ext cx="19050" cy="3810"/>
                  </a:xfrm>
                  <a:custGeom>
                    <a:avLst/>
                    <a:gdLst>
                      <a:gd name="connsiteX0" fmla="*/ 19050 w 19050"/>
                      <a:gd name="connsiteY0" fmla="*/ 3810 h 3810"/>
                      <a:gd name="connsiteX1" fmla="*/ 16192 w 19050"/>
                      <a:gd name="connsiteY1" fmla="*/ 3810 h 3810"/>
                      <a:gd name="connsiteX2" fmla="*/ 15240 w 19050"/>
                      <a:gd name="connsiteY2" fmla="*/ 3810 h 3810"/>
                      <a:gd name="connsiteX3" fmla="*/ 13335 w 19050"/>
                      <a:gd name="connsiteY3" fmla="*/ 3810 h 3810"/>
                      <a:gd name="connsiteX4" fmla="*/ 9525 w 19050"/>
                      <a:gd name="connsiteY4" fmla="*/ 2857 h 3810"/>
                      <a:gd name="connsiteX5" fmla="*/ 7620 w 19050"/>
                      <a:gd name="connsiteY5" fmla="*/ 2857 h 3810"/>
                      <a:gd name="connsiteX6" fmla="*/ 5715 w 19050"/>
                      <a:gd name="connsiteY6" fmla="*/ 1905 h 3810"/>
                      <a:gd name="connsiteX7" fmla="*/ 2857 w 19050"/>
                      <a:gd name="connsiteY7" fmla="*/ 952 h 3810"/>
                      <a:gd name="connsiteX8" fmla="*/ 0 w 19050"/>
                      <a:gd name="connsiteY8" fmla="*/ 0 h 3810"/>
                      <a:gd name="connsiteX9" fmla="*/ 2857 w 19050"/>
                      <a:gd name="connsiteY9" fmla="*/ 0 h 3810"/>
                      <a:gd name="connsiteX10" fmla="*/ 5715 w 19050"/>
                      <a:gd name="connsiteY10" fmla="*/ 952 h 3810"/>
                      <a:gd name="connsiteX11" fmla="*/ 8572 w 19050"/>
                      <a:gd name="connsiteY11" fmla="*/ 1905 h 3810"/>
                      <a:gd name="connsiteX12" fmla="*/ 11430 w 19050"/>
                      <a:gd name="connsiteY12" fmla="*/ 2857 h 3810"/>
                      <a:gd name="connsiteX13" fmla="*/ 14288 w 19050"/>
                      <a:gd name="connsiteY13" fmla="*/ 3810 h 3810"/>
                      <a:gd name="connsiteX14" fmla="*/ 19050 w 19050"/>
                      <a:gd name="connsiteY14" fmla="*/ 3810 h 3810"/>
                      <a:gd name="connsiteX15" fmla="*/ 19050 w 19050"/>
                      <a:gd name="connsiteY15" fmla="*/ 381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3810">
                        <a:moveTo>
                          <a:pt x="19050" y="3810"/>
                        </a:moveTo>
                        <a:cubicBezTo>
                          <a:pt x="19050" y="3810"/>
                          <a:pt x="18097" y="3810"/>
                          <a:pt x="16192" y="3810"/>
                        </a:cubicBezTo>
                        <a:cubicBezTo>
                          <a:pt x="16192" y="3810"/>
                          <a:pt x="15240" y="3810"/>
                          <a:pt x="15240" y="3810"/>
                        </a:cubicBezTo>
                        <a:cubicBezTo>
                          <a:pt x="14288" y="3810"/>
                          <a:pt x="14288" y="3810"/>
                          <a:pt x="13335" y="3810"/>
                        </a:cubicBezTo>
                        <a:cubicBezTo>
                          <a:pt x="12382" y="3810"/>
                          <a:pt x="11430" y="3810"/>
                          <a:pt x="9525" y="2857"/>
                        </a:cubicBezTo>
                        <a:cubicBezTo>
                          <a:pt x="8572" y="2857"/>
                          <a:pt x="8572" y="2857"/>
                          <a:pt x="7620" y="2857"/>
                        </a:cubicBezTo>
                        <a:cubicBezTo>
                          <a:pt x="6667" y="2857"/>
                          <a:pt x="6667" y="2857"/>
                          <a:pt x="5715" y="1905"/>
                        </a:cubicBezTo>
                        <a:cubicBezTo>
                          <a:pt x="4763" y="1905"/>
                          <a:pt x="3810" y="952"/>
                          <a:pt x="2857" y="952"/>
                        </a:cubicBezTo>
                        <a:cubicBezTo>
                          <a:pt x="952" y="0"/>
                          <a:pt x="0" y="0"/>
                          <a:pt x="0" y="0"/>
                        </a:cubicBezTo>
                        <a:cubicBezTo>
                          <a:pt x="0" y="0"/>
                          <a:pt x="952" y="0"/>
                          <a:pt x="2857" y="0"/>
                        </a:cubicBezTo>
                        <a:cubicBezTo>
                          <a:pt x="3810" y="0"/>
                          <a:pt x="4763" y="0"/>
                          <a:pt x="5715" y="952"/>
                        </a:cubicBezTo>
                        <a:cubicBezTo>
                          <a:pt x="6667" y="952"/>
                          <a:pt x="7620" y="1905"/>
                          <a:pt x="8572" y="1905"/>
                        </a:cubicBezTo>
                        <a:cubicBezTo>
                          <a:pt x="9525" y="1905"/>
                          <a:pt x="10477" y="2857"/>
                          <a:pt x="11430" y="2857"/>
                        </a:cubicBezTo>
                        <a:cubicBezTo>
                          <a:pt x="12382" y="2857"/>
                          <a:pt x="13335" y="2857"/>
                          <a:pt x="14288" y="3810"/>
                        </a:cubicBezTo>
                        <a:cubicBezTo>
                          <a:pt x="17145" y="2857"/>
                          <a:pt x="18097" y="2857"/>
                          <a:pt x="19050" y="3810"/>
                        </a:cubicBezTo>
                        <a:cubicBezTo>
                          <a:pt x="19050" y="3810"/>
                          <a:pt x="19050" y="3810"/>
                          <a:pt x="19050" y="3810"/>
                        </a:cubicBezTo>
                        <a:close/>
                      </a:path>
                    </a:pathLst>
                  </a:custGeom>
                  <a:solidFill>
                    <a:srgbClr val="1D5C96"/>
                  </a:solidFill>
                  <a:ln w="9525" cap="flat">
                    <a:noFill/>
                    <a:prstDash val="solid"/>
                    <a:miter/>
                  </a:ln>
                </p:spPr>
                <p:txBody>
                  <a:bodyPr rtlCol="0" anchor="ctr"/>
                  <a:lstStyle/>
                  <a:p>
                    <a:endParaRPr lang="en-US"/>
                  </a:p>
                </p:txBody>
              </p:sp>
              <p:sp>
                <p:nvSpPr>
                  <p:cNvPr id="3177" name="Freeform: Shape 3176">
                    <a:extLst>
                      <a:ext uri="{FF2B5EF4-FFF2-40B4-BE49-F238E27FC236}">
                        <a16:creationId xmlns:a16="http://schemas.microsoft.com/office/drawing/2014/main" id="{71C50EC6-EBA2-4BE1-9C72-3B83ACFA23CD}"/>
                      </a:ext>
                    </a:extLst>
                  </p:cNvPr>
                  <p:cNvSpPr/>
                  <p:nvPr/>
                </p:nvSpPr>
                <p:spPr>
                  <a:xfrm>
                    <a:off x="1491614" y="852804"/>
                    <a:ext cx="33337" cy="23812"/>
                  </a:xfrm>
                  <a:custGeom>
                    <a:avLst/>
                    <a:gdLst>
                      <a:gd name="connsiteX0" fmla="*/ 33338 w 33337"/>
                      <a:gd name="connsiteY0" fmla="*/ 0 h 23812"/>
                      <a:gd name="connsiteX1" fmla="*/ 32385 w 33337"/>
                      <a:gd name="connsiteY1" fmla="*/ 1905 h 23812"/>
                      <a:gd name="connsiteX2" fmla="*/ 30480 w 33337"/>
                      <a:gd name="connsiteY2" fmla="*/ 5715 h 23812"/>
                      <a:gd name="connsiteX3" fmla="*/ 28575 w 33337"/>
                      <a:gd name="connsiteY3" fmla="*/ 8573 h 23812"/>
                      <a:gd name="connsiteX4" fmla="*/ 26670 w 33337"/>
                      <a:gd name="connsiteY4" fmla="*/ 11430 h 23812"/>
                      <a:gd name="connsiteX5" fmla="*/ 23813 w 33337"/>
                      <a:gd name="connsiteY5" fmla="*/ 14288 h 23812"/>
                      <a:gd name="connsiteX6" fmla="*/ 20955 w 33337"/>
                      <a:gd name="connsiteY6" fmla="*/ 17145 h 23812"/>
                      <a:gd name="connsiteX7" fmla="*/ 17145 w 33337"/>
                      <a:gd name="connsiteY7" fmla="*/ 19050 h 23812"/>
                      <a:gd name="connsiteX8" fmla="*/ 13335 w 33337"/>
                      <a:gd name="connsiteY8" fmla="*/ 20955 h 23812"/>
                      <a:gd name="connsiteX9" fmla="*/ 9525 w 33337"/>
                      <a:gd name="connsiteY9" fmla="*/ 21907 h 23812"/>
                      <a:gd name="connsiteX10" fmla="*/ 6668 w 33337"/>
                      <a:gd name="connsiteY10" fmla="*/ 22860 h 23812"/>
                      <a:gd name="connsiteX11" fmla="*/ 3810 w 33337"/>
                      <a:gd name="connsiteY11" fmla="*/ 23813 h 23812"/>
                      <a:gd name="connsiteX12" fmla="*/ 1905 w 33337"/>
                      <a:gd name="connsiteY12" fmla="*/ 23813 h 23812"/>
                      <a:gd name="connsiteX13" fmla="*/ 0 w 33337"/>
                      <a:gd name="connsiteY13" fmla="*/ 23813 h 23812"/>
                      <a:gd name="connsiteX14" fmla="*/ 1905 w 33337"/>
                      <a:gd name="connsiteY14" fmla="*/ 22860 h 23812"/>
                      <a:gd name="connsiteX15" fmla="*/ 3810 w 33337"/>
                      <a:gd name="connsiteY15" fmla="*/ 21907 h 23812"/>
                      <a:gd name="connsiteX16" fmla="*/ 6668 w 33337"/>
                      <a:gd name="connsiteY16" fmla="*/ 20955 h 23812"/>
                      <a:gd name="connsiteX17" fmla="*/ 9525 w 33337"/>
                      <a:gd name="connsiteY17" fmla="*/ 20003 h 23812"/>
                      <a:gd name="connsiteX18" fmla="*/ 12383 w 33337"/>
                      <a:gd name="connsiteY18" fmla="*/ 18098 h 23812"/>
                      <a:gd name="connsiteX19" fmla="*/ 15240 w 33337"/>
                      <a:gd name="connsiteY19" fmla="*/ 16193 h 23812"/>
                      <a:gd name="connsiteX20" fmla="*/ 18098 w 33337"/>
                      <a:gd name="connsiteY20" fmla="*/ 14288 h 23812"/>
                      <a:gd name="connsiteX21" fmla="*/ 20955 w 33337"/>
                      <a:gd name="connsiteY21" fmla="*/ 12382 h 23812"/>
                      <a:gd name="connsiteX22" fmla="*/ 23813 w 33337"/>
                      <a:gd name="connsiteY22" fmla="*/ 9525 h 23812"/>
                      <a:gd name="connsiteX23" fmla="*/ 28575 w 33337"/>
                      <a:gd name="connsiteY23" fmla="*/ 4763 h 23812"/>
                      <a:gd name="connsiteX24" fmla="*/ 31433 w 33337"/>
                      <a:gd name="connsiteY24" fmla="*/ 953 h 23812"/>
                      <a:gd name="connsiteX25" fmla="*/ 33338 w 33337"/>
                      <a:gd name="connsiteY25"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37" h="23812">
                        <a:moveTo>
                          <a:pt x="33338" y="0"/>
                        </a:moveTo>
                        <a:cubicBezTo>
                          <a:pt x="33338" y="0"/>
                          <a:pt x="33338" y="953"/>
                          <a:pt x="32385" y="1905"/>
                        </a:cubicBezTo>
                        <a:cubicBezTo>
                          <a:pt x="31433" y="2857"/>
                          <a:pt x="31433" y="4763"/>
                          <a:pt x="30480" y="5715"/>
                        </a:cubicBezTo>
                        <a:cubicBezTo>
                          <a:pt x="29527" y="6668"/>
                          <a:pt x="29527" y="7620"/>
                          <a:pt x="28575" y="8573"/>
                        </a:cubicBezTo>
                        <a:cubicBezTo>
                          <a:pt x="27623" y="9525"/>
                          <a:pt x="26670" y="10478"/>
                          <a:pt x="26670" y="11430"/>
                        </a:cubicBezTo>
                        <a:cubicBezTo>
                          <a:pt x="25718" y="12382"/>
                          <a:pt x="24765" y="13335"/>
                          <a:pt x="23813" y="14288"/>
                        </a:cubicBezTo>
                        <a:cubicBezTo>
                          <a:pt x="22860" y="15240"/>
                          <a:pt x="21908" y="16193"/>
                          <a:pt x="20955" y="17145"/>
                        </a:cubicBezTo>
                        <a:cubicBezTo>
                          <a:pt x="20002" y="18098"/>
                          <a:pt x="19050" y="18098"/>
                          <a:pt x="17145" y="19050"/>
                        </a:cubicBezTo>
                        <a:cubicBezTo>
                          <a:pt x="16193" y="20003"/>
                          <a:pt x="15240" y="20003"/>
                          <a:pt x="13335" y="20955"/>
                        </a:cubicBezTo>
                        <a:cubicBezTo>
                          <a:pt x="12383" y="21907"/>
                          <a:pt x="11430" y="21907"/>
                          <a:pt x="9525" y="21907"/>
                        </a:cubicBezTo>
                        <a:cubicBezTo>
                          <a:pt x="8573" y="21907"/>
                          <a:pt x="7620" y="22860"/>
                          <a:pt x="6668" y="22860"/>
                        </a:cubicBezTo>
                        <a:cubicBezTo>
                          <a:pt x="5715" y="22860"/>
                          <a:pt x="4763" y="22860"/>
                          <a:pt x="3810" y="23813"/>
                        </a:cubicBezTo>
                        <a:cubicBezTo>
                          <a:pt x="2858" y="23813"/>
                          <a:pt x="1905" y="23813"/>
                          <a:pt x="1905" y="23813"/>
                        </a:cubicBezTo>
                        <a:cubicBezTo>
                          <a:pt x="952" y="23813"/>
                          <a:pt x="0" y="23813"/>
                          <a:pt x="0" y="23813"/>
                        </a:cubicBezTo>
                        <a:cubicBezTo>
                          <a:pt x="0" y="23813"/>
                          <a:pt x="952" y="23813"/>
                          <a:pt x="1905" y="22860"/>
                        </a:cubicBezTo>
                        <a:cubicBezTo>
                          <a:pt x="2858" y="22860"/>
                          <a:pt x="2858" y="22860"/>
                          <a:pt x="3810" y="21907"/>
                        </a:cubicBezTo>
                        <a:cubicBezTo>
                          <a:pt x="4763" y="21907"/>
                          <a:pt x="5715" y="20955"/>
                          <a:pt x="6668" y="20955"/>
                        </a:cubicBezTo>
                        <a:cubicBezTo>
                          <a:pt x="7620" y="20955"/>
                          <a:pt x="8573" y="20003"/>
                          <a:pt x="9525" y="20003"/>
                        </a:cubicBezTo>
                        <a:cubicBezTo>
                          <a:pt x="10477" y="19050"/>
                          <a:pt x="11430" y="19050"/>
                          <a:pt x="12383" y="18098"/>
                        </a:cubicBezTo>
                        <a:cubicBezTo>
                          <a:pt x="13335" y="17145"/>
                          <a:pt x="14288" y="17145"/>
                          <a:pt x="15240" y="16193"/>
                        </a:cubicBezTo>
                        <a:cubicBezTo>
                          <a:pt x="16193" y="15240"/>
                          <a:pt x="17145" y="15240"/>
                          <a:pt x="18098" y="14288"/>
                        </a:cubicBezTo>
                        <a:cubicBezTo>
                          <a:pt x="19050" y="13335"/>
                          <a:pt x="20002" y="12382"/>
                          <a:pt x="20955" y="12382"/>
                        </a:cubicBezTo>
                        <a:cubicBezTo>
                          <a:pt x="21908" y="11430"/>
                          <a:pt x="22860" y="10478"/>
                          <a:pt x="23813" y="9525"/>
                        </a:cubicBezTo>
                        <a:cubicBezTo>
                          <a:pt x="25718" y="7620"/>
                          <a:pt x="26670" y="6668"/>
                          <a:pt x="28575" y="4763"/>
                        </a:cubicBezTo>
                        <a:cubicBezTo>
                          <a:pt x="29527" y="2857"/>
                          <a:pt x="30480" y="1905"/>
                          <a:pt x="31433" y="953"/>
                        </a:cubicBezTo>
                        <a:cubicBezTo>
                          <a:pt x="33338" y="953"/>
                          <a:pt x="33338" y="0"/>
                          <a:pt x="33338" y="0"/>
                        </a:cubicBezTo>
                        <a:close/>
                      </a:path>
                    </a:pathLst>
                  </a:custGeom>
                  <a:solidFill>
                    <a:srgbClr val="1D5C96"/>
                  </a:solidFill>
                  <a:ln w="9525" cap="flat">
                    <a:noFill/>
                    <a:prstDash val="solid"/>
                    <a:miter/>
                  </a:ln>
                </p:spPr>
                <p:txBody>
                  <a:bodyPr rtlCol="0" anchor="ctr"/>
                  <a:lstStyle/>
                  <a:p>
                    <a:endParaRPr lang="en-US"/>
                  </a:p>
                </p:txBody>
              </p:sp>
              <p:sp>
                <p:nvSpPr>
                  <p:cNvPr id="3178" name="Freeform: Shape 3177">
                    <a:extLst>
                      <a:ext uri="{FF2B5EF4-FFF2-40B4-BE49-F238E27FC236}">
                        <a16:creationId xmlns:a16="http://schemas.microsoft.com/office/drawing/2014/main" id="{9BC25897-8688-4E1E-A458-1177B3F4A05E}"/>
                      </a:ext>
                    </a:extLst>
                  </p:cNvPr>
                  <p:cNvSpPr/>
                  <p:nvPr/>
                </p:nvSpPr>
                <p:spPr>
                  <a:xfrm>
                    <a:off x="1395412" y="848041"/>
                    <a:ext cx="15239" cy="20002"/>
                  </a:xfrm>
                  <a:custGeom>
                    <a:avLst/>
                    <a:gdLst>
                      <a:gd name="connsiteX0" fmla="*/ 0 w 15239"/>
                      <a:gd name="connsiteY0" fmla="*/ 0 h 20002"/>
                      <a:gd name="connsiteX1" fmla="*/ 1905 w 15239"/>
                      <a:gd name="connsiteY1" fmla="*/ 3810 h 20002"/>
                      <a:gd name="connsiteX2" fmla="*/ 2858 w 15239"/>
                      <a:gd name="connsiteY2" fmla="*/ 5715 h 20002"/>
                      <a:gd name="connsiteX3" fmla="*/ 3810 w 15239"/>
                      <a:gd name="connsiteY3" fmla="*/ 7620 h 20002"/>
                      <a:gd name="connsiteX4" fmla="*/ 6667 w 15239"/>
                      <a:gd name="connsiteY4" fmla="*/ 11430 h 20002"/>
                      <a:gd name="connsiteX5" fmla="*/ 9525 w 15239"/>
                      <a:gd name="connsiteY5" fmla="*/ 15240 h 20002"/>
                      <a:gd name="connsiteX6" fmla="*/ 11430 w 15239"/>
                      <a:gd name="connsiteY6" fmla="*/ 16193 h 20002"/>
                      <a:gd name="connsiteX7" fmla="*/ 12383 w 15239"/>
                      <a:gd name="connsiteY7" fmla="*/ 17145 h 20002"/>
                      <a:gd name="connsiteX8" fmla="*/ 13335 w 15239"/>
                      <a:gd name="connsiteY8" fmla="*/ 18098 h 20002"/>
                      <a:gd name="connsiteX9" fmla="*/ 14288 w 15239"/>
                      <a:gd name="connsiteY9" fmla="*/ 19050 h 20002"/>
                      <a:gd name="connsiteX10" fmla="*/ 15240 w 15239"/>
                      <a:gd name="connsiteY10" fmla="*/ 20003 h 20002"/>
                      <a:gd name="connsiteX11" fmla="*/ 14288 w 15239"/>
                      <a:gd name="connsiteY11" fmla="*/ 20003 h 20002"/>
                      <a:gd name="connsiteX12" fmla="*/ 11430 w 15239"/>
                      <a:gd name="connsiteY12" fmla="*/ 19050 h 20002"/>
                      <a:gd name="connsiteX13" fmla="*/ 9525 w 15239"/>
                      <a:gd name="connsiteY13" fmla="*/ 18098 h 20002"/>
                      <a:gd name="connsiteX14" fmla="*/ 7620 w 15239"/>
                      <a:gd name="connsiteY14" fmla="*/ 17145 h 20002"/>
                      <a:gd name="connsiteX15" fmla="*/ 5715 w 15239"/>
                      <a:gd name="connsiteY15" fmla="*/ 15240 h 20002"/>
                      <a:gd name="connsiteX16" fmla="*/ 3810 w 15239"/>
                      <a:gd name="connsiteY16" fmla="*/ 13335 h 20002"/>
                      <a:gd name="connsiteX17" fmla="*/ 2858 w 15239"/>
                      <a:gd name="connsiteY17" fmla="*/ 11430 h 20002"/>
                      <a:gd name="connsiteX18" fmla="*/ 1905 w 15239"/>
                      <a:gd name="connsiteY18" fmla="*/ 9525 h 20002"/>
                      <a:gd name="connsiteX19" fmla="*/ 952 w 15239"/>
                      <a:gd name="connsiteY19" fmla="*/ 5715 h 20002"/>
                      <a:gd name="connsiteX20" fmla="*/ 0 w 15239"/>
                      <a:gd name="connsiteY20"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39" h="20002">
                        <a:moveTo>
                          <a:pt x="0" y="0"/>
                        </a:moveTo>
                        <a:cubicBezTo>
                          <a:pt x="0" y="0"/>
                          <a:pt x="952" y="1905"/>
                          <a:pt x="1905" y="3810"/>
                        </a:cubicBezTo>
                        <a:cubicBezTo>
                          <a:pt x="1905" y="4763"/>
                          <a:pt x="2858" y="4763"/>
                          <a:pt x="2858" y="5715"/>
                        </a:cubicBezTo>
                        <a:cubicBezTo>
                          <a:pt x="2858" y="6668"/>
                          <a:pt x="3810" y="6668"/>
                          <a:pt x="3810" y="7620"/>
                        </a:cubicBezTo>
                        <a:cubicBezTo>
                          <a:pt x="4763" y="8573"/>
                          <a:pt x="5715" y="10478"/>
                          <a:pt x="6667" y="11430"/>
                        </a:cubicBezTo>
                        <a:cubicBezTo>
                          <a:pt x="7620" y="12382"/>
                          <a:pt x="8573" y="13335"/>
                          <a:pt x="9525" y="15240"/>
                        </a:cubicBezTo>
                        <a:cubicBezTo>
                          <a:pt x="9525" y="16193"/>
                          <a:pt x="10477" y="16193"/>
                          <a:pt x="11430" y="16193"/>
                        </a:cubicBezTo>
                        <a:cubicBezTo>
                          <a:pt x="11430" y="16193"/>
                          <a:pt x="12383" y="17145"/>
                          <a:pt x="12383" y="17145"/>
                        </a:cubicBezTo>
                        <a:cubicBezTo>
                          <a:pt x="12383" y="17145"/>
                          <a:pt x="13335" y="18098"/>
                          <a:pt x="13335" y="18098"/>
                        </a:cubicBezTo>
                        <a:cubicBezTo>
                          <a:pt x="13335" y="18098"/>
                          <a:pt x="14288" y="19050"/>
                          <a:pt x="14288" y="19050"/>
                        </a:cubicBezTo>
                        <a:cubicBezTo>
                          <a:pt x="15240" y="19050"/>
                          <a:pt x="15240" y="20003"/>
                          <a:pt x="15240" y="20003"/>
                        </a:cubicBezTo>
                        <a:cubicBezTo>
                          <a:pt x="15240" y="20003"/>
                          <a:pt x="15240" y="20003"/>
                          <a:pt x="14288" y="20003"/>
                        </a:cubicBezTo>
                        <a:cubicBezTo>
                          <a:pt x="13335" y="20003"/>
                          <a:pt x="12383" y="19050"/>
                          <a:pt x="11430" y="19050"/>
                        </a:cubicBezTo>
                        <a:cubicBezTo>
                          <a:pt x="10477" y="19050"/>
                          <a:pt x="10477" y="18098"/>
                          <a:pt x="9525" y="18098"/>
                        </a:cubicBezTo>
                        <a:cubicBezTo>
                          <a:pt x="8573" y="18098"/>
                          <a:pt x="8573" y="17145"/>
                          <a:pt x="7620" y="17145"/>
                        </a:cubicBezTo>
                        <a:cubicBezTo>
                          <a:pt x="6667" y="16193"/>
                          <a:pt x="6667" y="16193"/>
                          <a:pt x="5715" y="15240"/>
                        </a:cubicBezTo>
                        <a:cubicBezTo>
                          <a:pt x="4763" y="14288"/>
                          <a:pt x="4763" y="14288"/>
                          <a:pt x="3810" y="13335"/>
                        </a:cubicBezTo>
                        <a:cubicBezTo>
                          <a:pt x="2858" y="12382"/>
                          <a:pt x="2858" y="12382"/>
                          <a:pt x="2858" y="11430"/>
                        </a:cubicBezTo>
                        <a:cubicBezTo>
                          <a:pt x="2858" y="10478"/>
                          <a:pt x="1905" y="10478"/>
                          <a:pt x="1905" y="9525"/>
                        </a:cubicBezTo>
                        <a:cubicBezTo>
                          <a:pt x="952" y="8573"/>
                          <a:pt x="952" y="6668"/>
                          <a:pt x="952" y="5715"/>
                        </a:cubicBezTo>
                        <a:cubicBezTo>
                          <a:pt x="0" y="1905"/>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179" name="Freeform: Shape 3178">
                <a:extLst>
                  <a:ext uri="{FF2B5EF4-FFF2-40B4-BE49-F238E27FC236}">
                    <a16:creationId xmlns:a16="http://schemas.microsoft.com/office/drawing/2014/main" id="{0E9344E6-E31C-4847-9983-CA8B97439318}"/>
                  </a:ext>
                </a:extLst>
              </p:cNvPr>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 name="connsiteX6" fmla="*/ 27622 w 74876"/>
                  <a:gd name="connsiteY6" fmla="*/ 17145 h 44790"/>
                  <a:gd name="connsiteX7" fmla="*/ 43815 w 74876"/>
                  <a:gd name="connsiteY7" fmla="*/ 11430 h 44790"/>
                  <a:gd name="connsiteX8" fmla="*/ 6667 w 74876"/>
                  <a:gd name="connsiteY8" fmla="*/ 25718 h 44790"/>
                  <a:gd name="connsiteX9" fmla="*/ 27622 w 74876"/>
                  <a:gd name="connsiteY9" fmla="*/ 17145 h 44790"/>
                  <a:gd name="connsiteX10" fmla="*/ 56197 w 74876"/>
                  <a:gd name="connsiteY10" fmla="*/ 36195 h 44790"/>
                  <a:gd name="connsiteX11" fmla="*/ 16192 w 74876"/>
                  <a:gd name="connsiteY11" fmla="*/ 32385 h 44790"/>
                  <a:gd name="connsiteX12" fmla="*/ 60960 w 74876"/>
                  <a:gd name="connsiteY12" fmla="*/ 16193 h 44790"/>
                  <a:gd name="connsiteX13" fmla="*/ 56197 w 74876"/>
                  <a:gd name="connsiteY13" fmla="*/ 361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moveTo>
                      <a:pt x="27622" y="17145"/>
                    </a:moveTo>
                    <a:cubicBezTo>
                      <a:pt x="35242" y="12382"/>
                      <a:pt x="40005" y="10477"/>
                      <a:pt x="43815" y="11430"/>
                    </a:cubicBezTo>
                    <a:cubicBezTo>
                      <a:pt x="49530" y="12382"/>
                      <a:pt x="36195" y="31432"/>
                      <a:pt x="6667" y="25718"/>
                    </a:cubicBezTo>
                    <a:cubicBezTo>
                      <a:pt x="3810" y="24765"/>
                      <a:pt x="20002" y="21907"/>
                      <a:pt x="27622" y="17145"/>
                    </a:cubicBezTo>
                    <a:close/>
                    <a:moveTo>
                      <a:pt x="56197" y="36195"/>
                    </a:moveTo>
                    <a:cubicBezTo>
                      <a:pt x="39052" y="45720"/>
                      <a:pt x="4763" y="31432"/>
                      <a:pt x="16192" y="32385"/>
                    </a:cubicBezTo>
                    <a:cubicBezTo>
                      <a:pt x="28575" y="33338"/>
                      <a:pt x="51435" y="30480"/>
                      <a:pt x="60960" y="16193"/>
                    </a:cubicBezTo>
                    <a:cubicBezTo>
                      <a:pt x="69533" y="1905"/>
                      <a:pt x="73342" y="26670"/>
                      <a:pt x="56197" y="36195"/>
                    </a:cubicBezTo>
                    <a:close/>
                  </a:path>
                </a:pathLst>
              </a:custGeom>
              <a:solidFill>
                <a:srgbClr val="3981D1"/>
              </a:solidFill>
              <a:ln w="9525" cap="flat">
                <a:noFill/>
                <a:prstDash val="solid"/>
                <a:miter/>
              </a:ln>
            </p:spPr>
            <p:txBody>
              <a:bodyPr rtlCol="0" anchor="ctr"/>
              <a:lstStyle/>
              <a:p>
                <a:endParaRPr lang="en-US"/>
              </a:p>
            </p:txBody>
          </p:sp>
          <p:sp>
            <p:nvSpPr>
              <p:cNvPr id="3180" name="Freeform: Shape 3179">
                <a:extLst>
                  <a:ext uri="{FF2B5EF4-FFF2-40B4-BE49-F238E27FC236}">
                    <a16:creationId xmlns:a16="http://schemas.microsoft.com/office/drawing/2014/main" id="{E3EAA91E-066D-40D8-833B-6080F10EA46E}"/>
                  </a:ext>
                </a:extLst>
              </p:cNvPr>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 name="connsiteX9" fmla="*/ 33338 w 75247"/>
                  <a:gd name="connsiteY9" fmla="*/ 5054 h 40479"/>
                  <a:gd name="connsiteX10" fmla="*/ 54292 w 75247"/>
                  <a:gd name="connsiteY10" fmla="*/ 17437 h 40479"/>
                  <a:gd name="connsiteX11" fmla="*/ 59055 w 75247"/>
                  <a:gd name="connsiteY11" fmla="*/ 23152 h 40479"/>
                  <a:gd name="connsiteX12" fmla="*/ 30480 w 75247"/>
                  <a:gd name="connsiteY12" fmla="*/ 10769 h 40479"/>
                  <a:gd name="connsiteX13" fmla="*/ 33338 w 75247"/>
                  <a:gd name="connsiteY13" fmla="*/ 5054 h 40479"/>
                  <a:gd name="connsiteX14" fmla="*/ 22860 w 75247"/>
                  <a:gd name="connsiteY14" fmla="*/ 33629 h 40479"/>
                  <a:gd name="connsiteX15" fmla="*/ 20955 w 75247"/>
                  <a:gd name="connsiteY15" fmla="*/ 6959 h 40479"/>
                  <a:gd name="connsiteX16" fmla="*/ 56198 w 75247"/>
                  <a:gd name="connsiteY16" fmla="*/ 30772 h 40479"/>
                  <a:gd name="connsiteX17" fmla="*/ 22860 w 75247"/>
                  <a:gd name="connsiteY17" fmla="*/ 3362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moveTo>
                      <a:pt x="33338" y="5054"/>
                    </a:moveTo>
                    <a:cubicBezTo>
                      <a:pt x="40005" y="6959"/>
                      <a:pt x="43815" y="10769"/>
                      <a:pt x="54292" y="17437"/>
                    </a:cubicBezTo>
                    <a:cubicBezTo>
                      <a:pt x="60008" y="20294"/>
                      <a:pt x="71438" y="24104"/>
                      <a:pt x="59055" y="23152"/>
                    </a:cubicBezTo>
                    <a:cubicBezTo>
                      <a:pt x="46673" y="22199"/>
                      <a:pt x="36195" y="17437"/>
                      <a:pt x="30480" y="10769"/>
                    </a:cubicBezTo>
                    <a:cubicBezTo>
                      <a:pt x="28575" y="7912"/>
                      <a:pt x="27623" y="4102"/>
                      <a:pt x="33338" y="5054"/>
                    </a:cubicBezTo>
                    <a:close/>
                    <a:moveTo>
                      <a:pt x="22860" y="33629"/>
                    </a:moveTo>
                    <a:cubicBezTo>
                      <a:pt x="-10477" y="20294"/>
                      <a:pt x="18098" y="-1613"/>
                      <a:pt x="20955" y="6959"/>
                    </a:cubicBezTo>
                    <a:cubicBezTo>
                      <a:pt x="24765" y="16484"/>
                      <a:pt x="36195" y="27914"/>
                      <a:pt x="56198" y="30772"/>
                    </a:cubicBezTo>
                    <a:cubicBezTo>
                      <a:pt x="77152" y="33629"/>
                      <a:pt x="43815" y="42202"/>
                      <a:pt x="22860" y="33629"/>
                    </a:cubicBezTo>
                    <a:close/>
                  </a:path>
                </a:pathLst>
              </a:custGeom>
              <a:solidFill>
                <a:srgbClr val="3981D1"/>
              </a:solidFill>
              <a:ln w="9525" cap="flat">
                <a:noFill/>
                <a:prstDash val="solid"/>
                <a:miter/>
              </a:ln>
            </p:spPr>
            <p:txBody>
              <a:bodyPr rtlCol="0" anchor="ctr"/>
              <a:lstStyle/>
              <a:p>
                <a:endParaRPr lang="en-US"/>
              </a:p>
            </p:txBody>
          </p:sp>
          <p:sp>
            <p:nvSpPr>
              <p:cNvPr id="3181" name="Freeform: Shape 3180">
                <a:extLst>
                  <a:ext uri="{FF2B5EF4-FFF2-40B4-BE49-F238E27FC236}">
                    <a16:creationId xmlns:a16="http://schemas.microsoft.com/office/drawing/2014/main" id="{8E8CD2DC-0DC4-4D5A-B356-B05A22BD1DA7}"/>
                  </a:ext>
                </a:extLst>
              </p:cNvPr>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 name="connsiteX7" fmla="*/ 2172 w 16128"/>
                  <a:gd name="connsiteY7" fmla="*/ 9525 h 19202"/>
                  <a:gd name="connsiteX8" fmla="*/ 13602 w 16128"/>
                  <a:gd name="connsiteY8" fmla="*/ 7620 h 19202"/>
                  <a:gd name="connsiteX9" fmla="*/ 2172 w 16128"/>
                  <a:gd name="connsiteY9" fmla="*/ 9525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moveTo>
                      <a:pt x="2172" y="9525"/>
                    </a:moveTo>
                    <a:cubicBezTo>
                      <a:pt x="3124" y="0"/>
                      <a:pt x="13602" y="-1905"/>
                      <a:pt x="13602" y="7620"/>
                    </a:cubicBezTo>
                    <a:cubicBezTo>
                      <a:pt x="14554" y="17145"/>
                      <a:pt x="1219" y="16192"/>
                      <a:pt x="2172" y="9525"/>
                    </a:cubicBezTo>
                    <a:close/>
                  </a:path>
                </a:pathLst>
              </a:custGeom>
              <a:solidFill>
                <a:srgbClr val="3981D1"/>
              </a:solidFill>
              <a:ln w="9525" cap="flat">
                <a:noFill/>
                <a:prstDash val="solid"/>
                <a:miter/>
              </a:ln>
            </p:spPr>
            <p:txBody>
              <a:bodyPr rtlCol="0" anchor="ctr"/>
              <a:lstStyle/>
              <a:p>
                <a:endParaRPr lang="en-US"/>
              </a:p>
            </p:txBody>
          </p:sp>
          <p:sp>
            <p:nvSpPr>
              <p:cNvPr id="3182" name="Freeform: Shape 3181">
                <a:extLst>
                  <a:ext uri="{FF2B5EF4-FFF2-40B4-BE49-F238E27FC236}">
                    <a16:creationId xmlns:a16="http://schemas.microsoft.com/office/drawing/2014/main" id="{A6713861-D33A-49BF-BA49-AB6811D8338D}"/>
                  </a:ext>
                </a:extLst>
              </p:cNvPr>
              <p:cNvSpPr/>
              <p:nvPr/>
            </p:nvSpPr>
            <p:spPr>
              <a:xfrm>
                <a:off x="1383553" y="856362"/>
                <a:ext cx="36175" cy="24428"/>
              </a:xfrm>
              <a:custGeom>
                <a:avLst/>
                <a:gdLst>
                  <a:gd name="connsiteX0" fmla="*/ 6144 w 36175"/>
                  <a:gd name="connsiteY0" fmla="*/ 2157 h 24428"/>
                  <a:gd name="connsiteX1" fmla="*/ 32814 w 36175"/>
                  <a:gd name="connsiteY1" fmla="*/ 21207 h 24428"/>
                  <a:gd name="connsiteX2" fmla="*/ 6144 w 36175"/>
                  <a:gd name="connsiteY2" fmla="*/ 18349 h 24428"/>
                  <a:gd name="connsiteX3" fmla="*/ 6144 w 36175"/>
                  <a:gd name="connsiteY3" fmla="*/ 2157 h 24428"/>
                </a:gdLst>
                <a:ahLst/>
                <a:cxnLst>
                  <a:cxn ang="0">
                    <a:pos x="connsiteX0" y="connsiteY0"/>
                  </a:cxn>
                  <a:cxn ang="0">
                    <a:pos x="connsiteX1" y="connsiteY1"/>
                  </a:cxn>
                  <a:cxn ang="0">
                    <a:pos x="connsiteX2" y="connsiteY2"/>
                  </a:cxn>
                  <a:cxn ang="0">
                    <a:pos x="connsiteX3" y="connsiteY3"/>
                  </a:cxn>
                </a:cxnLst>
                <a:rect l="l" t="t" r="r" b="b"/>
                <a:pathLst>
                  <a:path w="36175" h="24428">
                    <a:moveTo>
                      <a:pt x="6144" y="2157"/>
                    </a:moveTo>
                    <a:cubicBezTo>
                      <a:pt x="7097" y="7872"/>
                      <a:pt x="20432" y="18349"/>
                      <a:pt x="32814" y="21207"/>
                    </a:cubicBezTo>
                    <a:cubicBezTo>
                      <a:pt x="45197" y="24064"/>
                      <a:pt x="20432" y="27874"/>
                      <a:pt x="6144" y="18349"/>
                    </a:cubicBezTo>
                    <a:cubicBezTo>
                      <a:pt x="-7191" y="8824"/>
                      <a:pt x="5192" y="-5463"/>
                      <a:pt x="6144" y="2157"/>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3" name="Freeform: Shape 3182">
                <a:extLst>
                  <a:ext uri="{FF2B5EF4-FFF2-40B4-BE49-F238E27FC236}">
                    <a16:creationId xmlns:a16="http://schemas.microsoft.com/office/drawing/2014/main" id="{05415B24-52F1-4AEF-BAFA-56B4B6E8D3DB}"/>
                  </a:ext>
                </a:extLst>
              </p:cNvPr>
              <p:cNvSpPr/>
              <p:nvPr/>
            </p:nvSpPr>
            <p:spPr>
              <a:xfrm>
                <a:off x="1490064" y="868306"/>
                <a:ext cx="33105" cy="18597"/>
              </a:xfrm>
              <a:custGeom>
                <a:avLst/>
                <a:gdLst>
                  <a:gd name="connsiteX0" fmla="*/ 598 w 33105"/>
                  <a:gd name="connsiteY0" fmla="*/ 14978 h 18597"/>
                  <a:gd name="connsiteX1" fmla="*/ 27268 w 33105"/>
                  <a:gd name="connsiteY1" fmla="*/ 3548 h 18597"/>
                  <a:gd name="connsiteX2" fmla="*/ 22505 w 33105"/>
                  <a:gd name="connsiteY2" fmla="*/ 16883 h 18597"/>
                  <a:gd name="connsiteX3" fmla="*/ 598 w 33105"/>
                  <a:gd name="connsiteY3" fmla="*/ 14978 h 18597"/>
                </a:gdLst>
                <a:ahLst/>
                <a:cxnLst>
                  <a:cxn ang="0">
                    <a:pos x="connsiteX0" y="connsiteY0"/>
                  </a:cxn>
                  <a:cxn ang="0">
                    <a:pos x="connsiteX1" y="connsiteY1"/>
                  </a:cxn>
                  <a:cxn ang="0">
                    <a:pos x="connsiteX2" y="connsiteY2"/>
                  </a:cxn>
                  <a:cxn ang="0">
                    <a:pos x="connsiteX3" y="connsiteY3"/>
                  </a:cxn>
                </a:cxnLst>
                <a:rect l="l" t="t" r="r" b="b"/>
                <a:pathLst>
                  <a:path w="33105" h="18597">
                    <a:moveTo>
                      <a:pt x="598" y="14978"/>
                    </a:moveTo>
                    <a:cubicBezTo>
                      <a:pt x="6313" y="14978"/>
                      <a:pt x="20600" y="13073"/>
                      <a:pt x="27268" y="3548"/>
                    </a:cubicBezTo>
                    <a:cubicBezTo>
                      <a:pt x="33935" y="-6930"/>
                      <a:pt x="37745" y="8310"/>
                      <a:pt x="22505" y="16883"/>
                    </a:cubicBezTo>
                    <a:cubicBezTo>
                      <a:pt x="12028" y="21645"/>
                      <a:pt x="-3212" y="14978"/>
                      <a:pt x="598" y="14978"/>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4" name="Freeform: Shape 3183">
                <a:extLst>
                  <a:ext uri="{FF2B5EF4-FFF2-40B4-BE49-F238E27FC236}">
                    <a16:creationId xmlns:a16="http://schemas.microsoft.com/office/drawing/2014/main" id="{48B7A6C0-0489-48CA-A606-AC9109EDF7E1}"/>
                  </a:ext>
                </a:extLst>
              </p:cNvPr>
              <p:cNvSpPr/>
              <p:nvPr/>
            </p:nvSpPr>
            <p:spPr>
              <a:xfrm>
                <a:off x="1397876" y="883284"/>
                <a:ext cx="45577" cy="56343"/>
              </a:xfrm>
              <a:custGeom>
                <a:avLst/>
                <a:gdLst>
                  <a:gd name="connsiteX0" fmla="*/ 44209 w 45577"/>
                  <a:gd name="connsiteY0" fmla="*/ 0 h 56343"/>
                  <a:gd name="connsiteX1" fmla="*/ 19444 w 45577"/>
                  <a:gd name="connsiteY1" fmla="*/ 5715 h 56343"/>
                  <a:gd name="connsiteX2" fmla="*/ 8966 w 45577"/>
                  <a:gd name="connsiteY2" fmla="*/ 56198 h 56343"/>
                  <a:gd name="connsiteX3" fmla="*/ 37541 w 45577"/>
                  <a:gd name="connsiteY3" fmla="*/ 30480 h 56343"/>
                  <a:gd name="connsiteX4" fmla="*/ 44209 w 45577"/>
                  <a:gd name="connsiteY4" fmla="*/ 0 h 56343"/>
                  <a:gd name="connsiteX5" fmla="*/ 35636 w 45577"/>
                  <a:gd name="connsiteY5" fmla="*/ 24765 h 56343"/>
                  <a:gd name="connsiteX6" fmla="*/ 9919 w 45577"/>
                  <a:gd name="connsiteY6" fmla="*/ 50482 h 56343"/>
                  <a:gd name="connsiteX7" fmla="*/ 5156 w 45577"/>
                  <a:gd name="connsiteY7" fmla="*/ 26670 h 56343"/>
                  <a:gd name="connsiteX8" fmla="*/ 23254 w 45577"/>
                  <a:gd name="connsiteY8" fmla="*/ 14288 h 56343"/>
                  <a:gd name="connsiteX9" fmla="*/ 15634 w 45577"/>
                  <a:gd name="connsiteY9" fmla="*/ 33338 h 56343"/>
                  <a:gd name="connsiteX10" fmla="*/ 28016 w 45577"/>
                  <a:gd name="connsiteY10" fmla="*/ 14288 h 56343"/>
                  <a:gd name="connsiteX11" fmla="*/ 35636 w 45577"/>
                  <a:gd name="connsiteY11" fmla="*/ 24765 h 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77" h="56343">
                    <a:moveTo>
                      <a:pt x="44209" y="0"/>
                    </a:moveTo>
                    <a:cubicBezTo>
                      <a:pt x="39446" y="1905"/>
                      <a:pt x="29921" y="4763"/>
                      <a:pt x="19444" y="5715"/>
                    </a:cubicBezTo>
                    <a:cubicBezTo>
                      <a:pt x="8966" y="15240"/>
                      <a:pt x="-11989" y="37148"/>
                      <a:pt x="8966" y="56198"/>
                    </a:cubicBezTo>
                    <a:cubicBezTo>
                      <a:pt x="10871" y="58102"/>
                      <a:pt x="30874" y="40957"/>
                      <a:pt x="37541" y="30480"/>
                    </a:cubicBezTo>
                    <a:cubicBezTo>
                      <a:pt x="43256" y="21907"/>
                      <a:pt x="48019" y="9525"/>
                      <a:pt x="44209" y="0"/>
                    </a:cubicBezTo>
                    <a:close/>
                    <a:moveTo>
                      <a:pt x="35636" y="24765"/>
                    </a:moveTo>
                    <a:cubicBezTo>
                      <a:pt x="27064" y="39052"/>
                      <a:pt x="9919" y="50482"/>
                      <a:pt x="9919" y="50482"/>
                    </a:cubicBezTo>
                    <a:cubicBezTo>
                      <a:pt x="9919" y="50482"/>
                      <a:pt x="-559" y="40005"/>
                      <a:pt x="5156" y="26670"/>
                    </a:cubicBezTo>
                    <a:cubicBezTo>
                      <a:pt x="10871" y="13335"/>
                      <a:pt x="32779" y="-952"/>
                      <a:pt x="23254" y="14288"/>
                    </a:cubicBezTo>
                    <a:cubicBezTo>
                      <a:pt x="13729" y="29527"/>
                      <a:pt x="15634" y="33338"/>
                      <a:pt x="15634" y="33338"/>
                    </a:cubicBezTo>
                    <a:cubicBezTo>
                      <a:pt x="15634" y="33338"/>
                      <a:pt x="22301" y="21907"/>
                      <a:pt x="28016" y="14288"/>
                    </a:cubicBezTo>
                    <a:cubicBezTo>
                      <a:pt x="34684" y="7620"/>
                      <a:pt x="43256" y="10477"/>
                      <a:pt x="35636" y="24765"/>
                    </a:cubicBezTo>
                    <a:close/>
                  </a:path>
                </a:pathLst>
              </a:custGeom>
              <a:solidFill>
                <a:srgbClr val="3981D1"/>
              </a:solidFill>
              <a:ln w="9525" cap="flat">
                <a:noFill/>
                <a:prstDash val="solid"/>
                <a:miter/>
              </a:ln>
            </p:spPr>
            <p:txBody>
              <a:bodyPr rtlCol="0" anchor="ctr"/>
              <a:lstStyle/>
              <a:p>
                <a:endParaRPr lang="en-US"/>
              </a:p>
            </p:txBody>
          </p:sp>
          <p:sp>
            <p:nvSpPr>
              <p:cNvPr id="3185" name="Freeform: Shape 3184">
                <a:extLst>
                  <a:ext uri="{FF2B5EF4-FFF2-40B4-BE49-F238E27FC236}">
                    <a16:creationId xmlns:a16="http://schemas.microsoft.com/office/drawing/2014/main" id="{61236A2F-A0D2-491F-94AC-DF11DB93834A}"/>
                  </a:ext>
                </a:extLst>
              </p:cNvPr>
              <p:cNvSpPr/>
              <p:nvPr/>
            </p:nvSpPr>
            <p:spPr>
              <a:xfrm>
                <a:off x="1454006" y="883284"/>
                <a:ext cx="33971" cy="63817"/>
              </a:xfrm>
              <a:custGeom>
                <a:avLst/>
                <a:gdLst>
                  <a:gd name="connsiteX0" fmla="*/ 33799 w 33971"/>
                  <a:gd name="connsiteY0" fmla="*/ 38100 h 63817"/>
                  <a:gd name="connsiteX1" fmla="*/ 22369 w 33971"/>
                  <a:gd name="connsiteY1" fmla="*/ 6668 h 63817"/>
                  <a:gd name="connsiteX2" fmla="*/ 6176 w 33971"/>
                  <a:gd name="connsiteY2" fmla="*/ 0 h 63817"/>
                  <a:gd name="connsiteX3" fmla="*/ 3319 w 33971"/>
                  <a:gd name="connsiteY3" fmla="*/ 1905 h 63817"/>
                  <a:gd name="connsiteX4" fmla="*/ 1414 w 33971"/>
                  <a:gd name="connsiteY4" fmla="*/ 35243 h 63817"/>
                  <a:gd name="connsiteX5" fmla="*/ 16654 w 33971"/>
                  <a:gd name="connsiteY5" fmla="*/ 63818 h 63817"/>
                  <a:gd name="connsiteX6" fmla="*/ 33799 w 33971"/>
                  <a:gd name="connsiteY6" fmla="*/ 38100 h 63817"/>
                  <a:gd name="connsiteX7" fmla="*/ 29989 w 33971"/>
                  <a:gd name="connsiteY7" fmla="*/ 39052 h 63817"/>
                  <a:gd name="connsiteX8" fmla="*/ 17606 w 33971"/>
                  <a:gd name="connsiteY8" fmla="*/ 60007 h 63817"/>
                  <a:gd name="connsiteX9" fmla="*/ 3319 w 33971"/>
                  <a:gd name="connsiteY9" fmla="*/ 31432 h 63817"/>
                  <a:gd name="connsiteX10" fmla="*/ 17606 w 33971"/>
                  <a:gd name="connsiteY10" fmla="*/ 40957 h 63817"/>
                  <a:gd name="connsiteX11" fmla="*/ 20464 w 33971"/>
                  <a:gd name="connsiteY11" fmla="*/ 19050 h 63817"/>
                  <a:gd name="connsiteX12" fmla="*/ 29989 w 33971"/>
                  <a:gd name="connsiteY12" fmla="*/ 39052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71" h="63817">
                    <a:moveTo>
                      <a:pt x="33799" y="38100"/>
                    </a:moveTo>
                    <a:cubicBezTo>
                      <a:pt x="34751" y="22860"/>
                      <a:pt x="31894" y="15240"/>
                      <a:pt x="22369" y="6668"/>
                    </a:cubicBezTo>
                    <a:cubicBezTo>
                      <a:pt x="10939" y="3810"/>
                      <a:pt x="6176" y="0"/>
                      <a:pt x="6176" y="0"/>
                    </a:cubicBezTo>
                    <a:cubicBezTo>
                      <a:pt x="6176" y="0"/>
                      <a:pt x="5223" y="952"/>
                      <a:pt x="3319" y="1905"/>
                    </a:cubicBezTo>
                    <a:cubicBezTo>
                      <a:pt x="461" y="8573"/>
                      <a:pt x="-1444" y="20002"/>
                      <a:pt x="1414" y="35243"/>
                    </a:cubicBezTo>
                    <a:cubicBezTo>
                      <a:pt x="6176" y="60960"/>
                      <a:pt x="16654" y="63818"/>
                      <a:pt x="16654" y="63818"/>
                    </a:cubicBezTo>
                    <a:cubicBezTo>
                      <a:pt x="16654" y="63818"/>
                      <a:pt x="31894" y="56198"/>
                      <a:pt x="33799" y="38100"/>
                    </a:cubicBezTo>
                    <a:close/>
                    <a:moveTo>
                      <a:pt x="29989" y="39052"/>
                    </a:moveTo>
                    <a:cubicBezTo>
                      <a:pt x="24274" y="54293"/>
                      <a:pt x="17606" y="60007"/>
                      <a:pt x="17606" y="60007"/>
                    </a:cubicBezTo>
                    <a:cubicBezTo>
                      <a:pt x="17606" y="60007"/>
                      <a:pt x="5223" y="48577"/>
                      <a:pt x="3319" y="31432"/>
                    </a:cubicBezTo>
                    <a:cubicBezTo>
                      <a:pt x="2366" y="15240"/>
                      <a:pt x="17606" y="12382"/>
                      <a:pt x="17606" y="40957"/>
                    </a:cubicBezTo>
                    <a:cubicBezTo>
                      <a:pt x="17606" y="40957"/>
                      <a:pt x="23321" y="35243"/>
                      <a:pt x="20464" y="19050"/>
                    </a:cubicBezTo>
                    <a:cubicBezTo>
                      <a:pt x="18559" y="3810"/>
                      <a:pt x="34751" y="23813"/>
                      <a:pt x="29989" y="39052"/>
                    </a:cubicBezTo>
                    <a:close/>
                  </a:path>
                </a:pathLst>
              </a:custGeom>
              <a:solidFill>
                <a:srgbClr val="3981D1"/>
              </a:solidFill>
              <a:ln w="9525" cap="flat">
                <a:noFill/>
                <a:prstDash val="solid"/>
                <a:miter/>
              </a:ln>
            </p:spPr>
            <p:txBody>
              <a:bodyPr rtlCol="0" anchor="ctr"/>
              <a:lstStyle/>
              <a:p>
                <a:endParaRPr lang="en-US"/>
              </a:p>
            </p:txBody>
          </p:sp>
          <p:sp>
            <p:nvSpPr>
              <p:cNvPr id="3186" name="Freeform: Shape 3185">
                <a:extLst>
                  <a:ext uri="{FF2B5EF4-FFF2-40B4-BE49-F238E27FC236}">
                    <a16:creationId xmlns:a16="http://schemas.microsoft.com/office/drawing/2014/main" id="{94EC3344-5E68-4E31-A922-C41EDCD44094}"/>
                  </a:ext>
                </a:extLst>
              </p:cNvPr>
              <p:cNvSpPr/>
              <p:nvPr/>
            </p:nvSpPr>
            <p:spPr>
              <a:xfrm>
                <a:off x="1448678" y="870048"/>
                <a:ext cx="7693" cy="7834"/>
              </a:xfrm>
              <a:custGeom>
                <a:avLst/>
                <a:gdLst>
                  <a:gd name="connsiteX0" fmla="*/ 74 w 7693"/>
                  <a:gd name="connsiteY0" fmla="*/ 4664 h 7834"/>
                  <a:gd name="connsiteX1" fmla="*/ 7694 w 7693"/>
                  <a:gd name="connsiteY1" fmla="*/ 2759 h 7834"/>
                  <a:gd name="connsiteX2" fmla="*/ 74 w 7693"/>
                  <a:gd name="connsiteY2" fmla="*/ 4664 h 7834"/>
                </a:gdLst>
                <a:ahLst/>
                <a:cxnLst>
                  <a:cxn ang="0">
                    <a:pos x="connsiteX0" y="connsiteY0"/>
                  </a:cxn>
                  <a:cxn ang="0">
                    <a:pos x="connsiteX1" y="connsiteY1"/>
                  </a:cxn>
                  <a:cxn ang="0">
                    <a:pos x="connsiteX2" y="connsiteY2"/>
                  </a:cxn>
                </a:cxnLst>
                <a:rect l="l" t="t" r="r" b="b"/>
                <a:pathLst>
                  <a:path w="7693" h="7834">
                    <a:moveTo>
                      <a:pt x="74" y="4664"/>
                    </a:moveTo>
                    <a:cubicBezTo>
                      <a:pt x="1026" y="-99"/>
                      <a:pt x="7694" y="-2004"/>
                      <a:pt x="7694" y="2759"/>
                    </a:cubicBezTo>
                    <a:cubicBezTo>
                      <a:pt x="7694" y="7521"/>
                      <a:pt x="-879" y="10379"/>
                      <a:pt x="74" y="4664"/>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7" name="Freeform: Shape 3186">
                <a:extLst>
                  <a:ext uri="{FF2B5EF4-FFF2-40B4-BE49-F238E27FC236}">
                    <a16:creationId xmlns:a16="http://schemas.microsoft.com/office/drawing/2014/main" id="{C66230D0-887B-46CC-8BF2-35DD6DCB9CB8}"/>
                  </a:ext>
                </a:extLst>
              </p:cNvPr>
              <p:cNvSpPr/>
              <p:nvPr/>
            </p:nvSpPr>
            <p:spPr>
              <a:xfrm>
                <a:off x="1404225" y="896653"/>
                <a:ext cx="15028" cy="35208"/>
              </a:xfrm>
              <a:custGeom>
                <a:avLst/>
                <a:gdLst>
                  <a:gd name="connsiteX0" fmla="*/ 11189 w 15028"/>
                  <a:gd name="connsiteY0" fmla="*/ 1871 h 35208"/>
                  <a:gd name="connsiteX1" fmla="*/ 712 w 15028"/>
                  <a:gd name="connsiteY1" fmla="*/ 17111 h 35208"/>
                  <a:gd name="connsiteX2" fmla="*/ 4522 w 15028"/>
                  <a:gd name="connsiteY2" fmla="*/ 35209 h 35208"/>
                  <a:gd name="connsiteX3" fmla="*/ 10237 w 15028"/>
                  <a:gd name="connsiteY3" fmla="*/ 8539 h 35208"/>
                  <a:gd name="connsiteX4" fmla="*/ 11189 w 15028"/>
                  <a:gd name="connsiteY4" fmla="*/ 1871 h 3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 h="35208">
                    <a:moveTo>
                      <a:pt x="11189" y="1871"/>
                    </a:moveTo>
                    <a:cubicBezTo>
                      <a:pt x="11189" y="1871"/>
                      <a:pt x="2617" y="9491"/>
                      <a:pt x="712" y="17111"/>
                    </a:cubicBezTo>
                    <a:cubicBezTo>
                      <a:pt x="-2146" y="27589"/>
                      <a:pt x="4522" y="35209"/>
                      <a:pt x="4522" y="35209"/>
                    </a:cubicBezTo>
                    <a:cubicBezTo>
                      <a:pt x="4522" y="35209"/>
                      <a:pt x="712" y="20921"/>
                      <a:pt x="10237" y="8539"/>
                    </a:cubicBezTo>
                    <a:cubicBezTo>
                      <a:pt x="17857" y="-34"/>
                      <a:pt x="14999" y="-1939"/>
                      <a:pt x="11189" y="1871"/>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8" name="Freeform: Shape 3187">
                <a:extLst>
                  <a:ext uri="{FF2B5EF4-FFF2-40B4-BE49-F238E27FC236}">
                    <a16:creationId xmlns:a16="http://schemas.microsoft.com/office/drawing/2014/main" id="{7228F577-6D3E-4CA9-9EE7-4E515AF87624}"/>
                  </a:ext>
                </a:extLst>
              </p:cNvPr>
              <p:cNvSpPr/>
              <p:nvPr/>
            </p:nvSpPr>
            <p:spPr>
              <a:xfrm>
                <a:off x="1461042" y="908847"/>
                <a:ext cx="10570" cy="30634"/>
              </a:xfrm>
              <a:custGeom>
                <a:avLst/>
                <a:gdLst>
                  <a:gd name="connsiteX0" fmla="*/ 10570 w 10570"/>
                  <a:gd name="connsiteY0" fmla="*/ 30635 h 30634"/>
                  <a:gd name="connsiteX1" fmla="*/ 93 w 10570"/>
                  <a:gd name="connsiteY1" fmla="*/ 10632 h 30634"/>
                  <a:gd name="connsiteX2" fmla="*/ 6760 w 10570"/>
                  <a:gd name="connsiteY2" fmla="*/ 5870 h 30634"/>
                  <a:gd name="connsiteX3" fmla="*/ 10570 w 10570"/>
                  <a:gd name="connsiteY3" fmla="*/ 30635 h 30634"/>
                </a:gdLst>
                <a:ahLst/>
                <a:cxnLst>
                  <a:cxn ang="0">
                    <a:pos x="connsiteX0" y="connsiteY0"/>
                  </a:cxn>
                  <a:cxn ang="0">
                    <a:pos x="connsiteX1" y="connsiteY1"/>
                  </a:cxn>
                  <a:cxn ang="0">
                    <a:pos x="connsiteX2" y="connsiteY2"/>
                  </a:cxn>
                  <a:cxn ang="0">
                    <a:pos x="connsiteX3" y="connsiteY3"/>
                  </a:cxn>
                </a:cxnLst>
                <a:rect l="l" t="t" r="r" b="b"/>
                <a:pathLst>
                  <a:path w="10570" h="30634">
                    <a:moveTo>
                      <a:pt x="10570" y="30635"/>
                    </a:moveTo>
                    <a:cubicBezTo>
                      <a:pt x="10570" y="30635"/>
                      <a:pt x="1045" y="21110"/>
                      <a:pt x="93" y="10632"/>
                    </a:cubicBezTo>
                    <a:cubicBezTo>
                      <a:pt x="-860" y="155"/>
                      <a:pt x="5808" y="-4608"/>
                      <a:pt x="6760" y="5870"/>
                    </a:cubicBezTo>
                    <a:cubicBezTo>
                      <a:pt x="8665" y="15395"/>
                      <a:pt x="7713" y="23015"/>
                      <a:pt x="10570" y="30635"/>
                    </a:cubicBezTo>
                    <a:close/>
                  </a:path>
                </a:pathLst>
              </a:custGeom>
              <a:solidFill>
                <a:srgbClr val="3981D1">
                  <a:alpha val="40000"/>
                </a:srgbClr>
              </a:solidFill>
              <a:ln w="9525" cap="flat">
                <a:noFill/>
                <a:prstDash val="solid"/>
                <a:miter/>
              </a:ln>
            </p:spPr>
            <p:txBody>
              <a:bodyPr rtlCol="0" anchor="ctr"/>
              <a:lstStyle/>
              <a:p>
                <a:endParaRPr lang="en-US"/>
              </a:p>
            </p:txBody>
          </p:sp>
        </p:grpSp>
        <p:grpSp>
          <p:nvGrpSpPr>
            <p:cNvPr id="3189" name="Graphic 4">
              <a:extLst>
                <a:ext uri="{FF2B5EF4-FFF2-40B4-BE49-F238E27FC236}">
                  <a16:creationId xmlns:a16="http://schemas.microsoft.com/office/drawing/2014/main" id="{DD626EFA-A75C-4FCF-BAA1-8E9E57678140}"/>
                </a:ext>
              </a:extLst>
            </p:cNvPr>
            <p:cNvGrpSpPr/>
            <p:nvPr/>
          </p:nvGrpSpPr>
          <p:grpSpPr>
            <a:xfrm>
              <a:off x="1297304" y="1048066"/>
              <a:ext cx="285750" cy="111442"/>
              <a:chOff x="1297304" y="1048066"/>
              <a:chExt cx="285750" cy="111442"/>
            </a:xfrm>
          </p:grpSpPr>
          <p:grpSp>
            <p:nvGrpSpPr>
              <p:cNvPr id="3190" name="Graphic 4">
                <a:extLst>
                  <a:ext uri="{FF2B5EF4-FFF2-40B4-BE49-F238E27FC236}">
                    <a16:creationId xmlns:a16="http://schemas.microsoft.com/office/drawing/2014/main" id="{C3A95183-0A04-4C6C-8AC4-71093BC53BEB}"/>
                  </a:ext>
                </a:extLst>
              </p:cNvPr>
              <p:cNvGrpSpPr/>
              <p:nvPr/>
            </p:nvGrpSpPr>
            <p:grpSpPr>
              <a:xfrm>
                <a:off x="1297304" y="1048066"/>
                <a:ext cx="285750" cy="110251"/>
                <a:chOff x="1297304" y="1048066"/>
                <a:chExt cx="285750" cy="110251"/>
              </a:xfrm>
            </p:grpSpPr>
            <p:grpSp>
              <p:nvGrpSpPr>
                <p:cNvPr id="3191" name="Graphic 4">
                  <a:extLst>
                    <a:ext uri="{FF2B5EF4-FFF2-40B4-BE49-F238E27FC236}">
                      <a16:creationId xmlns:a16="http://schemas.microsoft.com/office/drawing/2014/main" id="{0180232D-F7FE-4CC1-90F0-D4811CF28F4C}"/>
                    </a:ext>
                  </a:extLst>
                </p:cNvPr>
                <p:cNvGrpSpPr/>
                <p:nvPr/>
              </p:nvGrpSpPr>
              <p:grpSpPr>
                <a:xfrm>
                  <a:off x="1533525" y="1048066"/>
                  <a:ext cx="25188" cy="20966"/>
                  <a:chOff x="1533525" y="1048066"/>
                  <a:chExt cx="25188" cy="20966"/>
                </a:xfrm>
              </p:grpSpPr>
              <p:sp>
                <p:nvSpPr>
                  <p:cNvPr id="3192" name="Freeform: Shape 3191">
                    <a:extLst>
                      <a:ext uri="{FF2B5EF4-FFF2-40B4-BE49-F238E27FC236}">
                        <a16:creationId xmlns:a16="http://schemas.microsoft.com/office/drawing/2014/main" id="{87F43B22-2F6C-45EA-939A-F6C84ABF3D37}"/>
                      </a:ext>
                    </a:extLst>
                  </p:cNvPr>
                  <p:cNvSpPr/>
                  <p:nvPr/>
                </p:nvSpPr>
                <p:spPr>
                  <a:xfrm>
                    <a:off x="1534477" y="1049019"/>
                    <a:ext cx="23812" cy="20013"/>
                  </a:xfrm>
                  <a:custGeom>
                    <a:avLst/>
                    <a:gdLst>
                      <a:gd name="connsiteX0" fmla="*/ 23813 w 23812"/>
                      <a:gd name="connsiteY0" fmla="*/ 17145 h 20013"/>
                      <a:gd name="connsiteX1" fmla="*/ 15240 w 23812"/>
                      <a:gd name="connsiteY1" fmla="*/ 11430 h 20013"/>
                      <a:gd name="connsiteX2" fmla="*/ 14288 w 23812"/>
                      <a:gd name="connsiteY2" fmla="*/ 0 h 20013"/>
                      <a:gd name="connsiteX3" fmla="*/ 0 w 23812"/>
                      <a:gd name="connsiteY3" fmla="*/ 14288 h 20013"/>
                      <a:gd name="connsiteX4" fmla="*/ 23813 w 23812"/>
                      <a:gd name="connsiteY4" fmla="*/ 17145 h 2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20013">
                        <a:moveTo>
                          <a:pt x="23813" y="17145"/>
                        </a:moveTo>
                        <a:cubicBezTo>
                          <a:pt x="20955" y="15240"/>
                          <a:pt x="18097" y="13335"/>
                          <a:pt x="15240" y="11430"/>
                        </a:cubicBezTo>
                        <a:cubicBezTo>
                          <a:pt x="15240" y="11430"/>
                          <a:pt x="17145" y="4763"/>
                          <a:pt x="14288" y="0"/>
                        </a:cubicBezTo>
                        <a:cubicBezTo>
                          <a:pt x="12382" y="2857"/>
                          <a:pt x="7620" y="8572"/>
                          <a:pt x="0" y="14288"/>
                        </a:cubicBezTo>
                        <a:cubicBezTo>
                          <a:pt x="6667" y="19050"/>
                          <a:pt x="16192" y="22860"/>
                          <a:pt x="23813" y="17145"/>
                        </a:cubicBezTo>
                        <a:close/>
                      </a:path>
                    </a:pathLst>
                  </a:custGeom>
                  <a:solidFill>
                    <a:srgbClr val="494440"/>
                  </a:solidFill>
                  <a:ln w="9525" cap="flat">
                    <a:noFill/>
                    <a:prstDash val="solid"/>
                    <a:miter/>
                  </a:ln>
                </p:spPr>
                <p:txBody>
                  <a:bodyPr rtlCol="0" anchor="ctr"/>
                  <a:lstStyle/>
                  <a:p>
                    <a:endParaRPr lang="en-US"/>
                  </a:p>
                </p:txBody>
              </p:sp>
              <p:sp>
                <p:nvSpPr>
                  <p:cNvPr id="3193" name="Freeform: Shape 3192">
                    <a:extLst>
                      <a:ext uri="{FF2B5EF4-FFF2-40B4-BE49-F238E27FC236}">
                        <a16:creationId xmlns:a16="http://schemas.microsoft.com/office/drawing/2014/main" id="{81334AED-C2C9-4571-A230-B5A4AEEEB6E5}"/>
                      </a:ext>
                    </a:extLst>
                  </p:cNvPr>
                  <p:cNvSpPr/>
                  <p:nvPr/>
                </p:nvSpPr>
                <p:spPr>
                  <a:xfrm>
                    <a:off x="1533525" y="1048066"/>
                    <a:ext cx="25188" cy="20955"/>
                  </a:xfrm>
                  <a:custGeom>
                    <a:avLst/>
                    <a:gdLst>
                      <a:gd name="connsiteX0" fmla="*/ 24765 w 25188"/>
                      <a:gd name="connsiteY0" fmla="*/ 18098 h 20955"/>
                      <a:gd name="connsiteX1" fmla="*/ 16192 w 25188"/>
                      <a:gd name="connsiteY1" fmla="*/ 12382 h 20955"/>
                      <a:gd name="connsiteX2" fmla="*/ 16192 w 25188"/>
                      <a:gd name="connsiteY2" fmla="*/ 12382 h 20955"/>
                      <a:gd name="connsiteX3" fmla="*/ 16192 w 25188"/>
                      <a:gd name="connsiteY3" fmla="*/ 9525 h 20955"/>
                      <a:gd name="connsiteX4" fmla="*/ 16192 w 25188"/>
                      <a:gd name="connsiteY4" fmla="*/ 3810 h 20955"/>
                      <a:gd name="connsiteX5" fmla="*/ 15240 w 25188"/>
                      <a:gd name="connsiteY5" fmla="*/ 0 h 20955"/>
                      <a:gd name="connsiteX6" fmla="*/ 14288 w 25188"/>
                      <a:gd name="connsiteY6" fmla="*/ 0 h 20955"/>
                      <a:gd name="connsiteX7" fmla="*/ 4763 w 25188"/>
                      <a:gd name="connsiteY7" fmla="*/ 10478 h 20955"/>
                      <a:gd name="connsiteX8" fmla="*/ 0 w 25188"/>
                      <a:gd name="connsiteY8" fmla="*/ 14288 h 20955"/>
                      <a:gd name="connsiteX9" fmla="*/ 0 w 25188"/>
                      <a:gd name="connsiteY9" fmla="*/ 14288 h 20955"/>
                      <a:gd name="connsiteX10" fmla="*/ 9525 w 25188"/>
                      <a:gd name="connsiteY10" fmla="*/ 19050 h 20955"/>
                      <a:gd name="connsiteX11" fmla="*/ 19050 w 25188"/>
                      <a:gd name="connsiteY11" fmla="*/ 20003 h 20955"/>
                      <a:gd name="connsiteX12" fmla="*/ 24765 w 25188"/>
                      <a:gd name="connsiteY12" fmla="*/ 18098 h 20955"/>
                      <a:gd name="connsiteX13" fmla="*/ 24765 w 25188"/>
                      <a:gd name="connsiteY13" fmla="*/ 18098 h 20955"/>
                      <a:gd name="connsiteX14" fmla="*/ 15240 w 25188"/>
                      <a:gd name="connsiteY14" fmla="*/ 20955 h 20955"/>
                      <a:gd name="connsiteX15" fmla="*/ 5715 w 25188"/>
                      <a:gd name="connsiteY15" fmla="*/ 18098 h 20955"/>
                      <a:gd name="connsiteX16" fmla="*/ 953 w 25188"/>
                      <a:gd name="connsiteY16" fmla="*/ 15240 h 20955"/>
                      <a:gd name="connsiteX17" fmla="*/ 953 w 25188"/>
                      <a:gd name="connsiteY17" fmla="*/ 15240 h 20955"/>
                      <a:gd name="connsiteX18" fmla="*/ 13335 w 25188"/>
                      <a:gd name="connsiteY18" fmla="*/ 3810 h 20955"/>
                      <a:gd name="connsiteX19" fmla="*/ 15240 w 25188"/>
                      <a:gd name="connsiteY19" fmla="*/ 1905 h 20955"/>
                      <a:gd name="connsiteX20" fmla="*/ 14288 w 25188"/>
                      <a:gd name="connsiteY20" fmla="*/ 1905 h 20955"/>
                      <a:gd name="connsiteX21" fmla="*/ 16192 w 25188"/>
                      <a:gd name="connsiteY21" fmla="*/ 12382 h 20955"/>
                      <a:gd name="connsiteX22" fmla="*/ 16192 w 25188"/>
                      <a:gd name="connsiteY22" fmla="*/ 13335 h 20955"/>
                      <a:gd name="connsiteX23" fmla="*/ 16192 w 25188"/>
                      <a:gd name="connsiteY23" fmla="*/ 13335 h 20955"/>
                      <a:gd name="connsiteX24" fmla="*/ 24765 w 25188"/>
                      <a:gd name="connsiteY24" fmla="*/ 18098 h 20955"/>
                      <a:gd name="connsiteX25" fmla="*/ 24765 w 25188"/>
                      <a:gd name="connsiteY25" fmla="*/ 18098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88" h="20955">
                        <a:moveTo>
                          <a:pt x="24765" y="18098"/>
                        </a:moveTo>
                        <a:cubicBezTo>
                          <a:pt x="21908" y="16193"/>
                          <a:pt x="19050" y="14288"/>
                          <a:pt x="16192" y="12382"/>
                        </a:cubicBezTo>
                        <a:cubicBezTo>
                          <a:pt x="16192" y="12382"/>
                          <a:pt x="16192" y="12382"/>
                          <a:pt x="16192" y="12382"/>
                        </a:cubicBezTo>
                        <a:cubicBezTo>
                          <a:pt x="16192" y="11430"/>
                          <a:pt x="16192" y="10478"/>
                          <a:pt x="16192" y="9525"/>
                        </a:cubicBezTo>
                        <a:cubicBezTo>
                          <a:pt x="16192" y="7620"/>
                          <a:pt x="16192" y="5715"/>
                          <a:pt x="16192" y="3810"/>
                        </a:cubicBezTo>
                        <a:cubicBezTo>
                          <a:pt x="16192" y="2857"/>
                          <a:pt x="15240" y="1905"/>
                          <a:pt x="15240" y="0"/>
                        </a:cubicBezTo>
                        <a:cubicBezTo>
                          <a:pt x="15240" y="0"/>
                          <a:pt x="15240" y="0"/>
                          <a:pt x="14288" y="0"/>
                        </a:cubicBezTo>
                        <a:cubicBezTo>
                          <a:pt x="11430" y="3810"/>
                          <a:pt x="8572" y="7620"/>
                          <a:pt x="4763" y="10478"/>
                        </a:cubicBezTo>
                        <a:cubicBezTo>
                          <a:pt x="2858" y="11430"/>
                          <a:pt x="1905" y="13335"/>
                          <a:pt x="0" y="14288"/>
                        </a:cubicBezTo>
                        <a:cubicBezTo>
                          <a:pt x="0" y="14288"/>
                          <a:pt x="0" y="14288"/>
                          <a:pt x="0" y="14288"/>
                        </a:cubicBezTo>
                        <a:cubicBezTo>
                          <a:pt x="2858" y="16193"/>
                          <a:pt x="5715" y="18098"/>
                          <a:pt x="9525" y="19050"/>
                        </a:cubicBezTo>
                        <a:cubicBezTo>
                          <a:pt x="12383" y="20003"/>
                          <a:pt x="16192" y="20003"/>
                          <a:pt x="19050" y="20003"/>
                        </a:cubicBezTo>
                        <a:cubicBezTo>
                          <a:pt x="21908" y="20003"/>
                          <a:pt x="23813" y="19050"/>
                          <a:pt x="24765" y="18098"/>
                        </a:cubicBezTo>
                        <a:cubicBezTo>
                          <a:pt x="24765" y="18098"/>
                          <a:pt x="24765" y="18098"/>
                          <a:pt x="24765" y="18098"/>
                        </a:cubicBezTo>
                        <a:cubicBezTo>
                          <a:pt x="21908" y="20003"/>
                          <a:pt x="18097" y="20955"/>
                          <a:pt x="15240" y="20955"/>
                        </a:cubicBezTo>
                        <a:cubicBezTo>
                          <a:pt x="12383" y="20955"/>
                          <a:pt x="8572" y="20003"/>
                          <a:pt x="5715" y="18098"/>
                        </a:cubicBezTo>
                        <a:cubicBezTo>
                          <a:pt x="3810" y="17145"/>
                          <a:pt x="2858" y="16193"/>
                          <a:pt x="953" y="15240"/>
                        </a:cubicBezTo>
                        <a:cubicBezTo>
                          <a:pt x="953" y="15240"/>
                          <a:pt x="953" y="15240"/>
                          <a:pt x="953" y="15240"/>
                        </a:cubicBezTo>
                        <a:cubicBezTo>
                          <a:pt x="5715" y="11430"/>
                          <a:pt x="9525" y="7620"/>
                          <a:pt x="13335" y="3810"/>
                        </a:cubicBezTo>
                        <a:cubicBezTo>
                          <a:pt x="14288" y="2857"/>
                          <a:pt x="14288" y="1905"/>
                          <a:pt x="15240" y="1905"/>
                        </a:cubicBezTo>
                        <a:cubicBezTo>
                          <a:pt x="15240" y="1905"/>
                          <a:pt x="15240" y="1905"/>
                          <a:pt x="14288" y="1905"/>
                        </a:cubicBezTo>
                        <a:cubicBezTo>
                          <a:pt x="16192" y="4763"/>
                          <a:pt x="16192" y="8573"/>
                          <a:pt x="16192" y="12382"/>
                        </a:cubicBezTo>
                        <a:cubicBezTo>
                          <a:pt x="16192" y="12382"/>
                          <a:pt x="16192" y="13335"/>
                          <a:pt x="16192" y="13335"/>
                        </a:cubicBezTo>
                        <a:cubicBezTo>
                          <a:pt x="16192" y="13335"/>
                          <a:pt x="16192" y="13335"/>
                          <a:pt x="16192" y="13335"/>
                        </a:cubicBezTo>
                        <a:cubicBezTo>
                          <a:pt x="19050" y="14288"/>
                          <a:pt x="21908" y="16193"/>
                          <a:pt x="24765" y="18098"/>
                        </a:cubicBezTo>
                        <a:cubicBezTo>
                          <a:pt x="24765" y="18098"/>
                          <a:pt x="25717" y="18098"/>
                          <a:pt x="24765" y="18098"/>
                        </a:cubicBezTo>
                        <a:close/>
                      </a:path>
                    </a:pathLst>
                  </a:custGeom>
                  <a:solidFill>
                    <a:srgbClr val="26231F"/>
                  </a:solidFill>
                  <a:ln w="9525" cap="flat">
                    <a:noFill/>
                    <a:prstDash val="solid"/>
                    <a:miter/>
                  </a:ln>
                </p:spPr>
                <p:txBody>
                  <a:bodyPr rtlCol="0" anchor="ctr"/>
                  <a:lstStyle/>
                  <a:p>
                    <a:endParaRPr lang="en-US"/>
                  </a:p>
                </p:txBody>
              </p:sp>
            </p:grpSp>
            <p:grpSp>
              <p:nvGrpSpPr>
                <p:cNvPr id="3194" name="Graphic 4">
                  <a:extLst>
                    <a:ext uri="{FF2B5EF4-FFF2-40B4-BE49-F238E27FC236}">
                      <a16:creationId xmlns:a16="http://schemas.microsoft.com/office/drawing/2014/main" id="{A7AF43FD-CD26-4D11-9D83-35E3FA2116F1}"/>
                    </a:ext>
                  </a:extLst>
                </p:cNvPr>
                <p:cNvGrpSpPr/>
                <p:nvPr/>
              </p:nvGrpSpPr>
              <p:grpSpPr>
                <a:xfrm>
                  <a:off x="1325879" y="1048066"/>
                  <a:ext cx="26670" cy="21907"/>
                  <a:chOff x="1325879" y="1048066"/>
                  <a:chExt cx="26670" cy="21907"/>
                </a:xfrm>
              </p:grpSpPr>
              <p:sp>
                <p:nvSpPr>
                  <p:cNvPr id="3195" name="Freeform: Shape 3194">
                    <a:extLst>
                      <a:ext uri="{FF2B5EF4-FFF2-40B4-BE49-F238E27FC236}">
                        <a16:creationId xmlns:a16="http://schemas.microsoft.com/office/drawing/2014/main" id="{3552F656-B085-4A97-80C1-DF6C30838841}"/>
                      </a:ext>
                    </a:extLst>
                  </p:cNvPr>
                  <p:cNvSpPr/>
                  <p:nvPr/>
                </p:nvSpPr>
                <p:spPr>
                  <a:xfrm>
                    <a:off x="1326832" y="1048066"/>
                    <a:ext cx="25717" cy="21809"/>
                  </a:xfrm>
                  <a:custGeom>
                    <a:avLst/>
                    <a:gdLst>
                      <a:gd name="connsiteX0" fmla="*/ 25717 w 25717"/>
                      <a:gd name="connsiteY0" fmla="*/ 13335 h 21809"/>
                      <a:gd name="connsiteX1" fmla="*/ 17145 w 25717"/>
                      <a:gd name="connsiteY1" fmla="*/ 0 h 21809"/>
                      <a:gd name="connsiteX2" fmla="*/ 0 w 25717"/>
                      <a:gd name="connsiteY2" fmla="*/ 20955 h 21809"/>
                      <a:gd name="connsiteX3" fmla="*/ 25717 w 25717"/>
                      <a:gd name="connsiteY3" fmla="*/ 13335 h 21809"/>
                    </a:gdLst>
                    <a:ahLst/>
                    <a:cxnLst>
                      <a:cxn ang="0">
                        <a:pos x="connsiteX0" y="connsiteY0"/>
                      </a:cxn>
                      <a:cxn ang="0">
                        <a:pos x="connsiteX1" y="connsiteY1"/>
                      </a:cxn>
                      <a:cxn ang="0">
                        <a:pos x="connsiteX2" y="connsiteY2"/>
                      </a:cxn>
                      <a:cxn ang="0">
                        <a:pos x="connsiteX3" y="connsiteY3"/>
                      </a:cxn>
                    </a:cxnLst>
                    <a:rect l="l" t="t" r="r" b="b"/>
                    <a:pathLst>
                      <a:path w="25717" h="21809">
                        <a:moveTo>
                          <a:pt x="25717" y="13335"/>
                        </a:moveTo>
                        <a:cubicBezTo>
                          <a:pt x="20955" y="8573"/>
                          <a:pt x="18097" y="3810"/>
                          <a:pt x="17145" y="0"/>
                        </a:cubicBezTo>
                        <a:cubicBezTo>
                          <a:pt x="13335" y="4763"/>
                          <a:pt x="6667" y="11430"/>
                          <a:pt x="0" y="20955"/>
                        </a:cubicBezTo>
                        <a:cubicBezTo>
                          <a:pt x="12382" y="23813"/>
                          <a:pt x="20955" y="19050"/>
                          <a:pt x="25717" y="13335"/>
                        </a:cubicBezTo>
                        <a:close/>
                      </a:path>
                    </a:pathLst>
                  </a:custGeom>
                  <a:solidFill>
                    <a:srgbClr val="494440"/>
                  </a:solidFill>
                  <a:ln w="9525" cap="flat">
                    <a:noFill/>
                    <a:prstDash val="solid"/>
                    <a:miter/>
                  </a:ln>
                </p:spPr>
                <p:txBody>
                  <a:bodyPr rtlCol="0" anchor="ctr"/>
                  <a:lstStyle/>
                  <a:p>
                    <a:endParaRPr lang="en-US"/>
                  </a:p>
                </p:txBody>
              </p:sp>
              <p:sp>
                <p:nvSpPr>
                  <p:cNvPr id="3196" name="Freeform: Shape 3195">
                    <a:extLst>
                      <a:ext uri="{FF2B5EF4-FFF2-40B4-BE49-F238E27FC236}">
                        <a16:creationId xmlns:a16="http://schemas.microsoft.com/office/drawing/2014/main" id="{9CB42F04-CEAB-4EE6-9F86-A6D6EE7E2767}"/>
                      </a:ext>
                    </a:extLst>
                  </p:cNvPr>
                  <p:cNvSpPr/>
                  <p:nvPr/>
                </p:nvSpPr>
                <p:spPr>
                  <a:xfrm>
                    <a:off x="1325879" y="1048066"/>
                    <a:ext cx="26670" cy="21907"/>
                  </a:xfrm>
                  <a:custGeom>
                    <a:avLst/>
                    <a:gdLst>
                      <a:gd name="connsiteX0" fmla="*/ 26670 w 26670"/>
                      <a:gd name="connsiteY0" fmla="*/ 13335 h 21907"/>
                      <a:gd name="connsiteX1" fmla="*/ 19050 w 26670"/>
                      <a:gd name="connsiteY1" fmla="*/ 2857 h 21907"/>
                      <a:gd name="connsiteX2" fmla="*/ 18098 w 26670"/>
                      <a:gd name="connsiteY2" fmla="*/ 0 h 21907"/>
                      <a:gd name="connsiteX3" fmla="*/ 17145 w 26670"/>
                      <a:gd name="connsiteY3" fmla="*/ 0 h 21907"/>
                      <a:gd name="connsiteX4" fmla="*/ 4763 w 26670"/>
                      <a:gd name="connsiteY4" fmla="*/ 15240 h 21907"/>
                      <a:gd name="connsiteX5" fmla="*/ 0 w 26670"/>
                      <a:gd name="connsiteY5" fmla="*/ 20955 h 21907"/>
                      <a:gd name="connsiteX6" fmla="*/ 0 w 26670"/>
                      <a:gd name="connsiteY6" fmla="*/ 20955 h 21907"/>
                      <a:gd name="connsiteX7" fmla="*/ 13335 w 26670"/>
                      <a:gd name="connsiteY7" fmla="*/ 20955 h 21907"/>
                      <a:gd name="connsiteX8" fmla="*/ 22860 w 26670"/>
                      <a:gd name="connsiteY8" fmla="*/ 16193 h 21907"/>
                      <a:gd name="connsiteX9" fmla="*/ 26670 w 26670"/>
                      <a:gd name="connsiteY9" fmla="*/ 13335 h 21907"/>
                      <a:gd name="connsiteX10" fmla="*/ 26670 w 26670"/>
                      <a:gd name="connsiteY10" fmla="*/ 13335 h 21907"/>
                      <a:gd name="connsiteX11" fmla="*/ 19050 w 26670"/>
                      <a:gd name="connsiteY11" fmla="*/ 19050 h 21907"/>
                      <a:gd name="connsiteX12" fmla="*/ 8573 w 26670"/>
                      <a:gd name="connsiteY12" fmla="*/ 21907 h 21907"/>
                      <a:gd name="connsiteX13" fmla="*/ 953 w 26670"/>
                      <a:gd name="connsiteY13" fmla="*/ 20955 h 21907"/>
                      <a:gd name="connsiteX14" fmla="*/ 953 w 26670"/>
                      <a:gd name="connsiteY14" fmla="*/ 20955 h 21907"/>
                      <a:gd name="connsiteX15" fmla="*/ 15240 w 26670"/>
                      <a:gd name="connsiteY15" fmla="*/ 3810 h 21907"/>
                      <a:gd name="connsiteX16" fmla="*/ 18098 w 26670"/>
                      <a:gd name="connsiteY16" fmla="*/ 953 h 21907"/>
                      <a:gd name="connsiteX17" fmla="*/ 17145 w 26670"/>
                      <a:gd name="connsiteY17" fmla="*/ 953 h 21907"/>
                      <a:gd name="connsiteX18" fmla="*/ 22860 w 26670"/>
                      <a:gd name="connsiteY18" fmla="*/ 10478 h 21907"/>
                      <a:gd name="connsiteX19" fmla="*/ 26670 w 26670"/>
                      <a:gd name="connsiteY19" fmla="*/ 13335 h 21907"/>
                      <a:gd name="connsiteX20" fmla="*/ 26670 w 26670"/>
                      <a:gd name="connsiteY20" fmla="*/ 1333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70" h="21907">
                        <a:moveTo>
                          <a:pt x="26670" y="13335"/>
                        </a:moveTo>
                        <a:cubicBezTo>
                          <a:pt x="23813" y="10478"/>
                          <a:pt x="20955" y="6668"/>
                          <a:pt x="19050" y="2857"/>
                        </a:cubicBezTo>
                        <a:cubicBezTo>
                          <a:pt x="19050" y="1905"/>
                          <a:pt x="18098" y="953"/>
                          <a:pt x="18098" y="0"/>
                        </a:cubicBezTo>
                        <a:cubicBezTo>
                          <a:pt x="18098" y="0"/>
                          <a:pt x="18098" y="0"/>
                          <a:pt x="17145" y="0"/>
                        </a:cubicBezTo>
                        <a:cubicBezTo>
                          <a:pt x="12383" y="4763"/>
                          <a:pt x="8573" y="9525"/>
                          <a:pt x="4763" y="15240"/>
                        </a:cubicBezTo>
                        <a:cubicBezTo>
                          <a:pt x="2858" y="17145"/>
                          <a:pt x="1905" y="19050"/>
                          <a:pt x="0" y="20955"/>
                        </a:cubicBezTo>
                        <a:cubicBezTo>
                          <a:pt x="0" y="20955"/>
                          <a:pt x="0" y="20955"/>
                          <a:pt x="0" y="20955"/>
                        </a:cubicBezTo>
                        <a:cubicBezTo>
                          <a:pt x="4763" y="21907"/>
                          <a:pt x="8573" y="21907"/>
                          <a:pt x="13335" y="20955"/>
                        </a:cubicBezTo>
                        <a:cubicBezTo>
                          <a:pt x="17145" y="20003"/>
                          <a:pt x="20003" y="19050"/>
                          <a:pt x="22860" y="16193"/>
                        </a:cubicBezTo>
                        <a:cubicBezTo>
                          <a:pt x="24765" y="16193"/>
                          <a:pt x="25718" y="15240"/>
                          <a:pt x="26670" y="13335"/>
                        </a:cubicBezTo>
                        <a:cubicBezTo>
                          <a:pt x="26670" y="13335"/>
                          <a:pt x="26670" y="13335"/>
                          <a:pt x="26670" y="13335"/>
                        </a:cubicBezTo>
                        <a:cubicBezTo>
                          <a:pt x="23813" y="15240"/>
                          <a:pt x="21908" y="17145"/>
                          <a:pt x="19050" y="19050"/>
                        </a:cubicBezTo>
                        <a:cubicBezTo>
                          <a:pt x="16193" y="20955"/>
                          <a:pt x="12383" y="21907"/>
                          <a:pt x="8573" y="21907"/>
                        </a:cubicBezTo>
                        <a:cubicBezTo>
                          <a:pt x="5715" y="21907"/>
                          <a:pt x="2858" y="21907"/>
                          <a:pt x="953" y="20955"/>
                        </a:cubicBezTo>
                        <a:cubicBezTo>
                          <a:pt x="953" y="20955"/>
                          <a:pt x="953" y="20955"/>
                          <a:pt x="953" y="20955"/>
                        </a:cubicBezTo>
                        <a:cubicBezTo>
                          <a:pt x="5715" y="15240"/>
                          <a:pt x="10478" y="8573"/>
                          <a:pt x="15240" y="3810"/>
                        </a:cubicBezTo>
                        <a:cubicBezTo>
                          <a:pt x="16193" y="2857"/>
                          <a:pt x="17145" y="1905"/>
                          <a:pt x="18098" y="953"/>
                        </a:cubicBezTo>
                        <a:cubicBezTo>
                          <a:pt x="18098" y="953"/>
                          <a:pt x="18098" y="953"/>
                          <a:pt x="17145" y="953"/>
                        </a:cubicBezTo>
                        <a:cubicBezTo>
                          <a:pt x="18098" y="4763"/>
                          <a:pt x="20955" y="7620"/>
                          <a:pt x="22860" y="10478"/>
                        </a:cubicBezTo>
                        <a:cubicBezTo>
                          <a:pt x="23813" y="11430"/>
                          <a:pt x="24765" y="12382"/>
                          <a:pt x="26670" y="13335"/>
                        </a:cubicBezTo>
                        <a:cubicBezTo>
                          <a:pt x="26670" y="13335"/>
                          <a:pt x="26670" y="13335"/>
                          <a:pt x="26670" y="13335"/>
                        </a:cubicBezTo>
                        <a:close/>
                      </a:path>
                    </a:pathLst>
                  </a:custGeom>
                  <a:solidFill>
                    <a:srgbClr val="26231F"/>
                  </a:solidFill>
                  <a:ln w="9525" cap="flat">
                    <a:noFill/>
                    <a:prstDash val="solid"/>
                    <a:miter/>
                  </a:ln>
                </p:spPr>
                <p:txBody>
                  <a:bodyPr rtlCol="0" anchor="ctr"/>
                  <a:lstStyle/>
                  <a:p>
                    <a:endParaRPr lang="en-US"/>
                  </a:p>
                </p:txBody>
              </p:sp>
            </p:grpSp>
            <p:grpSp>
              <p:nvGrpSpPr>
                <p:cNvPr id="3197" name="Graphic 4">
                  <a:extLst>
                    <a:ext uri="{FF2B5EF4-FFF2-40B4-BE49-F238E27FC236}">
                      <a16:creationId xmlns:a16="http://schemas.microsoft.com/office/drawing/2014/main" id="{293997A7-FE84-47B7-B7A1-28AFFC7EEC4B}"/>
                    </a:ext>
                  </a:extLst>
                </p:cNvPr>
                <p:cNvGrpSpPr/>
                <p:nvPr/>
              </p:nvGrpSpPr>
              <p:grpSpPr>
                <a:xfrm>
                  <a:off x="1297304" y="1060449"/>
                  <a:ext cx="285750" cy="97869"/>
                  <a:chOff x="1297304" y="1060449"/>
                  <a:chExt cx="285750" cy="97869"/>
                </a:xfrm>
              </p:grpSpPr>
              <p:sp>
                <p:nvSpPr>
                  <p:cNvPr id="3198" name="Freeform: Shape 3197">
                    <a:extLst>
                      <a:ext uri="{FF2B5EF4-FFF2-40B4-BE49-F238E27FC236}">
                        <a16:creationId xmlns:a16="http://schemas.microsoft.com/office/drawing/2014/main" id="{17387DE4-2BC9-45C5-BA02-7F30560F0AF9}"/>
                      </a:ext>
                    </a:extLst>
                  </p:cNvPr>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path>
                    </a:pathLst>
                  </a:custGeom>
                  <a:solidFill>
                    <a:srgbClr val="35312D"/>
                  </a:solidFill>
                  <a:ln w="9525" cap="flat">
                    <a:noFill/>
                    <a:prstDash val="solid"/>
                    <a:miter/>
                  </a:ln>
                </p:spPr>
                <p:txBody>
                  <a:bodyPr rtlCol="0" anchor="ctr"/>
                  <a:lstStyle/>
                  <a:p>
                    <a:endParaRPr lang="en-US"/>
                  </a:p>
                </p:txBody>
              </p:sp>
              <p:sp>
                <p:nvSpPr>
                  <p:cNvPr id="3199" name="Freeform: Shape 3198">
                    <a:extLst>
                      <a:ext uri="{FF2B5EF4-FFF2-40B4-BE49-F238E27FC236}">
                        <a16:creationId xmlns:a16="http://schemas.microsoft.com/office/drawing/2014/main" id="{A45FC13E-7584-44DA-8BE7-63A8E53A210F}"/>
                      </a:ext>
                    </a:extLst>
                  </p:cNvPr>
                  <p:cNvSpPr/>
                  <p:nvPr/>
                </p:nvSpPr>
                <p:spPr>
                  <a:xfrm>
                    <a:off x="1297304" y="1060449"/>
                    <a:ext cx="285750" cy="97869"/>
                  </a:xfrm>
                  <a:custGeom>
                    <a:avLst/>
                    <a:gdLst>
                      <a:gd name="connsiteX0" fmla="*/ 285750 w 285750"/>
                      <a:gd name="connsiteY0" fmla="*/ 41910 h 97869"/>
                      <a:gd name="connsiteX1" fmla="*/ 278130 w 285750"/>
                      <a:gd name="connsiteY1" fmla="*/ 34290 h 97869"/>
                      <a:gd name="connsiteX2" fmla="*/ 278130 w 285750"/>
                      <a:gd name="connsiteY2" fmla="*/ 34290 h 97869"/>
                      <a:gd name="connsiteX3" fmla="*/ 277178 w 285750"/>
                      <a:gd name="connsiteY3" fmla="*/ 28575 h 97869"/>
                      <a:gd name="connsiteX4" fmla="*/ 270510 w 285750"/>
                      <a:gd name="connsiteY4" fmla="*/ 14288 h 97869"/>
                      <a:gd name="connsiteX5" fmla="*/ 261938 w 285750"/>
                      <a:gd name="connsiteY5" fmla="*/ 5715 h 97869"/>
                      <a:gd name="connsiteX6" fmla="*/ 261938 w 285750"/>
                      <a:gd name="connsiteY6" fmla="*/ 5715 h 97869"/>
                      <a:gd name="connsiteX7" fmla="*/ 238125 w 285750"/>
                      <a:gd name="connsiteY7" fmla="*/ 2858 h 97869"/>
                      <a:gd name="connsiteX8" fmla="*/ 237173 w 285750"/>
                      <a:gd name="connsiteY8" fmla="*/ 2858 h 97869"/>
                      <a:gd name="connsiteX9" fmla="*/ 213360 w 285750"/>
                      <a:gd name="connsiteY9" fmla="*/ 17145 h 97869"/>
                      <a:gd name="connsiteX10" fmla="*/ 176213 w 285750"/>
                      <a:gd name="connsiteY10" fmla="*/ 27623 h 97869"/>
                      <a:gd name="connsiteX11" fmla="*/ 124778 w 285750"/>
                      <a:gd name="connsiteY11" fmla="*/ 29528 h 97869"/>
                      <a:gd name="connsiteX12" fmla="*/ 81915 w 285750"/>
                      <a:gd name="connsiteY12" fmla="*/ 19050 h 97869"/>
                      <a:gd name="connsiteX13" fmla="*/ 57150 w 285750"/>
                      <a:gd name="connsiteY13" fmla="*/ 2858 h 97869"/>
                      <a:gd name="connsiteX14" fmla="*/ 55245 w 285750"/>
                      <a:gd name="connsiteY14" fmla="*/ 953 h 97869"/>
                      <a:gd name="connsiteX15" fmla="*/ 54293 w 285750"/>
                      <a:gd name="connsiteY15" fmla="*/ 953 h 97869"/>
                      <a:gd name="connsiteX16" fmla="*/ 44768 w 285750"/>
                      <a:gd name="connsiteY16" fmla="*/ 7620 h 97869"/>
                      <a:gd name="connsiteX17" fmla="*/ 28575 w 285750"/>
                      <a:gd name="connsiteY17" fmla="*/ 8573 h 97869"/>
                      <a:gd name="connsiteX18" fmla="*/ 28575 w 285750"/>
                      <a:gd name="connsiteY18" fmla="*/ 8573 h 97869"/>
                      <a:gd name="connsiteX19" fmla="*/ 11430 w 285750"/>
                      <a:gd name="connsiteY19" fmla="*/ 35243 h 97869"/>
                      <a:gd name="connsiteX20" fmla="*/ 9525 w 285750"/>
                      <a:gd name="connsiteY20" fmla="*/ 39053 h 97869"/>
                      <a:gd name="connsiteX21" fmla="*/ 8573 w 285750"/>
                      <a:gd name="connsiteY21" fmla="*/ 40958 h 97869"/>
                      <a:gd name="connsiteX22" fmla="*/ 6668 w 285750"/>
                      <a:gd name="connsiteY22" fmla="*/ 41910 h 97869"/>
                      <a:gd name="connsiteX23" fmla="*/ 0 w 285750"/>
                      <a:gd name="connsiteY23" fmla="*/ 49530 h 97869"/>
                      <a:gd name="connsiteX24" fmla="*/ 0 w 285750"/>
                      <a:gd name="connsiteY24" fmla="*/ 52388 h 97869"/>
                      <a:gd name="connsiteX25" fmla="*/ 953 w 285750"/>
                      <a:gd name="connsiteY25" fmla="*/ 54293 h 97869"/>
                      <a:gd name="connsiteX26" fmla="*/ 1905 w 285750"/>
                      <a:gd name="connsiteY26" fmla="*/ 54293 h 97869"/>
                      <a:gd name="connsiteX27" fmla="*/ 5715 w 285750"/>
                      <a:gd name="connsiteY27" fmla="*/ 54293 h 97869"/>
                      <a:gd name="connsiteX28" fmla="*/ 14288 w 285750"/>
                      <a:gd name="connsiteY28" fmla="*/ 55245 h 97869"/>
                      <a:gd name="connsiteX29" fmla="*/ 24765 w 285750"/>
                      <a:gd name="connsiteY29" fmla="*/ 57150 h 97869"/>
                      <a:gd name="connsiteX30" fmla="*/ 75248 w 285750"/>
                      <a:gd name="connsiteY30" fmla="*/ 80963 h 97869"/>
                      <a:gd name="connsiteX31" fmla="*/ 92393 w 285750"/>
                      <a:gd name="connsiteY31" fmla="*/ 94298 h 97869"/>
                      <a:gd name="connsiteX32" fmla="*/ 96203 w 285750"/>
                      <a:gd name="connsiteY32" fmla="*/ 97155 h 97869"/>
                      <a:gd name="connsiteX33" fmla="*/ 100965 w 285750"/>
                      <a:gd name="connsiteY33" fmla="*/ 97155 h 97869"/>
                      <a:gd name="connsiteX34" fmla="*/ 104775 w 285750"/>
                      <a:gd name="connsiteY34" fmla="*/ 90488 h 97869"/>
                      <a:gd name="connsiteX35" fmla="*/ 104775 w 285750"/>
                      <a:gd name="connsiteY35" fmla="*/ 86677 h 97869"/>
                      <a:gd name="connsiteX36" fmla="*/ 104775 w 285750"/>
                      <a:gd name="connsiteY36" fmla="*/ 84773 h 97869"/>
                      <a:gd name="connsiteX37" fmla="*/ 105728 w 285750"/>
                      <a:gd name="connsiteY37" fmla="*/ 82868 h 97869"/>
                      <a:gd name="connsiteX38" fmla="*/ 109538 w 285750"/>
                      <a:gd name="connsiteY38" fmla="*/ 78105 h 97869"/>
                      <a:gd name="connsiteX39" fmla="*/ 120968 w 285750"/>
                      <a:gd name="connsiteY39" fmla="*/ 63818 h 97869"/>
                      <a:gd name="connsiteX40" fmla="*/ 134303 w 285750"/>
                      <a:gd name="connsiteY40" fmla="*/ 50483 h 97869"/>
                      <a:gd name="connsiteX41" fmla="*/ 140018 w 285750"/>
                      <a:gd name="connsiteY41" fmla="*/ 47625 h 97869"/>
                      <a:gd name="connsiteX42" fmla="*/ 144780 w 285750"/>
                      <a:gd name="connsiteY42" fmla="*/ 47625 h 97869"/>
                      <a:gd name="connsiteX43" fmla="*/ 159068 w 285750"/>
                      <a:gd name="connsiteY43" fmla="*/ 53340 h 97869"/>
                      <a:gd name="connsiteX44" fmla="*/ 188595 w 285750"/>
                      <a:gd name="connsiteY44" fmla="*/ 70485 h 97869"/>
                      <a:gd name="connsiteX45" fmla="*/ 193358 w 285750"/>
                      <a:gd name="connsiteY45" fmla="*/ 73343 h 97869"/>
                      <a:gd name="connsiteX46" fmla="*/ 195263 w 285750"/>
                      <a:gd name="connsiteY46" fmla="*/ 75248 h 97869"/>
                      <a:gd name="connsiteX47" fmla="*/ 195263 w 285750"/>
                      <a:gd name="connsiteY47" fmla="*/ 75248 h 97869"/>
                      <a:gd name="connsiteX48" fmla="*/ 194310 w 285750"/>
                      <a:gd name="connsiteY48" fmla="*/ 77152 h 97869"/>
                      <a:gd name="connsiteX49" fmla="*/ 194310 w 285750"/>
                      <a:gd name="connsiteY49" fmla="*/ 83820 h 97869"/>
                      <a:gd name="connsiteX50" fmla="*/ 208598 w 285750"/>
                      <a:gd name="connsiteY50" fmla="*/ 90488 h 97869"/>
                      <a:gd name="connsiteX51" fmla="*/ 226695 w 285750"/>
                      <a:gd name="connsiteY51" fmla="*/ 86677 h 97869"/>
                      <a:gd name="connsiteX52" fmla="*/ 230505 w 285750"/>
                      <a:gd name="connsiteY52" fmla="*/ 85725 h 97869"/>
                      <a:gd name="connsiteX53" fmla="*/ 230505 w 285750"/>
                      <a:gd name="connsiteY53" fmla="*/ 85725 h 97869"/>
                      <a:gd name="connsiteX54" fmla="*/ 220980 w 285750"/>
                      <a:gd name="connsiteY54" fmla="*/ 76200 h 97869"/>
                      <a:gd name="connsiteX55" fmla="*/ 219075 w 285750"/>
                      <a:gd name="connsiteY55" fmla="*/ 74295 h 97869"/>
                      <a:gd name="connsiteX56" fmla="*/ 219075 w 285750"/>
                      <a:gd name="connsiteY56" fmla="*/ 74295 h 97869"/>
                      <a:gd name="connsiteX57" fmla="*/ 220028 w 285750"/>
                      <a:gd name="connsiteY57" fmla="*/ 72390 h 97869"/>
                      <a:gd name="connsiteX58" fmla="*/ 244792 w 285750"/>
                      <a:gd name="connsiteY58" fmla="*/ 53340 h 97869"/>
                      <a:gd name="connsiteX59" fmla="*/ 275273 w 285750"/>
                      <a:gd name="connsiteY59" fmla="*/ 42863 h 97869"/>
                      <a:gd name="connsiteX60" fmla="*/ 275273 w 285750"/>
                      <a:gd name="connsiteY60" fmla="*/ 42863 h 97869"/>
                      <a:gd name="connsiteX61" fmla="*/ 279083 w 285750"/>
                      <a:gd name="connsiteY61" fmla="*/ 51435 h 97869"/>
                      <a:gd name="connsiteX62" fmla="*/ 279083 w 285750"/>
                      <a:gd name="connsiteY62" fmla="*/ 51435 h 97869"/>
                      <a:gd name="connsiteX63" fmla="*/ 285750 w 285750"/>
                      <a:gd name="connsiteY63" fmla="*/ 41910 h 97869"/>
                      <a:gd name="connsiteX64" fmla="*/ 285750 w 285750"/>
                      <a:gd name="connsiteY64" fmla="*/ 41910 h 97869"/>
                      <a:gd name="connsiteX65" fmla="*/ 279083 w 285750"/>
                      <a:gd name="connsiteY65" fmla="*/ 50483 h 97869"/>
                      <a:gd name="connsiteX66" fmla="*/ 279083 w 285750"/>
                      <a:gd name="connsiteY66" fmla="*/ 50483 h 97869"/>
                      <a:gd name="connsiteX67" fmla="*/ 275273 w 285750"/>
                      <a:gd name="connsiteY67" fmla="*/ 41910 h 97869"/>
                      <a:gd name="connsiteX68" fmla="*/ 275273 w 285750"/>
                      <a:gd name="connsiteY68" fmla="*/ 41910 h 97869"/>
                      <a:gd name="connsiteX69" fmla="*/ 238125 w 285750"/>
                      <a:gd name="connsiteY69" fmla="*/ 56198 h 97869"/>
                      <a:gd name="connsiteX70" fmla="*/ 220028 w 285750"/>
                      <a:gd name="connsiteY70" fmla="*/ 70485 h 97869"/>
                      <a:gd name="connsiteX71" fmla="*/ 217170 w 285750"/>
                      <a:gd name="connsiteY71" fmla="*/ 73343 h 97869"/>
                      <a:gd name="connsiteX72" fmla="*/ 217170 w 285750"/>
                      <a:gd name="connsiteY72" fmla="*/ 73343 h 97869"/>
                      <a:gd name="connsiteX73" fmla="*/ 224790 w 285750"/>
                      <a:gd name="connsiteY73" fmla="*/ 80963 h 97869"/>
                      <a:gd name="connsiteX74" fmla="*/ 228600 w 285750"/>
                      <a:gd name="connsiteY74" fmla="*/ 84773 h 97869"/>
                      <a:gd name="connsiteX75" fmla="*/ 228600 w 285750"/>
                      <a:gd name="connsiteY75" fmla="*/ 84773 h 97869"/>
                      <a:gd name="connsiteX76" fmla="*/ 228600 w 285750"/>
                      <a:gd name="connsiteY76" fmla="*/ 84773 h 97869"/>
                      <a:gd name="connsiteX77" fmla="*/ 227648 w 285750"/>
                      <a:gd name="connsiteY77" fmla="*/ 84773 h 97869"/>
                      <a:gd name="connsiteX78" fmla="*/ 213360 w 285750"/>
                      <a:gd name="connsiteY78" fmla="*/ 88583 h 97869"/>
                      <a:gd name="connsiteX79" fmla="*/ 196215 w 285750"/>
                      <a:gd name="connsiteY79" fmla="*/ 85725 h 97869"/>
                      <a:gd name="connsiteX80" fmla="*/ 194310 w 285750"/>
                      <a:gd name="connsiteY80" fmla="*/ 74295 h 97869"/>
                      <a:gd name="connsiteX81" fmla="*/ 194310 w 285750"/>
                      <a:gd name="connsiteY81" fmla="*/ 74295 h 97869"/>
                      <a:gd name="connsiteX82" fmla="*/ 179070 w 285750"/>
                      <a:gd name="connsiteY82" fmla="*/ 64770 h 97869"/>
                      <a:gd name="connsiteX83" fmla="*/ 150495 w 285750"/>
                      <a:gd name="connsiteY83" fmla="*/ 49530 h 97869"/>
                      <a:gd name="connsiteX84" fmla="*/ 140018 w 285750"/>
                      <a:gd name="connsiteY84" fmla="*/ 46673 h 97869"/>
                      <a:gd name="connsiteX85" fmla="*/ 131445 w 285750"/>
                      <a:gd name="connsiteY85" fmla="*/ 50483 h 97869"/>
                      <a:gd name="connsiteX86" fmla="*/ 120015 w 285750"/>
                      <a:gd name="connsiteY86" fmla="*/ 61913 h 97869"/>
                      <a:gd name="connsiteX87" fmla="*/ 109538 w 285750"/>
                      <a:gd name="connsiteY87" fmla="*/ 75248 h 97869"/>
                      <a:gd name="connsiteX88" fmla="*/ 103823 w 285750"/>
                      <a:gd name="connsiteY88" fmla="*/ 83820 h 97869"/>
                      <a:gd name="connsiteX89" fmla="*/ 103823 w 285750"/>
                      <a:gd name="connsiteY89" fmla="*/ 84773 h 97869"/>
                      <a:gd name="connsiteX90" fmla="*/ 103823 w 285750"/>
                      <a:gd name="connsiteY90" fmla="*/ 92393 h 97869"/>
                      <a:gd name="connsiteX91" fmla="*/ 101918 w 285750"/>
                      <a:gd name="connsiteY91" fmla="*/ 96202 h 97869"/>
                      <a:gd name="connsiteX92" fmla="*/ 100013 w 285750"/>
                      <a:gd name="connsiteY92" fmla="*/ 97155 h 97869"/>
                      <a:gd name="connsiteX93" fmla="*/ 97155 w 285750"/>
                      <a:gd name="connsiteY93" fmla="*/ 97155 h 97869"/>
                      <a:gd name="connsiteX94" fmla="*/ 95250 w 285750"/>
                      <a:gd name="connsiteY94" fmla="*/ 95250 h 97869"/>
                      <a:gd name="connsiteX95" fmla="*/ 82868 w 285750"/>
                      <a:gd name="connsiteY95" fmla="*/ 84773 h 97869"/>
                      <a:gd name="connsiteX96" fmla="*/ 37148 w 285750"/>
                      <a:gd name="connsiteY96" fmla="*/ 60008 h 97869"/>
                      <a:gd name="connsiteX97" fmla="*/ 14288 w 285750"/>
                      <a:gd name="connsiteY97" fmla="*/ 54293 h 97869"/>
                      <a:gd name="connsiteX98" fmla="*/ 2858 w 285750"/>
                      <a:gd name="connsiteY98" fmla="*/ 53340 h 97869"/>
                      <a:gd name="connsiteX99" fmla="*/ 953 w 285750"/>
                      <a:gd name="connsiteY99" fmla="*/ 51435 h 97869"/>
                      <a:gd name="connsiteX100" fmla="*/ 953 w 285750"/>
                      <a:gd name="connsiteY100" fmla="*/ 48578 h 97869"/>
                      <a:gd name="connsiteX101" fmla="*/ 3810 w 285750"/>
                      <a:gd name="connsiteY101" fmla="*/ 43815 h 97869"/>
                      <a:gd name="connsiteX102" fmla="*/ 7620 w 285750"/>
                      <a:gd name="connsiteY102" fmla="*/ 40958 h 97869"/>
                      <a:gd name="connsiteX103" fmla="*/ 9525 w 285750"/>
                      <a:gd name="connsiteY103" fmla="*/ 40005 h 97869"/>
                      <a:gd name="connsiteX104" fmla="*/ 9525 w 285750"/>
                      <a:gd name="connsiteY104" fmla="*/ 40005 h 97869"/>
                      <a:gd name="connsiteX105" fmla="*/ 10478 w 285750"/>
                      <a:gd name="connsiteY105" fmla="*/ 38100 h 97869"/>
                      <a:gd name="connsiteX106" fmla="*/ 11430 w 285750"/>
                      <a:gd name="connsiteY106" fmla="*/ 36195 h 97869"/>
                      <a:gd name="connsiteX107" fmla="*/ 15240 w 285750"/>
                      <a:gd name="connsiteY107" fmla="*/ 29528 h 97869"/>
                      <a:gd name="connsiteX108" fmla="*/ 22860 w 285750"/>
                      <a:gd name="connsiteY108" fmla="*/ 17145 h 97869"/>
                      <a:gd name="connsiteX109" fmla="*/ 26670 w 285750"/>
                      <a:gd name="connsiteY109" fmla="*/ 11430 h 97869"/>
                      <a:gd name="connsiteX110" fmla="*/ 28575 w 285750"/>
                      <a:gd name="connsiteY110" fmla="*/ 8573 h 97869"/>
                      <a:gd name="connsiteX111" fmla="*/ 29528 w 285750"/>
                      <a:gd name="connsiteY111" fmla="*/ 7620 h 97869"/>
                      <a:gd name="connsiteX112" fmla="*/ 31433 w 285750"/>
                      <a:gd name="connsiteY112" fmla="*/ 7620 h 97869"/>
                      <a:gd name="connsiteX113" fmla="*/ 50483 w 285750"/>
                      <a:gd name="connsiteY113" fmla="*/ 4763 h 97869"/>
                      <a:gd name="connsiteX114" fmla="*/ 56198 w 285750"/>
                      <a:gd name="connsiteY114" fmla="*/ 0 h 97869"/>
                      <a:gd name="connsiteX115" fmla="*/ 55245 w 285750"/>
                      <a:gd name="connsiteY115" fmla="*/ 0 h 97869"/>
                      <a:gd name="connsiteX116" fmla="*/ 90488 w 285750"/>
                      <a:gd name="connsiteY116" fmla="*/ 20955 h 97869"/>
                      <a:gd name="connsiteX117" fmla="*/ 156210 w 285750"/>
                      <a:gd name="connsiteY117" fmla="*/ 28575 h 97869"/>
                      <a:gd name="connsiteX118" fmla="*/ 211455 w 285750"/>
                      <a:gd name="connsiteY118" fmla="*/ 16193 h 97869"/>
                      <a:gd name="connsiteX119" fmla="*/ 229553 w 285750"/>
                      <a:gd name="connsiteY119" fmla="*/ 6668 h 97869"/>
                      <a:gd name="connsiteX120" fmla="*/ 237173 w 285750"/>
                      <a:gd name="connsiteY120" fmla="*/ 1905 h 97869"/>
                      <a:gd name="connsiteX121" fmla="*/ 238125 w 285750"/>
                      <a:gd name="connsiteY121" fmla="*/ 953 h 97869"/>
                      <a:gd name="connsiteX122" fmla="*/ 239078 w 285750"/>
                      <a:gd name="connsiteY122" fmla="*/ 1905 h 97869"/>
                      <a:gd name="connsiteX123" fmla="*/ 242888 w 285750"/>
                      <a:gd name="connsiteY123" fmla="*/ 3810 h 97869"/>
                      <a:gd name="connsiteX124" fmla="*/ 249555 w 285750"/>
                      <a:gd name="connsiteY124" fmla="*/ 6668 h 97869"/>
                      <a:gd name="connsiteX125" fmla="*/ 261938 w 285750"/>
                      <a:gd name="connsiteY125" fmla="*/ 5715 h 97869"/>
                      <a:gd name="connsiteX126" fmla="*/ 263842 w 285750"/>
                      <a:gd name="connsiteY126" fmla="*/ 5715 h 97869"/>
                      <a:gd name="connsiteX127" fmla="*/ 264795 w 285750"/>
                      <a:gd name="connsiteY127" fmla="*/ 6668 h 97869"/>
                      <a:gd name="connsiteX128" fmla="*/ 267653 w 285750"/>
                      <a:gd name="connsiteY128" fmla="*/ 9525 h 97869"/>
                      <a:gd name="connsiteX129" fmla="*/ 272415 w 285750"/>
                      <a:gd name="connsiteY129" fmla="*/ 15240 h 97869"/>
                      <a:gd name="connsiteX130" fmla="*/ 279083 w 285750"/>
                      <a:gd name="connsiteY130" fmla="*/ 31433 h 97869"/>
                      <a:gd name="connsiteX131" fmla="*/ 279083 w 285750"/>
                      <a:gd name="connsiteY131" fmla="*/ 32385 h 97869"/>
                      <a:gd name="connsiteX132" fmla="*/ 279083 w 285750"/>
                      <a:gd name="connsiteY132" fmla="*/ 32385 h 97869"/>
                      <a:gd name="connsiteX133" fmla="*/ 285750 w 285750"/>
                      <a:gd name="connsiteY133" fmla="*/ 41910 h 97869"/>
                      <a:gd name="connsiteX134" fmla="*/ 285750 w 285750"/>
                      <a:gd name="connsiteY134" fmla="*/ 41910 h 9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5750" h="97869">
                        <a:moveTo>
                          <a:pt x="285750" y="41910"/>
                        </a:moveTo>
                        <a:cubicBezTo>
                          <a:pt x="285750" y="37148"/>
                          <a:pt x="281940" y="34290"/>
                          <a:pt x="278130" y="34290"/>
                        </a:cubicBezTo>
                        <a:cubicBezTo>
                          <a:pt x="278130" y="34290"/>
                          <a:pt x="278130" y="34290"/>
                          <a:pt x="278130" y="34290"/>
                        </a:cubicBezTo>
                        <a:cubicBezTo>
                          <a:pt x="278130" y="32385"/>
                          <a:pt x="277178" y="30480"/>
                          <a:pt x="277178" y="28575"/>
                        </a:cubicBezTo>
                        <a:cubicBezTo>
                          <a:pt x="275273" y="23813"/>
                          <a:pt x="273367" y="19050"/>
                          <a:pt x="270510" y="14288"/>
                        </a:cubicBezTo>
                        <a:cubicBezTo>
                          <a:pt x="267653" y="11430"/>
                          <a:pt x="265748" y="8573"/>
                          <a:pt x="261938" y="5715"/>
                        </a:cubicBezTo>
                        <a:cubicBezTo>
                          <a:pt x="261938" y="5715"/>
                          <a:pt x="261938" y="5715"/>
                          <a:pt x="261938" y="5715"/>
                        </a:cubicBezTo>
                        <a:cubicBezTo>
                          <a:pt x="254317" y="10478"/>
                          <a:pt x="245745" y="7620"/>
                          <a:pt x="238125" y="2858"/>
                        </a:cubicBezTo>
                        <a:cubicBezTo>
                          <a:pt x="238125" y="2858"/>
                          <a:pt x="238125" y="2858"/>
                          <a:pt x="237173" y="2858"/>
                        </a:cubicBezTo>
                        <a:cubicBezTo>
                          <a:pt x="229553" y="8573"/>
                          <a:pt x="221933" y="13335"/>
                          <a:pt x="213360" y="17145"/>
                        </a:cubicBezTo>
                        <a:cubicBezTo>
                          <a:pt x="201930" y="22860"/>
                          <a:pt x="188595" y="25718"/>
                          <a:pt x="176213" y="27623"/>
                        </a:cubicBezTo>
                        <a:cubicBezTo>
                          <a:pt x="159068" y="30480"/>
                          <a:pt x="141923" y="30480"/>
                          <a:pt x="124778" y="29528"/>
                        </a:cubicBezTo>
                        <a:cubicBezTo>
                          <a:pt x="110490" y="28575"/>
                          <a:pt x="95250" y="24765"/>
                          <a:pt x="81915" y="19050"/>
                        </a:cubicBezTo>
                        <a:cubicBezTo>
                          <a:pt x="73343" y="15240"/>
                          <a:pt x="64770" y="9525"/>
                          <a:pt x="57150" y="2858"/>
                        </a:cubicBezTo>
                        <a:cubicBezTo>
                          <a:pt x="56198" y="1905"/>
                          <a:pt x="56198" y="1905"/>
                          <a:pt x="55245" y="953"/>
                        </a:cubicBezTo>
                        <a:cubicBezTo>
                          <a:pt x="55245" y="953"/>
                          <a:pt x="55245" y="953"/>
                          <a:pt x="54293" y="953"/>
                        </a:cubicBezTo>
                        <a:cubicBezTo>
                          <a:pt x="51435" y="3810"/>
                          <a:pt x="48578" y="5715"/>
                          <a:pt x="44768" y="7620"/>
                        </a:cubicBezTo>
                        <a:cubicBezTo>
                          <a:pt x="40005" y="9525"/>
                          <a:pt x="34290" y="9525"/>
                          <a:pt x="28575" y="8573"/>
                        </a:cubicBezTo>
                        <a:cubicBezTo>
                          <a:pt x="28575" y="8573"/>
                          <a:pt x="28575" y="8573"/>
                          <a:pt x="28575" y="8573"/>
                        </a:cubicBezTo>
                        <a:cubicBezTo>
                          <a:pt x="22860" y="17145"/>
                          <a:pt x="17145" y="25718"/>
                          <a:pt x="11430" y="35243"/>
                        </a:cubicBezTo>
                        <a:cubicBezTo>
                          <a:pt x="10478" y="36195"/>
                          <a:pt x="10478" y="37148"/>
                          <a:pt x="9525" y="39053"/>
                        </a:cubicBezTo>
                        <a:cubicBezTo>
                          <a:pt x="9525" y="40005"/>
                          <a:pt x="8573" y="40958"/>
                          <a:pt x="8573" y="40958"/>
                        </a:cubicBezTo>
                        <a:cubicBezTo>
                          <a:pt x="7620" y="40958"/>
                          <a:pt x="6668" y="41910"/>
                          <a:pt x="6668" y="41910"/>
                        </a:cubicBezTo>
                        <a:cubicBezTo>
                          <a:pt x="3810" y="43815"/>
                          <a:pt x="953" y="45720"/>
                          <a:pt x="0" y="49530"/>
                        </a:cubicBezTo>
                        <a:cubicBezTo>
                          <a:pt x="0" y="50483"/>
                          <a:pt x="0" y="51435"/>
                          <a:pt x="0" y="52388"/>
                        </a:cubicBezTo>
                        <a:cubicBezTo>
                          <a:pt x="0" y="53340"/>
                          <a:pt x="0" y="54293"/>
                          <a:pt x="953" y="54293"/>
                        </a:cubicBezTo>
                        <a:cubicBezTo>
                          <a:pt x="953" y="54293"/>
                          <a:pt x="1905" y="54293"/>
                          <a:pt x="1905" y="54293"/>
                        </a:cubicBezTo>
                        <a:cubicBezTo>
                          <a:pt x="2858" y="54293"/>
                          <a:pt x="4763" y="54293"/>
                          <a:pt x="5715" y="54293"/>
                        </a:cubicBezTo>
                        <a:cubicBezTo>
                          <a:pt x="8573" y="54293"/>
                          <a:pt x="11430" y="55245"/>
                          <a:pt x="14288" y="55245"/>
                        </a:cubicBezTo>
                        <a:cubicBezTo>
                          <a:pt x="18098" y="55245"/>
                          <a:pt x="20955" y="56198"/>
                          <a:pt x="24765" y="57150"/>
                        </a:cubicBezTo>
                        <a:cubicBezTo>
                          <a:pt x="42863" y="61913"/>
                          <a:pt x="60008" y="70485"/>
                          <a:pt x="75248" y="80963"/>
                        </a:cubicBezTo>
                        <a:cubicBezTo>
                          <a:pt x="80963" y="84773"/>
                          <a:pt x="86678" y="89535"/>
                          <a:pt x="92393" y="94298"/>
                        </a:cubicBezTo>
                        <a:cubicBezTo>
                          <a:pt x="93345" y="95250"/>
                          <a:pt x="95250" y="96202"/>
                          <a:pt x="96203" y="97155"/>
                        </a:cubicBezTo>
                        <a:cubicBezTo>
                          <a:pt x="97155" y="98108"/>
                          <a:pt x="99060" y="98108"/>
                          <a:pt x="100965" y="97155"/>
                        </a:cubicBezTo>
                        <a:cubicBezTo>
                          <a:pt x="103823" y="96202"/>
                          <a:pt x="104775" y="92393"/>
                          <a:pt x="104775" y="90488"/>
                        </a:cubicBezTo>
                        <a:cubicBezTo>
                          <a:pt x="104775" y="89535"/>
                          <a:pt x="104775" y="87630"/>
                          <a:pt x="104775" y="86677"/>
                        </a:cubicBezTo>
                        <a:cubicBezTo>
                          <a:pt x="104775" y="85725"/>
                          <a:pt x="104775" y="84773"/>
                          <a:pt x="104775" y="84773"/>
                        </a:cubicBezTo>
                        <a:cubicBezTo>
                          <a:pt x="104775" y="83820"/>
                          <a:pt x="105728" y="83820"/>
                          <a:pt x="105728" y="82868"/>
                        </a:cubicBezTo>
                        <a:cubicBezTo>
                          <a:pt x="106680" y="80963"/>
                          <a:pt x="107633" y="80010"/>
                          <a:pt x="109538" y="78105"/>
                        </a:cubicBezTo>
                        <a:cubicBezTo>
                          <a:pt x="113348" y="73343"/>
                          <a:pt x="117158" y="68580"/>
                          <a:pt x="120968" y="63818"/>
                        </a:cubicBezTo>
                        <a:cubicBezTo>
                          <a:pt x="124778" y="59055"/>
                          <a:pt x="128588" y="54293"/>
                          <a:pt x="134303" y="50483"/>
                        </a:cubicBezTo>
                        <a:cubicBezTo>
                          <a:pt x="136208" y="49530"/>
                          <a:pt x="138113" y="47625"/>
                          <a:pt x="140018" y="47625"/>
                        </a:cubicBezTo>
                        <a:cubicBezTo>
                          <a:pt x="141923" y="46673"/>
                          <a:pt x="143828" y="47625"/>
                          <a:pt x="144780" y="47625"/>
                        </a:cubicBezTo>
                        <a:cubicBezTo>
                          <a:pt x="149543" y="48578"/>
                          <a:pt x="154305" y="50483"/>
                          <a:pt x="159068" y="53340"/>
                        </a:cubicBezTo>
                        <a:cubicBezTo>
                          <a:pt x="169545" y="58103"/>
                          <a:pt x="179070" y="64770"/>
                          <a:pt x="188595" y="70485"/>
                        </a:cubicBezTo>
                        <a:cubicBezTo>
                          <a:pt x="190500" y="71438"/>
                          <a:pt x="191453" y="72390"/>
                          <a:pt x="193358" y="73343"/>
                        </a:cubicBezTo>
                        <a:cubicBezTo>
                          <a:pt x="194310" y="73343"/>
                          <a:pt x="195263" y="74295"/>
                          <a:pt x="195263" y="75248"/>
                        </a:cubicBezTo>
                        <a:cubicBezTo>
                          <a:pt x="195263" y="75248"/>
                          <a:pt x="195263" y="75248"/>
                          <a:pt x="195263" y="75248"/>
                        </a:cubicBezTo>
                        <a:cubicBezTo>
                          <a:pt x="195263" y="76200"/>
                          <a:pt x="195263" y="76200"/>
                          <a:pt x="194310" y="77152"/>
                        </a:cubicBezTo>
                        <a:cubicBezTo>
                          <a:pt x="193358" y="79058"/>
                          <a:pt x="193358" y="81915"/>
                          <a:pt x="194310" y="83820"/>
                        </a:cubicBezTo>
                        <a:cubicBezTo>
                          <a:pt x="197168" y="89535"/>
                          <a:pt x="203835" y="90488"/>
                          <a:pt x="208598" y="90488"/>
                        </a:cubicBezTo>
                        <a:cubicBezTo>
                          <a:pt x="214313" y="90488"/>
                          <a:pt x="220980" y="88583"/>
                          <a:pt x="226695" y="86677"/>
                        </a:cubicBezTo>
                        <a:cubicBezTo>
                          <a:pt x="227648" y="86677"/>
                          <a:pt x="228600" y="85725"/>
                          <a:pt x="230505" y="85725"/>
                        </a:cubicBezTo>
                        <a:cubicBezTo>
                          <a:pt x="230505" y="85725"/>
                          <a:pt x="230505" y="85725"/>
                          <a:pt x="230505" y="85725"/>
                        </a:cubicBezTo>
                        <a:cubicBezTo>
                          <a:pt x="227648" y="82868"/>
                          <a:pt x="223838" y="79058"/>
                          <a:pt x="220980" y="76200"/>
                        </a:cubicBezTo>
                        <a:cubicBezTo>
                          <a:pt x="220980" y="75248"/>
                          <a:pt x="220028" y="75248"/>
                          <a:pt x="219075" y="74295"/>
                        </a:cubicBezTo>
                        <a:cubicBezTo>
                          <a:pt x="219075" y="74295"/>
                          <a:pt x="219075" y="74295"/>
                          <a:pt x="219075" y="74295"/>
                        </a:cubicBezTo>
                        <a:cubicBezTo>
                          <a:pt x="219075" y="73343"/>
                          <a:pt x="220028" y="73343"/>
                          <a:pt x="220028" y="72390"/>
                        </a:cubicBezTo>
                        <a:cubicBezTo>
                          <a:pt x="226695" y="64770"/>
                          <a:pt x="235267" y="58103"/>
                          <a:pt x="244792" y="53340"/>
                        </a:cubicBezTo>
                        <a:cubicBezTo>
                          <a:pt x="254317" y="48578"/>
                          <a:pt x="264795" y="44768"/>
                          <a:pt x="275273" y="42863"/>
                        </a:cubicBezTo>
                        <a:cubicBezTo>
                          <a:pt x="275273" y="42863"/>
                          <a:pt x="275273" y="42863"/>
                          <a:pt x="275273" y="42863"/>
                        </a:cubicBezTo>
                        <a:cubicBezTo>
                          <a:pt x="276225" y="45720"/>
                          <a:pt x="278130" y="48578"/>
                          <a:pt x="279083" y="51435"/>
                        </a:cubicBezTo>
                        <a:cubicBezTo>
                          <a:pt x="279083" y="51435"/>
                          <a:pt x="279083" y="51435"/>
                          <a:pt x="279083" y="51435"/>
                        </a:cubicBezTo>
                        <a:cubicBezTo>
                          <a:pt x="282892" y="49530"/>
                          <a:pt x="284798" y="45720"/>
                          <a:pt x="285750" y="41910"/>
                        </a:cubicBezTo>
                        <a:cubicBezTo>
                          <a:pt x="285750" y="41910"/>
                          <a:pt x="284798" y="41910"/>
                          <a:pt x="285750" y="41910"/>
                        </a:cubicBezTo>
                        <a:cubicBezTo>
                          <a:pt x="284798" y="45720"/>
                          <a:pt x="282892" y="49530"/>
                          <a:pt x="279083" y="50483"/>
                        </a:cubicBezTo>
                        <a:cubicBezTo>
                          <a:pt x="279083" y="50483"/>
                          <a:pt x="279083" y="50483"/>
                          <a:pt x="279083" y="50483"/>
                        </a:cubicBezTo>
                        <a:cubicBezTo>
                          <a:pt x="278130" y="47625"/>
                          <a:pt x="276225" y="44768"/>
                          <a:pt x="275273" y="41910"/>
                        </a:cubicBezTo>
                        <a:cubicBezTo>
                          <a:pt x="275273" y="41910"/>
                          <a:pt x="275273" y="41910"/>
                          <a:pt x="275273" y="41910"/>
                        </a:cubicBezTo>
                        <a:cubicBezTo>
                          <a:pt x="261938" y="44768"/>
                          <a:pt x="249555" y="48578"/>
                          <a:pt x="238125" y="56198"/>
                        </a:cubicBezTo>
                        <a:cubicBezTo>
                          <a:pt x="231458" y="60008"/>
                          <a:pt x="225743" y="64770"/>
                          <a:pt x="220028" y="70485"/>
                        </a:cubicBezTo>
                        <a:cubicBezTo>
                          <a:pt x="219075" y="71438"/>
                          <a:pt x="218123" y="72390"/>
                          <a:pt x="217170" y="73343"/>
                        </a:cubicBezTo>
                        <a:cubicBezTo>
                          <a:pt x="217170" y="73343"/>
                          <a:pt x="217170" y="73343"/>
                          <a:pt x="217170" y="73343"/>
                        </a:cubicBezTo>
                        <a:cubicBezTo>
                          <a:pt x="220028" y="76200"/>
                          <a:pt x="221933" y="78105"/>
                          <a:pt x="224790" y="80963"/>
                        </a:cubicBezTo>
                        <a:cubicBezTo>
                          <a:pt x="225743" y="81915"/>
                          <a:pt x="226695" y="83820"/>
                          <a:pt x="228600" y="84773"/>
                        </a:cubicBezTo>
                        <a:cubicBezTo>
                          <a:pt x="228600" y="84773"/>
                          <a:pt x="228600" y="84773"/>
                          <a:pt x="228600" y="84773"/>
                        </a:cubicBezTo>
                        <a:cubicBezTo>
                          <a:pt x="228600" y="84773"/>
                          <a:pt x="228600" y="84773"/>
                          <a:pt x="228600" y="84773"/>
                        </a:cubicBezTo>
                        <a:cubicBezTo>
                          <a:pt x="228600" y="84773"/>
                          <a:pt x="227648" y="84773"/>
                          <a:pt x="227648" y="84773"/>
                        </a:cubicBezTo>
                        <a:cubicBezTo>
                          <a:pt x="222885" y="86677"/>
                          <a:pt x="218123" y="87630"/>
                          <a:pt x="213360" y="88583"/>
                        </a:cubicBezTo>
                        <a:cubicBezTo>
                          <a:pt x="207645" y="89535"/>
                          <a:pt x="200978" y="90488"/>
                          <a:pt x="196215" y="85725"/>
                        </a:cubicBezTo>
                        <a:cubicBezTo>
                          <a:pt x="193358" y="82868"/>
                          <a:pt x="192405" y="78105"/>
                          <a:pt x="194310" y="74295"/>
                        </a:cubicBezTo>
                        <a:cubicBezTo>
                          <a:pt x="194310" y="74295"/>
                          <a:pt x="194310" y="74295"/>
                          <a:pt x="194310" y="74295"/>
                        </a:cubicBezTo>
                        <a:cubicBezTo>
                          <a:pt x="189548" y="70485"/>
                          <a:pt x="183833" y="67627"/>
                          <a:pt x="179070" y="64770"/>
                        </a:cubicBezTo>
                        <a:cubicBezTo>
                          <a:pt x="169545" y="59055"/>
                          <a:pt x="160973" y="53340"/>
                          <a:pt x="150495" y="49530"/>
                        </a:cubicBezTo>
                        <a:cubicBezTo>
                          <a:pt x="146685" y="48578"/>
                          <a:pt x="142875" y="46673"/>
                          <a:pt x="140018" y="46673"/>
                        </a:cubicBezTo>
                        <a:cubicBezTo>
                          <a:pt x="136208" y="46673"/>
                          <a:pt x="133350" y="48578"/>
                          <a:pt x="131445" y="50483"/>
                        </a:cubicBezTo>
                        <a:cubicBezTo>
                          <a:pt x="127635" y="53340"/>
                          <a:pt x="123825" y="58103"/>
                          <a:pt x="120015" y="61913"/>
                        </a:cubicBezTo>
                        <a:cubicBezTo>
                          <a:pt x="116205" y="65723"/>
                          <a:pt x="112395" y="70485"/>
                          <a:pt x="109538" y="75248"/>
                        </a:cubicBezTo>
                        <a:cubicBezTo>
                          <a:pt x="107633" y="78105"/>
                          <a:pt x="105728" y="80963"/>
                          <a:pt x="103823" y="83820"/>
                        </a:cubicBezTo>
                        <a:cubicBezTo>
                          <a:pt x="103823" y="84773"/>
                          <a:pt x="103823" y="84773"/>
                          <a:pt x="103823" y="84773"/>
                        </a:cubicBezTo>
                        <a:cubicBezTo>
                          <a:pt x="103823" y="86677"/>
                          <a:pt x="104775" y="89535"/>
                          <a:pt x="103823" y="92393"/>
                        </a:cubicBezTo>
                        <a:cubicBezTo>
                          <a:pt x="103823" y="94298"/>
                          <a:pt x="102870" y="95250"/>
                          <a:pt x="101918" y="96202"/>
                        </a:cubicBezTo>
                        <a:cubicBezTo>
                          <a:pt x="101918" y="97155"/>
                          <a:pt x="100965" y="97155"/>
                          <a:pt x="100013" y="97155"/>
                        </a:cubicBezTo>
                        <a:cubicBezTo>
                          <a:pt x="99060" y="97155"/>
                          <a:pt x="97155" y="97155"/>
                          <a:pt x="97155" y="97155"/>
                        </a:cubicBezTo>
                        <a:cubicBezTo>
                          <a:pt x="96203" y="97155"/>
                          <a:pt x="95250" y="96202"/>
                          <a:pt x="95250" y="95250"/>
                        </a:cubicBezTo>
                        <a:cubicBezTo>
                          <a:pt x="91440" y="91440"/>
                          <a:pt x="86678" y="88583"/>
                          <a:pt x="82868" y="84773"/>
                        </a:cubicBezTo>
                        <a:cubicBezTo>
                          <a:pt x="68580" y="74295"/>
                          <a:pt x="54293" y="65723"/>
                          <a:pt x="37148" y="60008"/>
                        </a:cubicBezTo>
                        <a:cubicBezTo>
                          <a:pt x="29528" y="57150"/>
                          <a:pt x="21908" y="55245"/>
                          <a:pt x="14288" y="54293"/>
                        </a:cubicBezTo>
                        <a:cubicBezTo>
                          <a:pt x="10478" y="54293"/>
                          <a:pt x="6668" y="53340"/>
                          <a:pt x="2858" y="53340"/>
                        </a:cubicBezTo>
                        <a:cubicBezTo>
                          <a:pt x="1905" y="53340"/>
                          <a:pt x="1905" y="52388"/>
                          <a:pt x="953" y="51435"/>
                        </a:cubicBezTo>
                        <a:cubicBezTo>
                          <a:pt x="953" y="50483"/>
                          <a:pt x="953" y="49530"/>
                          <a:pt x="953" y="48578"/>
                        </a:cubicBezTo>
                        <a:cubicBezTo>
                          <a:pt x="953" y="46673"/>
                          <a:pt x="2858" y="44768"/>
                          <a:pt x="3810" y="43815"/>
                        </a:cubicBezTo>
                        <a:cubicBezTo>
                          <a:pt x="4763" y="42863"/>
                          <a:pt x="5715" y="41910"/>
                          <a:pt x="7620" y="40958"/>
                        </a:cubicBezTo>
                        <a:cubicBezTo>
                          <a:pt x="8573" y="40958"/>
                          <a:pt x="9525" y="40005"/>
                          <a:pt x="9525" y="40005"/>
                        </a:cubicBezTo>
                        <a:cubicBezTo>
                          <a:pt x="9525" y="40005"/>
                          <a:pt x="9525" y="40005"/>
                          <a:pt x="9525" y="40005"/>
                        </a:cubicBezTo>
                        <a:cubicBezTo>
                          <a:pt x="9525" y="40005"/>
                          <a:pt x="10478" y="39053"/>
                          <a:pt x="10478" y="38100"/>
                        </a:cubicBezTo>
                        <a:cubicBezTo>
                          <a:pt x="10478" y="37148"/>
                          <a:pt x="11430" y="37148"/>
                          <a:pt x="11430" y="36195"/>
                        </a:cubicBezTo>
                        <a:cubicBezTo>
                          <a:pt x="12383" y="34290"/>
                          <a:pt x="13335" y="31433"/>
                          <a:pt x="15240" y="29528"/>
                        </a:cubicBezTo>
                        <a:cubicBezTo>
                          <a:pt x="18098" y="25718"/>
                          <a:pt x="20003" y="20955"/>
                          <a:pt x="22860" y="17145"/>
                        </a:cubicBezTo>
                        <a:cubicBezTo>
                          <a:pt x="23813" y="15240"/>
                          <a:pt x="25718" y="13335"/>
                          <a:pt x="26670" y="11430"/>
                        </a:cubicBezTo>
                        <a:cubicBezTo>
                          <a:pt x="27623" y="10478"/>
                          <a:pt x="27623" y="9525"/>
                          <a:pt x="28575" y="8573"/>
                        </a:cubicBezTo>
                        <a:cubicBezTo>
                          <a:pt x="28575" y="8573"/>
                          <a:pt x="29528" y="7620"/>
                          <a:pt x="29528" y="7620"/>
                        </a:cubicBezTo>
                        <a:cubicBezTo>
                          <a:pt x="29528" y="7620"/>
                          <a:pt x="30480" y="7620"/>
                          <a:pt x="31433" y="7620"/>
                        </a:cubicBezTo>
                        <a:cubicBezTo>
                          <a:pt x="38100" y="8573"/>
                          <a:pt x="44768" y="7620"/>
                          <a:pt x="50483" y="4763"/>
                        </a:cubicBezTo>
                        <a:cubicBezTo>
                          <a:pt x="52388" y="3810"/>
                          <a:pt x="54293" y="1905"/>
                          <a:pt x="56198" y="0"/>
                        </a:cubicBezTo>
                        <a:cubicBezTo>
                          <a:pt x="56198" y="0"/>
                          <a:pt x="56198" y="0"/>
                          <a:pt x="55245" y="0"/>
                        </a:cubicBezTo>
                        <a:cubicBezTo>
                          <a:pt x="64770" y="9525"/>
                          <a:pt x="77153" y="17145"/>
                          <a:pt x="90488" y="20955"/>
                        </a:cubicBezTo>
                        <a:cubicBezTo>
                          <a:pt x="111443" y="28575"/>
                          <a:pt x="134303" y="29528"/>
                          <a:pt x="156210" y="28575"/>
                        </a:cubicBezTo>
                        <a:cubicBezTo>
                          <a:pt x="175260" y="27623"/>
                          <a:pt x="194310" y="23813"/>
                          <a:pt x="211455" y="16193"/>
                        </a:cubicBezTo>
                        <a:cubicBezTo>
                          <a:pt x="218123" y="13335"/>
                          <a:pt x="223838" y="10478"/>
                          <a:pt x="229553" y="6668"/>
                        </a:cubicBezTo>
                        <a:cubicBezTo>
                          <a:pt x="232410" y="4763"/>
                          <a:pt x="234315" y="3810"/>
                          <a:pt x="237173" y="1905"/>
                        </a:cubicBezTo>
                        <a:cubicBezTo>
                          <a:pt x="237173" y="1905"/>
                          <a:pt x="238125" y="953"/>
                          <a:pt x="238125" y="953"/>
                        </a:cubicBezTo>
                        <a:cubicBezTo>
                          <a:pt x="238125" y="953"/>
                          <a:pt x="239078" y="1905"/>
                          <a:pt x="239078" y="1905"/>
                        </a:cubicBezTo>
                        <a:cubicBezTo>
                          <a:pt x="240030" y="2858"/>
                          <a:pt x="240983" y="2858"/>
                          <a:pt x="242888" y="3810"/>
                        </a:cubicBezTo>
                        <a:cubicBezTo>
                          <a:pt x="244792" y="4763"/>
                          <a:pt x="246698" y="5715"/>
                          <a:pt x="249555" y="6668"/>
                        </a:cubicBezTo>
                        <a:cubicBezTo>
                          <a:pt x="253365" y="7620"/>
                          <a:pt x="258128" y="7620"/>
                          <a:pt x="261938" y="5715"/>
                        </a:cubicBezTo>
                        <a:cubicBezTo>
                          <a:pt x="262890" y="5715"/>
                          <a:pt x="262890" y="4763"/>
                          <a:pt x="263842" y="5715"/>
                        </a:cubicBezTo>
                        <a:cubicBezTo>
                          <a:pt x="264795" y="5715"/>
                          <a:pt x="264795" y="6668"/>
                          <a:pt x="264795" y="6668"/>
                        </a:cubicBezTo>
                        <a:cubicBezTo>
                          <a:pt x="265748" y="7620"/>
                          <a:pt x="266700" y="8573"/>
                          <a:pt x="267653" y="9525"/>
                        </a:cubicBezTo>
                        <a:cubicBezTo>
                          <a:pt x="269558" y="11430"/>
                          <a:pt x="270510" y="13335"/>
                          <a:pt x="272415" y="15240"/>
                        </a:cubicBezTo>
                        <a:cubicBezTo>
                          <a:pt x="275273" y="20003"/>
                          <a:pt x="278130" y="25718"/>
                          <a:pt x="279083" y="31433"/>
                        </a:cubicBezTo>
                        <a:cubicBezTo>
                          <a:pt x="279083" y="31433"/>
                          <a:pt x="279083" y="32385"/>
                          <a:pt x="279083" y="32385"/>
                        </a:cubicBezTo>
                        <a:cubicBezTo>
                          <a:pt x="279083" y="32385"/>
                          <a:pt x="279083" y="32385"/>
                          <a:pt x="279083" y="32385"/>
                        </a:cubicBezTo>
                        <a:cubicBezTo>
                          <a:pt x="281940" y="34290"/>
                          <a:pt x="285750" y="37148"/>
                          <a:pt x="285750" y="41910"/>
                        </a:cubicBezTo>
                        <a:cubicBezTo>
                          <a:pt x="284798" y="41910"/>
                          <a:pt x="285750" y="41910"/>
                          <a:pt x="285750" y="41910"/>
                        </a:cubicBezTo>
                        <a:close/>
                      </a:path>
                    </a:pathLst>
                  </a:custGeom>
                  <a:solidFill>
                    <a:srgbClr val="26231F"/>
                  </a:solidFill>
                  <a:ln w="9525" cap="flat">
                    <a:noFill/>
                    <a:prstDash val="solid"/>
                    <a:miter/>
                  </a:ln>
                </p:spPr>
                <p:txBody>
                  <a:bodyPr rtlCol="0" anchor="ctr"/>
                  <a:lstStyle/>
                  <a:p>
                    <a:endParaRPr lang="en-US"/>
                  </a:p>
                </p:txBody>
              </p:sp>
            </p:grpSp>
          </p:grpSp>
          <p:grpSp>
            <p:nvGrpSpPr>
              <p:cNvPr id="3200" name="Graphic 4">
                <a:extLst>
                  <a:ext uri="{FF2B5EF4-FFF2-40B4-BE49-F238E27FC236}">
                    <a16:creationId xmlns:a16="http://schemas.microsoft.com/office/drawing/2014/main" id="{E8F3A907-8A14-4129-A9BA-45E0ED563E7A}"/>
                  </a:ext>
                </a:extLst>
              </p:cNvPr>
              <p:cNvGrpSpPr/>
              <p:nvPr/>
            </p:nvGrpSpPr>
            <p:grpSpPr>
              <a:xfrm>
                <a:off x="1361122" y="1102359"/>
                <a:ext cx="218122" cy="40957"/>
                <a:chOff x="1361122" y="1102359"/>
                <a:chExt cx="218122" cy="40957"/>
              </a:xfrm>
              <a:solidFill>
                <a:srgbClr val="26231F"/>
              </a:solidFill>
            </p:grpSpPr>
            <p:sp>
              <p:nvSpPr>
                <p:cNvPr id="3201" name="Freeform: Shape 3200">
                  <a:extLst>
                    <a:ext uri="{FF2B5EF4-FFF2-40B4-BE49-F238E27FC236}">
                      <a16:creationId xmlns:a16="http://schemas.microsoft.com/office/drawing/2014/main" id="{D39A52D8-CC2D-4196-9144-B8156083CC39}"/>
                    </a:ext>
                  </a:extLst>
                </p:cNvPr>
                <p:cNvSpPr/>
                <p:nvPr/>
              </p:nvSpPr>
              <p:spPr>
                <a:xfrm>
                  <a:off x="1361122" y="1105216"/>
                  <a:ext cx="63817" cy="7619"/>
                </a:xfrm>
                <a:custGeom>
                  <a:avLst/>
                  <a:gdLst>
                    <a:gd name="connsiteX0" fmla="*/ 0 w 63817"/>
                    <a:gd name="connsiteY0" fmla="*/ 7620 h 7619"/>
                    <a:gd name="connsiteX1" fmla="*/ 2857 w 63817"/>
                    <a:gd name="connsiteY1" fmla="*/ 6668 h 7619"/>
                    <a:gd name="connsiteX2" fmla="*/ 5715 w 63817"/>
                    <a:gd name="connsiteY2" fmla="*/ 5715 h 7619"/>
                    <a:gd name="connsiteX3" fmla="*/ 9525 w 63817"/>
                    <a:gd name="connsiteY3" fmla="*/ 4763 h 7619"/>
                    <a:gd name="connsiteX4" fmla="*/ 14288 w 63817"/>
                    <a:gd name="connsiteY4" fmla="*/ 3810 h 7619"/>
                    <a:gd name="connsiteX5" fmla="*/ 20002 w 63817"/>
                    <a:gd name="connsiteY5" fmla="*/ 2857 h 7619"/>
                    <a:gd name="connsiteX6" fmla="*/ 25717 w 63817"/>
                    <a:gd name="connsiteY6" fmla="*/ 1905 h 7619"/>
                    <a:gd name="connsiteX7" fmla="*/ 31432 w 63817"/>
                    <a:gd name="connsiteY7" fmla="*/ 953 h 7619"/>
                    <a:gd name="connsiteX8" fmla="*/ 37148 w 63817"/>
                    <a:gd name="connsiteY8" fmla="*/ 0 h 7619"/>
                    <a:gd name="connsiteX9" fmla="*/ 42863 w 63817"/>
                    <a:gd name="connsiteY9" fmla="*/ 0 h 7619"/>
                    <a:gd name="connsiteX10" fmla="*/ 48577 w 63817"/>
                    <a:gd name="connsiteY10" fmla="*/ 0 h 7619"/>
                    <a:gd name="connsiteX11" fmla="*/ 53340 w 63817"/>
                    <a:gd name="connsiteY11" fmla="*/ 0 h 7619"/>
                    <a:gd name="connsiteX12" fmla="*/ 60960 w 63817"/>
                    <a:gd name="connsiteY12" fmla="*/ 0 h 7619"/>
                    <a:gd name="connsiteX13" fmla="*/ 63817 w 63817"/>
                    <a:gd name="connsiteY13" fmla="*/ 0 h 7619"/>
                    <a:gd name="connsiteX14" fmla="*/ 60960 w 63817"/>
                    <a:gd name="connsiteY14" fmla="*/ 0 h 7619"/>
                    <a:gd name="connsiteX15" fmla="*/ 53340 w 63817"/>
                    <a:gd name="connsiteY15" fmla="*/ 0 h 7619"/>
                    <a:gd name="connsiteX16" fmla="*/ 48577 w 63817"/>
                    <a:gd name="connsiteY16" fmla="*/ 0 h 7619"/>
                    <a:gd name="connsiteX17" fmla="*/ 42863 w 63817"/>
                    <a:gd name="connsiteY17" fmla="*/ 0 h 7619"/>
                    <a:gd name="connsiteX18" fmla="*/ 37148 w 63817"/>
                    <a:gd name="connsiteY18" fmla="*/ 0 h 7619"/>
                    <a:gd name="connsiteX19" fmla="*/ 31432 w 63817"/>
                    <a:gd name="connsiteY19" fmla="*/ 953 h 7619"/>
                    <a:gd name="connsiteX20" fmla="*/ 25717 w 63817"/>
                    <a:gd name="connsiteY20" fmla="*/ 1905 h 7619"/>
                    <a:gd name="connsiteX21" fmla="*/ 20002 w 63817"/>
                    <a:gd name="connsiteY21" fmla="*/ 2857 h 7619"/>
                    <a:gd name="connsiteX22" fmla="*/ 14288 w 63817"/>
                    <a:gd name="connsiteY22" fmla="*/ 3810 h 7619"/>
                    <a:gd name="connsiteX23" fmla="*/ 9525 w 63817"/>
                    <a:gd name="connsiteY23" fmla="*/ 4763 h 7619"/>
                    <a:gd name="connsiteX24" fmla="*/ 5715 w 63817"/>
                    <a:gd name="connsiteY24" fmla="*/ 5715 h 7619"/>
                    <a:gd name="connsiteX25" fmla="*/ 2857 w 63817"/>
                    <a:gd name="connsiteY25" fmla="*/ 6668 h 7619"/>
                    <a:gd name="connsiteX26" fmla="*/ 0 w 63817"/>
                    <a:gd name="connsiteY26" fmla="*/ 7620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17" h="7619">
                      <a:moveTo>
                        <a:pt x="0" y="7620"/>
                      </a:moveTo>
                      <a:cubicBezTo>
                        <a:pt x="0" y="7620"/>
                        <a:pt x="952" y="6668"/>
                        <a:pt x="2857" y="6668"/>
                      </a:cubicBezTo>
                      <a:cubicBezTo>
                        <a:pt x="3810" y="6668"/>
                        <a:pt x="4763" y="5715"/>
                        <a:pt x="5715" y="5715"/>
                      </a:cubicBezTo>
                      <a:cubicBezTo>
                        <a:pt x="6667" y="5715"/>
                        <a:pt x="8573" y="4763"/>
                        <a:pt x="9525" y="4763"/>
                      </a:cubicBezTo>
                      <a:cubicBezTo>
                        <a:pt x="11430" y="4763"/>
                        <a:pt x="12382" y="3810"/>
                        <a:pt x="14288" y="3810"/>
                      </a:cubicBezTo>
                      <a:cubicBezTo>
                        <a:pt x="16192" y="2857"/>
                        <a:pt x="18098" y="2857"/>
                        <a:pt x="20002" y="2857"/>
                      </a:cubicBezTo>
                      <a:cubicBezTo>
                        <a:pt x="21907" y="2857"/>
                        <a:pt x="23813" y="1905"/>
                        <a:pt x="25717" y="1905"/>
                      </a:cubicBezTo>
                      <a:cubicBezTo>
                        <a:pt x="27623" y="1905"/>
                        <a:pt x="29527" y="1905"/>
                        <a:pt x="31432" y="953"/>
                      </a:cubicBezTo>
                      <a:cubicBezTo>
                        <a:pt x="33338" y="953"/>
                        <a:pt x="35242" y="0"/>
                        <a:pt x="37148" y="0"/>
                      </a:cubicBezTo>
                      <a:cubicBezTo>
                        <a:pt x="39052" y="0"/>
                        <a:pt x="40957" y="0"/>
                        <a:pt x="42863" y="0"/>
                      </a:cubicBezTo>
                      <a:cubicBezTo>
                        <a:pt x="44767" y="0"/>
                        <a:pt x="46673" y="0"/>
                        <a:pt x="48577" y="0"/>
                      </a:cubicBezTo>
                      <a:cubicBezTo>
                        <a:pt x="50482" y="0"/>
                        <a:pt x="51435" y="0"/>
                        <a:pt x="53340" y="0"/>
                      </a:cubicBezTo>
                      <a:cubicBezTo>
                        <a:pt x="56198" y="0"/>
                        <a:pt x="59055" y="0"/>
                        <a:pt x="60960" y="0"/>
                      </a:cubicBezTo>
                      <a:cubicBezTo>
                        <a:pt x="62865" y="0"/>
                        <a:pt x="63817" y="0"/>
                        <a:pt x="63817" y="0"/>
                      </a:cubicBezTo>
                      <a:cubicBezTo>
                        <a:pt x="63817" y="0"/>
                        <a:pt x="62865" y="0"/>
                        <a:pt x="60960" y="0"/>
                      </a:cubicBezTo>
                      <a:cubicBezTo>
                        <a:pt x="59055" y="0"/>
                        <a:pt x="57150" y="0"/>
                        <a:pt x="53340" y="0"/>
                      </a:cubicBezTo>
                      <a:cubicBezTo>
                        <a:pt x="51435" y="0"/>
                        <a:pt x="50482" y="0"/>
                        <a:pt x="48577" y="0"/>
                      </a:cubicBezTo>
                      <a:cubicBezTo>
                        <a:pt x="46673" y="0"/>
                        <a:pt x="44767" y="0"/>
                        <a:pt x="42863" y="0"/>
                      </a:cubicBezTo>
                      <a:cubicBezTo>
                        <a:pt x="40957" y="0"/>
                        <a:pt x="39052" y="0"/>
                        <a:pt x="37148" y="0"/>
                      </a:cubicBezTo>
                      <a:cubicBezTo>
                        <a:pt x="35242" y="0"/>
                        <a:pt x="33338" y="0"/>
                        <a:pt x="31432" y="953"/>
                      </a:cubicBezTo>
                      <a:cubicBezTo>
                        <a:pt x="29527" y="953"/>
                        <a:pt x="27623" y="953"/>
                        <a:pt x="25717" y="1905"/>
                      </a:cubicBezTo>
                      <a:cubicBezTo>
                        <a:pt x="23813" y="1905"/>
                        <a:pt x="21907" y="2857"/>
                        <a:pt x="20002" y="2857"/>
                      </a:cubicBezTo>
                      <a:cubicBezTo>
                        <a:pt x="18098" y="2857"/>
                        <a:pt x="16192" y="2857"/>
                        <a:pt x="14288" y="3810"/>
                      </a:cubicBezTo>
                      <a:cubicBezTo>
                        <a:pt x="12382" y="3810"/>
                        <a:pt x="11430" y="4763"/>
                        <a:pt x="9525" y="4763"/>
                      </a:cubicBezTo>
                      <a:cubicBezTo>
                        <a:pt x="7620" y="4763"/>
                        <a:pt x="6667" y="5715"/>
                        <a:pt x="5715" y="5715"/>
                      </a:cubicBezTo>
                      <a:cubicBezTo>
                        <a:pt x="4763" y="5715"/>
                        <a:pt x="3810" y="6668"/>
                        <a:pt x="2857" y="6668"/>
                      </a:cubicBezTo>
                      <a:cubicBezTo>
                        <a:pt x="952" y="7620"/>
                        <a:pt x="0" y="7620"/>
                        <a:pt x="0" y="7620"/>
                      </a:cubicBezTo>
                      <a:close/>
                    </a:path>
                  </a:pathLst>
                </a:custGeom>
                <a:solidFill>
                  <a:srgbClr val="26231F"/>
                </a:solidFill>
                <a:ln w="9525" cap="flat">
                  <a:noFill/>
                  <a:prstDash val="solid"/>
                  <a:miter/>
                </a:ln>
              </p:spPr>
              <p:txBody>
                <a:bodyPr rtlCol="0" anchor="ctr"/>
                <a:lstStyle/>
                <a:p>
                  <a:endParaRPr lang="en-US"/>
                </a:p>
              </p:txBody>
            </p:sp>
            <p:sp>
              <p:nvSpPr>
                <p:cNvPr id="3202" name="Freeform: Shape 3201">
                  <a:extLst>
                    <a:ext uri="{FF2B5EF4-FFF2-40B4-BE49-F238E27FC236}">
                      <a16:creationId xmlns:a16="http://schemas.microsoft.com/office/drawing/2014/main" id="{4CE53491-10E0-48A3-8754-3FDC8E4C1DF3}"/>
                    </a:ext>
                  </a:extLst>
                </p:cNvPr>
                <p:cNvSpPr/>
                <p:nvPr/>
              </p:nvSpPr>
              <p:spPr>
                <a:xfrm>
                  <a:off x="1423987" y="1102359"/>
                  <a:ext cx="61912" cy="12382"/>
                </a:xfrm>
                <a:custGeom>
                  <a:avLst/>
                  <a:gdLst>
                    <a:gd name="connsiteX0" fmla="*/ 0 w 61912"/>
                    <a:gd name="connsiteY0" fmla="*/ 12382 h 12382"/>
                    <a:gd name="connsiteX1" fmla="*/ 1905 w 61912"/>
                    <a:gd name="connsiteY1" fmla="*/ 10477 h 12382"/>
                    <a:gd name="connsiteX2" fmla="*/ 4763 w 61912"/>
                    <a:gd name="connsiteY2" fmla="*/ 8573 h 12382"/>
                    <a:gd name="connsiteX3" fmla="*/ 8573 w 61912"/>
                    <a:gd name="connsiteY3" fmla="*/ 6668 h 12382"/>
                    <a:gd name="connsiteX4" fmla="*/ 13335 w 61912"/>
                    <a:gd name="connsiteY4" fmla="*/ 4763 h 12382"/>
                    <a:gd name="connsiteX5" fmla="*/ 18098 w 61912"/>
                    <a:gd name="connsiteY5" fmla="*/ 2857 h 12382"/>
                    <a:gd name="connsiteX6" fmla="*/ 23813 w 61912"/>
                    <a:gd name="connsiteY6" fmla="*/ 1905 h 12382"/>
                    <a:gd name="connsiteX7" fmla="*/ 29527 w 61912"/>
                    <a:gd name="connsiteY7" fmla="*/ 952 h 12382"/>
                    <a:gd name="connsiteX8" fmla="*/ 35242 w 61912"/>
                    <a:gd name="connsiteY8" fmla="*/ 0 h 12382"/>
                    <a:gd name="connsiteX9" fmla="*/ 40958 w 61912"/>
                    <a:gd name="connsiteY9" fmla="*/ 0 h 12382"/>
                    <a:gd name="connsiteX10" fmla="*/ 46673 w 61912"/>
                    <a:gd name="connsiteY10" fmla="*/ 0 h 12382"/>
                    <a:gd name="connsiteX11" fmla="*/ 51435 w 61912"/>
                    <a:gd name="connsiteY11" fmla="*/ 0 h 12382"/>
                    <a:gd name="connsiteX12" fmla="*/ 59055 w 61912"/>
                    <a:gd name="connsiteY12" fmla="*/ 0 h 12382"/>
                    <a:gd name="connsiteX13" fmla="*/ 61913 w 61912"/>
                    <a:gd name="connsiteY13" fmla="*/ 0 h 12382"/>
                    <a:gd name="connsiteX14" fmla="*/ 59055 w 61912"/>
                    <a:gd name="connsiteY14" fmla="*/ 0 h 12382"/>
                    <a:gd name="connsiteX15" fmla="*/ 51435 w 61912"/>
                    <a:gd name="connsiteY15" fmla="*/ 952 h 12382"/>
                    <a:gd name="connsiteX16" fmla="*/ 46673 w 61912"/>
                    <a:gd name="connsiteY16" fmla="*/ 952 h 12382"/>
                    <a:gd name="connsiteX17" fmla="*/ 40958 w 61912"/>
                    <a:gd name="connsiteY17" fmla="*/ 1905 h 12382"/>
                    <a:gd name="connsiteX18" fmla="*/ 35242 w 61912"/>
                    <a:gd name="connsiteY18" fmla="*/ 2857 h 12382"/>
                    <a:gd name="connsiteX19" fmla="*/ 29527 w 61912"/>
                    <a:gd name="connsiteY19" fmla="*/ 3810 h 12382"/>
                    <a:gd name="connsiteX20" fmla="*/ 23813 w 61912"/>
                    <a:gd name="connsiteY20" fmla="*/ 4763 h 12382"/>
                    <a:gd name="connsiteX21" fmla="*/ 18098 w 61912"/>
                    <a:gd name="connsiteY21" fmla="*/ 5715 h 12382"/>
                    <a:gd name="connsiteX22" fmla="*/ 13335 w 61912"/>
                    <a:gd name="connsiteY22" fmla="*/ 6668 h 12382"/>
                    <a:gd name="connsiteX23" fmla="*/ 8573 w 61912"/>
                    <a:gd name="connsiteY23" fmla="*/ 7620 h 12382"/>
                    <a:gd name="connsiteX24" fmla="*/ 4763 w 61912"/>
                    <a:gd name="connsiteY24" fmla="*/ 9525 h 12382"/>
                    <a:gd name="connsiteX25" fmla="*/ 1905 w 61912"/>
                    <a:gd name="connsiteY25" fmla="*/ 11430 h 12382"/>
                    <a:gd name="connsiteX26" fmla="*/ 0 w 61912"/>
                    <a:gd name="connsiteY26" fmla="*/ 12382 h 12382"/>
                    <a:gd name="connsiteX27" fmla="*/ 0 w 61912"/>
                    <a:gd name="connsiteY27" fmla="*/ 12382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12" h="12382">
                      <a:moveTo>
                        <a:pt x="0" y="12382"/>
                      </a:moveTo>
                      <a:cubicBezTo>
                        <a:pt x="0" y="12382"/>
                        <a:pt x="0" y="11430"/>
                        <a:pt x="1905" y="10477"/>
                      </a:cubicBezTo>
                      <a:cubicBezTo>
                        <a:pt x="2858" y="9525"/>
                        <a:pt x="3810" y="9525"/>
                        <a:pt x="4763" y="8573"/>
                      </a:cubicBezTo>
                      <a:cubicBezTo>
                        <a:pt x="5715" y="7620"/>
                        <a:pt x="6667" y="7620"/>
                        <a:pt x="8573" y="6668"/>
                      </a:cubicBezTo>
                      <a:cubicBezTo>
                        <a:pt x="9525" y="5715"/>
                        <a:pt x="11430" y="5715"/>
                        <a:pt x="13335" y="4763"/>
                      </a:cubicBezTo>
                      <a:cubicBezTo>
                        <a:pt x="15240" y="3810"/>
                        <a:pt x="17145" y="3810"/>
                        <a:pt x="18098" y="2857"/>
                      </a:cubicBezTo>
                      <a:cubicBezTo>
                        <a:pt x="20002" y="2857"/>
                        <a:pt x="21908" y="1905"/>
                        <a:pt x="23813" y="1905"/>
                      </a:cubicBezTo>
                      <a:cubicBezTo>
                        <a:pt x="25717" y="1905"/>
                        <a:pt x="27623" y="952"/>
                        <a:pt x="29527" y="952"/>
                      </a:cubicBezTo>
                      <a:cubicBezTo>
                        <a:pt x="31433" y="952"/>
                        <a:pt x="33338" y="0"/>
                        <a:pt x="35242" y="0"/>
                      </a:cubicBezTo>
                      <a:cubicBezTo>
                        <a:pt x="37148" y="0"/>
                        <a:pt x="39052" y="0"/>
                        <a:pt x="40958" y="0"/>
                      </a:cubicBezTo>
                      <a:cubicBezTo>
                        <a:pt x="42863" y="0"/>
                        <a:pt x="44767" y="0"/>
                        <a:pt x="46673" y="0"/>
                      </a:cubicBezTo>
                      <a:cubicBezTo>
                        <a:pt x="48577" y="0"/>
                        <a:pt x="49530" y="0"/>
                        <a:pt x="51435" y="0"/>
                      </a:cubicBezTo>
                      <a:cubicBezTo>
                        <a:pt x="54292" y="0"/>
                        <a:pt x="57150" y="0"/>
                        <a:pt x="59055" y="0"/>
                      </a:cubicBezTo>
                      <a:cubicBezTo>
                        <a:pt x="60960" y="0"/>
                        <a:pt x="61913" y="0"/>
                        <a:pt x="61913" y="0"/>
                      </a:cubicBezTo>
                      <a:cubicBezTo>
                        <a:pt x="61913" y="0"/>
                        <a:pt x="60960" y="0"/>
                        <a:pt x="59055" y="0"/>
                      </a:cubicBezTo>
                      <a:cubicBezTo>
                        <a:pt x="57150" y="0"/>
                        <a:pt x="55245" y="0"/>
                        <a:pt x="51435" y="952"/>
                      </a:cubicBezTo>
                      <a:cubicBezTo>
                        <a:pt x="49530" y="952"/>
                        <a:pt x="48577" y="952"/>
                        <a:pt x="46673" y="952"/>
                      </a:cubicBezTo>
                      <a:cubicBezTo>
                        <a:pt x="44767" y="952"/>
                        <a:pt x="42863" y="952"/>
                        <a:pt x="40958" y="1905"/>
                      </a:cubicBezTo>
                      <a:cubicBezTo>
                        <a:pt x="39052" y="1905"/>
                        <a:pt x="37148" y="1905"/>
                        <a:pt x="35242" y="2857"/>
                      </a:cubicBezTo>
                      <a:cubicBezTo>
                        <a:pt x="33338" y="2857"/>
                        <a:pt x="31433" y="3810"/>
                        <a:pt x="29527" y="3810"/>
                      </a:cubicBezTo>
                      <a:cubicBezTo>
                        <a:pt x="27623" y="3810"/>
                        <a:pt x="25717" y="4763"/>
                        <a:pt x="23813" y="4763"/>
                      </a:cubicBezTo>
                      <a:cubicBezTo>
                        <a:pt x="21908" y="4763"/>
                        <a:pt x="20002" y="5715"/>
                        <a:pt x="18098" y="5715"/>
                      </a:cubicBezTo>
                      <a:cubicBezTo>
                        <a:pt x="16192" y="5715"/>
                        <a:pt x="14288" y="6668"/>
                        <a:pt x="13335" y="6668"/>
                      </a:cubicBezTo>
                      <a:cubicBezTo>
                        <a:pt x="11430" y="7620"/>
                        <a:pt x="10477" y="7620"/>
                        <a:pt x="8573" y="7620"/>
                      </a:cubicBezTo>
                      <a:cubicBezTo>
                        <a:pt x="7620" y="7620"/>
                        <a:pt x="5715" y="8573"/>
                        <a:pt x="4763" y="9525"/>
                      </a:cubicBezTo>
                      <a:cubicBezTo>
                        <a:pt x="3810" y="10477"/>
                        <a:pt x="2858" y="10477"/>
                        <a:pt x="1905" y="11430"/>
                      </a:cubicBezTo>
                      <a:cubicBezTo>
                        <a:pt x="1905" y="11430"/>
                        <a:pt x="952" y="11430"/>
                        <a:pt x="0" y="12382"/>
                      </a:cubicBezTo>
                      <a:cubicBezTo>
                        <a:pt x="952" y="12382"/>
                        <a:pt x="0" y="12382"/>
                        <a:pt x="0" y="12382"/>
                      </a:cubicBezTo>
                      <a:close/>
                    </a:path>
                  </a:pathLst>
                </a:custGeom>
                <a:solidFill>
                  <a:srgbClr val="26231F"/>
                </a:solidFill>
                <a:ln w="9525" cap="flat">
                  <a:noFill/>
                  <a:prstDash val="solid"/>
                  <a:miter/>
                </a:ln>
              </p:spPr>
              <p:txBody>
                <a:bodyPr rtlCol="0" anchor="ctr"/>
                <a:lstStyle/>
                <a:p>
                  <a:endParaRPr lang="en-US"/>
                </a:p>
              </p:txBody>
            </p:sp>
            <p:sp>
              <p:nvSpPr>
                <p:cNvPr id="3203" name="Freeform: Shape 3202">
                  <a:extLst>
                    <a:ext uri="{FF2B5EF4-FFF2-40B4-BE49-F238E27FC236}">
                      <a16:creationId xmlns:a16="http://schemas.microsoft.com/office/drawing/2014/main" id="{D25D9FA5-BBB5-4968-AC79-439992242654}"/>
                    </a:ext>
                  </a:extLst>
                </p:cNvPr>
                <p:cNvSpPr/>
                <p:nvPr/>
              </p:nvSpPr>
              <p:spPr>
                <a:xfrm>
                  <a:off x="1474470" y="1110932"/>
                  <a:ext cx="40004" cy="10477"/>
                </a:xfrm>
                <a:custGeom>
                  <a:avLst/>
                  <a:gdLst>
                    <a:gd name="connsiteX0" fmla="*/ 0 w 40004"/>
                    <a:gd name="connsiteY0" fmla="*/ 952 h 10477"/>
                    <a:gd name="connsiteX1" fmla="*/ 1905 w 40004"/>
                    <a:gd name="connsiteY1" fmla="*/ 952 h 10477"/>
                    <a:gd name="connsiteX2" fmla="*/ 6667 w 40004"/>
                    <a:gd name="connsiteY2" fmla="*/ 952 h 10477"/>
                    <a:gd name="connsiteX3" fmla="*/ 13335 w 40004"/>
                    <a:gd name="connsiteY3" fmla="*/ 1905 h 10477"/>
                    <a:gd name="connsiteX4" fmla="*/ 17145 w 40004"/>
                    <a:gd name="connsiteY4" fmla="*/ 2857 h 10477"/>
                    <a:gd name="connsiteX5" fmla="*/ 20955 w 40004"/>
                    <a:gd name="connsiteY5" fmla="*/ 3810 h 10477"/>
                    <a:gd name="connsiteX6" fmla="*/ 28575 w 40004"/>
                    <a:gd name="connsiteY6" fmla="*/ 5715 h 10477"/>
                    <a:gd name="connsiteX7" fmla="*/ 31432 w 40004"/>
                    <a:gd name="connsiteY7" fmla="*/ 6667 h 10477"/>
                    <a:gd name="connsiteX8" fmla="*/ 34290 w 40004"/>
                    <a:gd name="connsiteY8" fmla="*/ 7620 h 10477"/>
                    <a:gd name="connsiteX9" fmla="*/ 38100 w 40004"/>
                    <a:gd name="connsiteY9" fmla="*/ 9525 h 10477"/>
                    <a:gd name="connsiteX10" fmla="*/ 40005 w 40004"/>
                    <a:gd name="connsiteY10" fmla="*/ 10477 h 10477"/>
                    <a:gd name="connsiteX11" fmla="*/ 38100 w 40004"/>
                    <a:gd name="connsiteY11" fmla="*/ 9525 h 10477"/>
                    <a:gd name="connsiteX12" fmla="*/ 33338 w 40004"/>
                    <a:gd name="connsiteY12" fmla="*/ 7620 h 10477"/>
                    <a:gd name="connsiteX13" fmla="*/ 30480 w 40004"/>
                    <a:gd name="connsiteY13" fmla="*/ 6667 h 10477"/>
                    <a:gd name="connsiteX14" fmla="*/ 26670 w 40004"/>
                    <a:gd name="connsiteY14" fmla="*/ 5715 h 10477"/>
                    <a:gd name="connsiteX15" fmla="*/ 22860 w 40004"/>
                    <a:gd name="connsiteY15" fmla="*/ 4763 h 10477"/>
                    <a:gd name="connsiteX16" fmla="*/ 19050 w 40004"/>
                    <a:gd name="connsiteY16" fmla="*/ 3810 h 10477"/>
                    <a:gd name="connsiteX17" fmla="*/ 15240 w 40004"/>
                    <a:gd name="connsiteY17" fmla="*/ 2857 h 10477"/>
                    <a:gd name="connsiteX18" fmla="*/ 11430 w 40004"/>
                    <a:gd name="connsiteY18" fmla="*/ 1905 h 10477"/>
                    <a:gd name="connsiteX19" fmla="*/ 4763 w 40004"/>
                    <a:gd name="connsiteY19" fmla="*/ 952 h 10477"/>
                    <a:gd name="connsiteX20" fmla="*/ 0 w 40004"/>
                    <a:gd name="connsiteY20" fmla="*/ 0 h 10477"/>
                    <a:gd name="connsiteX21" fmla="*/ 0 w 40004"/>
                    <a:gd name="connsiteY21" fmla="*/ 952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4" h="10477">
                      <a:moveTo>
                        <a:pt x="0" y="952"/>
                      </a:moveTo>
                      <a:cubicBezTo>
                        <a:pt x="0" y="952"/>
                        <a:pt x="952" y="952"/>
                        <a:pt x="1905" y="952"/>
                      </a:cubicBezTo>
                      <a:cubicBezTo>
                        <a:pt x="2857" y="952"/>
                        <a:pt x="4763" y="952"/>
                        <a:pt x="6667" y="952"/>
                      </a:cubicBezTo>
                      <a:cubicBezTo>
                        <a:pt x="8572" y="952"/>
                        <a:pt x="10477" y="952"/>
                        <a:pt x="13335" y="1905"/>
                      </a:cubicBezTo>
                      <a:cubicBezTo>
                        <a:pt x="14288" y="1905"/>
                        <a:pt x="16192" y="1905"/>
                        <a:pt x="17145" y="2857"/>
                      </a:cubicBezTo>
                      <a:cubicBezTo>
                        <a:pt x="18097" y="2857"/>
                        <a:pt x="20002" y="2857"/>
                        <a:pt x="20955" y="3810"/>
                      </a:cubicBezTo>
                      <a:cubicBezTo>
                        <a:pt x="23813" y="4763"/>
                        <a:pt x="25717" y="4763"/>
                        <a:pt x="28575" y="5715"/>
                      </a:cubicBezTo>
                      <a:cubicBezTo>
                        <a:pt x="29527" y="5715"/>
                        <a:pt x="30480" y="6667"/>
                        <a:pt x="31432" y="6667"/>
                      </a:cubicBezTo>
                      <a:cubicBezTo>
                        <a:pt x="32385" y="6667"/>
                        <a:pt x="33338" y="7620"/>
                        <a:pt x="34290" y="7620"/>
                      </a:cubicBezTo>
                      <a:cubicBezTo>
                        <a:pt x="36195" y="8572"/>
                        <a:pt x="37147" y="9525"/>
                        <a:pt x="38100" y="9525"/>
                      </a:cubicBezTo>
                      <a:cubicBezTo>
                        <a:pt x="39052" y="10477"/>
                        <a:pt x="40005" y="10477"/>
                        <a:pt x="40005" y="10477"/>
                      </a:cubicBezTo>
                      <a:cubicBezTo>
                        <a:pt x="40005" y="10477"/>
                        <a:pt x="39052" y="10477"/>
                        <a:pt x="38100" y="9525"/>
                      </a:cubicBezTo>
                      <a:cubicBezTo>
                        <a:pt x="37147" y="9525"/>
                        <a:pt x="35242" y="8572"/>
                        <a:pt x="33338" y="7620"/>
                      </a:cubicBezTo>
                      <a:cubicBezTo>
                        <a:pt x="32385" y="7620"/>
                        <a:pt x="31432" y="6667"/>
                        <a:pt x="30480" y="6667"/>
                      </a:cubicBezTo>
                      <a:cubicBezTo>
                        <a:pt x="29527" y="6667"/>
                        <a:pt x="28575" y="5715"/>
                        <a:pt x="26670" y="5715"/>
                      </a:cubicBezTo>
                      <a:cubicBezTo>
                        <a:pt x="25717" y="5715"/>
                        <a:pt x="23813" y="4763"/>
                        <a:pt x="22860" y="4763"/>
                      </a:cubicBezTo>
                      <a:cubicBezTo>
                        <a:pt x="21907" y="4763"/>
                        <a:pt x="20002" y="3810"/>
                        <a:pt x="19050" y="3810"/>
                      </a:cubicBezTo>
                      <a:cubicBezTo>
                        <a:pt x="18097" y="3810"/>
                        <a:pt x="16192" y="2857"/>
                        <a:pt x="15240" y="2857"/>
                      </a:cubicBezTo>
                      <a:cubicBezTo>
                        <a:pt x="14288" y="2857"/>
                        <a:pt x="12382" y="1905"/>
                        <a:pt x="11430" y="1905"/>
                      </a:cubicBezTo>
                      <a:cubicBezTo>
                        <a:pt x="8572" y="1905"/>
                        <a:pt x="6667" y="952"/>
                        <a:pt x="4763" y="952"/>
                      </a:cubicBezTo>
                      <a:cubicBezTo>
                        <a:pt x="2857" y="952"/>
                        <a:pt x="952" y="0"/>
                        <a:pt x="0" y="0"/>
                      </a:cubicBezTo>
                      <a:cubicBezTo>
                        <a:pt x="0" y="952"/>
                        <a:pt x="0" y="952"/>
                        <a:pt x="0" y="952"/>
                      </a:cubicBezTo>
                      <a:close/>
                    </a:path>
                  </a:pathLst>
                </a:custGeom>
                <a:solidFill>
                  <a:srgbClr val="26231F"/>
                </a:solidFill>
                <a:ln w="9525" cap="flat">
                  <a:noFill/>
                  <a:prstDash val="solid"/>
                  <a:miter/>
                </a:ln>
              </p:spPr>
              <p:txBody>
                <a:bodyPr rtlCol="0" anchor="ctr"/>
                <a:lstStyle/>
                <a:p>
                  <a:endParaRPr lang="en-US"/>
                </a:p>
              </p:txBody>
            </p:sp>
            <p:sp>
              <p:nvSpPr>
                <p:cNvPr id="3204" name="Freeform: Shape 3203">
                  <a:extLst>
                    <a:ext uri="{FF2B5EF4-FFF2-40B4-BE49-F238E27FC236}">
                      <a16:creationId xmlns:a16="http://schemas.microsoft.com/office/drawing/2014/main" id="{DF2A0A5A-CCC0-4E54-8CA3-13248F315672}"/>
                    </a:ext>
                  </a:extLst>
                </p:cNvPr>
                <p:cNvSpPr/>
                <p:nvPr/>
              </p:nvSpPr>
              <p:spPr>
                <a:xfrm>
                  <a:off x="1507807" y="1102359"/>
                  <a:ext cx="71437" cy="40957"/>
                </a:xfrm>
                <a:custGeom>
                  <a:avLst/>
                  <a:gdLst>
                    <a:gd name="connsiteX0" fmla="*/ 0 w 71437"/>
                    <a:gd name="connsiteY0" fmla="*/ 40958 h 40957"/>
                    <a:gd name="connsiteX1" fmla="*/ 1905 w 71437"/>
                    <a:gd name="connsiteY1" fmla="*/ 38100 h 40957"/>
                    <a:gd name="connsiteX2" fmla="*/ 3810 w 71437"/>
                    <a:gd name="connsiteY2" fmla="*/ 34290 h 40957"/>
                    <a:gd name="connsiteX3" fmla="*/ 6667 w 71437"/>
                    <a:gd name="connsiteY3" fmla="*/ 29527 h 40957"/>
                    <a:gd name="connsiteX4" fmla="*/ 11430 w 71437"/>
                    <a:gd name="connsiteY4" fmla="*/ 24765 h 40957"/>
                    <a:gd name="connsiteX5" fmla="*/ 17145 w 71437"/>
                    <a:gd name="connsiteY5" fmla="*/ 20002 h 40957"/>
                    <a:gd name="connsiteX6" fmla="*/ 30480 w 71437"/>
                    <a:gd name="connsiteY6" fmla="*/ 11430 h 40957"/>
                    <a:gd name="connsiteX7" fmla="*/ 44767 w 71437"/>
                    <a:gd name="connsiteY7" fmla="*/ 4763 h 40957"/>
                    <a:gd name="connsiteX8" fmla="*/ 58102 w 71437"/>
                    <a:gd name="connsiteY8" fmla="*/ 1905 h 40957"/>
                    <a:gd name="connsiteX9" fmla="*/ 67627 w 71437"/>
                    <a:gd name="connsiteY9" fmla="*/ 0 h 40957"/>
                    <a:gd name="connsiteX10" fmla="*/ 71438 w 71437"/>
                    <a:gd name="connsiteY10" fmla="*/ 0 h 40957"/>
                    <a:gd name="connsiteX11" fmla="*/ 67627 w 71437"/>
                    <a:gd name="connsiteY11" fmla="*/ 952 h 40957"/>
                    <a:gd name="connsiteX12" fmla="*/ 58102 w 71437"/>
                    <a:gd name="connsiteY12" fmla="*/ 2857 h 40957"/>
                    <a:gd name="connsiteX13" fmla="*/ 44767 w 71437"/>
                    <a:gd name="connsiteY13" fmla="*/ 6668 h 40957"/>
                    <a:gd name="connsiteX14" fmla="*/ 30480 w 71437"/>
                    <a:gd name="connsiteY14" fmla="*/ 13335 h 40957"/>
                    <a:gd name="connsiteX15" fmla="*/ 23813 w 71437"/>
                    <a:gd name="connsiteY15" fmla="*/ 17145 h 40957"/>
                    <a:gd name="connsiteX16" fmla="*/ 18097 w 71437"/>
                    <a:gd name="connsiteY16" fmla="*/ 21907 h 40957"/>
                    <a:gd name="connsiteX17" fmla="*/ 12382 w 71437"/>
                    <a:gd name="connsiteY17" fmla="*/ 26670 h 40957"/>
                    <a:gd name="connsiteX18" fmla="*/ 7620 w 71437"/>
                    <a:gd name="connsiteY18" fmla="*/ 31433 h 40957"/>
                    <a:gd name="connsiteX19" fmla="*/ 3810 w 71437"/>
                    <a:gd name="connsiteY19" fmla="*/ 35242 h 40957"/>
                    <a:gd name="connsiteX20" fmla="*/ 952 w 71437"/>
                    <a:gd name="connsiteY20" fmla="*/ 38100 h 40957"/>
                    <a:gd name="connsiteX21" fmla="*/ 0 w 71437"/>
                    <a:gd name="connsiteY21" fmla="*/ 4095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437" h="40957">
                      <a:moveTo>
                        <a:pt x="0" y="40958"/>
                      </a:moveTo>
                      <a:cubicBezTo>
                        <a:pt x="0" y="40958"/>
                        <a:pt x="952" y="40005"/>
                        <a:pt x="1905" y="38100"/>
                      </a:cubicBezTo>
                      <a:cubicBezTo>
                        <a:pt x="2857" y="37148"/>
                        <a:pt x="2857" y="36195"/>
                        <a:pt x="3810" y="34290"/>
                      </a:cubicBezTo>
                      <a:cubicBezTo>
                        <a:pt x="4763" y="33338"/>
                        <a:pt x="5715" y="31433"/>
                        <a:pt x="6667" y="29527"/>
                      </a:cubicBezTo>
                      <a:cubicBezTo>
                        <a:pt x="7620" y="27623"/>
                        <a:pt x="9525" y="26670"/>
                        <a:pt x="11430" y="24765"/>
                      </a:cubicBezTo>
                      <a:cubicBezTo>
                        <a:pt x="13335" y="22860"/>
                        <a:pt x="15240" y="20955"/>
                        <a:pt x="17145" y="20002"/>
                      </a:cubicBezTo>
                      <a:cubicBezTo>
                        <a:pt x="20955" y="17145"/>
                        <a:pt x="25717" y="13335"/>
                        <a:pt x="30480" y="11430"/>
                      </a:cubicBezTo>
                      <a:cubicBezTo>
                        <a:pt x="35242" y="8573"/>
                        <a:pt x="40005" y="6668"/>
                        <a:pt x="44767" y="4763"/>
                      </a:cubicBezTo>
                      <a:cubicBezTo>
                        <a:pt x="49530" y="2857"/>
                        <a:pt x="54292" y="1905"/>
                        <a:pt x="58102" y="1905"/>
                      </a:cubicBezTo>
                      <a:cubicBezTo>
                        <a:pt x="61913" y="952"/>
                        <a:pt x="65722" y="952"/>
                        <a:pt x="67627" y="0"/>
                      </a:cubicBezTo>
                      <a:cubicBezTo>
                        <a:pt x="69533" y="0"/>
                        <a:pt x="71438" y="0"/>
                        <a:pt x="71438" y="0"/>
                      </a:cubicBezTo>
                      <a:cubicBezTo>
                        <a:pt x="71438" y="0"/>
                        <a:pt x="70485" y="0"/>
                        <a:pt x="67627" y="952"/>
                      </a:cubicBezTo>
                      <a:cubicBezTo>
                        <a:pt x="65722" y="1905"/>
                        <a:pt x="61913" y="1905"/>
                        <a:pt x="58102" y="2857"/>
                      </a:cubicBezTo>
                      <a:cubicBezTo>
                        <a:pt x="54292" y="3810"/>
                        <a:pt x="49530" y="4763"/>
                        <a:pt x="44767" y="6668"/>
                      </a:cubicBezTo>
                      <a:cubicBezTo>
                        <a:pt x="40005" y="8573"/>
                        <a:pt x="35242" y="10477"/>
                        <a:pt x="30480" y="13335"/>
                      </a:cubicBezTo>
                      <a:cubicBezTo>
                        <a:pt x="28575" y="14288"/>
                        <a:pt x="25717" y="16193"/>
                        <a:pt x="23813" y="17145"/>
                      </a:cubicBezTo>
                      <a:cubicBezTo>
                        <a:pt x="21908" y="19050"/>
                        <a:pt x="20002" y="20002"/>
                        <a:pt x="18097" y="21907"/>
                      </a:cubicBezTo>
                      <a:cubicBezTo>
                        <a:pt x="16192" y="23813"/>
                        <a:pt x="14288" y="24765"/>
                        <a:pt x="12382" y="26670"/>
                      </a:cubicBezTo>
                      <a:cubicBezTo>
                        <a:pt x="10477" y="28575"/>
                        <a:pt x="9525" y="29527"/>
                        <a:pt x="7620" y="31433"/>
                      </a:cubicBezTo>
                      <a:cubicBezTo>
                        <a:pt x="6667" y="33338"/>
                        <a:pt x="4763" y="34290"/>
                        <a:pt x="3810" y="35242"/>
                      </a:cubicBezTo>
                      <a:cubicBezTo>
                        <a:pt x="2857" y="36195"/>
                        <a:pt x="1905" y="38100"/>
                        <a:pt x="952" y="38100"/>
                      </a:cubicBezTo>
                      <a:cubicBezTo>
                        <a:pt x="952" y="39052"/>
                        <a:pt x="0" y="40958"/>
                        <a:pt x="0" y="40958"/>
                      </a:cubicBezTo>
                      <a:close/>
                    </a:path>
                  </a:pathLst>
                </a:custGeom>
                <a:solidFill>
                  <a:srgbClr val="26231F"/>
                </a:solidFill>
                <a:ln w="9525" cap="flat">
                  <a:noFill/>
                  <a:prstDash val="solid"/>
                  <a:miter/>
                </a:ln>
              </p:spPr>
              <p:txBody>
                <a:bodyPr rtlCol="0" anchor="ctr"/>
                <a:lstStyle/>
                <a:p>
                  <a:endParaRPr lang="en-US"/>
                </a:p>
              </p:txBody>
            </p:sp>
          </p:grpSp>
          <p:sp>
            <p:nvSpPr>
              <p:cNvPr id="3205" name="Freeform: Shape 3204">
                <a:extLst>
                  <a:ext uri="{FF2B5EF4-FFF2-40B4-BE49-F238E27FC236}">
                    <a16:creationId xmlns:a16="http://schemas.microsoft.com/office/drawing/2014/main" id="{8227A7B3-ACBD-4207-9614-8F13CD1AF0AD}"/>
                  </a:ext>
                </a:extLst>
              </p:cNvPr>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 name="connsiteX23" fmla="*/ 261611 w 284544"/>
                  <a:gd name="connsiteY23" fmla="*/ 40957 h 96202"/>
                  <a:gd name="connsiteX24" fmla="*/ 215891 w 284544"/>
                  <a:gd name="connsiteY24" fmla="*/ 55245 h 96202"/>
                  <a:gd name="connsiteX25" fmla="*/ 190173 w 284544"/>
                  <a:gd name="connsiteY25" fmla="*/ 41910 h 96202"/>
                  <a:gd name="connsiteX26" fmla="*/ 132071 w 284544"/>
                  <a:gd name="connsiteY26" fmla="*/ 41910 h 96202"/>
                  <a:gd name="connsiteX27" fmla="*/ 53013 w 284544"/>
                  <a:gd name="connsiteY27" fmla="*/ 53340 h 96202"/>
                  <a:gd name="connsiteX28" fmla="*/ 83493 w 284544"/>
                  <a:gd name="connsiteY28" fmla="*/ 50482 h 96202"/>
                  <a:gd name="connsiteX29" fmla="*/ 74921 w 284544"/>
                  <a:gd name="connsiteY29" fmla="*/ 61913 h 96202"/>
                  <a:gd name="connsiteX30" fmla="*/ 89208 w 284544"/>
                  <a:gd name="connsiteY30" fmla="*/ 76200 h 96202"/>
                  <a:gd name="connsiteX31" fmla="*/ 77778 w 284544"/>
                  <a:gd name="connsiteY31" fmla="*/ 77153 h 96202"/>
                  <a:gd name="connsiteX32" fmla="*/ 17771 w 284544"/>
                  <a:gd name="connsiteY32" fmla="*/ 50482 h 96202"/>
                  <a:gd name="connsiteX33" fmla="*/ 19676 w 284544"/>
                  <a:gd name="connsiteY33" fmla="*/ 41910 h 96202"/>
                  <a:gd name="connsiteX34" fmla="*/ 20628 w 284544"/>
                  <a:gd name="connsiteY34" fmla="*/ 22860 h 96202"/>
                  <a:gd name="connsiteX35" fmla="*/ 58728 w 284544"/>
                  <a:gd name="connsiteY35" fmla="*/ 12382 h 96202"/>
                  <a:gd name="connsiteX36" fmla="*/ 132071 w 284544"/>
                  <a:gd name="connsiteY36" fmla="*/ 32385 h 96202"/>
                  <a:gd name="connsiteX37" fmla="*/ 215891 w 284544"/>
                  <a:gd name="connsiteY37" fmla="*/ 20002 h 96202"/>
                  <a:gd name="connsiteX38" fmla="*/ 258753 w 284544"/>
                  <a:gd name="connsiteY38" fmla="*/ 13335 h 96202"/>
                  <a:gd name="connsiteX39" fmla="*/ 265421 w 284544"/>
                  <a:gd name="connsiteY39" fmla="*/ 33338 h 96202"/>
                  <a:gd name="connsiteX40" fmla="*/ 273993 w 284544"/>
                  <a:gd name="connsiteY40" fmla="*/ 34290 h 96202"/>
                  <a:gd name="connsiteX41" fmla="*/ 261611 w 284544"/>
                  <a:gd name="connsiteY41"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moveTo>
                      <a:pt x="261611" y="40957"/>
                    </a:moveTo>
                    <a:cubicBezTo>
                      <a:pt x="240656" y="46672"/>
                      <a:pt x="230178" y="59055"/>
                      <a:pt x="215891" y="55245"/>
                    </a:cubicBezTo>
                    <a:cubicBezTo>
                      <a:pt x="201603" y="51435"/>
                      <a:pt x="175886" y="44768"/>
                      <a:pt x="190173" y="41910"/>
                    </a:cubicBezTo>
                    <a:cubicBezTo>
                      <a:pt x="205413" y="39052"/>
                      <a:pt x="169218" y="33338"/>
                      <a:pt x="132071" y="41910"/>
                    </a:cubicBezTo>
                    <a:cubicBezTo>
                      <a:pt x="121593" y="38100"/>
                      <a:pt x="92066" y="38100"/>
                      <a:pt x="53013" y="53340"/>
                    </a:cubicBezTo>
                    <a:cubicBezTo>
                      <a:pt x="53013" y="53340"/>
                      <a:pt x="71111" y="51435"/>
                      <a:pt x="83493" y="50482"/>
                    </a:cubicBezTo>
                    <a:cubicBezTo>
                      <a:pt x="93971" y="49530"/>
                      <a:pt x="90161" y="66675"/>
                      <a:pt x="74921" y="61913"/>
                    </a:cubicBezTo>
                    <a:cubicBezTo>
                      <a:pt x="59681" y="58102"/>
                      <a:pt x="81588" y="67628"/>
                      <a:pt x="89208" y="76200"/>
                    </a:cubicBezTo>
                    <a:cubicBezTo>
                      <a:pt x="96828" y="85725"/>
                      <a:pt x="89208" y="83820"/>
                      <a:pt x="77778" y="77153"/>
                    </a:cubicBezTo>
                    <a:cubicBezTo>
                      <a:pt x="66348" y="69532"/>
                      <a:pt x="40631" y="52388"/>
                      <a:pt x="17771" y="50482"/>
                    </a:cubicBezTo>
                    <a:cubicBezTo>
                      <a:pt x="-5089" y="48577"/>
                      <a:pt x="7293" y="40005"/>
                      <a:pt x="19676" y="41910"/>
                    </a:cubicBezTo>
                    <a:cubicBezTo>
                      <a:pt x="19676" y="41910"/>
                      <a:pt x="12056" y="35243"/>
                      <a:pt x="20628" y="22860"/>
                    </a:cubicBezTo>
                    <a:cubicBezTo>
                      <a:pt x="29201" y="10477"/>
                      <a:pt x="47298" y="6668"/>
                      <a:pt x="58728" y="12382"/>
                    </a:cubicBezTo>
                    <a:cubicBezTo>
                      <a:pt x="70158" y="18097"/>
                      <a:pt x="92066" y="29527"/>
                      <a:pt x="132071" y="32385"/>
                    </a:cubicBezTo>
                    <a:cubicBezTo>
                      <a:pt x="172076" y="34290"/>
                      <a:pt x="195888" y="28575"/>
                      <a:pt x="215891" y="20002"/>
                    </a:cubicBezTo>
                    <a:cubicBezTo>
                      <a:pt x="234941" y="11430"/>
                      <a:pt x="246371" y="6668"/>
                      <a:pt x="258753" y="13335"/>
                    </a:cubicBezTo>
                    <a:cubicBezTo>
                      <a:pt x="271136" y="20002"/>
                      <a:pt x="265421" y="33338"/>
                      <a:pt x="265421" y="33338"/>
                    </a:cubicBezTo>
                    <a:cubicBezTo>
                      <a:pt x="265421" y="33338"/>
                      <a:pt x="270183" y="33338"/>
                      <a:pt x="273993" y="34290"/>
                    </a:cubicBezTo>
                    <a:cubicBezTo>
                      <a:pt x="279708" y="35243"/>
                      <a:pt x="275898" y="37147"/>
                      <a:pt x="261611" y="40957"/>
                    </a:cubicBezTo>
                    <a:close/>
                  </a:path>
                </a:pathLst>
              </a:custGeom>
              <a:solidFill>
                <a:srgbClr val="35312D"/>
              </a:solidFill>
              <a:ln w="9525" cap="flat">
                <a:noFill/>
                <a:prstDash val="solid"/>
                <a:miter/>
              </a:ln>
            </p:spPr>
            <p:txBody>
              <a:bodyPr rtlCol="0" anchor="ctr"/>
              <a:lstStyle/>
              <a:p>
                <a:endParaRPr lang="en-US"/>
              </a:p>
            </p:txBody>
          </p:sp>
          <p:sp>
            <p:nvSpPr>
              <p:cNvPr id="3206" name="Freeform: Shape 3205">
                <a:extLst>
                  <a:ext uri="{FF2B5EF4-FFF2-40B4-BE49-F238E27FC236}">
                    <a16:creationId xmlns:a16="http://schemas.microsoft.com/office/drawing/2014/main" id="{EC0D1022-2627-408D-98DF-F42D17CC38F8}"/>
                  </a:ext>
                </a:extLst>
              </p:cNvPr>
              <p:cNvSpPr/>
              <p:nvPr/>
            </p:nvSpPr>
            <p:spPr>
              <a:xfrm>
                <a:off x="1319800" y="1075728"/>
                <a:ext cx="40369" cy="26631"/>
              </a:xfrm>
              <a:custGeom>
                <a:avLst/>
                <a:gdLst>
                  <a:gd name="connsiteX0" fmla="*/ 1317 w 40369"/>
                  <a:gd name="connsiteY0" fmla="*/ 26631 h 26631"/>
                  <a:gd name="connsiteX1" fmla="*/ 7984 w 40369"/>
                  <a:gd name="connsiteY1" fmla="*/ 4724 h 26631"/>
                  <a:gd name="connsiteX2" fmla="*/ 40369 w 40369"/>
                  <a:gd name="connsiteY2" fmla="*/ 1866 h 26631"/>
                  <a:gd name="connsiteX3" fmla="*/ 1317 w 40369"/>
                  <a:gd name="connsiteY3" fmla="*/ 26631 h 26631"/>
                </a:gdLst>
                <a:ahLst/>
                <a:cxnLst>
                  <a:cxn ang="0">
                    <a:pos x="connsiteX0" y="connsiteY0"/>
                  </a:cxn>
                  <a:cxn ang="0">
                    <a:pos x="connsiteX1" y="connsiteY1"/>
                  </a:cxn>
                  <a:cxn ang="0">
                    <a:pos x="connsiteX2" y="connsiteY2"/>
                  </a:cxn>
                  <a:cxn ang="0">
                    <a:pos x="connsiteX3" y="connsiteY3"/>
                  </a:cxn>
                </a:cxnLst>
                <a:rect l="l" t="t" r="r" b="b"/>
                <a:pathLst>
                  <a:path w="40369" h="26631">
                    <a:moveTo>
                      <a:pt x="1317" y="26631"/>
                    </a:moveTo>
                    <a:cubicBezTo>
                      <a:pt x="1317" y="26631"/>
                      <a:pt x="-4398" y="12344"/>
                      <a:pt x="7984" y="4724"/>
                    </a:cubicBezTo>
                    <a:cubicBezTo>
                      <a:pt x="19414" y="-3849"/>
                      <a:pt x="40369" y="1866"/>
                      <a:pt x="40369" y="1866"/>
                    </a:cubicBezTo>
                    <a:cubicBezTo>
                      <a:pt x="40369" y="1866"/>
                      <a:pt x="7032" y="-39"/>
                      <a:pt x="1317" y="26631"/>
                    </a:cubicBezTo>
                    <a:close/>
                  </a:path>
                </a:pathLst>
              </a:custGeom>
              <a:solidFill>
                <a:srgbClr val="35312D">
                  <a:alpha val="50000"/>
                </a:srgbClr>
              </a:solidFill>
              <a:ln w="9525" cap="flat">
                <a:noFill/>
                <a:prstDash val="solid"/>
                <a:miter/>
              </a:ln>
            </p:spPr>
            <p:txBody>
              <a:bodyPr rtlCol="0" anchor="ctr"/>
              <a:lstStyle/>
              <a:p>
                <a:endParaRPr lang="en-US"/>
              </a:p>
            </p:txBody>
          </p:sp>
          <p:sp>
            <p:nvSpPr>
              <p:cNvPr id="3207" name="Freeform: Shape 3206">
                <a:extLst>
                  <a:ext uri="{FF2B5EF4-FFF2-40B4-BE49-F238E27FC236}">
                    <a16:creationId xmlns:a16="http://schemas.microsoft.com/office/drawing/2014/main" id="{7E1ECA5A-DE2C-4CE0-9774-B27C410023DC}"/>
                  </a:ext>
                </a:extLst>
              </p:cNvPr>
              <p:cNvSpPr/>
              <p:nvPr/>
            </p:nvSpPr>
            <p:spPr>
              <a:xfrm>
                <a:off x="1530667" y="1074758"/>
                <a:ext cx="31432" cy="19028"/>
              </a:xfrm>
              <a:custGeom>
                <a:avLst/>
                <a:gdLst>
                  <a:gd name="connsiteX0" fmla="*/ 0 w 31432"/>
                  <a:gd name="connsiteY0" fmla="*/ 4741 h 19028"/>
                  <a:gd name="connsiteX1" fmla="*/ 31433 w 31432"/>
                  <a:gd name="connsiteY1" fmla="*/ 19029 h 19028"/>
                  <a:gd name="connsiteX2" fmla="*/ 0 w 31432"/>
                  <a:gd name="connsiteY2" fmla="*/ 4741 h 19028"/>
                </a:gdLst>
                <a:ahLst/>
                <a:cxnLst>
                  <a:cxn ang="0">
                    <a:pos x="connsiteX0" y="connsiteY0"/>
                  </a:cxn>
                  <a:cxn ang="0">
                    <a:pos x="connsiteX1" y="connsiteY1"/>
                  </a:cxn>
                  <a:cxn ang="0">
                    <a:pos x="connsiteX2" y="connsiteY2"/>
                  </a:cxn>
                </a:cxnLst>
                <a:rect l="l" t="t" r="r" b="b"/>
                <a:pathLst>
                  <a:path w="31432" h="19028">
                    <a:moveTo>
                      <a:pt x="0" y="4741"/>
                    </a:moveTo>
                    <a:cubicBezTo>
                      <a:pt x="0" y="4741"/>
                      <a:pt x="20955" y="-3831"/>
                      <a:pt x="31433" y="19029"/>
                    </a:cubicBezTo>
                    <a:cubicBezTo>
                      <a:pt x="31433" y="19029"/>
                      <a:pt x="29528" y="-11451"/>
                      <a:pt x="0" y="4741"/>
                    </a:cubicBezTo>
                    <a:close/>
                  </a:path>
                </a:pathLst>
              </a:custGeom>
              <a:solidFill>
                <a:srgbClr val="35312D">
                  <a:alpha val="50000"/>
                </a:srgbClr>
              </a:solidFill>
              <a:ln w="9525" cap="flat">
                <a:noFill/>
                <a:prstDash val="solid"/>
                <a:miter/>
              </a:ln>
            </p:spPr>
            <p:txBody>
              <a:bodyPr rtlCol="0" anchor="ctr"/>
              <a:lstStyle/>
              <a:p>
                <a:endParaRPr lang="en-US"/>
              </a:p>
            </p:txBody>
          </p:sp>
          <p:grpSp>
            <p:nvGrpSpPr>
              <p:cNvPr id="3208" name="Graphic 4">
                <a:extLst>
                  <a:ext uri="{FF2B5EF4-FFF2-40B4-BE49-F238E27FC236}">
                    <a16:creationId xmlns:a16="http://schemas.microsoft.com/office/drawing/2014/main" id="{0E52174A-8656-4109-AFCD-221B13D9F1DE}"/>
                  </a:ext>
                </a:extLst>
              </p:cNvPr>
              <p:cNvGrpSpPr/>
              <p:nvPr/>
            </p:nvGrpSpPr>
            <p:grpSpPr>
              <a:xfrm>
                <a:off x="1360170" y="1137601"/>
                <a:ext cx="32808" cy="21907"/>
                <a:chOff x="1360170" y="1137601"/>
                <a:chExt cx="32808" cy="21907"/>
              </a:xfrm>
            </p:grpSpPr>
            <p:sp>
              <p:nvSpPr>
                <p:cNvPr id="3209" name="Freeform: Shape 3208">
                  <a:extLst>
                    <a:ext uri="{FF2B5EF4-FFF2-40B4-BE49-F238E27FC236}">
                      <a16:creationId xmlns:a16="http://schemas.microsoft.com/office/drawing/2014/main" id="{6D9FB96E-6946-4B21-8142-78A4C906D989}"/>
                    </a:ext>
                  </a:extLst>
                </p:cNvPr>
                <p:cNvSpPr/>
                <p:nvPr/>
              </p:nvSpPr>
              <p:spPr>
                <a:xfrm>
                  <a:off x="1360170" y="1138554"/>
                  <a:ext cx="32384" cy="20954"/>
                </a:xfrm>
                <a:custGeom>
                  <a:avLst/>
                  <a:gdLst>
                    <a:gd name="connsiteX0" fmla="*/ 32385 w 32384"/>
                    <a:gd name="connsiteY0" fmla="*/ 20955 h 20954"/>
                    <a:gd name="connsiteX1" fmla="*/ 4763 w 32384"/>
                    <a:gd name="connsiteY1" fmla="*/ 0 h 20954"/>
                    <a:gd name="connsiteX2" fmla="*/ 0 w 32384"/>
                    <a:gd name="connsiteY2" fmla="*/ 8572 h 20954"/>
                    <a:gd name="connsiteX3" fmla="*/ 32385 w 32384"/>
                    <a:gd name="connsiteY3" fmla="*/ 20955 h 20954"/>
                  </a:gdLst>
                  <a:ahLst/>
                  <a:cxnLst>
                    <a:cxn ang="0">
                      <a:pos x="connsiteX0" y="connsiteY0"/>
                    </a:cxn>
                    <a:cxn ang="0">
                      <a:pos x="connsiteX1" y="connsiteY1"/>
                    </a:cxn>
                    <a:cxn ang="0">
                      <a:pos x="connsiteX2" y="connsiteY2"/>
                    </a:cxn>
                    <a:cxn ang="0">
                      <a:pos x="connsiteX3" y="connsiteY3"/>
                    </a:cxn>
                  </a:cxnLst>
                  <a:rect l="l" t="t" r="r" b="b"/>
                  <a:pathLst>
                    <a:path w="32384" h="20954">
                      <a:moveTo>
                        <a:pt x="32385" y="20955"/>
                      </a:moveTo>
                      <a:cubicBezTo>
                        <a:pt x="32385" y="20955"/>
                        <a:pt x="20955" y="10477"/>
                        <a:pt x="4763" y="0"/>
                      </a:cubicBezTo>
                      <a:lnTo>
                        <a:pt x="0" y="8572"/>
                      </a:lnTo>
                      <a:cubicBezTo>
                        <a:pt x="0" y="8572"/>
                        <a:pt x="22860" y="19050"/>
                        <a:pt x="32385" y="20955"/>
                      </a:cubicBezTo>
                      <a:close/>
                    </a:path>
                  </a:pathLst>
                </a:custGeom>
                <a:solidFill>
                  <a:srgbClr val="1E1B18"/>
                </a:solidFill>
                <a:ln w="9525" cap="flat">
                  <a:noFill/>
                  <a:prstDash val="solid"/>
                  <a:miter/>
                </a:ln>
              </p:spPr>
              <p:txBody>
                <a:bodyPr rtlCol="0" anchor="ctr"/>
                <a:lstStyle/>
                <a:p>
                  <a:endParaRPr lang="en-US"/>
                </a:p>
              </p:txBody>
            </p:sp>
            <p:sp>
              <p:nvSpPr>
                <p:cNvPr id="3210" name="Freeform: Shape 3209">
                  <a:extLst>
                    <a:ext uri="{FF2B5EF4-FFF2-40B4-BE49-F238E27FC236}">
                      <a16:creationId xmlns:a16="http://schemas.microsoft.com/office/drawing/2014/main" id="{A624856E-22D7-4486-AF96-5C89778616B3}"/>
                    </a:ext>
                  </a:extLst>
                </p:cNvPr>
                <p:cNvSpPr/>
                <p:nvPr/>
              </p:nvSpPr>
              <p:spPr>
                <a:xfrm>
                  <a:off x="1360170" y="1137601"/>
                  <a:ext cx="32808" cy="21907"/>
                </a:xfrm>
                <a:custGeom>
                  <a:avLst/>
                  <a:gdLst>
                    <a:gd name="connsiteX0" fmla="*/ 32385 w 32808"/>
                    <a:gd name="connsiteY0" fmla="*/ 21908 h 21907"/>
                    <a:gd name="connsiteX1" fmla="*/ 27622 w 32808"/>
                    <a:gd name="connsiteY1" fmla="*/ 17145 h 21907"/>
                    <a:gd name="connsiteX2" fmla="*/ 15240 w 32808"/>
                    <a:gd name="connsiteY2" fmla="*/ 6668 h 21907"/>
                    <a:gd name="connsiteX3" fmla="*/ 5715 w 32808"/>
                    <a:gd name="connsiteY3" fmla="*/ 0 h 21907"/>
                    <a:gd name="connsiteX4" fmla="*/ 5715 w 32808"/>
                    <a:gd name="connsiteY4" fmla="*/ 0 h 21907"/>
                    <a:gd name="connsiteX5" fmla="*/ 952 w 32808"/>
                    <a:gd name="connsiteY5" fmla="*/ 7620 h 21907"/>
                    <a:gd name="connsiteX6" fmla="*/ 0 w 32808"/>
                    <a:gd name="connsiteY6" fmla="*/ 8573 h 21907"/>
                    <a:gd name="connsiteX7" fmla="*/ 0 w 32808"/>
                    <a:gd name="connsiteY7" fmla="*/ 8573 h 21907"/>
                    <a:gd name="connsiteX8" fmla="*/ 1905 w 32808"/>
                    <a:gd name="connsiteY8" fmla="*/ 9525 h 21907"/>
                    <a:gd name="connsiteX9" fmla="*/ 7620 w 32808"/>
                    <a:gd name="connsiteY9" fmla="*/ 12383 h 21907"/>
                    <a:gd name="connsiteX10" fmla="*/ 15240 w 32808"/>
                    <a:gd name="connsiteY10" fmla="*/ 16193 h 21907"/>
                    <a:gd name="connsiteX11" fmla="*/ 23813 w 32808"/>
                    <a:gd name="connsiteY11" fmla="*/ 19050 h 21907"/>
                    <a:gd name="connsiteX12" fmla="*/ 32385 w 32808"/>
                    <a:gd name="connsiteY12" fmla="*/ 21908 h 21907"/>
                    <a:gd name="connsiteX13" fmla="*/ 32385 w 32808"/>
                    <a:gd name="connsiteY13" fmla="*/ 21908 h 21907"/>
                    <a:gd name="connsiteX14" fmla="*/ 32385 w 32808"/>
                    <a:gd name="connsiteY14" fmla="*/ 21908 h 21907"/>
                    <a:gd name="connsiteX15" fmla="*/ 24765 w 32808"/>
                    <a:gd name="connsiteY15" fmla="*/ 20003 h 21907"/>
                    <a:gd name="connsiteX16" fmla="*/ 16192 w 32808"/>
                    <a:gd name="connsiteY16" fmla="*/ 17145 h 21907"/>
                    <a:gd name="connsiteX17" fmla="*/ 8572 w 32808"/>
                    <a:gd name="connsiteY17" fmla="*/ 13335 h 21907"/>
                    <a:gd name="connsiteX18" fmla="*/ 2857 w 32808"/>
                    <a:gd name="connsiteY18" fmla="*/ 10478 h 21907"/>
                    <a:gd name="connsiteX19" fmla="*/ 952 w 32808"/>
                    <a:gd name="connsiteY19" fmla="*/ 9525 h 21907"/>
                    <a:gd name="connsiteX20" fmla="*/ 0 w 32808"/>
                    <a:gd name="connsiteY20" fmla="*/ 9525 h 21907"/>
                    <a:gd name="connsiteX21" fmla="*/ 0 w 32808"/>
                    <a:gd name="connsiteY21" fmla="*/ 9525 h 21907"/>
                    <a:gd name="connsiteX22" fmla="*/ 0 w 32808"/>
                    <a:gd name="connsiteY22" fmla="*/ 9525 h 21907"/>
                    <a:gd name="connsiteX23" fmla="*/ 4763 w 32808"/>
                    <a:gd name="connsiteY23" fmla="*/ 1905 h 21907"/>
                    <a:gd name="connsiteX24" fmla="*/ 5715 w 32808"/>
                    <a:gd name="connsiteY24" fmla="*/ 953 h 21907"/>
                    <a:gd name="connsiteX25" fmla="*/ 5715 w 32808"/>
                    <a:gd name="connsiteY25" fmla="*/ 953 h 21907"/>
                    <a:gd name="connsiteX26" fmla="*/ 21907 w 32808"/>
                    <a:gd name="connsiteY26" fmla="*/ 12383 h 21907"/>
                    <a:gd name="connsiteX27" fmla="*/ 31432 w 32808"/>
                    <a:gd name="connsiteY27" fmla="*/ 20003 h 21907"/>
                    <a:gd name="connsiteX28" fmla="*/ 32385 w 32808"/>
                    <a:gd name="connsiteY28" fmla="*/ 21908 h 21907"/>
                    <a:gd name="connsiteX29" fmla="*/ 32385 w 32808"/>
                    <a:gd name="connsiteY29" fmla="*/ 21908 h 21907"/>
                    <a:gd name="connsiteX30" fmla="*/ 32385 w 32808"/>
                    <a:gd name="connsiteY30"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808" h="21907">
                      <a:moveTo>
                        <a:pt x="32385" y="21908"/>
                      </a:moveTo>
                      <a:cubicBezTo>
                        <a:pt x="30480" y="20003"/>
                        <a:pt x="29527" y="19050"/>
                        <a:pt x="27622" y="17145"/>
                      </a:cubicBezTo>
                      <a:cubicBezTo>
                        <a:pt x="23813" y="13335"/>
                        <a:pt x="19050" y="10478"/>
                        <a:pt x="15240" y="6668"/>
                      </a:cubicBezTo>
                      <a:cubicBezTo>
                        <a:pt x="12382" y="4763"/>
                        <a:pt x="8572" y="1905"/>
                        <a:pt x="5715" y="0"/>
                      </a:cubicBezTo>
                      <a:cubicBezTo>
                        <a:pt x="5715" y="0"/>
                        <a:pt x="5715" y="0"/>
                        <a:pt x="5715" y="0"/>
                      </a:cubicBezTo>
                      <a:cubicBezTo>
                        <a:pt x="3810" y="2858"/>
                        <a:pt x="2857" y="4763"/>
                        <a:pt x="952" y="7620"/>
                      </a:cubicBezTo>
                      <a:cubicBezTo>
                        <a:pt x="952" y="7620"/>
                        <a:pt x="952" y="8573"/>
                        <a:pt x="0" y="8573"/>
                      </a:cubicBezTo>
                      <a:cubicBezTo>
                        <a:pt x="0" y="8573"/>
                        <a:pt x="0" y="8573"/>
                        <a:pt x="0" y="8573"/>
                      </a:cubicBezTo>
                      <a:cubicBezTo>
                        <a:pt x="952" y="8573"/>
                        <a:pt x="1905" y="9525"/>
                        <a:pt x="1905" y="9525"/>
                      </a:cubicBezTo>
                      <a:cubicBezTo>
                        <a:pt x="3810" y="10478"/>
                        <a:pt x="5715" y="11430"/>
                        <a:pt x="7620" y="12383"/>
                      </a:cubicBezTo>
                      <a:cubicBezTo>
                        <a:pt x="10477" y="13335"/>
                        <a:pt x="12382" y="14288"/>
                        <a:pt x="15240" y="16193"/>
                      </a:cubicBezTo>
                      <a:cubicBezTo>
                        <a:pt x="18097" y="17145"/>
                        <a:pt x="20955" y="18098"/>
                        <a:pt x="23813" y="19050"/>
                      </a:cubicBezTo>
                      <a:cubicBezTo>
                        <a:pt x="26670" y="20955"/>
                        <a:pt x="29527" y="20955"/>
                        <a:pt x="32385" y="21908"/>
                      </a:cubicBezTo>
                      <a:cubicBezTo>
                        <a:pt x="32385" y="21908"/>
                        <a:pt x="32385" y="21908"/>
                        <a:pt x="32385" y="21908"/>
                      </a:cubicBezTo>
                      <a:cubicBezTo>
                        <a:pt x="33338" y="21908"/>
                        <a:pt x="32385" y="21908"/>
                        <a:pt x="32385" y="21908"/>
                      </a:cubicBezTo>
                      <a:cubicBezTo>
                        <a:pt x="29527" y="20955"/>
                        <a:pt x="27622" y="20955"/>
                        <a:pt x="24765" y="20003"/>
                      </a:cubicBezTo>
                      <a:cubicBezTo>
                        <a:pt x="21907" y="19050"/>
                        <a:pt x="19050" y="18098"/>
                        <a:pt x="16192" y="17145"/>
                      </a:cubicBezTo>
                      <a:cubicBezTo>
                        <a:pt x="13335" y="16193"/>
                        <a:pt x="10477" y="15240"/>
                        <a:pt x="8572" y="13335"/>
                      </a:cubicBezTo>
                      <a:cubicBezTo>
                        <a:pt x="6667" y="12383"/>
                        <a:pt x="4763" y="11430"/>
                        <a:pt x="2857" y="10478"/>
                      </a:cubicBezTo>
                      <a:cubicBezTo>
                        <a:pt x="1905" y="10478"/>
                        <a:pt x="1905" y="9525"/>
                        <a:pt x="952" y="9525"/>
                      </a:cubicBezTo>
                      <a:cubicBezTo>
                        <a:pt x="952" y="9525"/>
                        <a:pt x="0" y="9525"/>
                        <a:pt x="0" y="9525"/>
                      </a:cubicBezTo>
                      <a:cubicBezTo>
                        <a:pt x="0" y="9525"/>
                        <a:pt x="0" y="9525"/>
                        <a:pt x="0" y="9525"/>
                      </a:cubicBezTo>
                      <a:cubicBezTo>
                        <a:pt x="0" y="9525"/>
                        <a:pt x="0" y="9525"/>
                        <a:pt x="0" y="9525"/>
                      </a:cubicBezTo>
                      <a:cubicBezTo>
                        <a:pt x="1905" y="6668"/>
                        <a:pt x="2857" y="4763"/>
                        <a:pt x="4763" y="1905"/>
                      </a:cubicBezTo>
                      <a:cubicBezTo>
                        <a:pt x="4763" y="1905"/>
                        <a:pt x="4763" y="953"/>
                        <a:pt x="5715" y="953"/>
                      </a:cubicBezTo>
                      <a:cubicBezTo>
                        <a:pt x="5715" y="953"/>
                        <a:pt x="5715" y="953"/>
                        <a:pt x="5715" y="953"/>
                      </a:cubicBezTo>
                      <a:cubicBezTo>
                        <a:pt x="11430" y="4763"/>
                        <a:pt x="17145" y="8573"/>
                        <a:pt x="21907" y="12383"/>
                      </a:cubicBezTo>
                      <a:cubicBezTo>
                        <a:pt x="24765" y="15240"/>
                        <a:pt x="28575" y="17145"/>
                        <a:pt x="31432" y="20003"/>
                      </a:cubicBezTo>
                      <a:cubicBezTo>
                        <a:pt x="31432" y="20955"/>
                        <a:pt x="31432" y="20955"/>
                        <a:pt x="32385" y="21908"/>
                      </a:cubicBezTo>
                      <a:cubicBezTo>
                        <a:pt x="32385" y="21908"/>
                        <a:pt x="32385" y="21908"/>
                        <a:pt x="32385" y="21908"/>
                      </a:cubicBezTo>
                      <a:cubicBezTo>
                        <a:pt x="32385" y="21908"/>
                        <a:pt x="33338" y="21908"/>
                        <a:pt x="32385" y="21908"/>
                      </a:cubicBezTo>
                      <a:close/>
                    </a:path>
                  </a:pathLst>
                </a:custGeom>
                <a:solidFill>
                  <a:srgbClr val="26231F"/>
                </a:solidFill>
                <a:ln w="9525" cap="flat">
                  <a:noFill/>
                  <a:prstDash val="solid"/>
                  <a:miter/>
                </a:ln>
              </p:spPr>
              <p:txBody>
                <a:bodyPr rtlCol="0" anchor="ctr"/>
                <a:lstStyle/>
                <a:p>
                  <a:endParaRPr lang="en-US"/>
                </a:p>
              </p:txBody>
            </p:sp>
          </p:grpSp>
          <p:grpSp>
            <p:nvGrpSpPr>
              <p:cNvPr id="3211" name="Graphic 4">
                <a:extLst>
                  <a:ext uri="{FF2B5EF4-FFF2-40B4-BE49-F238E27FC236}">
                    <a16:creationId xmlns:a16="http://schemas.microsoft.com/office/drawing/2014/main" id="{39D8DC30-0483-4AD2-B81B-849F909B6821}"/>
                  </a:ext>
                </a:extLst>
              </p:cNvPr>
              <p:cNvGrpSpPr/>
              <p:nvPr/>
            </p:nvGrpSpPr>
            <p:grpSpPr>
              <a:xfrm>
                <a:off x="1298257" y="1114741"/>
                <a:ext cx="13334" cy="5715"/>
                <a:chOff x="1298257" y="1114741"/>
                <a:chExt cx="13334" cy="5715"/>
              </a:xfrm>
            </p:grpSpPr>
            <p:sp>
              <p:nvSpPr>
                <p:cNvPr id="3212" name="Freeform: Shape 3211">
                  <a:extLst>
                    <a:ext uri="{FF2B5EF4-FFF2-40B4-BE49-F238E27FC236}">
                      <a16:creationId xmlns:a16="http://schemas.microsoft.com/office/drawing/2014/main" id="{41F4C108-3C44-4E4F-A975-E4ED663D22D4}"/>
                    </a:ext>
                  </a:extLst>
                </p:cNvPr>
                <p:cNvSpPr/>
                <p:nvPr/>
              </p:nvSpPr>
              <p:spPr>
                <a:xfrm>
                  <a:off x="1298257" y="1115694"/>
                  <a:ext cx="12382" cy="4762"/>
                </a:xfrm>
                <a:custGeom>
                  <a:avLst/>
                  <a:gdLst>
                    <a:gd name="connsiteX0" fmla="*/ 10477 w 12382"/>
                    <a:gd name="connsiteY0" fmla="*/ 4763 h 4762"/>
                    <a:gd name="connsiteX1" fmla="*/ 12382 w 12382"/>
                    <a:gd name="connsiteY1" fmla="*/ 952 h 4762"/>
                    <a:gd name="connsiteX2" fmla="*/ 0 w 12382"/>
                    <a:gd name="connsiteY2" fmla="*/ 0 h 4762"/>
                    <a:gd name="connsiteX3" fmla="*/ 10477 w 12382"/>
                    <a:gd name="connsiteY3" fmla="*/ 4763 h 4762"/>
                  </a:gdLst>
                  <a:ahLst/>
                  <a:cxnLst>
                    <a:cxn ang="0">
                      <a:pos x="connsiteX0" y="connsiteY0"/>
                    </a:cxn>
                    <a:cxn ang="0">
                      <a:pos x="connsiteX1" y="connsiteY1"/>
                    </a:cxn>
                    <a:cxn ang="0">
                      <a:pos x="connsiteX2" y="connsiteY2"/>
                    </a:cxn>
                    <a:cxn ang="0">
                      <a:pos x="connsiteX3" y="connsiteY3"/>
                    </a:cxn>
                  </a:cxnLst>
                  <a:rect l="l" t="t" r="r" b="b"/>
                  <a:pathLst>
                    <a:path w="12382" h="4762">
                      <a:moveTo>
                        <a:pt x="10477" y="4763"/>
                      </a:moveTo>
                      <a:lnTo>
                        <a:pt x="12382" y="952"/>
                      </a:lnTo>
                      <a:cubicBezTo>
                        <a:pt x="7620" y="0"/>
                        <a:pt x="3810" y="0"/>
                        <a:pt x="0" y="0"/>
                      </a:cubicBezTo>
                      <a:cubicBezTo>
                        <a:pt x="1905" y="1905"/>
                        <a:pt x="6667" y="3810"/>
                        <a:pt x="10477" y="4763"/>
                      </a:cubicBezTo>
                      <a:close/>
                    </a:path>
                  </a:pathLst>
                </a:custGeom>
                <a:solidFill>
                  <a:srgbClr val="1E1B18"/>
                </a:solidFill>
                <a:ln w="9525" cap="flat">
                  <a:noFill/>
                  <a:prstDash val="solid"/>
                  <a:miter/>
                </a:ln>
              </p:spPr>
              <p:txBody>
                <a:bodyPr rtlCol="0" anchor="ctr"/>
                <a:lstStyle/>
                <a:p>
                  <a:endParaRPr lang="en-US"/>
                </a:p>
              </p:txBody>
            </p:sp>
            <p:sp>
              <p:nvSpPr>
                <p:cNvPr id="3213" name="Freeform: Shape 3212">
                  <a:extLst>
                    <a:ext uri="{FF2B5EF4-FFF2-40B4-BE49-F238E27FC236}">
                      <a16:creationId xmlns:a16="http://schemas.microsoft.com/office/drawing/2014/main" id="{9E025273-BCDC-473D-8560-6522EFBD41EE}"/>
                    </a:ext>
                  </a:extLst>
                </p:cNvPr>
                <p:cNvSpPr/>
                <p:nvPr/>
              </p:nvSpPr>
              <p:spPr>
                <a:xfrm>
                  <a:off x="1298257" y="1114741"/>
                  <a:ext cx="13334" cy="5715"/>
                </a:xfrm>
                <a:custGeom>
                  <a:avLst/>
                  <a:gdLst>
                    <a:gd name="connsiteX0" fmla="*/ 10477 w 13334"/>
                    <a:gd name="connsiteY0" fmla="*/ 5715 h 5715"/>
                    <a:gd name="connsiteX1" fmla="*/ 12382 w 13334"/>
                    <a:gd name="connsiteY1" fmla="*/ 1905 h 5715"/>
                    <a:gd name="connsiteX2" fmla="*/ 12382 w 13334"/>
                    <a:gd name="connsiteY2" fmla="*/ 1905 h 5715"/>
                    <a:gd name="connsiteX3" fmla="*/ 0 w 13334"/>
                    <a:gd name="connsiteY3" fmla="*/ 953 h 5715"/>
                    <a:gd name="connsiteX4" fmla="*/ 0 w 13334"/>
                    <a:gd name="connsiteY4" fmla="*/ 953 h 5715"/>
                    <a:gd name="connsiteX5" fmla="*/ 3810 w 13334"/>
                    <a:gd name="connsiteY5" fmla="*/ 3810 h 5715"/>
                    <a:gd name="connsiteX6" fmla="*/ 10477 w 13334"/>
                    <a:gd name="connsiteY6" fmla="*/ 5715 h 5715"/>
                    <a:gd name="connsiteX7" fmla="*/ 10477 w 13334"/>
                    <a:gd name="connsiteY7" fmla="*/ 5715 h 5715"/>
                    <a:gd name="connsiteX8" fmla="*/ 4763 w 13334"/>
                    <a:gd name="connsiteY8" fmla="*/ 2857 h 5715"/>
                    <a:gd name="connsiteX9" fmla="*/ 952 w 13334"/>
                    <a:gd name="connsiteY9" fmla="*/ 0 h 5715"/>
                    <a:gd name="connsiteX10" fmla="*/ 952 w 13334"/>
                    <a:gd name="connsiteY10" fmla="*/ 0 h 5715"/>
                    <a:gd name="connsiteX11" fmla="*/ 13335 w 13334"/>
                    <a:gd name="connsiteY11" fmla="*/ 953 h 5715"/>
                    <a:gd name="connsiteX12" fmla="*/ 13335 w 13334"/>
                    <a:gd name="connsiteY12" fmla="*/ 953 h 5715"/>
                    <a:gd name="connsiteX13" fmla="*/ 10477 w 13334"/>
                    <a:gd name="connsiteY13" fmla="*/ 5715 h 5715"/>
                    <a:gd name="connsiteX14" fmla="*/ 10477 w 13334"/>
                    <a:gd name="connsiteY14" fmla="*/ 571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4" h="5715">
                      <a:moveTo>
                        <a:pt x="10477" y="5715"/>
                      </a:moveTo>
                      <a:cubicBezTo>
                        <a:pt x="11430" y="4763"/>
                        <a:pt x="12382" y="2857"/>
                        <a:pt x="12382" y="1905"/>
                      </a:cubicBezTo>
                      <a:cubicBezTo>
                        <a:pt x="12382" y="1905"/>
                        <a:pt x="12382" y="1905"/>
                        <a:pt x="12382" y="1905"/>
                      </a:cubicBezTo>
                      <a:cubicBezTo>
                        <a:pt x="8572" y="953"/>
                        <a:pt x="3810" y="953"/>
                        <a:pt x="0" y="953"/>
                      </a:cubicBezTo>
                      <a:cubicBezTo>
                        <a:pt x="0" y="953"/>
                        <a:pt x="0" y="953"/>
                        <a:pt x="0" y="953"/>
                      </a:cubicBezTo>
                      <a:cubicBezTo>
                        <a:pt x="952" y="1905"/>
                        <a:pt x="2857" y="3810"/>
                        <a:pt x="3810" y="3810"/>
                      </a:cubicBezTo>
                      <a:cubicBezTo>
                        <a:pt x="5715" y="4763"/>
                        <a:pt x="7620" y="5715"/>
                        <a:pt x="10477" y="5715"/>
                      </a:cubicBezTo>
                      <a:cubicBezTo>
                        <a:pt x="10477" y="5715"/>
                        <a:pt x="10477" y="5715"/>
                        <a:pt x="10477" y="5715"/>
                      </a:cubicBezTo>
                      <a:cubicBezTo>
                        <a:pt x="8572" y="4763"/>
                        <a:pt x="6667" y="3810"/>
                        <a:pt x="4763" y="2857"/>
                      </a:cubicBezTo>
                      <a:cubicBezTo>
                        <a:pt x="2857" y="1905"/>
                        <a:pt x="1905" y="953"/>
                        <a:pt x="952" y="0"/>
                      </a:cubicBezTo>
                      <a:cubicBezTo>
                        <a:pt x="952" y="0"/>
                        <a:pt x="952" y="0"/>
                        <a:pt x="952" y="0"/>
                      </a:cubicBezTo>
                      <a:cubicBezTo>
                        <a:pt x="4763" y="0"/>
                        <a:pt x="8572" y="953"/>
                        <a:pt x="13335" y="953"/>
                      </a:cubicBezTo>
                      <a:cubicBezTo>
                        <a:pt x="13335" y="953"/>
                        <a:pt x="13335" y="953"/>
                        <a:pt x="13335" y="953"/>
                      </a:cubicBezTo>
                      <a:cubicBezTo>
                        <a:pt x="11430" y="2857"/>
                        <a:pt x="10477" y="4763"/>
                        <a:pt x="10477" y="5715"/>
                      </a:cubicBezTo>
                      <a:cubicBezTo>
                        <a:pt x="9525" y="5715"/>
                        <a:pt x="10477" y="5715"/>
                        <a:pt x="10477" y="5715"/>
                      </a:cubicBezTo>
                      <a:close/>
                    </a:path>
                  </a:pathLst>
                </a:custGeom>
                <a:solidFill>
                  <a:srgbClr val="26231F"/>
                </a:solidFill>
                <a:ln w="9525" cap="flat">
                  <a:noFill/>
                  <a:prstDash val="solid"/>
                  <a:miter/>
                </a:ln>
              </p:spPr>
              <p:txBody>
                <a:bodyPr rtlCol="0" anchor="ctr"/>
                <a:lstStyle/>
                <a:p>
                  <a:endParaRPr lang="en-US"/>
                </a:p>
              </p:txBody>
            </p:sp>
          </p:grpSp>
        </p:grpSp>
        <p:grpSp>
          <p:nvGrpSpPr>
            <p:cNvPr id="3214" name="Graphic 4">
              <a:extLst>
                <a:ext uri="{FF2B5EF4-FFF2-40B4-BE49-F238E27FC236}">
                  <a16:creationId xmlns:a16="http://schemas.microsoft.com/office/drawing/2014/main" id="{E4B831AA-AE22-4F5E-A3B6-75DC19F7462D}"/>
                </a:ext>
              </a:extLst>
            </p:cNvPr>
            <p:cNvGrpSpPr/>
            <p:nvPr/>
          </p:nvGrpSpPr>
          <p:grpSpPr>
            <a:xfrm>
              <a:off x="1290242" y="1115694"/>
              <a:ext cx="102784" cy="94317"/>
              <a:chOff x="1290242" y="1115694"/>
              <a:chExt cx="102784" cy="94317"/>
            </a:xfrm>
          </p:grpSpPr>
          <p:grpSp>
            <p:nvGrpSpPr>
              <p:cNvPr id="3215" name="Graphic 4">
                <a:extLst>
                  <a:ext uri="{FF2B5EF4-FFF2-40B4-BE49-F238E27FC236}">
                    <a16:creationId xmlns:a16="http://schemas.microsoft.com/office/drawing/2014/main" id="{7A0EF0B8-BB3A-4610-ADF0-F822359F0C96}"/>
                  </a:ext>
                </a:extLst>
              </p:cNvPr>
              <p:cNvGrpSpPr/>
              <p:nvPr/>
            </p:nvGrpSpPr>
            <p:grpSpPr>
              <a:xfrm>
                <a:off x="1290242" y="1115694"/>
                <a:ext cx="102784" cy="94317"/>
                <a:chOff x="1290242" y="1115694"/>
                <a:chExt cx="102784" cy="94317"/>
              </a:xfrm>
            </p:grpSpPr>
            <p:sp>
              <p:nvSpPr>
                <p:cNvPr id="3216" name="Freeform: Shape 3215">
                  <a:extLst>
                    <a:ext uri="{FF2B5EF4-FFF2-40B4-BE49-F238E27FC236}">
                      <a16:creationId xmlns:a16="http://schemas.microsoft.com/office/drawing/2014/main" id="{D6161C06-32D4-4D8F-A97B-FB66199DA083}"/>
                    </a:ext>
                  </a:extLst>
                </p:cNvPr>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path>
                  </a:pathLst>
                </a:custGeom>
                <a:solidFill>
                  <a:srgbClr val="F6C3A4"/>
                </a:solidFill>
                <a:ln w="9525" cap="flat">
                  <a:noFill/>
                  <a:prstDash val="solid"/>
                  <a:miter/>
                </a:ln>
              </p:spPr>
              <p:txBody>
                <a:bodyPr rtlCol="0" anchor="ctr"/>
                <a:lstStyle/>
                <a:p>
                  <a:endParaRPr lang="en-US"/>
                </a:p>
              </p:txBody>
            </p:sp>
            <p:sp>
              <p:nvSpPr>
                <p:cNvPr id="3217" name="Freeform: Shape 3216">
                  <a:extLst>
                    <a:ext uri="{FF2B5EF4-FFF2-40B4-BE49-F238E27FC236}">
                      <a16:creationId xmlns:a16="http://schemas.microsoft.com/office/drawing/2014/main" id="{CC6C786E-427F-49CB-B8EA-FD395F71B846}"/>
                    </a:ext>
                  </a:extLst>
                </p:cNvPr>
                <p:cNvSpPr/>
                <p:nvPr/>
              </p:nvSpPr>
              <p:spPr>
                <a:xfrm>
                  <a:off x="1290242" y="1115694"/>
                  <a:ext cx="102312" cy="94297"/>
                </a:xfrm>
                <a:custGeom>
                  <a:avLst/>
                  <a:gdLst>
                    <a:gd name="connsiteX0" fmla="*/ 102312 w 102312"/>
                    <a:gd name="connsiteY0" fmla="*/ 53340 h 94297"/>
                    <a:gd name="connsiteX1" fmla="*/ 87072 w 102312"/>
                    <a:gd name="connsiteY1" fmla="*/ 48577 h 94297"/>
                    <a:gd name="connsiteX2" fmla="*/ 70880 w 102312"/>
                    <a:gd name="connsiteY2" fmla="*/ 44767 h 94297"/>
                    <a:gd name="connsiteX3" fmla="*/ 63260 w 102312"/>
                    <a:gd name="connsiteY3" fmla="*/ 43815 h 94297"/>
                    <a:gd name="connsiteX4" fmla="*/ 63260 w 102312"/>
                    <a:gd name="connsiteY4" fmla="*/ 43815 h 94297"/>
                    <a:gd name="connsiteX5" fmla="*/ 68022 w 102312"/>
                    <a:gd name="connsiteY5" fmla="*/ 34290 h 94297"/>
                    <a:gd name="connsiteX6" fmla="*/ 71832 w 102312"/>
                    <a:gd name="connsiteY6" fmla="*/ 26670 h 94297"/>
                    <a:gd name="connsiteX7" fmla="*/ 74690 w 102312"/>
                    <a:gd name="connsiteY7" fmla="*/ 21907 h 94297"/>
                    <a:gd name="connsiteX8" fmla="*/ 74690 w 102312"/>
                    <a:gd name="connsiteY8" fmla="*/ 21907 h 94297"/>
                    <a:gd name="connsiteX9" fmla="*/ 57545 w 102312"/>
                    <a:gd name="connsiteY9" fmla="*/ 12382 h 94297"/>
                    <a:gd name="connsiteX10" fmla="*/ 41352 w 102312"/>
                    <a:gd name="connsiteY10" fmla="*/ 5715 h 94297"/>
                    <a:gd name="connsiteX11" fmla="*/ 28970 w 102312"/>
                    <a:gd name="connsiteY11" fmla="*/ 1905 h 94297"/>
                    <a:gd name="connsiteX12" fmla="*/ 21350 w 102312"/>
                    <a:gd name="connsiteY12" fmla="*/ 0 h 94297"/>
                    <a:gd name="connsiteX13" fmla="*/ 19445 w 102312"/>
                    <a:gd name="connsiteY13" fmla="*/ 0 h 94297"/>
                    <a:gd name="connsiteX14" fmla="*/ 18492 w 102312"/>
                    <a:gd name="connsiteY14" fmla="*/ 0 h 94297"/>
                    <a:gd name="connsiteX15" fmla="*/ 18492 w 102312"/>
                    <a:gd name="connsiteY15" fmla="*/ 0 h 94297"/>
                    <a:gd name="connsiteX16" fmla="*/ 18492 w 102312"/>
                    <a:gd name="connsiteY16" fmla="*/ 0 h 94297"/>
                    <a:gd name="connsiteX17" fmla="*/ 16587 w 102312"/>
                    <a:gd name="connsiteY17" fmla="*/ 4763 h 94297"/>
                    <a:gd name="connsiteX18" fmla="*/ 14682 w 102312"/>
                    <a:gd name="connsiteY18" fmla="*/ 8572 h 94297"/>
                    <a:gd name="connsiteX19" fmla="*/ 8015 w 102312"/>
                    <a:gd name="connsiteY19" fmla="*/ 26670 h 94297"/>
                    <a:gd name="connsiteX20" fmla="*/ 1347 w 102312"/>
                    <a:gd name="connsiteY20" fmla="*/ 49530 h 94297"/>
                    <a:gd name="connsiteX21" fmla="*/ 395 w 102312"/>
                    <a:gd name="connsiteY21" fmla="*/ 68580 h 94297"/>
                    <a:gd name="connsiteX22" fmla="*/ 8967 w 102312"/>
                    <a:gd name="connsiteY22" fmla="*/ 83820 h 94297"/>
                    <a:gd name="connsiteX23" fmla="*/ 29922 w 102312"/>
                    <a:gd name="connsiteY23" fmla="*/ 92392 h 94297"/>
                    <a:gd name="connsiteX24" fmla="*/ 55640 w 102312"/>
                    <a:gd name="connsiteY24" fmla="*/ 94298 h 94297"/>
                    <a:gd name="connsiteX25" fmla="*/ 81357 w 102312"/>
                    <a:gd name="connsiteY25" fmla="*/ 93345 h 94297"/>
                    <a:gd name="connsiteX26" fmla="*/ 91835 w 102312"/>
                    <a:gd name="connsiteY26" fmla="*/ 92392 h 94297"/>
                    <a:gd name="connsiteX27" fmla="*/ 93740 w 102312"/>
                    <a:gd name="connsiteY27" fmla="*/ 92392 h 94297"/>
                    <a:gd name="connsiteX28" fmla="*/ 94692 w 102312"/>
                    <a:gd name="connsiteY28" fmla="*/ 92392 h 94297"/>
                    <a:gd name="connsiteX29" fmla="*/ 94692 w 102312"/>
                    <a:gd name="connsiteY29" fmla="*/ 92392 h 94297"/>
                    <a:gd name="connsiteX30" fmla="*/ 94692 w 102312"/>
                    <a:gd name="connsiteY30" fmla="*/ 91440 h 94297"/>
                    <a:gd name="connsiteX31" fmla="*/ 97550 w 102312"/>
                    <a:gd name="connsiteY31" fmla="*/ 84773 h 94297"/>
                    <a:gd name="connsiteX32" fmla="*/ 100407 w 102312"/>
                    <a:gd name="connsiteY32" fmla="*/ 58102 h 94297"/>
                    <a:gd name="connsiteX33" fmla="*/ 102312 w 102312"/>
                    <a:gd name="connsiteY33" fmla="*/ 53340 h 94297"/>
                    <a:gd name="connsiteX34" fmla="*/ 102312 w 102312"/>
                    <a:gd name="connsiteY34" fmla="*/ 53340 h 94297"/>
                    <a:gd name="connsiteX35" fmla="*/ 102312 w 102312"/>
                    <a:gd name="connsiteY35" fmla="*/ 67627 h 94297"/>
                    <a:gd name="connsiteX36" fmla="*/ 99455 w 102312"/>
                    <a:gd name="connsiteY36" fmla="*/ 85725 h 94297"/>
                    <a:gd name="connsiteX37" fmla="*/ 97550 w 102312"/>
                    <a:gd name="connsiteY37" fmla="*/ 90488 h 94297"/>
                    <a:gd name="connsiteX38" fmla="*/ 97550 w 102312"/>
                    <a:gd name="connsiteY38" fmla="*/ 91440 h 94297"/>
                    <a:gd name="connsiteX39" fmla="*/ 96597 w 102312"/>
                    <a:gd name="connsiteY39" fmla="*/ 92392 h 94297"/>
                    <a:gd name="connsiteX40" fmla="*/ 95645 w 102312"/>
                    <a:gd name="connsiteY40" fmla="*/ 92392 h 94297"/>
                    <a:gd name="connsiteX41" fmla="*/ 89930 w 102312"/>
                    <a:gd name="connsiteY41" fmla="*/ 92392 h 94297"/>
                    <a:gd name="connsiteX42" fmla="*/ 74690 w 102312"/>
                    <a:gd name="connsiteY42" fmla="*/ 93345 h 94297"/>
                    <a:gd name="connsiteX43" fmla="*/ 57545 w 102312"/>
                    <a:gd name="connsiteY43" fmla="*/ 93345 h 94297"/>
                    <a:gd name="connsiteX44" fmla="*/ 40400 w 102312"/>
                    <a:gd name="connsiteY44" fmla="*/ 92392 h 94297"/>
                    <a:gd name="connsiteX45" fmla="*/ 24207 w 102312"/>
                    <a:gd name="connsiteY45" fmla="*/ 89535 h 94297"/>
                    <a:gd name="connsiteX46" fmla="*/ 11825 w 102312"/>
                    <a:gd name="connsiteY46" fmla="*/ 83820 h 94297"/>
                    <a:gd name="connsiteX47" fmla="*/ 5157 w 102312"/>
                    <a:gd name="connsiteY47" fmla="*/ 75248 h 94297"/>
                    <a:gd name="connsiteX48" fmla="*/ 2300 w 102312"/>
                    <a:gd name="connsiteY48" fmla="*/ 64770 h 94297"/>
                    <a:gd name="connsiteX49" fmla="*/ 3252 w 102312"/>
                    <a:gd name="connsiteY49" fmla="*/ 52388 h 94297"/>
                    <a:gd name="connsiteX50" fmla="*/ 7062 w 102312"/>
                    <a:gd name="connsiteY50" fmla="*/ 38100 h 94297"/>
                    <a:gd name="connsiteX51" fmla="*/ 11825 w 102312"/>
                    <a:gd name="connsiteY51" fmla="*/ 23813 h 94297"/>
                    <a:gd name="connsiteX52" fmla="*/ 16587 w 102312"/>
                    <a:gd name="connsiteY52" fmla="*/ 12382 h 94297"/>
                    <a:gd name="connsiteX53" fmla="*/ 19445 w 102312"/>
                    <a:gd name="connsiteY53" fmla="*/ 5715 h 94297"/>
                    <a:gd name="connsiteX54" fmla="*/ 20397 w 102312"/>
                    <a:gd name="connsiteY54" fmla="*/ 3810 h 94297"/>
                    <a:gd name="connsiteX55" fmla="*/ 21350 w 102312"/>
                    <a:gd name="connsiteY55" fmla="*/ 1905 h 94297"/>
                    <a:gd name="connsiteX56" fmla="*/ 21350 w 102312"/>
                    <a:gd name="connsiteY56" fmla="*/ 952 h 94297"/>
                    <a:gd name="connsiteX57" fmla="*/ 21350 w 102312"/>
                    <a:gd name="connsiteY57" fmla="*/ 952 h 94297"/>
                    <a:gd name="connsiteX58" fmla="*/ 22302 w 102312"/>
                    <a:gd name="connsiteY58" fmla="*/ 952 h 94297"/>
                    <a:gd name="connsiteX59" fmla="*/ 25160 w 102312"/>
                    <a:gd name="connsiteY59" fmla="*/ 952 h 94297"/>
                    <a:gd name="connsiteX60" fmla="*/ 33732 w 102312"/>
                    <a:gd name="connsiteY60" fmla="*/ 2857 h 94297"/>
                    <a:gd name="connsiteX61" fmla="*/ 48020 w 102312"/>
                    <a:gd name="connsiteY61" fmla="*/ 7620 h 94297"/>
                    <a:gd name="connsiteX62" fmla="*/ 67070 w 102312"/>
                    <a:gd name="connsiteY62" fmla="*/ 16192 h 94297"/>
                    <a:gd name="connsiteX63" fmla="*/ 75642 w 102312"/>
                    <a:gd name="connsiteY63" fmla="*/ 20955 h 94297"/>
                    <a:gd name="connsiteX64" fmla="*/ 75642 w 102312"/>
                    <a:gd name="connsiteY64" fmla="*/ 20955 h 94297"/>
                    <a:gd name="connsiteX65" fmla="*/ 70880 w 102312"/>
                    <a:gd name="connsiteY65" fmla="*/ 29527 h 94297"/>
                    <a:gd name="connsiteX66" fmla="*/ 66117 w 102312"/>
                    <a:gd name="connsiteY66" fmla="*/ 38100 h 94297"/>
                    <a:gd name="connsiteX67" fmla="*/ 64212 w 102312"/>
                    <a:gd name="connsiteY67" fmla="*/ 41910 h 94297"/>
                    <a:gd name="connsiteX68" fmla="*/ 64212 w 102312"/>
                    <a:gd name="connsiteY68" fmla="*/ 41910 h 94297"/>
                    <a:gd name="connsiteX69" fmla="*/ 78500 w 102312"/>
                    <a:gd name="connsiteY69" fmla="*/ 43815 h 94297"/>
                    <a:gd name="connsiteX70" fmla="*/ 94692 w 102312"/>
                    <a:gd name="connsiteY70" fmla="*/ 48577 h 94297"/>
                    <a:gd name="connsiteX71" fmla="*/ 102312 w 102312"/>
                    <a:gd name="connsiteY71" fmla="*/ 53340 h 94297"/>
                    <a:gd name="connsiteX72" fmla="*/ 102312 w 102312"/>
                    <a:gd name="connsiteY72" fmla="*/ 5334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2312" h="94297">
                      <a:moveTo>
                        <a:pt x="102312" y="53340"/>
                      </a:moveTo>
                      <a:cubicBezTo>
                        <a:pt x="97550" y="51435"/>
                        <a:pt x="91835" y="49530"/>
                        <a:pt x="87072" y="48577"/>
                      </a:cubicBezTo>
                      <a:cubicBezTo>
                        <a:pt x="82310" y="46673"/>
                        <a:pt x="76595" y="45720"/>
                        <a:pt x="70880" y="44767"/>
                      </a:cubicBezTo>
                      <a:cubicBezTo>
                        <a:pt x="68022" y="44767"/>
                        <a:pt x="66117" y="43815"/>
                        <a:pt x="63260" y="43815"/>
                      </a:cubicBezTo>
                      <a:cubicBezTo>
                        <a:pt x="63260" y="43815"/>
                        <a:pt x="63260" y="43815"/>
                        <a:pt x="63260" y="43815"/>
                      </a:cubicBezTo>
                      <a:cubicBezTo>
                        <a:pt x="65165" y="40957"/>
                        <a:pt x="67070" y="38100"/>
                        <a:pt x="68022" y="34290"/>
                      </a:cubicBezTo>
                      <a:cubicBezTo>
                        <a:pt x="68975" y="31432"/>
                        <a:pt x="70880" y="29527"/>
                        <a:pt x="71832" y="26670"/>
                      </a:cubicBezTo>
                      <a:cubicBezTo>
                        <a:pt x="72785" y="24765"/>
                        <a:pt x="73737" y="23813"/>
                        <a:pt x="74690" y="21907"/>
                      </a:cubicBezTo>
                      <a:cubicBezTo>
                        <a:pt x="74690" y="21907"/>
                        <a:pt x="74690" y="21907"/>
                        <a:pt x="74690" y="21907"/>
                      </a:cubicBezTo>
                      <a:cubicBezTo>
                        <a:pt x="68975" y="18098"/>
                        <a:pt x="64212" y="15240"/>
                        <a:pt x="57545" y="12382"/>
                      </a:cubicBezTo>
                      <a:cubicBezTo>
                        <a:pt x="51830" y="9525"/>
                        <a:pt x="47067" y="7620"/>
                        <a:pt x="41352" y="5715"/>
                      </a:cubicBezTo>
                      <a:cubicBezTo>
                        <a:pt x="37542" y="4763"/>
                        <a:pt x="33732" y="2857"/>
                        <a:pt x="28970" y="1905"/>
                      </a:cubicBezTo>
                      <a:cubicBezTo>
                        <a:pt x="26112" y="952"/>
                        <a:pt x="24207" y="952"/>
                        <a:pt x="21350" y="0"/>
                      </a:cubicBezTo>
                      <a:cubicBezTo>
                        <a:pt x="20397" y="0"/>
                        <a:pt x="20397" y="0"/>
                        <a:pt x="19445" y="0"/>
                      </a:cubicBezTo>
                      <a:cubicBezTo>
                        <a:pt x="19445" y="0"/>
                        <a:pt x="18492" y="0"/>
                        <a:pt x="18492" y="0"/>
                      </a:cubicBezTo>
                      <a:cubicBezTo>
                        <a:pt x="18492" y="0"/>
                        <a:pt x="18492" y="0"/>
                        <a:pt x="18492" y="0"/>
                      </a:cubicBezTo>
                      <a:cubicBezTo>
                        <a:pt x="18492" y="0"/>
                        <a:pt x="18492" y="0"/>
                        <a:pt x="18492" y="0"/>
                      </a:cubicBezTo>
                      <a:cubicBezTo>
                        <a:pt x="17540" y="1905"/>
                        <a:pt x="16587" y="2857"/>
                        <a:pt x="16587" y="4763"/>
                      </a:cubicBezTo>
                      <a:cubicBezTo>
                        <a:pt x="15635" y="5715"/>
                        <a:pt x="15635" y="7620"/>
                        <a:pt x="14682" y="8572"/>
                      </a:cubicBezTo>
                      <a:cubicBezTo>
                        <a:pt x="11825" y="14288"/>
                        <a:pt x="9920" y="20955"/>
                        <a:pt x="8015" y="26670"/>
                      </a:cubicBezTo>
                      <a:cubicBezTo>
                        <a:pt x="5157" y="34290"/>
                        <a:pt x="3252" y="41910"/>
                        <a:pt x="1347" y="49530"/>
                      </a:cubicBezTo>
                      <a:cubicBezTo>
                        <a:pt x="395" y="55245"/>
                        <a:pt x="-558" y="61913"/>
                        <a:pt x="395" y="68580"/>
                      </a:cubicBezTo>
                      <a:cubicBezTo>
                        <a:pt x="1347" y="74295"/>
                        <a:pt x="4205" y="80010"/>
                        <a:pt x="8967" y="83820"/>
                      </a:cubicBezTo>
                      <a:cubicBezTo>
                        <a:pt x="14682" y="88582"/>
                        <a:pt x="22302" y="91440"/>
                        <a:pt x="29922" y="92392"/>
                      </a:cubicBezTo>
                      <a:cubicBezTo>
                        <a:pt x="38495" y="94298"/>
                        <a:pt x="47067" y="94298"/>
                        <a:pt x="55640" y="94298"/>
                      </a:cubicBezTo>
                      <a:cubicBezTo>
                        <a:pt x="64212" y="94298"/>
                        <a:pt x="72785" y="94298"/>
                        <a:pt x="81357" y="93345"/>
                      </a:cubicBezTo>
                      <a:cubicBezTo>
                        <a:pt x="85167" y="93345"/>
                        <a:pt x="88025" y="93345"/>
                        <a:pt x="91835" y="92392"/>
                      </a:cubicBezTo>
                      <a:cubicBezTo>
                        <a:pt x="92787" y="92392"/>
                        <a:pt x="92787" y="92392"/>
                        <a:pt x="93740" y="92392"/>
                      </a:cubicBezTo>
                      <a:cubicBezTo>
                        <a:pt x="93740" y="92392"/>
                        <a:pt x="94692" y="92392"/>
                        <a:pt x="94692" y="92392"/>
                      </a:cubicBezTo>
                      <a:cubicBezTo>
                        <a:pt x="94692" y="92392"/>
                        <a:pt x="94692" y="92392"/>
                        <a:pt x="94692" y="92392"/>
                      </a:cubicBezTo>
                      <a:cubicBezTo>
                        <a:pt x="94692" y="92392"/>
                        <a:pt x="94692" y="92392"/>
                        <a:pt x="94692" y="91440"/>
                      </a:cubicBezTo>
                      <a:cubicBezTo>
                        <a:pt x="95645" y="89535"/>
                        <a:pt x="96597" y="86677"/>
                        <a:pt x="97550" y="84773"/>
                      </a:cubicBezTo>
                      <a:cubicBezTo>
                        <a:pt x="100407" y="76200"/>
                        <a:pt x="100407" y="66675"/>
                        <a:pt x="100407" y="58102"/>
                      </a:cubicBezTo>
                      <a:cubicBezTo>
                        <a:pt x="102312" y="57150"/>
                        <a:pt x="102312" y="55245"/>
                        <a:pt x="102312" y="53340"/>
                      </a:cubicBezTo>
                      <a:cubicBezTo>
                        <a:pt x="102312" y="53340"/>
                        <a:pt x="101360" y="53340"/>
                        <a:pt x="102312" y="53340"/>
                      </a:cubicBezTo>
                      <a:cubicBezTo>
                        <a:pt x="102312" y="58102"/>
                        <a:pt x="102312" y="62865"/>
                        <a:pt x="102312" y="67627"/>
                      </a:cubicBezTo>
                      <a:cubicBezTo>
                        <a:pt x="102312" y="73342"/>
                        <a:pt x="101360" y="80010"/>
                        <a:pt x="99455" y="85725"/>
                      </a:cubicBezTo>
                      <a:cubicBezTo>
                        <a:pt x="98502" y="87630"/>
                        <a:pt x="98502" y="88582"/>
                        <a:pt x="97550" y="90488"/>
                      </a:cubicBezTo>
                      <a:cubicBezTo>
                        <a:pt x="97550" y="90488"/>
                        <a:pt x="97550" y="91440"/>
                        <a:pt x="97550" y="91440"/>
                      </a:cubicBezTo>
                      <a:cubicBezTo>
                        <a:pt x="97550" y="91440"/>
                        <a:pt x="97550" y="92392"/>
                        <a:pt x="96597" y="92392"/>
                      </a:cubicBezTo>
                      <a:cubicBezTo>
                        <a:pt x="96597" y="92392"/>
                        <a:pt x="95645" y="92392"/>
                        <a:pt x="95645" y="92392"/>
                      </a:cubicBezTo>
                      <a:cubicBezTo>
                        <a:pt x="93740" y="92392"/>
                        <a:pt x="91835" y="92392"/>
                        <a:pt x="89930" y="92392"/>
                      </a:cubicBezTo>
                      <a:cubicBezTo>
                        <a:pt x="85167" y="92392"/>
                        <a:pt x="80405" y="93345"/>
                        <a:pt x="74690" y="93345"/>
                      </a:cubicBezTo>
                      <a:cubicBezTo>
                        <a:pt x="68975" y="93345"/>
                        <a:pt x="63260" y="93345"/>
                        <a:pt x="57545" y="93345"/>
                      </a:cubicBezTo>
                      <a:cubicBezTo>
                        <a:pt x="51830" y="93345"/>
                        <a:pt x="46115" y="93345"/>
                        <a:pt x="40400" y="92392"/>
                      </a:cubicBezTo>
                      <a:cubicBezTo>
                        <a:pt x="34685" y="91440"/>
                        <a:pt x="29922" y="91440"/>
                        <a:pt x="24207" y="89535"/>
                      </a:cubicBezTo>
                      <a:cubicBezTo>
                        <a:pt x="19445" y="88582"/>
                        <a:pt x="15635" y="86677"/>
                        <a:pt x="11825" y="83820"/>
                      </a:cubicBezTo>
                      <a:cubicBezTo>
                        <a:pt x="8967" y="81915"/>
                        <a:pt x="6110" y="78105"/>
                        <a:pt x="5157" y="75248"/>
                      </a:cubicBezTo>
                      <a:cubicBezTo>
                        <a:pt x="3252" y="71438"/>
                        <a:pt x="3252" y="68580"/>
                        <a:pt x="2300" y="64770"/>
                      </a:cubicBezTo>
                      <a:cubicBezTo>
                        <a:pt x="2300" y="60960"/>
                        <a:pt x="2300" y="56198"/>
                        <a:pt x="3252" y="52388"/>
                      </a:cubicBezTo>
                      <a:cubicBezTo>
                        <a:pt x="4205" y="47625"/>
                        <a:pt x="5157" y="42863"/>
                        <a:pt x="7062" y="38100"/>
                      </a:cubicBezTo>
                      <a:cubicBezTo>
                        <a:pt x="8967" y="33338"/>
                        <a:pt x="9920" y="28575"/>
                        <a:pt x="11825" y="23813"/>
                      </a:cubicBezTo>
                      <a:cubicBezTo>
                        <a:pt x="13730" y="20002"/>
                        <a:pt x="14682" y="16192"/>
                        <a:pt x="16587" y="12382"/>
                      </a:cubicBezTo>
                      <a:cubicBezTo>
                        <a:pt x="17540" y="10477"/>
                        <a:pt x="18492" y="8572"/>
                        <a:pt x="19445" y="5715"/>
                      </a:cubicBezTo>
                      <a:cubicBezTo>
                        <a:pt x="19445" y="4763"/>
                        <a:pt x="20397" y="4763"/>
                        <a:pt x="20397" y="3810"/>
                      </a:cubicBezTo>
                      <a:cubicBezTo>
                        <a:pt x="20397" y="2857"/>
                        <a:pt x="21350" y="1905"/>
                        <a:pt x="21350" y="1905"/>
                      </a:cubicBezTo>
                      <a:cubicBezTo>
                        <a:pt x="21350" y="1905"/>
                        <a:pt x="21350" y="952"/>
                        <a:pt x="21350" y="952"/>
                      </a:cubicBezTo>
                      <a:cubicBezTo>
                        <a:pt x="21350" y="952"/>
                        <a:pt x="21350" y="952"/>
                        <a:pt x="21350" y="952"/>
                      </a:cubicBezTo>
                      <a:cubicBezTo>
                        <a:pt x="21350" y="952"/>
                        <a:pt x="22302" y="952"/>
                        <a:pt x="22302" y="952"/>
                      </a:cubicBezTo>
                      <a:cubicBezTo>
                        <a:pt x="23255" y="952"/>
                        <a:pt x="24207" y="952"/>
                        <a:pt x="25160" y="952"/>
                      </a:cubicBezTo>
                      <a:cubicBezTo>
                        <a:pt x="28017" y="952"/>
                        <a:pt x="30875" y="1905"/>
                        <a:pt x="33732" y="2857"/>
                      </a:cubicBezTo>
                      <a:cubicBezTo>
                        <a:pt x="38495" y="3810"/>
                        <a:pt x="43257" y="5715"/>
                        <a:pt x="48020" y="7620"/>
                      </a:cubicBezTo>
                      <a:cubicBezTo>
                        <a:pt x="54687" y="10477"/>
                        <a:pt x="61355" y="13335"/>
                        <a:pt x="67070" y="16192"/>
                      </a:cubicBezTo>
                      <a:cubicBezTo>
                        <a:pt x="69927" y="18098"/>
                        <a:pt x="72785" y="20002"/>
                        <a:pt x="75642" y="20955"/>
                      </a:cubicBezTo>
                      <a:cubicBezTo>
                        <a:pt x="75642" y="20955"/>
                        <a:pt x="75642" y="20955"/>
                        <a:pt x="75642" y="20955"/>
                      </a:cubicBezTo>
                      <a:cubicBezTo>
                        <a:pt x="73737" y="23813"/>
                        <a:pt x="72785" y="26670"/>
                        <a:pt x="70880" y="29527"/>
                      </a:cubicBezTo>
                      <a:cubicBezTo>
                        <a:pt x="68975" y="32385"/>
                        <a:pt x="67070" y="35242"/>
                        <a:pt x="66117" y="38100"/>
                      </a:cubicBezTo>
                      <a:cubicBezTo>
                        <a:pt x="65165" y="39052"/>
                        <a:pt x="64212" y="40957"/>
                        <a:pt x="64212" y="41910"/>
                      </a:cubicBezTo>
                      <a:cubicBezTo>
                        <a:pt x="64212" y="41910"/>
                        <a:pt x="64212" y="41910"/>
                        <a:pt x="64212" y="41910"/>
                      </a:cubicBezTo>
                      <a:cubicBezTo>
                        <a:pt x="68975" y="41910"/>
                        <a:pt x="73737" y="42863"/>
                        <a:pt x="78500" y="43815"/>
                      </a:cubicBezTo>
                      <a:cubicBezTo>
                        <a:pt x="84215" y="44767"/>
                        <a:pt x="88977" y="46673"/>
                        <a:pt x="94692" y="48577"/>
                      </a:cubicBezTo>
                      <a:cubicBezTo>
                        <a:pt x="96597" y="51435"/>
                        <a:pt x="99455" y="52388"/>
                        <a:pt x="102312" y="53340"/>
                      </a:cubicBezTo>
                      <a:cubicBezTo>
                        <a:pt x="102312" y="54292"/>
                        <a:pt x="102312" y="53340"/>
                        <a:pt x="102312" y="53340"/>
                      </a:cubicBezTo>
                      <a:close/>
                    </a:path>
                  </a:pathLst>
                </a:custGeom>
                <a:solidFill>
                  <a:srgbClr val="A05627"/>
                </a:solidFill>
                <a:ln w="9525" cap="flat">
                  <a:noFill/>
                  <a:prstDash val="solid"/>
                  <a:miter/>
                </a:ln>
              </p:spPr>
              <p:txBody>
                <a:bodyPr rtlCol="0" anchor="ctr"/>
                <a:lstStyle/>
                <a:p>
                  <a:endParaRPr lang="en-US"/>
                </a:p>
              </p:txBody>
            </p:sp>
          </p:grpSp>
          <p:sp>
            <p:nvSpPr>
              <p:cNvPr id="3218" name="Freeform: Shape 3217">
                <a:extLst>
                  <a:ext uri="{FF2B5EF4-FFF2-40B4-BE49-F238E27FC236}">
                    <a16:creationId xmlns:a16="http://schemas.microsoft.com/office/drawing/2014/main" id="{D60D0559-5FF9-404C-A794-F7995994BD5B}"/>
                  </a:ext>
                </a:extLst>
              </p:cNvPr>
              <p:cNvSpPr/>
              <p:nvPr/>
            </p:nvSpPr>
            <p:spPr>
              <a:xfrm>
                <a:off x="1343025" y="1151889"/>
                <a:ext cx="15239" cy="23812"/>
              </a:xfrm>
              <a:custGeom>
                <a:avLst/>
                <a:gdLst>
                  <a:gd name="connsiteX0" fmla="*/ 15240 w 15239"/>
                  <a:gd name="connsiteY0" fmla="*/ 0 h 23812"/>
                  <a:gd name="connsiteX1" fmla="*/ 13335 w 15239"/>
                  <a:gd name="connsiteY1" fmla="*/ 3810 h 23812"/>
                  <a:gd name="connsiteX2" fmla="*/ 8573 w 15239"/>
                  <a:gd name="connsiteY2" fmla="*/ 12383 h 23812"/>
                  <a:gd name="connsiteX3" fmla="*/ 2858 w 15239"/>
                  <a:gd name="connsiteY3" fmla="*/ 20003 h 23812"/>
                  <a:gd name="connsiteX4" fmla="*/ 0 w 15239"/>
                  <a:gd name="connsiteY4" fmla="*/ 23813 h 23812"/>
                  <a:gd name="connsiteX5" fmla="*/ 1905 w 15239"/>
                  <a:gd name="connsiteY5" fmla="*/ 20003 h 23812"/>
                  <a:gd name="connsiteX6" fmla="*/ 6667 w 15239"/>
                  <a:gd name="connsiteY6" fmla="*/ 11430 h 23812"/>
                  <a:gd name="connsiteX7" fmla="*/ 12383 w 15239"/>
                  <a:gd name="connsiteY7" fmla="*/ 3810 h 23812"/>
                  <a:gd name="connsiteX8" fmla="*/ 15240 w 15239"/>
                  <a:gd name="connsiteY8"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9" h="23812">
                    <a:moveTo>
                      <a:pt x="15240" y="0"/>
                    </a:moveTo>
                    <a:cubicBezTo>
                      <a:pt x="15240" y="0"/>
                      <a:pt x="14288" y="1905"/>
                      <a:pt x="13335" y="3810"/>
                    </a:cubicBezTo>
                    <a:cubicBezTo>
                      <a:pt x="12383" y="5715"/>
                      <a:pt x="10477" y="9525"/>
                      <a:pt x="8573" y="12383"/>
                    </a:cubicBezTo>
                    <a:cubicBezTo>
                      <a:pt x="6667" y="15240"/>
                      <a:pt x="4763" y="18098"/>
                      <a:pt x="2858" y="20003"/>
                    </a:cubicBezTo>
                    <a:cubicBezTo>
                      <a:pt x="952" y="21908"/>
                      <a:pt x="0" y="23813"/>
                      <a:pt x="0" y="23813"/>
                    </a:cubicBezTo>
                    <a:cubicBezTo>
                      <a:pt x="0" y="23813"/>
                      <a:pt x="952" y="21908"/>
                      <a:pt x="1905" y="20003"/>
                    </a:cubicBezTo>
                    <a:cubicBezTo>
                      <a:pt x="2858" y="18098"/>
                      <a:pt x="4763" y="14288"/>
                      <a:pt x="6667" y="11430"/>
                    </a:cubicBezTo>
                    <a:cubicBezTo>
                      <a:pt x="8573" y="8573"/>
                      <a:pt x="10477" y="5715"/>
                      <a:pt x="12383" y="3810"/>
                    </a:cubicBezTo>
                    <a:cubicBezTo>
                      <a:pt x="13335" y="953"/>
                      <a:pt x="15240" y="0"/>
                      <a:pt x="15240" y="0"/>
                    </a:cubicBezTo>
                    <a:close/>
                  </a:path>
                </a:pathLst>
              </a:custGeom>
              <a:solidFill>
                <a:srgbClr val="A05627"/>
              </a:solidFill>
              <a:ln w="9525" cap="flat">
                <a:noFill/>
                <a:prstDash val="solid"/>
                <a:miter/>
              </a:ln>
            </p:spPr>
            <p:txBody>
              <a:bodyPr rtlCol="0" anchor="ctr"/>
              <a:lstStyle/>
              <a:p>
                <a:endParaRPr lang="en-US"/>
              </a:p>
            </p:txBody>
          </p:sp>
          <p:sp>
            <p:nvSpPr>
              <p:cNvPr id="3219" name="Freeform: Shape 3218">
                <a:extLst>
                  <a:ext uri="{FF2B5EF4-FFF2-40B4-BE49-F238E27FC236}">
                    <a16:creationId xmlns:a16="http://schemas.microsoft.com/office/drawing/2014/main" id="{000FFE71-D604-473B-AF83-D056208C3C54}"/>
                  </a:ext>
                </a:extLst>
              </p:cNvPr>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 name="connsiteX11" fmla="*/ 22632 w 101208"/>
                  <a:gd name="connsiteY11" fmla="*/ 86677 h 92413"/>
                  <a:gd name="connsiteX12" fmla="*/ 7392 w 101208"/>
                  <a:gd name="connsiteY12" fmla="*/ 33338 h 92413"/>
                  <a:gd name="connsiteX13" fmla="*/ 45492 w 101208"/>
                  <a:gd name="connsiteY13" fmla="*/ 37148 h 92413"/>
                  <a:gd name="connsiteX14" fmla="*/ 52159 w 101208"/>
                  <a:gd name="connsiteY14" fmla="*/ 69533 h 92413"/>
                  <a:gd name="connsiteX15" fmla="*/ 22632 w 101208"/>
                  <a:gd name="connsiteY15" fmla="*/ 86677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moveTo>
                      <a:pt x="22632" y="86677"/>
                    </a:moveTo>
                    <a:cubicBezTo>
                      <a:pt x="1677" y="80963"/>
                      <a:pt x="-3086" y="63818"/>
                      <a:pt x="7392" y="33338"/>
                    </a:cubicBezTo>
                    <a:cubicBezTo>
                      <a:pt x="21679" y="-4763"/>
                      <a:pt x="59779" y="5715"/>
                      <a:pt x="45492" y="37148"/>
                    </a:cubicBezTo>
                    <a:cubicBezTo>
                      <a:pt x="31204" y="68580"/>
                      <a:pt x="38824" y="66675"/>
                      <a:pt x="52159" y="69533"/>
                    </a:cubicBezTo>
                    <a:cubicBezTo>
                      <a:pt x="65494" y="71438"/>
                      <a:pt x="52159" y="94298"/>
                      <a:pt x="22632" y="86677"/>
                    </a:cubicBezTo>
                    <a:close/>
                  </a:path>
                </a:pathLst>
              </a:custGeom>
              <a:solidFill>
                <a:srgbClr val="F6C3A4"/>
              </a:solidFill>
              <a:ln w="9525" cap="flat">
                <a:noFill/>
                <a:prstDash val="solid"/>
                <a:miter/>
              </a:ln>
            </p:spPr>
            <p:txBody>
              <a:bodyPr rtlCol="0" anchor="ctr"/>
              <a:lstStyle/>
              <a:p>
                <a:endParaRPr lang="en-US"/>
              </a:p>
            </p:txBody>
          </p:sp>
          <p:sp>
            <p:nvSpPr>
              <p:cNvPr id="3220" name="Freeform: Shape 3219">
                <a:extLst>
                  <a:ext uri="{FF2B5EF4-FFF2-40B4-BE49-F238E27FC236}">
                    <a16:creationId xmlns:a16="http://schemas.microsoft.com/office/drawing/2014/main" id="{D7AE90E0-D49F-43CD-8465-971B4D5741E6}"/>
                  </a:ext>
                </a:extLst>
              </p:cNvPr>
              <p:cNvSpPr/>
              <p:nvPr/>
            </p:nvSpPr>
            <p:spPr>
              <a:xfrm>
                <a:off x="1294447" y="1132590"/>
                <a:ext cx="22262" cy="62896"/>
              </a:xfrm>
              <a:custGeom>
                <a:avLst/>
                <a:gdLst>
                  <a:gd name="connsiteX0" fmla="*/ 0 w 22262"/>
                  <a:gd name="connsiteY0" fmla="*/ 41206 h 62896"/>
                  <a:gd name="connsiteX1" fmla="*/ 20955 w 22262"/>
                  <a:gd name="connsiteY1" fmla="*/ 249 h 62896"/>
                  <a:gd name="connsiteX2" fmla="*/ 12382 w 22262"/>
                  <a:gd name="connsiteY2" fmla="*/ 59304 h 62896"/>
                  <a:gd name="connsiteX3" fmla="*/ 0 w 22262"/>
                  <a:gd name="connsiteY3" fmla="*/ 41206 h 62896"/>
                </a:gdLst>
                <a:ahLst/>
                <a:cxnLst>
                  <a:cxn ang="0">
                    <a:pos x="connsiteX0" y="connsiteY0"/>
                  </a:cxn>
                  <a:cxn ang="0">
                    <a:pos x="connsiteX1" y="connsiteY1"/>
                  </a:cxn>
                  <a:cxn ang="0">
                    <a:pos x="connsiteX2" y="connsiteY2"/>
                  </a:cxn>
                  <a:cxn ang="0">
                    <a:pos x="connsiteX3" y="connsiteY3"/>
                  </a:cxn>
                </a:cxnLst>
                <a:rect l="l" t="t" r="r" b="b"/>
                <a:pathLst>
                  <a:path w="22262" h="62896">
                    <a:moveTo>
                      <a:pt x="0" y="41206"/>
                    </a:moveTo>
                    <a:cubicBezTo>
                      <a:pt x="0" y="18346"/>
                      <a:pt x="12382" y="3106"/>
                      <a:pt x="20955" y="249"/>
                    </a:cubicBezTo>
                    <a:cubicBezTo>
                      <a:pt x="29527" y="-2609"/>
                      <a:pt x="-7620" y="19299"/>
                      <a:pt x="12382" y="59304"/>
                    </a:cubicBezTo>
                    <a:cubicBezTo>
                      <a:pt x="16192" y="66924"/>
                      <a:pt x="0" y="63114"/>
                      <a:pt x="0" y="41206"/>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1" name="Graphic 4">
              <a:extLst>
                <a:ext uri="{FF2B5EF4-FFF2-40B4-BE49-F238E27FC236}">
                  <a16:creationId xmlns:a16="http://schemas.microsoft.com/office/drawing/2014/main" id="{445EEEEC-9BCE-47C5-8160-5B73707FB102}"/>
                </a:ext>
              </a:extLst>
            </p:cNvPr>
            <p:cNvGrpSpPr/>
            <p:nvPr/>
          </p:nvGrpSpPr>
          <p:grpSpPr>
            <a:xfrm>
              <a:off x="1484947" y="1102359"/>
              <a:ext cx="109911" cy="143827"/>
              <a:chOff x="1484947" y="1102359"/>
              <a:chExt cx="109911" cy="143827"/>
            </a:xfrm>
          </p:grpSpPr>
          <p:grpSp>
            <p:nvGrpSpPr>
              <p:cNvPr id="3222" name="Graphic 4">
                <a:extLst>
                  <a:ext uri="{FF2B5EF4-FFF2-40B4-BE49-F238E27FC236}">
                    <a16:creationId xmlns:a16="http://schemas.microsoft.com/office/drawing/2014/main" id="{33B3A379-D732-4E8C-B210-787A15E152BD}"/>
                  </a:ext>
                </a:extLst>
              </p:cNvPr>
              <p:cNvGrpSpPr/>
              <p:nvPr/>
            </p:nvGrpSpPr>
            <p:grpSpPr>
              <a:xfrm>
                <a:off x="1484947" y="1102359"/>
                <a:ext cx="109911" cy="143827"/>
                <a:chOff x="1484947" y="1102359"/>
                <a:chExt cx="109911" cy="143827"/>
              </a:xfrm>
            </p:grpSpPr>
            <p:sp>
              <p:nvSpPr>
                <p:cNvPr id="3223" name="Freeform: Shape 3222">
                  <a:extLst>
                    <a:ext uri="{FF2B5EF4-FFF2-40B4-BE49-F238E27FC236}">
                      <a16:creationId xmlns:a16="http://schemas.microsoft.com/office/drawing/2014/main" id="{4192C5F7-1458-4A2B-97E1-CEE469CE714C}"/>
                    </a:ext>
                  </a:extLst>
                </p:cNvPr>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path>
                  </a:pathLst>
                </a:custGeom>
                <a:solidFill>
                  <a:srgbClr val="F6C3A4"/>
                </a:solidFill>
                <a:ln w="9525" cap="flat">
                  <a:noFill/>
                  <a:prstDash val="solid"/>
                  <a:miter/>
                </a:ln>
              </p:spPr>
              <p:txBody>
                <a:bodyPr rtlCol="0" anchor="ctr"/>
                <a:lstStyle/>
                <a:p>
                  <a:endParaRPr lang="en-US"/>
                </a:p>
              </p:txBody>
            </p:sp>
            <p:sp>
              <p:nvSpPr>
                <p:cNvPr id="3224" name="Freeform: Shape 3223">
                  <a:extLst>
                    <a:ext uri="{FF2B5EF4-FFF2-40B4-BE49-F238E27FC236}">
                      <a16:creationId xmlns:a16="http://schemas.microsoft.com/office/drawing/2014/main" id="{0A682636-F9A9-4661-B7DE-3B21DF5488B4}"/>
                    </a:ext>
                  </a:extLst>
                </p:cNvPr>
                <p:cNvSpPr/>
                <p:nvPr/>
              </p:nvSpPr>
              <p:spPr>
                <a:xfrm>
                  <a:off x="1484947" y="1103311"/>
                  <a:ext cx="109911" cy="142875"/>
                </a:xfrm>
                <a:custGeom>
                  <a:avLst/>
                  <a:gdLst>
                    <a:gd name="connsiteX0" fmla="*/ 107632 w 109911"/>
                    <a:gd name="connsiteY0" fmla="*/ 46673 h 142875"/>
                    <a:gd name="connsiteX1" fmla="*/ 96202 w 109911"/>
                    <a:gd name="connsiteY1" fmla="*/ 18098 h 142875"/>
                    <a:gd name="connsiteX2" fmla="*/ 92393 w 109911"/>
                    <a:gd name="connsiteY2" fmla="*/ 10478 h 142875"/>
                    <a:gd name="connsiteX3" fmla="*/ 90487 w 109911"/>
                    <a:gd name="connsiteY3" fmla="*/ 7620 h 142875"/>
                    <a:gd name="connsiteX4" fmla="*/ 86677 w 109911"/>
                    <a:gd name="connsiteY4" fmla="*/ 0 h 142875"/>
                    <a:gd name="connsiteX5" fmla="*/ 85725 w 109911"/>
                    <a:gd name="connsiteY5" fmla="*/ 0 h 142875"/>
                    <a:gd name="connsiteX6" fmla="*/ 48577 w 109911"/>
                    <a:gd name="connsiteY6" fmla="*/ 14288 h 142875"/>
                    <a:gd name="connsiteX7" fmla="*/ 31432 w 109911"/>
                    <a:gd name="connsiteY7" fmla="*/ 28575 h 142875"/>
                    <a:gd name="connsiteX8" fmla="*/ 28575 w 109911"/>
                    <a:gd name="connsiteY8" fmla="*/ 31433 h 142875"/>
                    <a:gd name="connsiteX9" fmla="*/ 28575 w 109911"/>
                    <a:gd name="connsiteY9" fmla="*/ 31433 h 142875"/>
                    <a:gd name="connsiteX10" fmla="*/ 34290 w 109911"/>
                    <a:gd name="connsiteY10" fmla="*/ 37148 h 142875"/>
                    <a:gd name="connsiteX11" fmla="*/ 40005 w 109911"/>
                    <a:gd name="connsiteY11" fmla="*/ 42863 h 142875"/>
                    <a:gd name="connsiteX12" fmla="*/ 45720 w 109911"/>
                    <a:gd name="connsiteY12" fmla="*/ 49530 h 142875"/>
                    <a:gd name="connsiteX13" fmla="*/ 49530 w 109911"/>
                    <a:gd name="connsiteY13" fmla="*/ 53340 h 142875"/>
                    <a:gd name="connsiteX14" fmla="*/ 50482 w 109911"/>
                    <a:gd name="connsiteY14" fmla="*/ 54293 h 142875"/>
                    <a:gd name="connsiteX15" fmla="*/ 50482 w 109911"/>
                    <a:gd name="connsiteY15" fmla="*/ 54293 h 142875"/>
                    <a:gd name="connsiteX16" fmla="*/ 50482 w 109911"/>
                    <a:gd name="connsiteY16" fmla="*/ 54293 h 142875"/>
                    <a:gd name="connsiteX17" fmla="*/ 49530 w 109911"/>
                    <a:gd name="connsiteY17" fmla="*/ 55245 h 142875"/>
                    <a:gd name="connsiteX18" fmla="*/ 47625 w 109911"/>
                    <a:gd name="connsiteY18" fmla="*/ 56198 h 142875"/>
                    <a:gd name="connsiteX19" fmla="*/ 41910 w 109911"/>
                    <a:gd name="connsiteY19" fmla="*/ 60960 h 142875"/>
                    <a:gd name="connsiteX20" fmla="*/ 22860 w 109911"/>
                    <a:gd name="connsiteY20" fmla="*/ 80010 h 142875"/>
                    <a:gd name="connsiteX21" fmla="*/ 10477 w 109911"/>
                    <a:gd name="connsiteY21" fmla="*/ 95250 h 142875"/>
                    <a:gd name="connsiteX22" fmla="*/ 4763 w 109911"/>
                    <a:gd name="connsiteY22" fmla="*/ 103823 h 142875"/>
                    <a:gd name="connsiteX23" fmla="*/ 1905 w 109911"/>
                    <a:gd name="connsiteY23" fmla="*/ 108585 h 142875"/>
                    <a:gd name="connsiteX24" fmla="*/ 0 w 109911"/>
                    <a:gd name="connsiteY24" fmla="*/ 110490 h 142875"/>
                    <a:gd name="connsiteX25" fmla="*/ 0 w 109911"/>
                    <a:gd name="connsiteY25" fmla="*/ 111443 h 142875"/>
                    <a:gd name="connsiteX26" fmla="*/ 0 w 109911"/>
                    <a:gd name="connsiteY26" fmla="*/ 112395 h 142875"/>
                    <a:gd name="connsiteX27" fmla="*/ 8573 w 109911"/>
                    <a:gd name="connsiteY27" fmla="*/ 135255 h 142875"/>
                    <a:gd name="connsiteX28" fmla="*/ 20002 w 109911"/>
                    <a:gd name="connsiteY28" fmla="*/ 141923 h 142875"/>
                    <a:gd name="connsiteX29" fmla="*/ 27623 w 109911"/>
                    <a:gd name="connsiteY29" fmla="*/ 142875 h 142875"/>
                    <a:gd name="connsiteX30" fmla="*/ 32385 w 109911"/>
                    <a:gd name="connsiteY30" fmla="*/ 142875 h 142875"/>
                    <a:gd name="connsiteX31" fmla="*/ 35242 w 109911"/>
                    <a:gd name="connsiteY31" fmla="*/ 142875 h 142875"/>
                    <a:gd name="connsiteX32" fmla="*/ 37148 w 109911"/>
                    <a:gd name="connsiteY32" fmla="*/ 141923 h 142875"/>
                    <a:gd name="connsiteX33" fmla="*/ 69532 w 109911"/>
                    <a:gd name="connsiteY33" fmla="*/ 110490 h 142875"/>
                    <a:gd name="connsiteX34" fmla="*/ 85725 w 109911"/>
                    <a:gd name="connsiteY34" fmla="*/ 96202 h 142875"/>
                    <a:gd name="connsiteX35" fmla="*/ 99060 w 109911"/>
                    <a:gd name="connsiteY35" fmla="*/ 82868 h 142875"/>
                    <a:gd name="connsiteX36" fmla="*/ 107632 w 109911"/>
                    <a:gd name="connsiteY36" fmla="*/ 69533 h 142875"/>
                    <a:gd name="connsiteX37" fmla="*/ 109537 w 109911"/>
                    <a:gd name="connsiteY37" fmla="*/ 54293 h 142875"/>
                    <a:gd name="connsiteX38" fmla="*/ 107632 w 109911"/>
                    <a:gd name="connsiteY38" fmla="*/ 46673 h 142875"/>
                    <a:gd name="connsiteX39" fmla="*/ 107632 w 109911"/>
                    <a:gd name="connsiteY39" fmla="*/ 46673 h 142875"/>
                    <a:gd name="connsiteX40" fmla="*/ 108585 w 109911"/>
                    <a:gd name="connsiteY40" fmla="*/ 60008 h 142875"/>
                    <a:gd name="connsiteX41" fmla="*/ 105727 w 109911"/>
                    <a:gd name="connsiteY41" fmla="*/ 71438 h 142875"/>
                    <a:gd name="connsiteX42" fmla="*/ 88582 w 109911"/>
                    <a:gd name="connsiteY42" fmla="*/ 93345 h 142875"/>
                    <a:gd name="connsiteX43" fmla="*/ 62865 w 109911"/>
                    <a:gd name="connsiteY43" fmla="*/ 116205 h 142875"/>
                    <a:gd name="connsiteX44" fmla="*/ 37148 w 109911"/>
                    <a:gd name="connsiteY44" fmla="*/ 140970 h 142875"/>
                    <a:gd name="connsiteX45" fmla="*/ 36195 w 109911"/>
                    <a:gd name="connsiteY45" fmla="*/ 141923 h 142875"/>
                    <a:gd name="connsiteX46" fmla="*/ 34290 w 109911"/>
                    <a:gd name="connsiteY46" fmla="*/ 141923 h 142875"/>
                    <a:gd name="connsiteX47" fmla="*/ 30480 w 109911"/>
                    <a:gd name="connsiteY47" fmla="*/ 141923 h 142875"/>
                    <a:gd name="connsiteX48" fmla="*/ 22860 w 109911"/>
                    <a:gd name="connsiteY48" fmla="*/ 140970 h 142875"/>
                    <a:gd name="connsiteX49" fmla="*/ 12382 w 109911"/>
                    <a:gd name="connsiteY49" fmla="*/ 136208 h 142875"/>
                    <a:gd name="connsiteX50" fmla="*/ 1905 w 109911"/>
                    <a:gd name="connsiteY50" fmla="*/ 119063 h 142875"/>
                    <a:gd name="connsiteX51" fmla="*/ 952 w 109911"/>
                    <a:gd name="connsiteY51" fmla="*/ 114300 h 142875"/>
                    <a:gd name="connsiteX52" fmla="*/ 952 w 109911"/>
                    <a:gd name="connsiteY52" fmla="*/ 112395 h 142875"/>
                    <a:gd name="connsiteX53" fmla="*/ 952 w 109911"/>
                    <a:gd name="connsiteY53" fmla="*/ 111443 h 142875"/>
                    <a:gd name="connsiteX54" fmla="*/ 952 w 109911"/>
                    <a:gd name="connsiteY54" fmla="*/ 110490 h 142875"/>
                    <a:gd name="connsiteX55" fmla="*/ 1905 w 109911"/>
                    <a:gd name="connsiteY55" fmla="*/ 109538 h 142875"/>
                    <a:gd name="connsiteX56" fmla="*/ 11430 w 109911"/>
                    <a:gd name="connsiteY56" fmla="*/ 95250 h 142875"/>
                    <a:gd name="connsiteX57" fmla="*/ 30480 w 109911"/>
                    <a:gd name="connsiteY57" fmla="*/ 73343 h 142875"/>
                    <a:gd name="connsiteX58" fmla="*/ 44768 w 109911"/>
                    <a:gd name="connsiteY58" fmla="*/ 60008 h 142875"/>
                    <a:gd name="connsiteX59" fmla="*/ 51435 w 109911"/>
                    <a:gd name="connsiteY59" fmla="*/ 54293 h 142875"/>
                    <a:gd name="connsiteX60" fmla="*/ 51435 w 109911"/>
                    <a:gd name="connsiteY60" fmla="*/ 54293 h 142875"/>
                    <a:gd name="connsiteX61" fmla="*/ 51435 w 109911"/>
                    <a:gd name="connsiteY61" fmla="*/ 54293 h 142875"/>
                    <a:gd name="connsiteX62" fmla="*/ 46673 w 109911"/>
                    <a:gd name="connsiteY62" fmla="*/ 48577 h 142875"/>
                    <a:gd name="connsiteX63" fmla="*/ 41910 w 109911"/>
                    <a:gd name="connsiteY63" fmla="*/ 42863 h 142875"/>
                    <a:gd name="connsiteX64" fmla="*/ 37148 w 109911"/>
                    <a:gd name="connsiteY64" fmla="*/ 38100 h 142875"/>
                    <a:gd name="connsiteX65" fmla="*/ 31432 w 109911"/>
                    <a:gd name="connsiteY65" fmla="*/ 31433 h 142875"/>
                    <a:gd name="connsiteX66" fmla="*/ 31432 w 109911"/>
                    <a:gd name="connsiteY66" fmla="*/ 31433 h 142875"/>
                    <a:gd name="connsiteX67" fmla="*/ 32385 w 109911"/>
                    <a:gd name="connsiteY67" fmla="*/ 30480 h 142875"/>
                    <a:gd name="connsiteX68" fmla="*/ 36195 w 109911"/>
                    <a:gd name="connsiteY68" fmla="*/ 26670 h 142875"/>
                    <a:gd name="connsiteX69" fmla="*/ 53340 w 109911"/>
                    <a:gd name="connsiteY69" fmla="*/ 14288 h 142875"/>
                    <a:gd name="connsiteX70" fmla="*/ 83820 w 109911"/>
                    <a:gd name="connsiteY70" fmla="*/ 1905 h 142875"/>
                    <a:gd name="connsiteX71" fmla="*/ 88582 w 109911"/>
                    <a:gd name="connsiteY71" fmla="*/ 953 h 142875"/>
                    <a:gd name="connsiteX72" fmla="*/ 88582 w 109911"/>
                    <a:gd name="connsiteY72" fmla="*/ 953 h 142875"/>
                    <a:gd name="connsiteX73" fmla="*/ 93345 w 109911"/>
                    <a:gd name="connsiteY73" fmla="*/ 10478 h 142875"/>
                    <a:gd name="connsiteX74" fmla="*/ 102870 w 109911"/>
                    <a:gd name="connsiteY74" fmla="*/ 29527 h 142875"/>
                    <a:gd name="connsiteX75" fmla="*/ 107632 w 109911"/>
                    <a:gd name="connsiteY75" fmla="*/ 46673 h 142875"/>
                    <a:gd name="connsiteX76" fmla="*/ 107632 w 109911"/>
                    <a:gd name="connsiteY76" fmla="*/ 4667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9911" h="142875">
                      <a:moveTo>
                        <a:pt x="107632" y="46673"/>
                      </a:moveTo>
                      <a:cubicBezTo>
                        <a:pt x="104775" y="37148"/>
                        <a:pt x="100965" y="26670"/>
                        <a:pt x="96202" y="18098"/>
                      </a:cubicBezTo>
                      <a:cubicBezTo>
                        <a:pt x="95250" y="15240"/>
                        <a:pt x="93345" y="12383"/>
                        <a:pt x="92393" y="10478"/>
                      </a:cubicBezTo>
                      <a:cubicBezTo>
                        <a:pt x="91440" y="9525"/>
                        <a:pt x="91440" y="8573"/>
                        <a:pt x="90487" y="7620"/>
                      </a:cubicBezTo>
                      <a:cubicBezTo>
                        <a:pt x="89535" y="4763"/>
                        <a:pt x="88582" y="2858"/>
                        <a:pt x="86677" y="0"/>
                      </a:cubicBezTo>
                      <a:cubicBezTo>
                        <a:pt x="86677" y="0"/>
                        <a:pt x="86677" y="0"/>
                        <a:pt x="85725" y="0"/>
                      </a:cubicBezTo>
                      <a:cubicBezTo>
                        <a:pt x="72390" y="2858"/>
                        <a:pt x="60007" y="6668"/>
                        <a:pt x="48577" y="14288"/>
                      </a:cubicBezTo>
                      <a:cubicBezTo>
                        <a:pt x="41910" y="18098"/>
                        <a:pt x="36195" y="22860"/>
                        <a:pt x="31432" y="28575"/>
                      </a:cubicBezTo>
                      <a:cubicBezTo>
                        <a:pt x="30480" y="29527"/>
                        <a:pt x="29527" y="30480"/>
                        <a:pt x="28575" y="31433"/>
                      </a:cubicBezTo>
                      <a:cubicBezTo>
                        <a:pt x="28575" y="31433"/>
                        <a:pt x="28575" y="31433"/>
                        <a:pt x="28575" y="31433"/>
                      </a:cubicBezTo>
                      <a:cubicBezTo>
                        <a:pt x="30480" y="33338"/>
                        <a:pt x="32385" y="35243"/>
                        <a:pt x="34290" y="37148"/>
                      </a:cubicBezTo>
                      <a:cubicBezTo>
                        <a:pt x="36195" y="39052"/>
                        <a:pt x="38100" y="40958"/>
                        <a:pt x="40005" y="42863"/>
                      </a:cubicBezTo>
                      <a:cubicBezTo>
                        <a:pt x="41910" y="44768"/>
                        <a:pt x="43815" y="46673"/>
                        <a:pt x="45720" y="49530"/>
                      </a:cubicBezTo>
                      <a:cubicBezTo>
                        <a:pt x="46673" y="50483"/>
                        <a:pt x="47625" y="52388"/>
                        <a:pt x="49530" y="53340"/>
                      </a:cubicBezTo>
                      <a:cubicBezTo>
                        <a:pt x="49530" y="53340"/>
                        <a:pt x="50482" y="54293"/>
                        <a:pt x="50482" y="54293"/>
                      </a:cubicBezTo>
                      <a:cubicBezTo>
                        <a:pt x="50482" y="54293"/>
                        <a:pt x="50482" y="54293"/>
                        <a:pt x="50482" y="54293"/>
                      </a:cubicBezTo>
                      <a:cubicBezTo>
                        <a:pt x="50482" y="54293"/>
                        <a:pt x="50482" y="54293"/>
                        <a:pt x="50482" y="54293"/>
                      </a:cubicBezTo>
                      <a:cubicBezTo>
                        <a:pt x="50482" y="54293"/>
                        <a:pt x="49530" y="54293"/>
                        <a:pt x="49530" y="55245"/>
                      </a:cubicBezTo>
                      <a:cubicBezTo>
                        <a:pt x="48577" y="55245"/>
                        <a:pt x="48577" y="56198"/>
                        <a:pt x="47625" y="56198"/>
                      </a:cubicBezTo>
                      <a:cubicBezTo>
                        <a:pt x="45720" y="58102"/>
                        <a:pt x="43815" y="59055"/>
                        <a:pt x="41910" y="60960"/>
                      </a:cubicBezTo>
                      <a:cubicBezTo>
                        <a:pt x="35242" y="66675"/>
                        <a:pt x="28575" y="73343"/>
                        <a:pt x="22860" y="80010"/>
                      </a:cubicBezTo>
                      <a:cubicBezTo>
                        <a:pt x="19050" y="84773"/>
                        <a:pt x="14288" y="89535"/>
                        <a:pt x="10477" y="95250"/>
                      </a:cubicBezTo>
                      <a:cubicBezTo>
                        <a:pt x="8573" y="98108"/>
                        <a:pt x="6667" y="100965"/>
                        <a:pt x="4763" y="103823"/>
                      </a:cubicBezTo>
                      <a:cubicBezTo>
                        <a:pt x="3810" y="105727"/>
                        <a:pt x="2857" y="106680"/>
                        <a:pt x="1905" y="108585"/>
                      </a:cubicBezTo>
                      <a:cubicBezTo>
                        <a:pt x="952" y="109538"/>
                        <a:pt x="952" y="110490"/>
                        <a:pt x="0" y="110490"/>
                      </a:cubicBezTo>
                      <a:cubicBezTo>
                        <a:pt x="0" y="110490"/>
                        <a:pt x="0" y="111443"/>
                        <a:pt x="0" y="111443"/>
                      </a:cubicBezTo>
                      <a:cubicBezTo>
                        <a:pt x="0" y="111443"/>
                        <a:pt x="0" y="112395"/>
                        <a:pt x="0" y="112395"/>
                      </a:cubicBezTo>
                      <a:cubicBezTo>
                        <a:pt x="952" y="120968"/>
                        <a:pt x="2857" y="128588"/>
                        <a:pt x="8573" y="135255"/>
                      </a:cubicBezTo>
                      <a:cubicBezTo>
                        <a:pt x="11430" y="138113"/>
                        <a:pt x="15240" y="140970"/>
                        <a:pt x="20002" y="141923"/>
                      </a:cubicBezTo>
                      <a:cubicBezTo>
                        <a:pt x="22860" y="142875"/>
                        <a:pt x="24765" y="142875"/>
                        <a:pt x="27623" y="142875"/>
                      </a:cubicBezTo>
                      <a:cubicBezTo>
                        <a:pt x="29527" y="142875"/>
                        <a:pt x="30480" y="142875"/>
                        <a:pt x="32385" y="142875"/>
                      </a:cubicBezTo>
                      <a:cubicBezTo>
                        <a:pt x="33338" y="142875"/>
                        <a:pt x="34290" y="142875"/>
                        <a:pt x="35242" y="142875"/>
                      </a:cubicBezTo>
                      <a:cubicBezTo>
                        <a:pt x="36195" y="142875"/>
                        <a:pt x="37148" y="142875"/>
                        <a:pt x="37148" y="141923"/>
                      </a:cubicBezTo>
                      <a:cubicBezTo>
                        <a:pt x="47625" y="131445"/>
                        <a:pt x="58102" y="120968"/>
                        <a:pt x="69532" y="110490"/>
                      </a:cubicBezTo>
                      <a:cubicBezTo>
                        <a:pt x="75248" y="105727"/>
                        <a:pt x="80010" y="100965"/>
                        <a:pt x="85725" y="96202"/>
                      </a:cubicBezTo>
                      <a:cubicBezTo>
                        <a:pt x="90487" y="92393"/>
                        <a:pt x="95250" y="87630"/>
                        <a:pt x="99060" y="82868"/>
                      </a:cubicBezTo>
                      <a:cubicBezTo>
                        <a:pt x="102870" y="79058"/>
                        <a:pt x="105727" y="74295"/>
                        <a:pt x="107632" y="69533"/>
                      </a:cubicBezTo>
                      <a:cubicBezTo>
                        <a:pt x="109537" y="64770"/>
                        <a:pt x="110490" y="59055"/>
                        <a:pt x="109537" y="54293"/>
                      </a:cubicBezTo>
                      <a:cubicBezTo>
                        <a:pt x="108585" y="51435"/>
                        <a:pt x="108585" y="48577"/>
                        <a:pt x="107632" y="46673"/>
                      </a:cubicBezTo>
                      <a:cubicBezTo>
                        <a:pt x="107632" y="45720"/>
                        <a:pt x="106680" y="45720"/>
                        <a:pt x="107632" y="46673"/>
                      </a:cubicBezTo>
                      <a:cubicBezTo>
                        <a:pt x="108585" y="51435"/>
                        <a:pt x="108585" y="55245"/>
                        <a:pt x="108585" y="60008"/>
                      </a:cubicBezTo>
                      <a:cubicBezTo>
                        <a:pt x="108585" y="63818"/>
                        <a:pt x="107632" y="68580"/>
                        <a:pt x="105727" y="71438"/>
                      </a:cubicBezTo>
                      <a:cubicBezTo>
                        <a:pt x="101918" y="80010"/>
                        <a:pt x="95250" y="86677"/>
                        <a:pt x="88582" y="93345"/>
                      </a:cubicBezTo>
                      <a:cubicBezTo>
                        <a:pt x="80010" y="100965"/>
                        <a:pt x="71437" y="108585"/>
                        <a:pt x="62865" y="116205"/>
                      </a:cubicBezTo>
                      <a:cubicBezTo>
                        <a:pt x="54293" y="123825"/>
                        <a:pt x="45720" y="132398"/>
                        <a:pt x="37148" y="140970"/>
                      </a:cubicBezTo>
                      <a:cubicBezTo>
                        <a:pt x="37148" y="140970"/>
                        <a:pt x="36195" y="141923"/>
                        <a:pt x="36195" y="141923"/>
                      </a:cubicBezTo>
                      <a:cubicBezTo>
                        <a:pt x="35242" y="141923"/>
                        <a:pt x="34290" y="141923"/>
                        <a:pt x="34290" y="141923"/>
                      </a:cubicBezTo>
                      <a:cubicBezTo>
                        <a:pt x="33338" y="141923"/>
                        <a:pt x="31432" y="141923"/>
                        <a:pt x="30480" y="141923"/>
                      </a:cubicBezTo>
                      <a:cubicBezTo>
                        <a:pt x="27623" y="141923"/>
                        <a:pt x="25717" y="141923"/>
                        <a:pt x="22860" y="140970"/>
                      </a:cubicBezTo>
                      <a:cubicBezTo>
                        <a:pt x="19050" y="140018"/>
                        <a:pt x="15240" y="139065"/>
                        <a:pt x="12382" y="136208"/>
                      </a:cubicBezTo>
                      <a:cubicBezTo>
                        <a:pt x="6667" y="132398"/>
                        <a:pt x="3810" y="125730"/>
                        <a:pt x="1905" y="119063"/>
                      </a:cubicBezTo>
                      <a:cubicBezTo>
                        <a:pt x="1905" y="117158"/>
                        <a:pt x="952" y="116205"/>
                        <a:pt x="952" y="114300"/>
                      </a:cubicBezTo>
                      <a:cubicBezTo>
                        <a:pt x="952" y="113348"/>
                        <a:pt x="952" y="112395"/>
                        <a:pt x="952" y="112395"/>
                      </a:cubicBezTo>
                      <a:cubicBezTo>
                        <a:pt x="952" y="112395"/>
                        <a:pt x="952" y="111443"/>
                        <a:pt x="952" y="111443"/>
                      </a:cubicBezTo>
                      <a:cubicBezTo>
                        <a:pt x="952" y="111443"/>
                        <a:pt x="952" y="111443"/>
                        <a:pt x="952" y="110490"/>
                      </a:cubicBezTo>
                      <a:cubicBezTo>
                        <a:pt x="952" y="110490"/>
                        <a:pt x="952" y="109538"/>
                        <a:pt x="1905" y="109538"/>
                      </a:cubicBezTo>
                      <a:cubicBezTo>
                        <a:pt x="4763" y="104775"/>
                        <a:pt x="8573" y="100013"/>
                        <a:pt x="11430" y="95250"/>
                      </a:cubicBezTo>
                      <a:cubicBezTo>
                        <a:pt x="17145" y="87630"/>
                        <a:pt x="23813" y="80010"/>
                        <a:pt x="30480" y="73343"/>
                      </a:cubicBezTo>
                      <a:cubicBezTo>
                        <a:pt x="35242" y="68580"/>
                        <a:pt x="40005" y="63818"/>
                        <a:pt x="44768" y="60008"/>
                      </a:cubicBezTo>
                      <a:cubicBezTo>
                        <a:pt x="46673" y="58102"/>
                        <a:pt x="49530" y="56198"/>
                        <a:pt x="51435" y="54293"/>
                      </a:cubicBezTo>
                      <a:cubicBezTo>
                        <a:pt x="51435" y="54293"/>
                        <a:pt x="51435" y="54293"/>
                        <a:pt x="51435" y="54293"/>
                      </a:cubicBezTo>
                      <a:cubicBezTo>
                        <a:pt x="51435" y="54293"/>
                        <a:pt x="51435" y="54293"/>
                        <a:pt x="51435" y="54293"/>
                      </a:cubicBezTo>
                      <a:cubicBezTo>
                        <a:pt x="49530" y="52388"/>
                        <a:pt x="48577" y="50483"/>
                        <a:pt x="46673" y="48577"/>
                      </a:cubicBezTo>
                      <a:cubicBezTo>
                        <a:pt x="44768" y="46673"/>
                        <a:pt x="43815" y="44768"/>
                        <a:pt x="41910" y="42863"/>
                      </a:cubicBezTo>
                      <a:cubicBezTo>
                        <a:pt x="40005" y="40958"/>
                        <a:pt x="38100" y="39052"/>
                        <a:pt x="37148" y="38100"/>
                      </a:cubicBezTo>
                      <a:cubicBezTo>
                        <a:pt x="35242" y="36195"/>
                        <a:pt x="33338" y="33338"/>
                        <a:pt x="31432" y="31433"/>
                      </a:cubicBezTo>
                      <a:cubicBezTo>
                        <a:pt x="31432" y="31433"/>
                        <a:pt x="31432" y="31433"/>
                        <a:pt x="31432" y="31433"/>
                      </a:cubicBezTo>
                      <a:cubicBezTo>
                        <a:pt x="31432" y="31433"/>
                        <a:pt x="32385" y="30480"/>
                        <a:pt x="32385" y="30480"/>
                      </a:cubicBezTo>
                      <a:cubicBezTo>
                        <a:pt x="33338" y="28575"/>
                        <a:pt x="35242" y="27623"/>
                        <a:pt x="36195" y="26670"/>
                      </a:cubicBezTo>
                      <a:cubicBezTo>
                        <a:pt x="40957" y="21908"/>
                        <a:pt x="46673" y="17145"/>
                        <a:pt x="53340" y="14288"/>
                      </a:cubicBezTo>
                      <a:cubicBezTo>
                        <a:pt x="62865" y="8573"/>
                        <a:pt x="73343" y="4763"/>
                        <a:pt x="83820" y="1905"/>
                      </a:cubicBezTo>
                      <a:cubicBezTo>
                        <a:pt x="85725" y="1905"/>
                        <a:pt x="86677" y="953"/>
                        <a:pt x="88582" y="953"/>
                      </a:cubicBezTo>
                      <a:cubicBezTo>
                        <a:pt x="88582" y="953"/>
                        <a:pt x="88582" y="953"/>
                        <a:pt x="88582" y="953"/>
                      </a:cubicBezTo>
                      <a:cubicBezTo>
                        <a:pt x="90487" y="3810"/>
                        <a:pt x="91440" y="7620"/>
                        <a:pt x="93345" y="10478"/>
                      </a:cubicBezTo>
                      <a:cubicBezTo>
                        <a:pt x="97155" y="17145"/>
                        <a:pt x="100012" y="22860"/>
                        <a:pt x="102870" y="29527"/>
                      </a:cubicBezTo>
                      <a:cubicBezTo>
                        <a:pt x="102870" y="34290"/>
                        <a:pt x="104775" y="40005"/>
                        <a:pt x="107632" y="46673"/>
                      </a:cubicBezTo>
                      <a:cubicBezTo>
                        <a:pt x="106680" y="46673"/>
                        <a:pt x="107632" y="46673"/>
                        <a:pt x="107632" y="46673"/>
                      </a:cubicBezTo>
                      <a:close/>
                    </a:path>
                  </a:pathLst>
                </a:custGeom>
                <a:solidFill>
                  <a:srgbClr val="A05627"/>
                </a:solidFill>
                <a:ln w="9525" cap="flat">
                  <a:noFill/>
                  <a:prstDash val="solid"/>
                  <a:miter/>
                </a:ln>
              </p:spPr>
              <p:txBody>
                <a:bodyPr rtlCol="0" anchor="ctr"/>
                <a:lstStyle/>
                <a:p>
                  <a:endParaRPr lang="en-US"/>
                </a:p>
              </p:txBody>
            </p:sp>
          </p:grpSp>
          <p:sp>
            <p:nvSpPr>
              <p:cNvPr id="3225" name="Freeform: Shape 3224">
                <a:extLst>
                  <a:ext uri="{FF2B5EF4-FFF2-40B4-BE49-F238E27FC236}">
                    <a16:creationId xmlns:a16="http://schemas.microsoft.com/office/drawing/2014/main" id="{988294D1-0869-4C83-9412-BB793AA35D07}"/>
                  </a:ext>
                </a:extLst>
              </p:cNvPr>
              <p:cNvSpPr/>
              <p:nvPr/>
            </p:nvSpPr>
            <p:spPr>
              <a:xfrm>
                <a:off x="1528762" y="1149032"/>
                <a:ext cx="14287" cy="18097"/>
              </a:xfrm>
              <a:custGeom>
                <a:avLst/>
                <a:gdLst>
                  <a:gd name="connsiteX0" fmla="*/ 0 w 14287"/>
                  <a:gd name="connsiteY0" fmla="*/ 0 h 18097"/>
                  <a:gd name="connsiteX1" fmla="*/ 2858 w 14287"/>
                  <a:gd name="connsiteY1" fmla="*/ 2857 h 18097"/>
                  <a:gd name="connsiteX2" fmla="*/ 7620 w 14287"/>
                  <a:gd name="connsiteY2" fmla="*/ 8573 h 18097"/>
                  <a:gd name="connsiteX3" fmla="*/ 12383 w 14287"/>
                  <a:gd name="connsiteY3" fmla="*/ 15240 h 18097"/>
                  <a:gd name="connsiteX4" fmla="*/ 14288 w 14287"/>
                  <a:gd name="connsiteY4" fmla="*/ 18098 h 18097"/>
                  <a:gd name="connsiteX5" fmla="*/ 11430 w 14287"/>
                  <a:gd name="connsiteY5" fmla="*/ 15240 h 18097"/>
                  <a:gd name="connsiteX6" fmla="*/ 6667 w 14287"/>
                  <a:gd name="connsiteY6" fmla="*/ 9525 h 18097"/>
                  <a:gd name="connsiteX7" fmla="*/ 1905 w 14287"/>
                  <a:gd name="connsiteY7" fmla="*/ 2857 h 18097"/>
                  <a:gd name="connsiteX8" fmla="*/ 0 w 14287"/>
                  <a:gd name="connsiteY8"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 h="18097">
                    <a:moveTo>
                      <a:pt x="0" y="0"/>
                    </a:moveTo>
                    <a:cubicBezTo>
                      <a:pt x="0" y="0"/>
                      <a:pt x="953" y="952"/>
                      <a:pt x="2858" y="2857"/>
                    </a:cubicBezTo>
                    <a:cubicBezTo>
                      <a:pt x="4763" y="4763"/>
                      <a:pt x="6667" y="6667"/>
                      <a:pt x="7620" y="8573"/>
                    </a:cubicBezTo>
                    <a:cubicBezTo>
                      <a:pt x="9525" y="10477"/>
                      <a:pt x="11430" y="13335"/>
                      <a:pt x="12383" y="15240"/>
                    </a:cubicBezTo>
                    <a:cubicBezTo>
                      <a:pt x="13335" y="17145"/>
                      <a:pt x="14288" y="18098"/>
                      <a:pt x="14288" y="18098"/>
                    </a:cubicBezTo>
                    <a:cubicBezTo>
                      <a:pt x="14288" y="18098"/>
                      <a:pt x="13335" y="17145"/>
                      <a:pt x="11430" y="15240"/>
                    </a:cubicBezTo>
                    <a:cubicBezTo>
                      <a:pt x="9525" y="13335"/>
                      <a:pt x="7620" y="11430"/>
                      <a:pt x="6667" y="9525"/>
                    </a:cubicBezTo>
                    <a:cubicBezTo>
                      <a:pt x="4763" y="7620"/>
                      <a:pt x="2858" y="4763"/>
                      <a:pt x="1905" y="2857"/>
                    </a:cubicBezTo>
                    <a:cubicBezTo>
                      <a:pt x="953" y="952"/>
                      <a:pt x="0" y="0"/>
                      <a:pt x="0" y="0"/>
                    </a:cubicBezTo>
                    <a:close/>
                  </a:path>
                </a:pathLst>
              </a:custGeom>
              <a:solidFill>
                <a:srgbClr val="A05627"/>
              </a:solidFill>
              <a:ln w="9525" cap="flat">
                <a:noFill/>
                <a:prstDash val="solid"/>
                <a:miter/>
              </a:ln>
            </p:spPr>
            <p:txBody>
              <a:bodyPr rtlCol="0" anchor="ctr"/>
              <a:lstStyle/>
              <a:p>
                <a:endParaRPr lang="en-US"/>
              </a:p>
            </p:txBody>
          </p:sp>
          <p:sp>
            <p:nvSpPr>
              <p:cNvPr id="3226" name="Freeform: Shape 3225">
                <a:extLst>
                  <a:ext uri="{FF2B5EF4-FFF2-40B4-BE49-F238E27FC236}">
                    <a16:creationId xmlns:a16="http://schemas.microsoft.com/office/drawing/2014/main" id="{7ED8D504-613F-4020-9DE2-B878912E77B3}"/>
                  </a:ext>
                </a:extLst>
              </p:cNvPr>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 name="connsiteX10" fmla="*/ 69533 w 108035"/>
                  <a:gd name="connsiteY10" fmla="*/ 106680 h 143348"/>
                  <a:gd name="connsiteX11" fmla="*/ 24765 w 108035"/>
                  <a:gd name="connsiteY11" fmla="*/ 135255 h 143348"/>
                  <a:gd name="connsiteX12" fmla="*/ 63817 w 108035"/>
                  <a:gd name="connsiteY12" fmla="*/ 67627 h 143348"/>
                  <a:gd name="connsiteX13" fmla="*/ 59055 w 108035"/>
                  <a:gd name="connsiteY13" fmla="*/ 38100 h 143348"/>
                  <a:gd name="connsiteX14" fmla="*/ 97155 w 108035"/>
                  <a:gd name="connsiteY14" fmla="*/ 31433 h 143348"/>
                  <a:gd name="connsiteX15" fmla="*/ 69533 w 108035"/>
                  <a:gd name="connsiteY15" fmla="*/ 106680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moveTo>
                      <a:pt x="69533" y="106680"/>
                    </a:moveTo>
                    <a:cubicBezTo>
                      <a:pt x="42863" y="134302"/>
                      <a:pt x="34290" y="140970"/>
                      <a:pt x="24765" y="135255"/>
                    </a:cubicBezTo>
                    <a:cubicBezTo>
                      <a:pt x="15240" y="129540"/>
                      <a:pt x="26670" y="70485"/>
                      <a:pt x="63817" y="67627"/>
                    </a:cubicBezTo>
                    <a:cubicBezTo>
                      <a:pt x="70485" y="66675"/>
                      <a:pt x="60008" y="60960"/>
                      <a:pt x="59055" y="38100"/>
                    </a:cubicBezTo>
                    <a:cubicBezTo>
                      <a:pt x="58103" y="12382"/>
                      <a:pt x="81915" y="-3810"/>
                      <a:pt x="97155" y="31433"/>
                    </a:cubicBezTo>
                    <a:cubicBezTo>
                      <a:pt x="112395" y="67627"/>
                      <a:pt x="91440" y="83820"/>
                      <a:pt x="69533" y="106680"/>
                    </a:cubicBezTo>
                    <a:close/>
                  </a:path>
                </a:pathLst>
              </a:custGeom>
              <a:solidFill>
                <a:srgbClr val="F6C3A4"/>
              </a:solidFill>
              <a:ln w="9525" cap="flat">
                <a:noFill/>
                <a:prstDash val="solid"/>
                <a:miter/>
              </a:ln>
            </p:spPr>
            <p:txBody>
              <a:bodyPr rtlCol="0" anchor="ctr"/>
              <a:lstStyle/>
              <a:p>
                <a:endParaRPr lang="en-US"/>
              </a:p>
            </p:txBody>
          </p:sp>
          <p:sp>
            <p:nvSpPr>
              <p:cNvPr id="3227" name="Freeform: Shape 3226">
                <a:extLst>
                  <a:ext uri="{FF2B5EF4-FFF2-40B4-BE49-F238E27FC236}">
                    <a16:creationId xmlns:a16="http://schemas.microsoft.com/office/drawing/2014/main" id="{B90B6852-094A-4CD9-96A0-347979507C94}"/>
                  </a:ext>
                </a:extLst>
              </p:cNvPr>
              <p:cNvSpPr/>
              <p:nvPr/>
            </p:nvSpPr>
            <p:spPr>
              <a:xfrm>
                <a:off x="1524507" y="1128737"/>
                <a:ext cx="62369" cy="99675"/>
              </a:xfrm>
              <a:custGeom>
                <a:avLst/>
                <a:gdLst>
                  <a:gd name="connsiteX0" fmla="*/ 48070 w 62369"/>
                  <a:gd name="connsiteY0" fmla="*/ 19342 h 99675"/>
                  <a:gd name="connsiteX1" fmla="*/ 6160 w 62369"/>
                  <a:gd name="connsiteY1" fmla="*/ 91732 h 99675"/>
                  <a:gd name="connsiteX2" fmla="*/ 49975 w 62369"/>
                  <a:gd name="connsiteY2" fmla="*/ 58395 h 99675"/>
                  <a:gd name="connsiteX3" fmla="*/ 54737 w 62369"/>
                  <a:gd name="connsiteY3" fmla="*/ 4102 h 99675"/>
                  <a:gd name="connsiteX4" fmla="*/ 48070 w 62369"/>
                  <a:gd name="connsiteY4" fmla="*/ 19342 h 9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69" h="99675">
                    <a:moveTo>
                      <a:pt x="48070" y="19342"/>
                    </a:moveTo>
                    <a:cubicBezTo>
                      <a:pt x="50927" y="42202"/>
                      <a:pt x="31877" y="65062"/>
                      <a:pt x="6160" y="91732"/>
                    </a:cubicBezTo>
                    <a:cubicBezTo>
                      <a:pt x="-16700" y="115545"/>
                      <a:pt x="29972" y="80302"/>
                      <a:pt x="49975" y="58395"/>
                    </a:cubicBezTo>
                    <a:cubicBezTo>
                      <a:pt x="69025" y="36487"/>
                      <a:pt x="62357" y="12675"/>
                      <a:pt x="54737" y="4102"/>
                    </a:cubicBezTo>
                    <a:cubicBezTo>
                      <a:pt x="46165" y="-4470"/>
                      <a:pt x="45212" y="292"/>
                      <a:pt x="48070" y="19342"/>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8" name="Graphic 4">
              <a:extLst>
                <a:ext uri="{FF2B5EF4-FFF2-40B4-BE49-F238E27FC236}">
                  <a16:creationId xmlns:a16="http://schemas.microsoft.com/office/drawing/2014/main" id="{0A66BA30-C9AD-4F36-A45F-7954FF8EEF88}"/>
                </a:ext>
              </a:extLst>
            </p:cNvPr>
            <p:cNvGrpSpPr/>
            <p:nvPr/>
          </p:nvGrpSpPr>
          <p:grpSpPr>
            <a:xfrm>
              <a:off x="1464945" y="1214331"/>
              <a:ext cx="57150" cy="60430"/>
              <a:chOff x="1464945" y="1214331"/>
              <a:chExt cx="57150" cy="60430"/>
            </a:xfrm>
          </p:grpSpPr>
          <p:grpSp>
            <p:nvGrpSpPr>
              <p:cNvPr id="3229" name="Graphic 4">
                <a:extLst>
                  <a:ext uri="{FF2B5EF4-FFF2-40B4-BE49-F238E27FC236}">
                    <a16:creationId xmlns:a16="http://schemas.microsoft.com/office/drawing/2014/main" id="{75CF6A3F-85DC-46D4-976E-4A5D3FB64D1A}"/>
                  </a:ext>
                </a:extLst>
              </p:cNvPr>
              <p:cNvGrpSpPr/>
              <p:nvPr/>
            </p:nvGrpSpPr>
            <p:grpSpPr>
              <a:xfrm>
                <a:off x="1464945" y="1214331"/>
                <a:ext cx="57150" cy="60430"/>
                <a:chOff x="1464945" y="1214331"/>
                <a:chExt cx="57150" cy="60430"/>
              </a:xfrm>
            </p:grpSpPr>
            <p:sp>
              <p:nvSpPr>
                <p:cNvPr id="3230" name="Freeform: Shape 3229">
                  <a:extLst>
                    <a:ext uri="{FF2B5EF4-FFF2-40B4-BE49-F238E27FC236}">
                      <a16:creationId xmlns:a16="http://schemas.microsoft.com/office/drawing/2014/main" id="{60250451-8A91-471E-B05F-A5E0AB55779F}"/>
                    </a:ext>
                  </a:extLst>
                </p:cNvPr>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path>
                  </a:pathLst>
                </a:custGeom>
                <a:solidFill>
                  <a:srgbClr val="FFFFFF"/>
                </a:solidFill>
                <a:ln w="9525" cap="flat">
                  <a:noFill/>
                  <a:prstDash val="solid"/>
                  <a:miter/>
                </a:ln>
              </p:spPr>
              <p:txBody>
                <a:bodyPr rtlCol="0" anchor="ctr"/>
                <a:lstStyle/>
                <a:p>
                  <a:endParaRPr lang="en-US"/>
                </a:p>
              </p:txBody>
            </p:sp>
            <p:sp>
              <p:nvSpPr>
                <p:cNvPr id="3231" name="Freeform: Shape 3230">
                  <a:extLst>
                    <a:ext uri="{FF2B5EF4-FFF2-40B4-BE49-F238E27FC236}">
                      <a16:creationId xmlns:a16="http://schemas.microsoft.com/office/drawing/2014/main" id="{496657BF-BD6E-494B-95CE-D080FCDD70D3}"/>
                    </a:ext>
                  </a:extLst>
                </p:cNvPr>
                <p:cNvSpPr/>
                <p:nvPr/>
              </p:nvSpPr>
              <p:spPr>
                <a:xfrm>
                  <a:off x="1464945" y="1214331"/>
                  <a:ext cx="57150" cy="60430"/>
                </a:xfrm>
                <a:custGeom>
                  <a:avLst/>
                  <a:gdLst>
                    <a:gd name="connsiteX0" fmla="*/ 20002 w 57150"/>
                    <a:gd name="connsiteY0" fmla="*/ 423 h 60430"/>
                    <a:gd name="connsiteX1" fmla="*/ 12382 w 57150"/>
                    <a:gd name="connsiteY1" fmla="*/ 13758 h 60430"/>
                    <a:gd name="connsiteX2" fmla="*/ 6667 w 57150"/>
                    <a:gd name="connsiteY2" fmla="*/ 23283 h 60430"/>
                    <a:gd name="connsiteX3" fmla="*/ 4763 w 57150"/>
                    <a:gd name="connsiteY3" fmla="*/ 28046 h 60430"/>
                    <a:gd name="connsiteX4" fmla="*/ 1905 w 57150"/>
                    <a:gd name="connsiteY4" fmla="*/ 36618 h 60430"/>
                    <a:gd name="connsiteX5" fmla="*/ 952 w 57150"/>
                    <a:gd name="connsiteY5" fmla="*/ 45191 h 60430"/>
                    <a:gd name="connsiteX6" fmla="*/ 1905 w 57150"/>
                    <a:gd name="connsiteY6" fmla="*/ 49001 h 60430"/>
                    <a:gd name="connsiteX7" fmla="*/ 2857 w 57150"/>
                    <a:gd name="connsiteY7" fmla="*/ 50906 h 60430"/>
                    <a:gd name="connsiteX8" fmla="*/ 3810 w 57150"/>
                    <a:gd name="connsiteY8" fmla="*/ 50906 h 60430"/>
                    <a:gd name="connsiteX9" fmla="*/ 7620 w 57150"/>
                    <a:gd name="connsiteY9" fmla="*/ 50906 h 60430"/>
                    <a:gd name="connsiteX10" fmla="*/ 15240 w 57150"/>
                    <a:gd name="connsiteY10" fmla="*/ 50906 h 60430"/>
                    <a:gd name="connsiteX11" fmla="*/ 23813 w 57150"/>
                    <a:gd name="connsiteY11" fmla="*/ 52811 h 60430"/>
                    <a:gd name="connsiteX12" fmla="*/ 30480 w 57150"/>
                    <a:gd name="connsiteY12" fmla="*/ 57573 h 60430"/>
                    <a:gd name="connsiteX13" fmla="*/ 31432 w 57150"/>
                    <a:gd name="connsiteY13" fmla="*/ 59478 h 60430"/>
                    <a:gd name="connsiteX14" fmla="*/ 32385 w 57150"/>
                    <a:gd name="connsiteY14" fmla="*/ 59478 h 60430"/>
                    <a:gd name="connsiteX15" fmla="*/ 36195 w 57150"/>
                    <a:gd name="connsiteY15" fmla="*/ 54716 h 60430"/>
                    <a:gd name="connsiteX16" fmla="*/ 47625 w 57150"/>
                    <a:gd name="connsiteY16" fmla="*/ 42333 h 60430"/>
                    <a:gd name="connsiteX17" fmla="*/ 57150 w 57150"/>
                    <a:gd name="connsiteY17" fmla="*/ 32808 h 60430"/>
                    <a:gd name="connsiteX18" fmla="*/ 57150 w 57150"/>
                    <a:gd name="connsiteY18" fmla="*/ 32808 h 60430"/>
                    <a:gd name="connsiteX19" fmla="*/ 42863 w 57150"/>
                    <a:gd name="connsiteY19" fmla="*/ 32808 h 60430"/>
                    <a:gd name="connsiteX20" fmla="*/ 33338 w 57150"/>
                    <a:gd name="connsiteY20" fmla="*/ 28046 h 60430"/>
                    <a:gd name="connsiteX21" fmla="*/ 26670 w 57150"/>
                    <a:gd name="connsiteY21" fmla="*/ 20426 h 60430"/>
                    <a:gd name="connsiteX22" fmla="*/ 22860 w 57150"/>
                    <a:gd name="connsiteY22" fmla="*/ 11853 h 60430"/>
                    <a:gd name="connsiteX23" fmla="*/ 20955 w 57150"/>
                    <a:gd name="connsiteY23" fmla="*/ 3281 h 60430"/>
                    <a:gd name="connsiteX24" fmla="*/ 20002 w 57150"/>
                    <a:gd name="connsiteY24" fmla="*/ 423 h 60430"/>
                    <a:gd name="connsiteX25" fmla="*/ 20002 w 57150"/>
                    <a:gd name="connsiteY25" fmla="*/ 423 h 60430"/>
                    <a:gd name="connsiteX26" fmla="*/ 21907 w 57150"/>
                    <a:gd name="connsiteY26" fmla="*/ 9948 h 60430"/>
                    <a:gd name="connsiteX27" fmla="*/ 25717 w 57150"/>
                    <a:gd name="connsiteY27" fmla="*/ 19473 h 60430"/>
                    <a:gd name="connsiteX28" fmla="*/ 32385 w 57150"/>
                    <a:gd name="connsiteY28" fmla="*/ 27093 h 60430"/>
                    <a:gd name="connsiteX29" fmla="*/ 41910 w 57150"/>
                    <a:gd name="connsiteY29" fmla="*/ 31856 h 60430"/>
                    <a:gd name="connsiteX30" fmla="*/ 55245 w 57150"/>
                    <a:gd name="connsiteY30" fmla="*/ 32808 h 60430"/>
                    <a:gd name="connsiteX31" fmla="*/ 57150 w 57150"/>
                    <a:gd name="connsiteY31" fmla="*/ 32808 h 60430"/>
                    <a:gd name="connsiteX32" fmla="*/ 57150 w 57150"/>
                    <a:gd name="connsiteY32" fmla="*/ 32808 h 60430"/>
                    <a:gd name="connsiteX33" fmla="*/ 41910 w 57150"/>
                    <a:gd name="connsiteY33" fmla="*/ 49001 h 60430"/>
                    <a:gd name="connsiteX34" fmla="*/ 33338 w 57150"/>
                    <a:gd name="connsiteY34" fmla="*/ 58526 h 60430"/>
                    <a:gd name="connsiteX35" fmla="*/ 32385 w 57150"/>
                    <a:gd name="connsiteY35" fmla="*/ 60431 h 60430"/>
                    <a:gd name="connsiteX36" fmla="*/ 32385 w 57150"/>
                    <a:gd name="connsiteY36" fmla="*/ 60431 h 60430"/>
                    <a:gd name="connsiteX37" fmla="*/ 27622 w 57150"/>
                    <a:gd name="connsiteY37" fmla="*/ 54716 h 60430"/>
                    <a:gd name="connsiteX38" fmla="*/ 20002 w 57150"/>
                    <a:gd name="connsiteY38" fmla="*/ 51858 h 60430"/>
                    <a:gd name="connsiteX39" fmla="*/ 12382 w 57150"/>
                    <a:gd name="connsiteY39" fmla="*/ 50906 h 60430"/>
                    <a:gd name="connsiteX40" fmla="*/ 5715 w 57150"/>
                    <a:gd name="connsiteY40" fmla="*/ 50906 h 60430"/>
                    <a:gd name="connsiteX41" fmla="*/ 3810 w 57150"/>
                    <a:gd name="connsiteY41" fmla="*/ 50906 h 60430"/>
                    <a:gd name="connsiteX42" fmla="*/ 2857 w 57150"/>
                    <a:gd name="connsiteY42" fmla="*/ 50906 h 60430"/>
                    <a:gd name="connsiteX43" fmla="*/ 2857 w 57150"/>
                    <a:gd name="connsiteY43" fmla="*/ 50906 h 60430"/>
                    <a:gd name="connsiteX44" fmla="*/ 2857 w 57150"/>
                    <a:gd name="connsiteY44" fmla="*/ 50906 h 60430"/>
                    <a:gd name="connsiteX45" fmla="*/ 0 w 57150"/>
                    <a:gd name="connsiteY45" fmla="*/ 42333 h 60430"/>
                    <a:gd name="connsiteX46" fmla="*/ 1905 w 57150"/>
                    <a:gd name="connsiteY46" fmla="*/ 32808 h 60430"/>
                    <a:gd name="connsiteX47" fmla="*/ 4763 w 57150"/>
                    <a:gd name="connsiteY47" fmla="*/ 25188 h 60430"/>
                    <a:gd name="connsiteX48" fmla="*/ 8572 w 57150"/>
                    <a:gd name="connsiteY48" fmla="*/ 17568 h 60430"/>
                    <a:gd name="connsiteX49" fmla="*/ 17145 w 57150"/>
                    <a:gd name="connsiteY49" fmla="*/ 2328 h 60430"/>
                    <a:gd name="connsiteX50" fmla="*/ 20002 w 57150"/>
                    <a:gd name="connsiteY50" fmla="*/ 423 h 60430"/>
                    <a:gd name="connsiteX51" fmla="*/ 20002 w 57150"/>
                    <a:gd name="connsiteY51" fmla="*/ 423 h 6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7150" h="60430">
                      <a:moveTo>
                        <a:pt x="20002" y="423"/>
                      </a:moveTo>
                      <a:cubicBezTo>
                        <a:pt x="17145" y="4233"/>
                        <a:pt x="14288" y="8996"/>
                        <a:pt x="12382" y="13758"/>
                      </a:cubicBezTo>
                      <a:cubicBezTo>
                        <a:pt x="10477" y="16616"/>
                        <a:pt x="8572" y="20426"/>
                        <a:pt x="6667" y="23283"/>
                      </a:cubicBezTo>
                      <a:cubicBezTo>
                        <a:pt x="5715" y="25188"/>
                        <a:pt x="4763" y="26141"/>
                        <a:pt x="4763" y="28046"/>
                      </a:cubicBezTo>
                      <a:cubicBezTo>
                        <a:pt x="3810" y="30903"/>
                        <a:pt x="2857" y="33761"/>
                        <a:pt x="1905" y="36618"/>
                      </a:cubicBezTo>
                      <a:cubicBezTo>
                        <a:pt x="952" y="39476"/>
                        <a:pt x="952" y="42333"/>
                        <a:pt x="952" y="45191"/>
                      </a:cubicBezTo>
                      <a:cubicBezTo>
                        <a:pt x="952" y="46143"/>
                        <a:pt x="1905" y="48048"/>
                        <a:pt x="1905" y="49001"/>
                      </a:cubicBezTo>
                      <a:cubicBezTo>
                        <a:pt x="1905" y="49953"/>
                        <a:pt x="2857" y="49953"/>
                        <a:pt x="2857" y="50906"/>
                      </a:cubicBezTo>
                      <a:cubicBezTo>
                        <a:pt x="2857" y="50906"/>
                        <a:pt x="2857" y="50906"/>
                        <a:pt x="3810" y="50906"/>
                      </a:cubicBezTo>
                      <a:cubicBezTo>
                        <a:pt x="4763" y="50906"/>
                        <a:pt x="6667" y="50906"/>
                        <a:pt x="7620" y="50906"/>
                      </a:cubicBezTo>
                      <a:cubicBezTo>
                        <a:pt x="10477" y="50906"/>
                        <a:pt x="13335" y="50906"/>
                        <a:pt x="15240" y="50906"/>
                      </a:cubicBezTo>
                      <a:cubicBezTo>
                        <a:pt x="18097" y="50906"/>
                        <a:pt x="20955" y="51858"/>
                        <a:pt x="23813" y="52811"/>
                      </a:cubicBezTo>
                      <a:cubicBezTo>
                        <a:pt x="26670" y="53763"/>
                        <a:pt x="28575" y="55668"/>
                        <a:pt x="30480" y="57573"/>
                      </a:cubicBezTo>
                      <a:cubicBezTo>
                        <a:pt x="30480" y="58526"/>
                        <a:pt x="31432" y="58526"/>
                        <a:pt x="31432" y="59478"/>
                      </a:cubicBezTo>
                      <a:cubicBezTo>
                        <a:pt x="31432" y="59478"/>
                        <a:pt x="31432" y="59478"/>
                        <a:pt x="32385" y="59478"/>
                      </a:cubicBezTo>
                      <a:cubicBezTo>
                        <a:pt x="33338" y="57573"/>
                        <a:pt x="35242" y="56621"/>
                        <a:pt x="36195" y="54716"/>
                      </a:cubicBezTo>
                      <a:cubicBezTo>
                        <a:pt x="40005" y="50906"/>
                        <a:pt x="43815" y="46143"/>
                        <a:pt x="47625" y="42333"/>
                      </a:cubicBezTo>
                      <a:cubicBezTo>
                        <a:pt x="50482" y="39476"/>
                        <a:pt x="53340" y="35666"/>
                        <a:pt x="57150" y="32808"/>
                      </a:cubicBezTo>
                      <a:cubicBezTo>
                        <a:pt x="57150" y="32808"/>
                        <a:pt x="57150" y="32808"/>
                        <a:pt x="57150" y="32808"/>
                      </a:cubicBezTo>
                      <a:cubicBezTo>
                        <a:pt x="52388" y="33761"/>
                        <a:pt x="47625" y="33761"/>
                        <a:pt x="42863" y="32808"/>
                      </a:cubicBezTo>
                      <a:cubicBezTo>
                        <a:pt x="39052" y="31856"/>
                        <a:pt x="36195" y="30903"/>
                        <a:pt x="33338" y="28046"/>
                      </a:cubicBezTo>
                      <a:cubicBezTo>
                        <a:pt x="30480" y="26141"/>
                        <a:pt x="28575" y="23283"/>
                        <a:pt x="26670" y="20426"/>
                      </a:cubicBezTo>
                      <a:cubicBezTo>
                        <a:pt x="24765" y="17568"/>
                        <a:pt x="23813" y="14711"/>
                        <a:pt x="22860" y="11853"/>
                      </a:cubicBezTo>
                      <a:cubicBezTo>
                        <a:pt x="21907" y="8996"/>
                        <a:pt x="21907" y="6138"/>
                        <a:pt x="20955" y="3281"/>
                      </a:cubicBezTo>
                      <a:cubicBezTo>
                        <a:pt x="20955" y="1376"/>
                        <a:pt x="20955" y="423"/>
                        <a:pt x="20002" y="423"/>
                      </a:cubicBezTo>
                      <a:cubicBezTo>
                        <a:pt x="20955" y="423"/>
                        <a:pt x="20002" y="-529"/>
                        <a:pt x="20002" y="423"/>
                      </a:cubicBezTo>
                      <a:cubicBezTo>
                        <a:pt x="20002" y="3281"/>
                        <a:pt x="20955" y="7091"/>
                        <a:pt x="21907" y="9948"/>
                      </a:cubicBezTo>
                      <a:cubicBezTo>
                        <a:pt x="22860" y="12806"/>
                        <a:pt x="23813" y="16616"/>
                        <a:pt x="25717" y="19473"/>
                      </a:cubicBezTo>
                      <a:cubicBezTo>
                        <a:pt x="27622" y="22331"/>
                        <a:pt x="29527" y="25188"/>
                        <a:pt x="32385" y="27093"/>
                      </a:cubicBezTo>
                      <a:cubicBezTo>
                        <a:pt x="35242" y="28998"/>
                        <a:pt x="38100" y="30903"/>
                        <a:pt x="41910" y="31856"/>
                      </a:cubicBezTo>
                      <a:cubicBezTo>
                        <a:pt x="46672" y="32808"/>
                        <a:pt x="50482" y="32808"/>
                        <a:pt x="55245" y="32808"/>
                      </a:cubicBezTo>
                      <a:cubicBezTo>
                        <a:pt x="56197" y="32808"/>
                        <a:pt x="56197" y="32808"/>
                        <a:pt x="57150" y="32808"/>
                      </a:cubicBezTo>
                      <a:cubicBezTo>
                        <a:pt x="57150" y="32808"/>
                        <a:pt x="57150" y="32808"/>
                        <a:pt x="57150" y="32808"/>
                      </a:cubicBezTo>
                      <a:cubicBezTo>
                        <a:pt x="52388" y="37571"/>
                        <a:pt x="47625" y="43286"/>
                        <a:pt x="41910" y="49001"/>
                      </a:cubicBezTo>
                      <a:cubicBezTo>
                        <a:pt x="39052" y="51858"/>
                        <a:pt x="36195" y="54716"/>
                        <a:pt x="33338" y="58526"/>
                      </a:cubicBezTo>
                      <a:cubicBezTo>
                        <a:pt x="33338" y="59478"/>
                        <a:pt x="32385" y="59478"/>
                        <a:pt x="32385" y="60431"/>
                      </a:cubicBezTo>
                      <a:cubicBezTo>
                        <a:pt x="32385" y="60431"/>
                        <a:pt x="32385" y="60431"/>
                        <a:pt x="32385" y="60431"/>
                      </a:cubicBezTo>
                      <a:cubicBezTo>
                        <a:pt x="31432" y="58526"/>
                        <a:pt x="29527" y="56621"/>
                        <a:pt x="27622" y="54716"/>
                      </a:cubicBezTo>
                      <a:cubicBezTo>
                        <a:pt x="25717" y="53763"/>
                        <a:pt x="22860" y="52811"/>
                        <a:pt x="20002" y="51858"/>
                      </a:cubicBezTo>
                      <a:cubicBezTo>
                        <a:pt x="17145" y="50906"/>
                        <a:pt x="15240" y="50906"/>
                        <a:pt x="12382" y="50906"/>
                      </a:cubicBezTo>
                      <a:cubicBezTo>
                        <a:pt x="10477" y="50906"/>
                        <a:pt x="7620" y="50906"/>
                        <a:pt x="5715" y="50906"/>
                      </a:cubicBezTo>
                      <a:cubicBezTo>
                        <a:pt x="4763" y="50906"/>
                        <a:pt x="4763" y="50906"/>
                        <a:pt x="3810" y="50906"/>
                      </a:cubicBezTo>
                      <a:cubicBezTo>
                        <a:pt x="3810" y="50906"/>
                        <a:pt x="2857" y="50906"/>
                        <a:pt x="2857" y="50906"/>
                      </a:cubicBezTo>
                      <a:cubicBezTo>
                        <a:pt x="2857" y="50906"/>
                        <a:pt x="2857" y="50906"/>
                        <a:pt x="2857" y="50906"/>
                      </a:cubicBezTo>
                      <a:cubicBezTo>
                        <a:pt x="2857" y="50906"/>
                        <a:pt x="2857" y="50906"/>
                        <a:pt x="2857" y="50906"/>
                      </a:cubicBezTo>
                      <a:cubicBezTo>
                        <a:pt x="952" y="48048"/>
                        <a:pt x="0" y="45191"/>
                        <a:pt x="0" y="42333"/>
                      </a:cubicBezTo>
                      <a:cubicBezTo>
                        <a:pt x="0" y="38523"/>
                        <a:pt x="952" y="35666"/>
                        <a:pt x="1905" y="32808"/>
                      </a:cubicBezTo>
                      <a:cubicBezTo>
                        <a:pt x="2857" y="29951"/>
                        <a:pt x="3810" y="28046"/>
                        <a:pt x="4763" y="25188"/>
                      </a:cubicBezTo>
                      <a:cubicBezTo>
                        <a:pt x="5715" y="22331"/>
                        <a:pt x="7620" y="20426"/>
                        <a:pt x="8572" y="17568"/>
                      </a:cubicBezTo>
                      <a:cubicBezTo>
                        <a:pt x="11430" y="12806"/>
                        <a:pt x="14288" y="7091"/>
                        <a:pt x="17145" y="2328"/>
                      </a:cubicBezTo>
                      <a:cubicBezTo>
                        <a:pt x="20002" y="1376"/>
                        <a:pt x="20002" y="423"/>
                        <a:pt x="20002" y="423"/>
                      </a:cubicBezTo>
                      <a:cubicBezTo>
                        <a:pt x="20955" y="423"/>
                        <a:pt x="20002" y="-529"/>
                        <a:pt x="20002" y="423"/>
                      </a:cubicBezTo>
                      <a:close/>
                    </a:path>
                  </a:pathLst>
                </a:custGeom>
                <a:solidFill>
                  <a:srgbClr val="889BA8"/>
                </a:solidFill>
                <a:ln w="9525" cap="flat">
                  <a:noFill/>
                  <a:prstDash val="solid"/>
                  <a:miter/>
                </a:ln>
              </p:spPr>
              <p:txBody>
                <a:bodyPr rtlCol="0" anchor="ctr"/>
                <a:lstStyle/>
                <a:p>
                  <a:endParaRPr lang="en-US"/>
                </a:p>
              </p:txBody>
            </p:sp>
          </p:grpSp>
          <p:sp>
            <p:nvSpPr>
              <p:cNvPr id="3232" name="Freeform: Shape 3231">
                <a:extLst>
                  <a:ext uri="{FF2B5EF4-FFF2-40B4-BE49-F238E27FC236}">
                    <a16:creationId xmlns:a16="http://schemas.microsoft.com/office/drawing/2014/main" id="{444E0E94-C063-4190-94EF-79253A98DD79}"/>
                  </a:ext>
                </a:extLst>
              </p:cNvPr>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 name="connsiteX6" fmla="*/ 38814 w 55006"/>
                  <a:gd name="connsiteY6" fmla="*/ 43815 h 58102"/>
                  <a:gd name="connsiteX7" fmla="*/ 29289 w 55006"/>
                  <a:gd name="connsiteY7" fmla="*/ 49530 h 58102"/>
                  <a:gd name="connsiteX8" fmla="*/ 15002 w 55006"/>
                  <a:gd name="connsiteY8" fmla="*/ 44767 h 58102"/>
                  <a:gd name="connsiteX9" fmla="*/ 13097 w 55006"/>
                  <a:gd name="connsiteY9" fmla="*/ 34290 h 58102"/>
                  <a:gd name="connsiteX10" fmla="*/ 38814 w 55006"/>
                  <a:gd name="connsiteY10" fmla="*/ 43815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moveTo>
                      <a:pt x="38814" y="43815"/>
                    </a:moveTo>
                    <a:cubicBezTo>
                      <a:pt x="34052" y="50482"/>
                      <a:pt x="31194" y="52388"/>
                      <a:pt x="29289" y="49530"/>
                    </a:cubicBezTo>
                    <a:cubicBezTo>
                      <a:pt x="27384" y="46672"/>
                      <a:pt x="21669" y="43815"/>
                      <a:pt x="15002" y="44767"/>
                    </a:cubicBezTo>
                    <a:cubicBezTo>
                      <a:pt x="9287" y="45720"/>
                      <a:pt x="6429" y="44767"/>
                      <a:pt x="13097" y="34290"/>
                    </a:cubicBezTo>
                    <a:cubicBezTo>
                      <a:pt x="23574" y="17145"/>
                      <a:pt x="46434" y="32385"/>
                      <a:pt x="38814" y="43815"/>
                    </a:cubicBezTo>
                    <a:close/>
                  </a:path>
                </a:pathLst>
              </a:custGeom>
              <a:solidFill>
                <a:srgbClr val="D0D2D6"/>
              </a:solidFill>
              <a:ln w="9525" cap="flat">
                <a:noFill/>
                <a:prstDash val="solid"/>
                <a:miter/>
              </a:ln>
            </p:spPr>
            <p:txBody>
              <a:bodyPr rtlCol="0" anchor="ctr"/>
              <a:lstStyle/>
              <a:p>
                <a:endParaRPr lang="en-US"/>
              </a:p>
            </p:txBody>
          </p:sp>
          <p:sp>
            <p:nvSpPr>
              <p:cNvPr id="3233" name="Freeform: Shape 3232">
                <a:extLst>
                  <a:ext uri="{FF2B5EF4-FFF2-40B4-BE49-F238E27FC236}">
                    <a16:creationId xmlns:a16="http://schemas.microsoft.com/office/drawing/2014/main" id="{AF6BF29D-9B51-490E-A9FD-011A48BB13B2}"/>
                  </a:ext>
                </a:extLst>
              </p:cNvPr>
              <p:cNvSpPr/>
              <p:nvPr/>
            </p:nvSpPr>
            <p:spPr>
              <a:xfrm>
                <a:off x="1465183" y="1214754"/>
                <a:ext cx="22621" cy="50482"/>
              </a:xfrm>
              <a:custGeom>
                <a:avLst/>
                <a:gdLst>
                  <a:gd name="connsiteX0" fmla="*/ 6429 w 22621"/>
                  <a:gd name="connsiteY0" fmla="*/ 31432 h 50482"/>
                  <a:gd name="connsiteX1" fmla="*/ 22622 w 22621"/>
                  <a:gd name="connsiteY1" fmla="*/ 12382 h 50482"/>
                  <a:gd name="connsiteX2" fmla="*/ 19764 w 22621"/>
                  <a:gd name="connsiteY2" fmla="*/ 0 h 50482"/>
                  <a:gd name="connsiteX3" fmla="*/ 6429 w 22621"/>
                  <a:gd name="connsiteY3" fmla="*/ 22860 h 50482"/>
                  <a:gd name="connsiteX4" fmla="*/ 2619 w 22621"/>
                  <a:gd name="connsiteY4" fmla="*/ 50482 h 50482"/>
                  <a:gd name="connsiteX5" fmla="*/ 5477 w 22621"/>
                  <a:gd name="connsiteY5" fmla="*/ 50482 h 50482"/>
                  <a:gd name="connsiteX6" fmla="*/ 6429 w 22621"/>
                  <a:gd name="connsiteY6" fmla="*/ 31432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 h="50482">
                    <a:moveTo>
                      <a:pt x="6429" y="31432"/>
                    </a:moveTo>
                    <a:cubicBezTo>
                      <a:pt x="11192" y="21907"/>
                      <a:pt x="16907" y="10477"/>
                      <a:pt x="22622" y="12382"/>
                    </a:cubicBezTo>
                    <a:cubicBezTo>
                      <a:pt x="21669" y="8572"/>
                      <a:pt x="20717" y="3810"/>
                      <a:pt x="19764" y="0"/>
                    </a:cubicBezTo>
                    <a:cubicBezTo>
                      <a:pt x="15002" y="6667"/>
                      <a:pt x="11192" y="14288"/>
                      <a:pt x="6429" y="22860"/>
                    </a:cubicBezTo>
                    <a:cubicBezTo>
                      <a:pt x="6429" y="22860"/>
                      <a:pt x="-5001" y="41910"/>
                      <a:pt x="2619" y="50482"/>
                    </a:cubicBezTo>
                    <a:cubicBezTo>
                      <a:pt x="2619" y="50482"/>
                      <a:pt x="3572" y="50482"/>
                      <a:pt x="5477" y="50482"/>
                    </a:cubicBezTo>
                    <a:cubicBezTo>
                      <a:pt x="2619" y="44767"/>
                      <a:pt x="3572" y="38100"/>
                      <a:pt x="6429" y="31432"/>
                    </a:cubicBezTo>
                    <a:close/>
                  </a:path>
                </a:pathLst>
              </a:custGeom>
              <a:solidFill>
                <a:srgbClr val="D0D2D6"/>
              </a:solidFill>
              <a:ln w="9525" cap="flat">
                <a:noFill/>
                <a:prstDash val="solid"/>
                <a:miter/>
              </a:ln>
            </p:spPr>
            <p:txBody>
              <a:bodyPr rtlCol="0" anchor="ctr"/>
              <a:lstStyle/>
              <a:p>
                <a:endParaRPr lang="en-US"/>
              </a:p>
            </p:txBody>
          </p:sp>
        </p:grpSp>
        <p:grpSp>
          <p:nvGrpSpPr>
            <p:cNvPr id="3234" name="Graphic 4">
              <a:extLst>
                <a:ext uri="{FF2B5EF4-FFF2-40B4-BE49-F238E27FC236}">
                  <a16:creationId xmlns:a16="http://schemas.microsoft.com/office/drawing/2014/main" id="{02F7C0CA-AA61-46AE-8A4A-A7E5D8C00643}"/>
                </a:ext>
              </a:extLst>
            </p:cNvPr>
            <p:cNvGrpSpPr/>
            <p:nvPr/>
          </p:nvGrpSpPr>
          <p:grpSpPr>
            <a:xfrm>
              <a:off x="1385887" y="1168082"/>
              <a:ext cx="34051" cy="40004"/>
              <a:chOff x="1385887" y="1168082"/>
              <a:chExt cx="34051" cy="40004"/>
            </a:xfrm>
          </p:grpSpPr>
          <p:grpSp>
            <p:nvGrpSpPr>
              <p:cNvPr id="3235" name="Graphic 4">
                <a:extLst>
                  <a:ext uri="{FF2B5EF4-FFF2-40B4-BE49-F238E27FC236}">
                    <a16:creationId xmlns:a16="http://schemas.microsoft.com/office/drawing/2014/main" id="{79C7EF78-1EC3-4C5B-9215-819C7332B9DB}"/>
                  </a:ext>
                </a:extLst>
              </p:cNvPr>
              <p:cNvGrpSpPr/>
              <p:nvPr/>
            </p:nvGrpSpPr>
            <p:grpSpPr>
              <a:xfrm>
                <a:off x="1386839" y="1168082"/>
                <a:ext cx="33099" cy="40004"/>
                <a:chOff x="1386839" y="1168082"/>
                <a:chExt cx="33099" cy="40004"/>
              </a:xfrm>
            </p:grpSpPr>
            <p:sp>
              <p:nvSpPr>
                <p:cNvPr id="3236" name="Freeform: Shape 3235">
                  <a:extLst>
                    <a:ext uri="{FF2B5EF4-FFF2-40B4-BE49-F238E27FC236}">
                      <a16:creationId xmlns:a16="http://schemas.microsoft.com/office/drawing/2014/main" id="{692EED9C-4FC9-41E9-BE1B-E48FFB7FA96A}"/>
                    </a:ext>
                  </a:extLst>
                </p:cNvPr>
                <p:cNvSpPr/>
                <p:nvPr/>
              </p:nvSpPr>
              <p:spPr>
                <a:xfrm>
                  <a:off x="1386839" y="1169034"/>
                  <a:ext cx="31013" cy="39052"/>
                </a:xfrm>
                <a:custGeom>
                  <a:avLst/>
                  <a:gdLst>
                    <a:gd name="connsiteX0" fmla="*/ 24765 w 31013"/>
                    <a:gd name="connsiteY0" fmla="*/ 37148 h 39052"/>
                    <a:gd name="connsiteX1" fmla="*/ 30480 w 31013"/>
                    <a:gd name="connsiteY1" fmla="*/ 23813 h 39052"/>
                    <a:gd name="connsiteX2" fmla="*/ 28575 w 31013"/>
                    <a:gd name="connsiteY2" fmla="*/ 8573 h 39052"/>
                    <a:gd name="connsiteX3" fmla="*/ 20955 w 31013"/>
                    <a:gd name="connsiteY3" fmla="*/ 5715 h 39052"/>
                    <a:gd name="connsiteX4" fmla="*/ 5715 w 31013"/>
                    <a:gd name="connsiteY4" fmla="*/ 0 h 39052"/>
                    <a:gd name="connsiteX5" fmla="*/ 0 w 31013"/>
                    <a:gd name="connsiteY5" fmla="*/ 39052 h 39052"/>
                    <a:gd name="connsiteX6" fmla="*/ 5715 w 31013"/>
                    <a:gd name="connsiteY6" fmla="*/ 38100 h 39052"/>
                    <a:gd name="connsiteX7" fmla="*/ 24765 w 31013"/>
                    <a:gd name="connsiteY7" fmla="*/ 37148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3" h="39052">
                      <a:moveTo>
                        <a:pt x="24765" y="37148"/>
                      </a:moveTo>
                      <a:cubicBezTo>
                        <a:pt x="24765" y="37148"/>
                        <a:pt x="28575" y="35242"/>
                        <a:pt x="30480" y="23813"/>
                      </a:cubicBez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30480"/>
                        <a:pt x="24765" y="37148"/>
                        <a:pt x="24765" y="37148"/>
                      </a:cubicBezTo>
                      <a:close/>
                    </a:path>
                  </a:pathLst>
                </a:custGeom>
                <a:solidFill>
                  <a:srgbClr val="FFFFFF"/>
                </a:solidFill>
                <a:ln w="9525" cap="flat">
                  <a:noFill/>
                  <a:prstDash val="solid"/>
                  <a:miter/>
                </a:ln>
              </p:spPr>
              <p:txBody>
                <a:bodyPr rtlCol="0" anchor="ctr"/>
                <a:lstStyle/>
                <a:p>
                  <a:endParaRPr lang="en-US"/>
                </a:p>
              </p:txBody>
            </p:sp>
            <p:sp>
              <p:nvSpPr>
                <p:cNvPr id="3237" name="Freeform: Shape 3236">
                  <a:extLst>
                    <a:ext uri="{FF2B5EF4-FFF2-40B4-BE49-F238E27FC236}">
                      <a16:creationId xmlns:a16="http://schemas.microsoft.com/office/drawing/2014/main" id="{CD9A2D10-2E5C-4BD0-AFF7-4E920180EC10}"/>
                    </a:ext>
                  </a:extLst>
                </p:cNvPr>
                <p:cNvSpPr/>
                <p:nvPr/>
              </p:nvSpPr>
              <p:spPr>
                <a:xfrm>
                  <a:off x="1386839" y="1168082"/>
                  <a:ext cx="33099" cy="39052"/>
                </a:xfrm>
                <a:custGeom>
                  <a:avLst/>
                  <a:gdLst>
                    <a:gd name="connsiteX0" fmla="*/ 24765 w 33099"/>
                    <a:gd name="connsiteY0" fmla="*/ 38100 h 39052"/>
                    <a:gd name="connsiteX1" fmla="*/ 25718 w 33099"/>
                    <a:gd name="connsiteY1" fmla="*/ 37148 h 39052"/>
                    <a:gd name="connsiteX2" fmla="*/ 28575 w 33099"/>
                    <a:gd name="connsiteY2" fmla="*/ 33338 h 39052"/>
                    <a:gd name="connsiteX3" fmla="*/ 31433 w 33099"/>
                    <a:gd name="connsiteY3" fmla="*/ 23813 h 39052"/>
                    <a:gd name="connsiteX4" fmla="*/ 31433 w 33099"/>
                    <a:gd name="connsiteY4" fmla="*/ 15240 h 39052"/>
                    <a:gd name="connsiteX5" fmla="*/ 29527 w 33099"/>
                    <a:gd name="connsiteY5" fmla="*/ 10477 h 39052"/>
                    <a:gd name="connsiteX6" fmla="*/ 28575 w 33099"/>
                    <a:gd name="connsiteY6" fmla="*/ 8573 h 39052"/>
                    <a:gd name="connsiteX7" fmla="*/ 27623 w 33099"/>
                    <a:gd name="connsiteY7" fmla="*/ 8573 h 39052"/>
                    <a:gd name="connsiteX8" fmla="*/ 24765 w 33099"/>
                    <a:gd name="connsiteY8" fmla="*/ 7620 h 39052"/>
                    <a:gd name="connsiteX9" fmla="*/ 20002 w 33099"/>
                    <a:gd name="connsiteY9" fmla="*/ 5715 h 39052"/>
                    <a:gd name="connsiteX10" fmla="*/ 7620 w 33099"/>
                    <a:gd name="connsiteY10" fmla="*/ 952 h 39052"/>
                    <a:gd name="connsiteX11" fmla="*/ 4763 w 33099"/>
                    <a:gd name="connsiteY11" fmla="*/ 0 h 39052"/>
                    <a:gd name="connsiteX12" fmla="*/ 4763 w 33099"/>
                    <a:gd name="connsiteY12" fmla="*/ 0 h 39052"/>
                    <a:gd name="connsiteX13" fmla="*/ 5715 w 33099"/>
                    <a:gd name="connsiteY13" fmla="*/ 13335 h 39052"/>
                    <a:gd name="connsiteX14" fmla="*/ 3810 w 33099"/>
                    <a:gd name="connsiteY14" fmla="*/ 30480 h 39052"/>
                    <a:gd name="connsiteX15" fmla="*/ 0 w 33099"/>
                    <a:gd name="connsiteY15" fmla="*/ 39052 h 39052"/>
                    <a:gd name="connsiteX16" fmla="*/ 0 w 33099"/>
                    <a:gd name="connsiteY16" fmla="*/ 39052 h 39052"/>
                    <a:gd name="connsiteX17" fmla="*/ 4763 w 33099"/>
                    <a:gd name="connsiteY17" fmla="*/ 39052 h 39052"/>
                    <a:gd name="connsiteX18" fmla="*/ 5715 w 33099"/>
                    <a:gd name="connsiteY18" fmla="*/ 39052 h 39052"/>
                    <a:gd name="connsiteX19" fmla="*/ 6668 w 33099"/>
                    <a:gd name="connsiteY19" fmla="*/ 39052 h 39052"/>
                    <a:gd name="connsiteX20" fmla="*/ 6668 w 33099"/>
                    <a:gd name="connsiteY20" fmla="*/ 39052 h 39052"/>
                    <a:gd name="connsiteX21" fmla="*/ 7620 w 33099"/>
                    <a:gd name="connsiteY21" fmla="*/ 38100 h 39052"/>
                    <a:gd name="connsiteX22" fmla="*/ 9525 w 33099"/>
                    <a:gd name="connsiteY22" fmla="*/ 37148 h 39052"/>
                    <a:gd name="connsiteX23" fmla="*/ 12383 w 33099"/>
                    <a:gd name="connsiteY23" fmla="*/ 35242 h 39052"/>
                    <a:gd name="connsiteX24" fmla="*/ 22860 w 33099"/>
                    <a:gd name="connsiteY24" fmla="*/ 36195 h 39052"/>
                    <a:gd name="connsiteX25" fmla="*/ 24765 w 33099"/>
                    <a:gd name="connsiteY25" fmla="*/ 38100 h 39052"/>
                    <a:gd name="connsiteX26" fmla="*/ 24765 w 33099"/>
                    <a:gd name="connsiteY26" fmla="*/ 38100 h 39052"/>
                    <a:gd name="connsiteX27" fmla="*/ 19050 w 33099"/>
                    <a:gd name="connsiteY27" fmla="*/ 35242 h 39052"/>
                    <a:gd name="connsiteX28" fmla="*/ 13335 w 33099"/>
                    <a:gd name="connsiteY28" fmla="*/ 35242 h 39052"/>
                    <a:gd name="connsiteX29" fmla="*/ 6668 w 33099"/>
                    <a:gd name="connsiteY29" fmla="*/ 39052 h 39052"/>
                    <a:gd name="connsiteX30" fmla="*/ 6668 w 33099"/>
                    <a:gd name="connsiteY30" fmla="*/ 39052 h 39052"/>
                    <a:gd name="connsiteX31" fmla="*/ 6668 w 33099"/>
                    <a:gd name="connsiteY31" fmla="*/ 39052 h 39052"/>
                    <a:gd name="connsiteX32" fmla="*/ 5715 w 33099"/>
                    <a:gd name="connsiteY32" fmla="*/ 39052 h 39052"/>
                    <a:gd name="connsiteX33" fmla="*/ 952 w 33099"/>
                    <a:gd name="connsiteY33" fmla="*/ 39052 h 39052"/>
                    <a:gd name="connsiteX34" fmla="*/ 952 w 33099"/>
                    <a:gd name="connsiteY34" fmla="*/ 39052 h 39052"/>
                    <a:gd name="connsiteX35" fmla="*/ 5715 w 33099"/>
                    <a:gd name="connsiteY35" fmla="*/ 22860 h 39052"/>
                    <a:gd name="connsiteX36" fmla="*/ 6668 w 33099"/>
                    <a:gd name="connsiteY36" fmla="*/ 6667 h 39052"/>
                    <a:gd name="connsiteX37" fmla="*/ 6668 w 33099"/>
                    <a:gd name="connsiteY37" fmla="*/ 0 h 39052"/>
                    <a:gd name="connsiteX38" fmla="*/ 6668 w 33099"/>
                    <a:gd name="connsiteY38" fmla="*/ 0 h 39052"/>
                    <a:gd name="connsiteX39" fmla="*/ 21908 w 33099"/>
                    <a:gd name="connsiteY39" fmla="*/ 5715 h 39052"/>
                    <a:gd name="connsiteX40" fmla="*/ 24765 w 33099"/>
                    <a:gd name="connsiteY40" fmla="*/ 6667 h 39052"/>
                    <a:gd name="connsiteX41" fmla="*/ 29527 w 33099"/>
                    <a:gd name="connsiteY41" fmla="*/ 8573 h 39052"/>
                    <a:gd name="connsiteX42" fmla="*/ 29527 w 33099"/>
                    <a:gd name="connsiteY42" fmla="*/ 8573 h 39052"/>
                    <a:gd name="connsiteX43" fmla="*/ 29527 w 33099"/>
                    <a:gd name="connsiteY43" fmla="*/ 8573 h 39052"/>
                    <a:gd name="connsiteX44" fmla="*/ 30480 w 33099"/>
                    <a:gd name="connsiteY44" fmla="*/ 9525 h 39052"/>
                    <a:gd name="connsiteX45" fmla="*/ 32385 w 33099"/>
                    <a:gd name="connsiteY45" fmla="*/ 13335 h 39052"/>
                    <a:gd name="connsiteX46" fmla="*/ 32385 w 33099"/>
                    <a:gd name="connsiteY46" fmla="*/ 20955 h 39052"/>
                    <a:gd name="connsiteX47" fmla="*/ 30480 w 33099"/>
                    <a:gd name="connsiteY47" fmla="*/ 30480 h 39052"/>
                    <a:gd name="connsiteX48" fmla="*/ 27623 w 33099"/>
                    <a:gd name="connsiteY48" fmla="*/ 35242 h 39052"/>
                    <a:gd name="connsiteX49" fmla="*/ 24765 w 33099"/>
                    <a:gd name="connsiteY49" fmla="*/ 38100 h 39052"/>
                    <a:gd name="connsiteX50" fmla="*/ 24765 w 33099"/>
                    <a:gd name="connsiteY50" fmla="*/ 38100 h 39052"/>
                    <a:gd name="connsiteX51" fmla="*/ 24765 w 33099"/>
                    <a:gd name="connsiteY51" fmla="*/ 3810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099" h="39052">
                      <a:moveTo>
                        <a:pt x="24765" y="38100"/>
                      </a:moveTo>
                      <a:cubicBezTo>
                        <a:pt x="24765" y="38100"/>
                        <a:pt x="25718" y="37148"/>
                        <a:pt x="25718" y="37148"/>
                      </a:cubicBezTo>
                      <a:cubicBezTo>
                        <a:pt x="26670" y="36195"/>
                        <a:pt x="27623" y="34290"/>
                        <a:pt x="28575" y="33338"/>
                      </a:cubicBezTo>
                      <a:cubicBezTo>
                        <a:pt x="29527" y="30480"/>
                        <a:pt x="30480" y="27623"/>
                        <a:pt x="31433" y="23813"/>
                      </a:cubicBezTo>
                      <a:cubicBezTo>
                        <a:pt x="32385" y="20955"/>
                        <a:pt x="32385" y="18098"/>
                        <a:pt x="31433" y="15240"/>
                      </a:cubicBezTo>
                      <a:cubicBezTo>
                        <a:pt x="31433" y="13335"/>
                        <a:pt x="30480" y="12382"/>
                        <a:pt x="29527" y="10477"/>
                      </a:cubicBezTo>
                      <a:cubicBezTo>
                        <a:pt x="29527" y="9525"/>
                        <a:pt x="28575" y="9525"/>
                        <a:pt x="28575" y="8573"/>
                      </a:cubicBezTo>
                      <a:cubicBezTo>
                        <a:pt x="28575" y="8573"/>
                        <a:pt x="27623" y="8573"/>
                        <a:pt x="27623" y="8573"/>
                      </a:cubicBezTo>
                      <a:cubicBezTo>
                        <a:pt x="26670" y="8573"/>
                        <a:pt x="25718" y="7620"/>
                        <a:pt x="24765" y="7620"/>
                      </a:cubicBezTo>
                      <a:cubicBezTo>
                        <a:pt x="22860" y="6667"/>
                        <a:pt x="21908" y="6667"/>
                        <a:pt x="20002" y="5715"/>
                      </a:cubicBezTo>
                      <a:cubicBezTo>
                        <a:pt x="16193" y="3810"/>
                        <a:pt x="11430" y="2857"/>
                        <a:pt x="7620" y="952"/>
                      </a:cubicBezTo>
                      <a:cubicBezTo>
                        <a:pt x="6668" y="952"/>
                        <a:pt x="5715" y="0"/>
                        <a:pt x="4763" y="0"/>
                      </a:cubicBezTo>
                      <a:cubicBezTo>
                        <a:pt x="4763" y="0"/>
                        <a:pt x="4763" y="0"/>
                        <a:pt x="4763" y="0"/>
                      </a:cubicBezTo>
                      <a:cubicBezTo>
                        <a:pt x="4763" y="4763"/>
                        <a:pt x="5715" y="8573"/>
                        <a:pt x="5715" y="13335"/>
                      </a:cubicBezTo>
                      <a:cubicBezTo>
                        <a:pt x="5715" y="19050"/>
                        <a:pt x="4763" y="24765"/>
                        <a:pt x="3810" y="30480"/>
                      </a:cubicBezTo>
                      <a:cubicBezTo>
                        <a:pt x="2858" y="33338"/>
                        <a:pt x="1905" y="36195"/>
                        <a:pt x="0" y="39052"/>
                      </a:cubicBezTo>
                      <a:cubicBezTo>
                        <a:pt x="0" y="39052"/>
                        <a:pt x="0" y="39052"/>
                        <a:pt x="0" y="39052"/>
                      </a:cubicBezTo>
                      <a:cubicBezTo>
                        <a:pt x="1905" y="39052"/>
                        <a:pt x="2858" y="39052"/>
                        <a:pt x="4763" y="39052"/>
                      </a:cubicBezTo>
                      <a:cubicBezTo>
                        <a:pt x="4763" y="39052"/>
                        <a:pt x="5715" y="39052"/>
                        <a:pt x="5715" y="39052"/>
                      </a:cubicBezTo>
                      <a:cubicBezTo>
                        <a:pt x="5715" y="39052"/>
                        <a:pt x="5715" y="39052"/>
                        <a:pt x="6668" y="39052"/>
                      </a:cubicBezTo>
                      <a:cubicBezTo>
                        <a:pt x="6668" y="39052"/>
                        <a:pt x="6668" y="39052"/>
                        <a:pt x="6668" y="39052"/>
                      </a:cubicBezTo>
                      <a:cubicBezTo>
                        <a:pt x="6668" y="39052"/>
                        <a:pt x="7620" y="38100"/>
                        <a:pt x="7620" y="38100"/>
                      </a:cubicBezTo>
                      <a:cubicBezTo>
                        <a:pt x="8573" y="38100"/>
                        <a:pt x="8573" y="37148"/>
                        <a:pt x="9525" y="37148"/>
                      </a:cubicBezTo>
                      <a:cubicBezTo>
                        <a:pt x="10477" y="36195"/>
                        <a:pt x="11430" y="36195"/>
                        <a:pt x="12383" y="35242"/>
                      </a:cubicBezTo>
                      <a:cubicBezTo>
                        <a:pt x="16193" y="34290"/>
                        <a:pt x="19050" y="34290"/>
                        <a:pt x="22860" y="36195"/>
                      </a:cubicBezTo>
                      <a:cubicBezTo>
                        <a:pt x="22860" y="37148"/>
                        <a:pt x="23813" y="38100"/>
                        <a:pt x="24765" y="38100"/>
                      </a:cubicBezTo>
                      <a:cubicBezTo>
                        <a:pt x="24765" y="38100"/>
                        <a:pt x="24765" y="38100"/>
                        <a:pt x="24765" y="38100"/>
                      </a:cubicBezTo>
                      <a:cubicBezTo>
                        <a:pt x="22860" y="37148"/>
                        <a:pt x="20955" y="36195"/>
                        <a:pt x="19050" y="35242"/>
                      </a:cubicBezTo>
                      <a:cubicBezTo>
                        <a:pt x="17145" y="35242"/>
                        <a:pt x="15240" y="35242"/>
                        <a:pt x="13335" y="35242"/>
                      </a:cubicBezTo>
                      <a:cubicBezTo>
                        <a:pt x="10477" y="36195"/>
                        <a:pt x="8573" y="37148"/>
                        <a:pt x="6668" y="39052"/>
                      </a:cubicBezTo>
                      <a:cubicBezTo>
                        <a:pt x="6668" y="39052"/>
                        <a:pt x="6668" y="39052"/>
                        <a:pt x="6668" y="39052"/>
                      </a:cubicBezTo>
                      <a:cubicBezTo>
                        <a:pt x="6668" y="39052"/>
                        <a:pt x="6668" y="39052"/>
                        <a:pt x="6668" y="39052"/>
                      </a:cubicBezTo>
                      <a:cubicBezTo>
                        <a:pt x="6668" y="39052"/>
                        <a:pt x="5715" y="39052"/>
                        <a:pt x="5715" y="39052"/>
                      </a:cubicBezTo>
                      <a:cubicBezTo>
                        <a:pt x="3810" y="39052"/>
                        <a:pt x="2858" y="39052"/>
                        <a:pt x="952" y="39052"/>
                      </a:cubicBezTo>
                      <a:cubicBezTo>
                        <a:pt x="952" y="39052"/>
                        <a:pt x="952" y="39052"/>
                        <a:pt x="952" y="39052"/>
                      </a:cubicBezTo>
                      <a:cubicBezTo>
                        <a:pt x="3810" y="34290"/>
                        <a:pt x="4763" y="28575"/>
                        <a:pt x="5715" y="22860"/>
                      </a:cubicBezTo>
                      <a:cubicBezTo>
                        <a:pt x="6668" y="18098"/>
                        <a:pt x="6668" y="12382"/>
                        <a:pt x="6668" y="6667"/>
                      </a:cubicBezTo>
                      <a:cubicBezTo>
                        <a:pt x="6668" y="4763"/>
                        <a:pt x="6668" y="1905"/>
                        <a:pt x="6668" y="0"/>
                      </a:cubicBezTo>
                      <a:cubicBezTo>
                        <a:pt x="6668" y="0"/>
                        <a:pt x="6668" y="0"/>
                        <a:pt x="6668" y="0"/>
                      </a:cubicBezTo>
                      <a:cubicBezTo>
                        <a:pt x="11430" y="1905"/>
                        <a:pt x="17145" y="3810"/>
                        <a:pt x="21908" y="5715"/>
                      </a:cubicBezTo>
                      <a:cubicBezTo>
                        <a:pt x="22860" y="5715"/>
                        <a:pt x="23813" y="6667"/>
                        <a:pt x="24765" y="6667"/>
                      </a:cubicBezTo>
                      <a:cubicBezTo>
                        <a:pt x="26670" y="7620"/>
                        <a:pt x="27623" y="7620"/>
                        <a:pt x="29527" y="8573"/>
                      </a:cubicBezTo>
                      <a:cubicBezTo>
                        <a:pt x="29527" y="8573"/>
                        <a:pt x="29527" y="8573"/>
                        <a:pt x="29527" y="8573"/>
                      </a:cubicBezTo>
                      <a:cubicBezTo>
                        <a:pt x="29527" y="8573"/>
                        <a:pt x="29527" y="8573"/>
                        <a:pt x="29527" y="8573"/>
                      </a:cubicBezTo>
                      <a:cubicBezTo>
                        <a:pt x="29527" y="8573"/>
                        <a:pt x="29527" y="8573"/>
                        <a:pt x="30480" y="9525"/>
                      </a:cubicBezTo>
                      <a:cubicBezTo>
                        <a:pt x="31433" y="10477"/>
                        <a:pt x="31433" y="11430"/>
                        <a:pt x="32385" y="13335"/>
                      </a:cubicBezTo>
                      <a:cubicBezTo>
                        <a:pt x="33338" y="16192"/>
                        <a:pt x="33338" y="18098"/>
                        <a:pt x="32385" y="20955"/>
                      </a:cubicBezTo>
                      <a:cubicBezTo>
                        <a:pt x="32385" y="24765"/>
                        <a:pt x="31433" y="27623"/>
                        <a:pt x="30480" y="30480"/>
                      </a:cubicBezTo>
                      <a:cubicBezTo>
                        <a:pt x="29527" y="32385"/>
                        <a:pt x="29527" y="34290"/>
                        <a:pt x="27623" y="35242"/>
                      </a:cubicBezTo>
                      <a:cubicBezTo>
                        <a:pt x="25718" y="37148"/>
                        <a:pt x="24765" y="38100"/>
                        <a:pt x="24765" y="38100"/>
                      </a:cubicBezTo>
                      <a:cubicBezTo>
                        <a:pt x="23813" y="38100"/>
                        <a:pt x="23813" y="38100"/>
                        <a:pt x="24765" y="38100"/>
                      </a:cubicBezTo>
                      <a:cubicBezTo>
                        <a:pt x="23813" y="38100"/>
                        <a:pt x="24765" y="38100"/>
                        <a:pt x="24765" y="38100"/>
                      </a:cubicBezTo>
                      <a:close/>
                    </a:path>
                  </a:pathLst>
                </a:custGeom>
                <a:solidFill>
                  <a:srgbClr val="889BA8"/>
                </a:solidFill>
                <a:ln w="9525" cap="flat">
                  <a:noFill/>
                  <a:prstDash val="solid"/>
                  <a:miter/>
                </a:ln>
              </p:spPr>
              <p:txBody>
                <a:bodyPr rtlCol="0" anchor="ctr"/>
                <a:lstStyle/>
                <a:p>
                  <a:endParaRPr lang="en-US"/>
                </a:p>
              </p:txBody>
            </p:sp>
          </p:grpSp>
          <p:sp>
            <p:nvSpPr>
              <p:cNvPr id="3238" name="Freeform: Shape 3237">
                <a:extLst>
                  <a:ext uri="{FF2B5EF4-FFF2-40B4-BE49-F238E27FC236}">
                    <a16:creationId xmlns:a16="http://schemas.microsoft.com/office/drawing/2014/main" id="{70DBB1FC-B242-4315-8911-A81306982D6A}"/>
                  </a:ext>
                </a:extLst>
              </p:cNvPr>
              <p:cNvSpPr/>
              <p:nvPr/>
            </p:nvSpPr>
            <p:spPr>
              <a:xfrm>
                <a:off x="1386839" y="1169034"/>
                <a:ext cx="31013" cy="39052"/>
              </a:xfrm>
              <a:custGeom>
                <a:avLst/>
                <a:gdLst>
                  <a:gd name="connsiteX0" fmla="*/ 30480 w 31013"/>
                  <a:gd name="connsiteY0" fmla="*/ 23813 h 39052"/>
                  <a:gd name="connsiteX1" fmla="*/ 28575 w 31013"/>
                  <a:gd name="connsiteY1" fmla="*/ 8573 h 39052"/>
                  <a:gd name="connsiteX2" fmla="*/ 20955 w 31013"/>
                  <a:gd name="connsiteY2" fmla="*/ 5715 h 39052"/>
                  <a:gd name="connsiteX3" fmla="*/ 5715 w 31013"/>
                  <a:gd name="connsiteY3" fmla="*/ 0 h 39052"/>
                  <a:gd name="connsiteX4" fmla="*/ 0 w 31013"/>
                  <a:gd name="connsiteY4" fmla="*/ 39052 h 39052"/>
                  <a:gd name="connsiteX5" fmla="*/ 5715 w 31013"/>
                  <a:gd name="connsiteY5" fmla="*/ 38100 h 39052"/>
                  <a:gd name="connsiteX6" fmla="*/ 23813 w 31013"/>
                  <a:gd name="connsiteY6" fmla="*/ 37148 h 39052"/>
                  <a:gd name="connsiteX7" fmla="*/ 30480 w 31013"/>
                  <a:gd name="connsiteY7" fmla="*/ 23813 h 39052"/>
                  <a:gd name="connsiteX8" fmla="*/ 18098 w 31013"/>
                  <a:gd name="connsiteY8" fmla="*/ 24765 h 39052"/>
                  <a:gd name="connsiteX9" fmla="*/ 8573 w 31013"/>
                  <a:gd name="connsiteY9" fmla="*/ 12383 h 39052"/>
                  <a:gd name="connsiteX10" fmla="*/ 14288 w 31013"/>
                  <a:gd name="connsiteY10" fmla="*/ 5715 h 39052"/>
                  <a:gd name="connsiteX11" fmla="*/ 28575 w 31013"/>
                  <a:gd name="connsiteY11" fmla="*/ 16192 h 39052"/>
                  <a:gd name="connsiteX12" fmla="*/ 18098 w 31013"/>
                  <a:gd name="connsiteY12" fmla="*/ 2476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13" h="39052">
                    <a:moveTo>
                      <a:pt x="30480" y="23813"/>
                    </a:move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29527"/>
                      <a:pt x="23813" y="37148"/>
                      <a:pt x="23813" y="37148"/>
                    </a:cubicBezTo>
                    <a:cubicBezTo>
                      <a:pt x="23813" y="37148"/>
                      <a:pt x="28575" y="35242"/>
                      <a:pt x="30480" y="23813"/>
                    </a:cubicBezTo>
                    <a:close/>
                    <a:moveTo>
                      <a:pt x="18098" y="24765"/>
                    </a:moveTo>
                    <a:cubicBezTo>
                      <a:pt x="9525" y="22860"/>
                      <a:pt x="8573" y="19050"/>
                      <a:pt x="8573" y="12383"/>
                    </a:cubicBezTo>
                    <a:cubicBezTo>
                      <a:pt x="8573" y="5715"/>
                      <a:pt x="7620" y="3810"/>
                      <a:pt x="14288" y="5715"/>
                    </a:cubicBezTo>
                    <a:cubicBezTo>
                      <a:pt x="24765" y="9525"/>
                      <a:pt x="29527" y="10477"/>
                      <a:pt x="28575" y="16192"/>
                    </a:cubicBezTo>
                    <a:cubicBezTo>
                      <a:pt x="26670" y="21908"/>
                      <a:pt x="25718" y="26670"/>
                      <a:pt x="18098" y="24765"/>
                    </a:cubicBezTo>
                    <a:close/>
                  </a:path>
                </a:pathLst>
              </a:custGeom>
              <a:solidFill>
                <a:srgbClr val="D0D2D6"/>
              </a:solidFill>
              <a:ln w="9525" cap="flat">
                <a:noFill/>
                <a:prstDash val="solid"/>
                <a:miter/>
              </a:ln>
            </p:spPr>
            <p:txBody>
              <a:bodyPr rtlCol="0" anchor="ctr"/>
              <a:lstStyle/>
              <a:p>
                <a:endParaRPr lang="en-US"/>
              </a:p>
            </p:txBody>
          </p:sp>
          <p:sp>
            <p:nvSpPr>
              <p:cNvPr id="3239" name="Freeform: Shape 3238">
                <a:extLst>
                  <a:ext uri="{FF2B5EF4-FFF2-40B4-BE49-F238E27FC236}">
                    <a16:creationId xmlns:a16="http://schemas.microsoft.com/office/drawing/2014/main" id="{7BA58F83-4544-450C-A659-B07802CF61D2}"/>
                  </a:ext>
                </a:extLst>
              </p:cNvPr>
              <p:cNvSpPr/>
              <p:nvPr/>
            </p:nvSpPr>
            <p:spPr>
              <a:xfrm>
                <a:off x="1385887" y="1195704"/>
                <a:ext cx="28575" cy="12382"/>
              </a:xfrm>
              <a:custGeom>
                <a:avLst/>
                <a:gdLst>
                  <a:gd name="connsiteX0" fmla="*/ 16192 w 28575"/>
                  <a:gd name="connsiteY0" fmla="*/ 4763 h 12382"/>
                  <a:gd name="connsiteX1" fmla="*/ 4763 w 28575"/>
                  <a:gd name="connsiteY1" fmla="*/ 0 h 12382"/>
                  <a:gd name="connsiteX2" fmla="*/ 0 w 28575"/>
                  <a:gd name="connsiteY2" fmla="*/ 12382 h 12382"/>
                  <a:gd name="connsiteX3" fmla="*/ 5715 w 28575"/>
                  <a:gd name="connsiteY3" fmla="*/ 11430 h 12382"/>
                  <a:gd name="connsiteX4" fmla="*/ 23813 w 28575"/>
                  <a:gd name="connsiteY4" fmla="*/ 10477 h 12382"/>
                  <a:gd name="connsiteX5" fmla="*/ 28575 w 28575"/>
                  <a:gd name="connsiteY5" fmla="*/ 3810 h 12382"/>
                  <a:gd name="connsiteX6" fmla="*/ 16192 w 28575"/>
                  <a:gd name="connsiteY6" fmla="*/ 4763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2382">
                    <a:moveTo>
                      <a:pt x="16192" y="4763"/>
                    </a:moveTo>
                    <a:cubicBezTo>
                      <a:pt x="10477" y="2857"/>
                      <a:pt x="6667" y="1905"/>
                      <a:pt x="4763" y="0"/>
                    </a:cubicBezTo>
                    <a:cubicBezTo>
                      <a:pt x="3810" y="4763"/>
                      <a:pt x="2858" y="8572"/>
                      <a:pt x="0" y="12382"/>
                    </a:cubicBezTo>
                    <a:cubicBezTo>
                      <a:pt x="3810" y="12382"/>
                      <a:pt x="5715" y="11430"/>
                      <a:pt x="5715" y="11430"/>
                    </a:cubicBezTo>
                    <a:cubicBezTo>
                      <a:pt x="14288" y="2857"/>
                      <a:pt x="23813" y="10477"/>
                      <a:pt x="23813" y="10477"/>
                    </a:cubicBezTo>
                    <a:cubicBezTo>
                      <a:pt x="23813" y="10477"/>
                      <a:pt x="25717" y="9525"/>
                      <a:pt x="28575" y="3810"/>
                    </a:cubicBezTo>
                    <a:cubicBezTo>
                      <a:pt x="26670" y="6667"/>
                      <a:pt x="22860" y="6667"/>
                      <a:pt x="16192" y="4763"/>
                    </a:cubicBezTo>
                    <a:close/>
                  </a:path>
                </a:pathLst>
              </a:custGeom>
              <a:solidFill>
                <a:srgbClr val="D0D2D6"/>
              </a:solidFill>
              <a:ln w="9525" cap="flat">
                <a:noFill/>
                <a:prstDash val="solid"/>
                <a:miter/>
              </a:ln>
            </p:spPr>
            <p:txBody>
              <a:bodyPr rtlCol="0" anchor="ctr"/>
              <a:lstStyle/>
              <a:p>
                <a:endParaRPr lang="en-US"/>
              </a:p>
            </p:txBody>
          </p:sp>
        </p:grpSp>
        <p:grpSp>
          <p:nvGrpSpPr>
            <p:cNvPr id="3240" name="Graphic 4">
              <a:extLst>
                <a:ext uri="{FF2B5EF4-FFF2-40B4-BE49-F238E27FC236}">
                  <a16:creationId xmlns:a16="http://schemas.microsoft.com/office/drawing/2014/main" id="{4B232302-FF83-4DEF-B758-FB360FD60994}"/>
                </a:ext>
              </a:extLst>
            </p:cNvPr>
            <p:cNvGrpSpPr/>
            <p:nvPr/>
          </p:nvGrpSpPr>
          <p:grpSpPr>
            <a:xfrm>
              <a:off x="1376362" y="1172531"/>
              <a:ext cx="73342" cy="128662"/>
              <a:chOff x="1376362" y="1172531"/>
              <a:chExt cx="73342" cy="128662"/>
            </a:xfrm>
          </p:grpSpPr>
          <p:grpSp>
            <p:nvGrpSpPr>
              <p:cNvPr id="3241" name="Graphic 4">
                <a:extLst>
                  <a:ext uri="{FF2B5EF4-FFF2-40B4-BE49-F238E27FC236}">
                    <a16:creationId xmlns:a16="http://schemas.microsoft.com/office/drawing/2014/main" id="{E1E9D037-29EB-434D-B6E6-FE7D2EE69463}"/>
                  </a:ext>
                </a:extLst>
              </p:cNvPr>
              <p:cNvGrpSpPr/>
              <p:nvPr/>
            </p:nvGrpSpPr>
            <p:grpSpPr>
              <a:xfrm>
                <a:off x="1376362" y="1176654"/>
                <a:ext cx="73342" cy="124539"/>
                <a:chOff x="1376362" y="1176654"/>
                <a:chExt cx="73342" cy="124539"/>
              </a:xfrm>
            </p:grpSpPr>
            <p:sp>
              <p:nvSpPr>
                <p:cNvPr id="3242" name="Freeform: Shape 3241">
                  <a:extLst>
                    <a:ext uri="{FF2B5EF4-FFF2-40B4-BE49-F238E27FC236}">
                      <a16:creationId xmlns:a16="http://schemas.microsoft.com/office/drawing/2014/main" id="{50D1B076-C8EB-48C2-995D-622CFF934025}"/>
                    </a:ext>
                  </a:extLst>
                </p:cNvPr>
                <p:cNvSpPr/>
                <p:nvPr/>
              </p:nvSpPr>
              <p:spPr>
                <a:xfrm>
                  <a:off x="1377314" y="1176654"/>
                  <a:ext cx="72270" cy="122916"/>
                </a:xfrm>
                <a:custGeom>
                  <a:avLst/>
                  <a:gdLst>
                    <a:gd name="connsiteX0" fmla="*/ 70485 w 72270"/>
                    <a:gd name="connsiteY0" fmla="*/ 6667 h 122916"/>
                    <a:gd name="connsiteX1" fmla="*/ 62865 w 72270"/>
                    <a:gd name="connsiteY1" fmla="*/ 0 h 122916"/>
                    <a:gd name="connsiteX2" fmla="*/ 60960 w 72270"/>
                    <a:gd name="connsiteY2" fmla="*/ 54292 h 122916"/>
                    <a:gd name="connsiteX3" fmla="*/ 20955 w 72270"/>
                    <a:gd name="connsiteY3" fmla="*/ 116205 h 122916"/>
                    <a:gd name="connsiteX4" fmla="*/ 0 w 72270"/>
                    <a:gd name="connsiteY4" fmla="*/ 108585 h 122916"/>
                    <a:gd name="connsiteX5" fmla="*/ 1905 w 72270"/>
                    <a:gd name="connsiteY5" fmla="*/ 113347 h 122916"/>
                    <a:gd name="connsiteX6" fmla="*/ 56198 w 72270"/>
                    <a:gd name="connsiteY6" fmla="*/ 109538 h 122916"/>
                    <a:gd name="connsiteX7" fmla="*/ 70485 w 72270"/>
                    <a:gd name="connsiteY7" fmla="*/ 6667 h 12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70" h="122916">
                      <a:moveTo>
                        <a:pt x="70485" y="6667"/>
                      </a:moveTo>
                      <a:cubicBezTo>
                        <a:pt x="70485" y="4763"/>
                        <a:pt x="67627" y="1905"/>
                        <a:pt x="62865" y="0"/>
                      </a:cubicBezTo>
                      <a:cubicBezTo>
                        <a:pt x="64770" y="7620"/>
                        <a:pt x="66675" y="22860"/>
                        <a:pt x="60960" y="54292"/>
                      </a:cubicBezTo>
                      <a:cubicBezTo>
                        <a:pt x="52388" y="104775"/>
                        <a:pt x="40005" y="116205"/>
                        <a:pt x="20955" y="116205"/>
                      </a:cubicBezTo>
                      <a:cubicBezTo>
                        <a:pt x="9525" y="116205"/>
                        <a:pt x="2858" y="114300"/>
                        <a:pt x="0" y="108585"/>
                      </a:cubicBezTo>
                      <a:cubicBezTo>
                        <a:pt x="0" y="110490"/>
                        <a:pt x="952" y="111442"/>
                        <a:pt x="1905" y="113347"/>
                      </a:cubicBezTo>
                      <a:cubicBezTo>
                        <a:pt x="7620" y="122872"/>
                        <a:pt x="41910" y="130492"/>
                        <a:pt x="56198" y="109538"/>
                      </a:cubicBezTo>
                      <a:cubicBezTo>
                        <a:pt x="70485" y="88582"/>
                        <a:pt x="75248" y="50482"/>
                        <a:pt x="70485" y="6667"/>
                      </a:cubicBezTo>
                      <a:close/>
                    </a:path>
                  </a:pathLst>
                </a:custGeom>
                <a:solidFill>
                  <a:srgbClr val="FFFFFF"/>
                </a:solidFill>
                <a:ln w="9525" cap="flat">
                  <a:noFill/>
                  <a:prstDash val="solid"/>
                  <a:miter/>
                </a:ln>
              </p:spPr>
              <p:txBody>
                <a:bodyPr rtlCol="0" anchor="ctr"/>
                <a:lstStyle/>
                <a:p>
                  <a:endParaRPr lang="en-US"/>
                </a:p>
              </p:txBody>
            </p:sp>
            <p:sp>
              <p:nvSpPr>
                <p:cNvPr id="3243" name="Freeform: Shape 3242">
                  <a:extLst>
                    <a:ext uri="{FF2B5EF4-FFF2-40B4-BE49-F238E27FC236}">
                      <a16:creationId xmlns:a16="http://schemas.microsoft.com/office/drawing/2014/main" id="{02371B96-2FD2-4457-BBA2-90CD5FF09DC4}"/>
                    </a:ext>
                  </a:extLst>
                </p:cNvPr>
                <p:cNvSpPr/>
                <p:nvPr/>
              </p:nvSpPr>
              <p:spPr>
                <a:xfrm>
                  <a:off x="1376362" y="1177607"/>
                  <a:ext cx="73342" cy="123586"/>
                </a:xfrm>
                <a:custGeom>
                  <a:avLst/>
                  <a:gdLst>
                    <a:gd name="connsiteX0" fmla="*/ 71438 w 73342"/>
                    <a:gd name="connsiteY0" fmla="*/ 5715 h 123586"/>
                    <a:gd name="connsiteX1" fmla="*/ 69533 w 73342"/>
                    <a:gd name="connsiteY1" fmla="*/ 2857 h 123586"/>
                    <a:gd name="connsiteX2" fmla="*/ 63817 w 73342"/>
                    <a:gd name="connsiteY2" fmla="*/ 0 h 123586"/>
                    <a:gd name="connsiteX3" fmla="*/ 63817 w 73342"/>
                    <a:gd name="connsiteY3" fmla="*/ 0 h 123586"/>
                    <a:gd name="connsiteX4" fmla="*/ 65723 w 73342"/>
                    <a:gd name="connsiteY4" fmla="*/ 8573 h 123586"/>
                    <a:gd name="connsiteX5" fmla="*/ 65723 w 73342"/>
                    <a:gd name="connsiteY5" fmla="*/ 22860 h 123586"/>
                    <a:gd name="connsiteX6" fmla="*/ 63817 w 73342"/>
                    <a:gd name="connsiteY6" fmla="*/ 43815 h 123586"/>
                    <a:gd name="connsiteX7" fmla="*/ 59055 w 73342"/>
                    <a:gd name="connsiteY7" fmla="*/ 68580 h 123586"/>
                    <a:gd name="connsiteX8" fmla="*/ 53340 w 73342"/>
                    <a:gd name="connsiteY8" fmla="*/ 87630 h 123586"/>
                    <a:gd name="connsiteX9" fmla="*/ 46673 w 73342"/>
                    <a:gd name="connsiteY9" fmla="*/ 100965 h 123586"/>
                    <a:gd name="connsiteX10" fmla="*/ 39052 w 73342"/>
                    <a:gd name="connsiteY10" fmla="*/ 109538 h 123586"/>
                    <a:gd name="connsiteX11" fmla="*/ 30480 w 73342"/>
                    <a:gd name="connsiteY11" fmla="*/ 114300 h 123586"/>
                    <a:gd name="connsiteX12" fmla="*/ 20955 w 73342"/>
                    <a:gd name="connsiteY12" fmla="*/ 115252 h 123586"/>
                    <a:gd name="connsiteX13" fmla="*/ 9525 w 73342"/>
                    <a:gd name="connsiteY13" fmla="*/ 114300 h 123586"/>
                    <a:gd name="connsiteX14" fmla="*/ 2858 w 73342"/>
                    <a:gd name="connsiteY14" fmla="*/ 110490 h 123586"/>
                    <a:gd name="connsiteX15" fmla="*/ 952 w 73342"/>
                    <a:gd name="connsiteY15" fmla="*/ 107632 h 123586"/>
                    <a:gd name="connsiteX16" fmla="*/ 0 w 73342"/>
                    <a:gd name="connsiteY16" fmla="*/ 107632 h 123586"/>
                    <a:gd name="connsiteX17" fmla="*/ 2858 w 73342"/>
                    <a:gd name="connsiteY17" fmla="*/ 113348 h 123586"/>
                    <a:gd name="connsiteX18" fmla="*/ 6667 w 73342"/>
                    <a:gd name="connsiteY18" fmla="*/ 116205 h 123586"/>
                    <a:gd name="connsiteX19" fmla="*/ 17145 w 73342"/>
                    <a:gd name="connsiteY19" fmla="*/ 120015 h 123586"/>
                    <a:gd name="connsiteX20" fmla="*/ 30480 w 73342"/>
                    <a:gd name="connsiteY20" fmla="*/ 120967 h 123586"/>
                    <a:gd name="connsiteX21" fmla="*/ 43815 w 73342"/>
                    <a:gd name="connsiteY21" fmla="*/ 118110 h 123586"/>
                    <a:gd name="connsiteX22" fmla="*/ 55245 w 73342"/>
                    <a:gd name="connsiteY22" fmla="*/ 109538 h 123586"/>
                    <a:gd name="connsiteX23" fmla="*/ 63817 w 73342"/>
                    <a:gd name="connsiteY23" fmla="*/ 95250 h 123586"/>
                    <a:gd name="connsiteX24" fmla="*/ 69533 w 73342"/>
                    <a:gd name="connsiteY24" fmla="*/ 78105 h 123586"/>
                    <a:gd name="connsiteX25" fmla="*/ 72390 w 73342"/>
                    <a:gd name="connsiteY25" fmla="*/ 58102 h 123586"/>
                    <a:gd name="connsiteX26" fmla="*/ 73342 w 73342"/>
                    <a:gd name="connsiteY26" fmla="*/ 35242 h 123586"/>
                    <a:gd name="connsiteX27" fmla="*/ 72390 w 73342"/>
                    <a:gd name="connsiteY27" fmla="*/ 10477 h 123586"/>
                    <a:gd name="connsiteX28" fmla="*/ 71438 w 73342"/>
                    <a:gd name="connsiteY28" fmla="*/ 5715 h 123586"/>
                    <a:gd name="connsiteX29" fmla="*/ 71438 w 73342"/>
                    <a:gd name="connsiteY29" fmla="*/ 5715 h 123586"/>
                    <a:gd name="connsiteX30" fmla="*/ 72390 w 73342"/>
                    <a:gd name="connsiteY30" fmla="*/ 30480 h 123586"/>
                    <a:gd name="connsiteX31" fmla="*/ 72390 w 73342"/>
                    <a:gd name="connsiteY31" fmla="*/ 53340 h 123586"/>
                    <a:gd name="connsiteX32" fmla="*/ 69533 w 73342"/>
                    <a:gd name="connsiteY32" fmla="*/ 74295 h 123586"/>
                    <a:gd name="connsiteX33" fmla="*/ 64770 w 73342"/>
                    <a:gd name="connsiteY33" fmla="*/ 92392 h 123586"/>
                    <a:gd name="connsiteX34" fmla="*/ 58102 w 73342"/>
                    <a:gd name="connsiteY34" fmla="*/ 107632 h 123586"/>
                    <a:gd name="connsiteX35" fmla="*/ 47625 w 73342"/>
                    <a:gd name="connsiteY35" fmla="*/ 118110 h 123586"/>
                    <a:gd name="connsiteX36" fmla="*/ 34290 w 73342"/>
                    <a:gd name="connsiteY36" fmla="*/ 122873 h 123586"/>
                    <a:gd name="connsiteX37" fmla="*/ 20955 w 73342"/>
                    <a:gd name="connsiteY37" fmla="*/ 122873 h 123586"/>
                    <a:gd name="connsiteX38" fmla="*/ 9525 w 73342"/>
                    <a:gd name="connsiteY38" fmla="*/ 119063 h 123586"/>
                    <a:gd name="connsiteX39" fmla="*/ 2858 w 73342"/>
                    <a:gd name="connsiteY39" fmla="*/ 113348 h 123586"/>
                    <a:gd name="connsiteX40" fmla="*/ 952 w 73342"/>
                    <a:gd name="connsiteY40" fmla="*/ 108585 h 123586"/>
                    <a:gd name="connsiteX41" fmla="*/ 0 w 73342"/>
                    <a:gd name="connsiteY41" fmla="*/ 108585 h 123586"/>
                    <a:gd name="connsiteX42" fmla="*/ 4763 w 73342"/>
                    <a:gd name="connsiteY42" fmla="*/ 113348 h 123586"/>
                    <a:gd name="connsiteX43" fmla="*/ 13335 w 73342"/>
                    <a:gd name="connsiteY43" fmla="*/ 116205 h 123586"/>
                    <a:gd name="connsiteX44" fmla="*/ 27623 w 73342"/>
                    <a:gd name="connsiteY44" fmla="*/ 116205 h 123586"/>
                    <a:gd name="connsiteX45" fmla="*/ 36195 w 73342"/>
                    <a:gd name="connsiteY45" fmla="*/ 113348 h 123586"/>
                    <a:gd name="connsiteX46" fmla="*/ 43815 w 73342"/>
                    <a:gd name="connsiteY46" fmla="*/ 106680 h 123586"/>
                    <a:gd name="connsiteX47" fmla="*/ 50483 w 73342"/>
                    <a:gd name="connsiteY47" fmla="*/ 95250 h 123586"/>
                    <a:gd name="connsiteX48" fmla="*/ 56198 w 73342"/>
                    <a:gd name="connsiteY48" fmla="*/ 78105 h 123586"/>
                    <a:gd name="connsiteX49" fmla="*/ 60960 w 73342"/>
                    <a:gd name="connsiteY49" fmla="*/ 54292 h 123586"/>
                    <a:gd name="connsiteX50" fmla="*/ 63817 w 73342"/>
                    <a:gd name="connsiteY50" fmla="*/ 30480 h 123586"/>
                    <a:gd name="connsiteX51" fmla="*/ 63817 w 73342"/>
                    <a:gd name="connsiteY51" fmla="*/ 14288 h 123586"/>
                    <a:gd name="connsiteX52" fmla="*/ 62865 w 73342"/>
                    <a:gd name="connsiteY52" fmla="*/ 3810 h 123586"/>
                    <a:gd name="connsiteX53" fmla="*/ 62865 w 73342"/>
                    <a:gd name="connsiteY53" fmla="*/ 1905 h 123586"/>
                    <a:gd name="connsiteX54" fmla="*/ 62865 w 73342"/>
                    <a:gd name="connsiteY54" fmla="*/ 1905 h 123586"/>
                    <a:gd name="connsiteX55" fmla="*/ 67627 w 73342"/>
                    <a:gd name="connsiteY55" fmla="*/ 4763 h 123586"/>
                    <a:gd name="connsiteX56" fmla="*/ 71438 w 73342"/>
                    <a:gd name="connsiteY56" fmla="*/ 5715 h 123586"/>
                    <a:gd name="connsiteX57" fmla="*/ 71438 w 73342"/>
                    <a:gd name="connsiteY57" fmla="*/ 5715 h 12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342" h="123586">
                      <a:moveTo>
                        <a:pt x="71438" y="5715"/>
                      </a:moveTo>
                      <a:cubicBezTo>
                        <a:pt x="71438" y="4763"/>
                        <a:pt x="70485" y="3810"/>
                        <a:pt x="69533" y="2857"/>
                      </a:cubicBezTo>
                      <a:cubicBezTo>
                        <a:pt x="67627" y="1905"/>
                        <a:pt x="65723" y="0"/>
                        <a:pt x="63817" y="0"/>
                      </a:cubicBezTo>
                      <a:cubicBezTo>
                        <a:pt x="63817" y="0"/>
                        <a:pt x="62865" y="0"/>
                        <a:pt x="63817" y="0"/>
                      </a:cubicBezTo>
                      <a:cubicBezTo>
                        <a:pt x="64770" y="2857"/>
                        <a:pt x="64770" y="5715"/>
                        <a:pt x="65723" y="8573"/>
                      </a:cubicBezTo>
                      <a:cubicBezTo>
                        <a:pt x="65723" y="13335"/>
                        <a:pt x="65723" y="18098"/>
                        <a:pt x="65723" y="22860"/>
                      </a:cubicBezTo>
                      <a:cubicBezTo>
                        <a:pt x="65723" y="29527"/>
                        <a:pt x="64770" y="37148"/>
                        <a:pt x="63817" y="43815"/>
                      </a:cubicBezTo>
                      <a:cubicBezTo>
                        <a:pt x="62865" y="52388"/>
                        <a:pt x="60960" y="60960"/>
                        <a:pt x="59055" y="68580"/>
                      </a:cubicBezTo>
                      <a:cubicBezTo>
                        <a:pt x="57150" y="75248"/>
                        <a:pt x="56198" y="81915"/>
                        <a:pt x="53340" y="87630"/>
                      </a:cubicBezTo>
                      <a:cubicBezTo>
                        <a:pt x="51435" y="92392"/>
                        <a:pt x="49530" y="97155"/>
                        <a:pt x="46673" y="100965"/>
                      </a:cubicBezTo>
                      <a:cubicBezTo>
                        <a:pt x="44767" y="103823"/>
                        <a:pt x="41910" y="106680"/>
                        <a:pt x="39052" y="109538"/>
                      </a:cubicBezTo>
                      <a:cubicBezTo>
                        <a:pt x="36195" y="111442"/>
                        <a:pt x="33338" y="113348"/>
                        <a:pt x="30480" y="114300"/>
                      </a:cubicBezTo>
                      <a:cubicBezTo>
                        <a:pt x="27623" y="115252"/>
                        <a:pt x="23813" y="115252"/>
                        <a:pt x="20955" y="115252"/>
                      </a:cubicBezTo>
                      <a:cubicBezTo>
                        <a:pt x="17145" y="115252"/>
                        <a:pt x="13335" y="115252"/>
                        <a:pt x="9525" y="114300"/>
                      </a:cubicBezTo>
                      <a:cubicBezTo>
                        <a:pt x="6667" y="113348"/>
                        <a:pt x="4763" y="112395"/>
                        <a:pt x="2858" y="110490"/>
                      </a:cubicBezTo>
                      <a:cubicBezTo>
                        <a:pt x="1905" y="109538"/>
                        <a:pt x="952" y="108585"/>
                        <a:pt x="952" y="107632"/>
                      </a:cubicBezTo>
                      <a:cubicBezTo>
                        <a:pt x="952" y="107632"/>
                        <a:pt x="0" y="107632"/>
                        <a:pt x="0" y="107632"/>
                      </a:cubicBezTo>
                      <a:cubicBezTo>
                        <a:pt x="0" y="109538"/>
                        <a:pt x="952" y="112395"/>
                        <a:pt x="2858" y="113348"/>
                      </a:cubicBezTo>
                      <a:cubicBezTo>
                        <a:pt x="3810" y="114300"/>
                        <a:pt x="4763" y="115252"/>
                        <a:pt x="6667" y="116205"/>
                      </a:cubicBezTo>
                      <a:cubicBezTo>
                        <a:pt x="9525" y="118110"/>
                        <a:pt x="13335" y="119063"/>
                        <a:pt x="17145" y="120015"/>
                      </a:cubicBezTo>
                      <a:cubicBezTo>
                        <a:pt x="20955" y="120967"/>
                        <a:pt x="25717" y="121920"/>
                        <a:pt x="30480" y="120967"/>
                      </a:cubicBezTo>
                      <a:cubicBezTo>
                        <a:pt x="35242" y="120967"/>
                        <a:pt x="40005" y="120015"/>
                        <a:pt x="43815" y="118110"/>
                      </a:cubicBezTo>
                      <a:cubicBezTo>
                        <a:pt x="48577" y="116205"/>
                        <a:pt x="52388" y="113348"/>
                        <a:pt x="55245" y="109538"/>
                      </a:cubicBezTo>
                      <a:cubicBezTo>
                        <a:pt x="59055" y="105727"/>
                        <a:pt x="60960" y="100965"/>
                        <a:pt x="63817" y="95250"/>
                      </a:cubicBezTo>
                      <a:cubicBezTo>
                        <a:pt x="66675" y="89535"/>
                        <a:pt x="67627" y="83820"/>
                        <a:pt x="69533" y="78105"/>
                      </a:cubicBezTo>
                      <a:cubicBezTo>
                        <a:pt x="71438" y="71438"/>
                        <a:pt x="72390" y="64770"/>
                        <a:pt x="72390" y="58102"/>
                      </a:cubicBezTo>
                      <a:cubicBezTo>
                        <a:pt x="73342" y="50482"/>
                        <a:pt x="73342" y="42863"/>
                        <a:pt x="73342" y="35242"/>
                      </a:cubicBezTo>
                      <a:cubicBezTo>
                        <a:pt x="73342" y="26670"/>
                        <a:pt x="73342" y="19050"/>
                        <a:pt x="72390" y="10477"/>
                      </a:cubicBezTo>
                      <a:cubicBezTo>
                        <a:pt x="72390" y="10477"/>
                        <a:pt x="72390" y="8573"/>
                        <a:pt x="71438" y="5715"/>
                      </a:cubicBezTo>
                      <a:cubicBezTo>
                        <a:pt x="71438" y="5715"/>
                        <a:pt x="71438" y="5715"/>
                        <a:pt x="71438" y="5715"/>
                      </a:cubicBezTo>
                      <a:cubicBezTo>
                        <a:pt x="71438" y="14288"/>
                        <a:pt x="72390" y="21907"/>
                        <a:pt x="72390" y="30480"/>
                      </a:cubicBezTo>
                      <a:cubicBezTo>
                        <a:pt x="72390" y="38100"/>
                        <a:pt x="72390" y="45720"/>
                        <a:pt x="72390" y="53340"/>
                      </a:cubicBezTo>
                      <a:cubicBezTo>
                        <a:pt x="72390" y="60007"/>
                        <a:pt x="71438" y="66675"/>
                        <a:pt x="69533" y="74295"/>
                      </a:cubicBezTo>
                      <a:cubicBezTo>
                        <a:pt x="68580" y="80010"/>
                        <a:pt x="66675" y="86677"/>
                        <a:pt x="64770" y="92392"/>
                      </a:cubicBezTo>
                      <a:cubicBezTo>
                        <a:pt x="62865" y="97155"/>
                        <a:pt x="60960" y="102870"/>
                        <a:pt x="58102" y="107632"/>
                      </a:cubicBezTo>
                      <a:cubicBezTo>
                        <a:pt x="55245" y="111442"/>
                        <a:pt x="52388" y="115252"/>
                        <a:pt x="47625" y="118110"/>
                      </a:cubicBezTo>
                      <a:cubicBezTo>
                        <a:pt x="43815" y="120967"/>
                        <a:pt x="39052" y="121920"/>
                        <a:pt x="34290" y="122873"/>
                      </a:cubicBezTo>
                      <a:cubicBezTo>
                        <a:pt x="29527" y="123825"/>
                        <a:pt x="25717" y="123825"/>
                        <a:pt x="20955" y="122873"/>
                      </a:cubicBezTo>
                      <a:cubicBezTo>
                        <a:pt x="17145" y="121920"/>
                        <a:pt x="13335" y="120967"/>
                        <a:pt x="9525" y="119063"/>
                      </a:cubicBezTo>
                      <a:cubicBezTo>
                        <a:pt x="6667" y="118110"/>
                        <a:pt x="3810" y="116205"/>
                        <a:pt x="2858" y="113348"/>
                      </a:cubicBezTo>
                      <a:cubicBezTo>
                        <a:pt x="1905" y="112395"/>
                        <a:pt x="1905" y="110490"/>
                        <a:pt x="952" y="108585"/>
                      </a:cubicBezTo>
                      <a:cubicBezTo>
                        <a:pt x="952" y="108585"/>
                        <a:pt x="952" y="108585"/>
                        <a:pt x="0" y="108585"/>
                      </a:cubicBezTo>
                      <a:cubicBezTo>
                        <a:pt x="952" y="110490"/>
                        <a:pt x="2858" y="112395"/>
                        <a:pt x="4763" y="113348"/>
                      </a:cubicBezTo>
                      <a:cubicBezTo>
                        <a:pt x="7620" y="115252"/>
                        <a:pt x="10477" y="115252"/>
                        <a:pt x="13335" y="116205"/>
                      </a:cubicBezTo>
                      <a:cubicBezTo>
                        <a:pt x="18098" y="117157"/>
                        <a:pt x="22860" y="117157"/>
                        <a:pt x="27623" y="116205"/>
                      </a:cubicBezTo>
                      <a:cubicBezTo>
                        <a:pt x="30480" y="115252"/>
                        <a:pt x="33338" y="114300"/>
                        <a:pt x="36195" y="113348"/>
                      </a:cubicBezTo>
                      <a:cubicBezTo>
                        <a:pt x="39052" y="111442"/>
                        <a:pt x="41910" y="109538"/>
                        <a:pt x="43815" y="106680"/>
                      </a:cubicBezTo>
                      <a:cubicBezTo>
                        <a:pt x="46673" y="102870"/>
                        <a:pt x="48577" y="99060"/>
                        <a:pt x="50483" y="95250"/>
                      </a:cubicBezTo>
                      <a:cubicBezTo>
                        <a:pt x="53340" y="89535"/>
                        <a:pt x="54292" y="83820"/>
                        <a:pt x="56198" y="78105"/>
                      </a:cubicBezTo>
                      <a:cubicBezTo>
                        <a:pt x="58102" y="70485"/>
                        <a:pt x="60008" y="61913"/>
                        <a:pt x="60960" y="54292"/>
                      </a:cubicBezTo>
                      <a:cubicBezTo>
                        <a:pt x="61913" y="46673"/>
                        <a:pt x="62865" y="38100"/>
                        <a:pt x="63817" y="30480"/>
                      </a:cubicBezTo>
                      <a:cubicBezTo>
                        <a:pt x="63817" y="24765"/>
                        <a:pt x="64770" y="20002"/>
                        <a:pt x="63817" y="14288"/>
                      </a:cubicBezTo>
                      <a:cubicBezTo>
                        <a:pt x="63817" y="10477"/>
                        <a:pt x="62865" y="7620"/>
                        <a:pt x="62865" y="3810"/>
                      </a:cubicBezTo>
                      <a:cubicBezTo>
                        <a:pt x="62865" y="2857"/>
                        <a:pt x="62865" y="2857"/>
                        <a:pt x="62865" y="1905"/>
                      </a:cubicBezTo>
                      <a:cubicBezTo>
                        <a:pt x="62865" y="1905"/>
                        <a:pt x="62865" y="1905"/>
                        <a:pt x="62865" y="1905"/>
                      </a:cubicBezTo>
                      <a:cubicBezTo>
                        <a:pt x="64770" y="2857"/>
                        <a:pt x="66675" y="3810"/>
                        <a:pt x="67627" y="4763"/>
                      </a:cubicBezTo>
                      <a:cubicBezTo>
                        <a:pt x="69533" y="3810"/>
                        <a:pt x="71438" y="4763"/>
                        <a:pt x="71438" y="5715"/>
                      </a:cubicBezTo>
                      <a:cubicBezTo>
                        <a:pt x="71438" y="5715"/>
                        <a:pt x="71438" y="5715"/>
                        <a:pt x="71438" y="5715"/>
                      </a:cubicBezTo>
                      <a:close/>
                    </a:path>
                  </a:pathLst>
                </a:custGeom>
                <a:solidFill>
                  <a:srgbClr val="889BA8"/>
                </a:solidFill>
                <a:ln w="9525" cap="flat">
                  <a:noFill/>
                  <a:prstDash val="solid"/>
                  <a:miter/>
                </a:ln>
              </p:spPr>
              <p:txBody>
                <a:bodyPr rtlCol="0" anchor="ctr"/>
                <a:lstStyle/>
                <a:p>
                  <a:endParaRPr lang="en-US"/>
                </a:p>
              </p:txBody>
            </p:sp>
          </p:grpSp>
          <p:grpSp>
            <p:nvGrpSpPr>
              <p:cNvPr id="3244" name="Graphic 4">
                <a:extLst>
                  <a:ext uri="{FF2B5EF4-FFF2-40B4-BE49-F238E27FC236}">
                    <a16:creationId xmlns:a16="http://schemas.microsoft.com/office/drawing/2014/main" id="{56EE1D7B-B5CE-494C-95E8-3D89D25F5D98}"/>
                  </a:ext>
                </a:extLst>
              </p:cNvPr>
              <p:cNvGrpSpPr/>
              <p:nvPr/>
            </p:nvGrpSpPr>
            <p:grpSpPr>
              <a:xfrm>
                <a:off x="1376939" y="1172531"/>
                <a:ext cx="65146" cy="121280"/>
                <a:chOff x="1376939" y="1172531"/>
                <a:chExt cx="65146" cy="121280"/>
              </a:xfrm>
            </p:grpSpPr>
            <p:grpSp>
              <p:nvGrpSpPr>
                <p:cNvPr id="3245" name="Graphic 4">
                  <a:extLst>
                    <a:ext uri="{FF2B5EF4-FFF2-40B4-BE49-F238E27FC236}">
                      <a16:creationId xmlns:a16="http://schemas.microsoft.com/office/drawing/2014/main" id="{1403A758-9A69-444F-933B-56CC75408A9B}"/>
                    </a:ext>
                  </a:extLst>
                </p:cNvPr>
                <p:cNvGrpSpPr/>
                <p:nvPr/>
              </p:nvGrpSpPr>
              <p:grpSpPr>
                <a:xfrm>
                  <a:off x="1376939" y="1250554"/>
                  <a:ext cx="55621" cy="43257"/>
                  <a:chOff x="1376939" y="1250554"/>
                  <a:chExt cx="55621" cy="43257"/>
                </a:xfrm>
              </p:grpSpPr>
              <p:sp>
                <p:nvSpPr>
                  <p:cNvPr id="3246" name="Freeform: Shape 3245">
                    <a:extLst>
                      <a:ext uri="{FF2B5EF4-FFF2-40B4-BE49-F238E27FC236}">
                        <a16:creationId xmlns:a16="http://schemas.microsoft.com/office/drawing/2014/main" id="{036B54C7-5AAE-445C-B081-6FF818A02F6A}"/>
                      </a:ext>
                    </a:extLst>
                  </p:cNvPr>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path>
                    </a:pathLst>
                  </a:custGeom>
                  <a:solidFill>
                    <a:srgbClr val="FFFFFF"/>
                  </a:solidFill>
                  <a:ln w="9525" cap="flat">
                    <a:noFill/>
                    <a:prstDash val="solid"/>
                    <a:miter/>
                  </a:ln>
                </p:spPr>
                <p:txBody>
                  <a:bodyPr rtlCol="0" anchor="ctr"/>
                  <a:lstStyle/>
                  <a:p>
                    <a:endParaRPr lang="en-US"/>
                  </a:p>
                </p:txBody>
              </p:sp>
              <p:sp>
                <p:nvSpPr>
                  <p:cNvPr id="3247" name="Freeform: Shape 3246">
                    <a:extLst>
                      <a:ext uri="{FF2B5EF4-FFF2-40B4-BE49-F238E27FC236}">
                        <a16:creationId xmlns:a16="http://schemas.microsoft.com/office/drawing/2014/main" id="{E8CB9BFA-AFED-4641-B54B-DA06C8EA1428}"/>
                      </a:ext>
                    </a:extLst>
                  </p:cNvPr>
                  <p:cNvSpPr/>
                  <p:nvPr/>
                </p:nvSpPr>
                <p:spPr>
                  <a:xfrm>
                    <a:off x="1377314" y="1250554"/>
                    <a:ext cx="55245" cy="43257"/>
                  </a:xfrm>
                  <a:custGeom>
                    <a:avLst/>
                    <a:gdLst>
                      <a:gd name="connsiteX0" fmla="*/ 8573 w 55245"/>
                      <a:gd name="connsiteY0" fmla="*/ 5157 h 43257"/>
                      <a:gd name="connsiteX1" fmla="*/ 2858 w 55245"/>
                      <a:gd name="connsiteY1" fmla="*/ 19445 h 43257"/>
                      <a:gd name="connsiteX2" fmla="*/ 0 w 55245"/>
                      <a:gd name="connsiteY2" fmla="*/ 31827 h 43257"/>
                      <a:gd name="connsiteX3" fmla="*/ 0 w 55245"/>
                      <a:gd name="connsiteY3" fmla="*/ 34685 h 43257"/>
                      <a:gd name="connsiteX4" fmla="*/ 0 w 55245"/>
                      <a:gd name="connsiteY4" fmla="*/ 35637 h 43257"/>
                      <a:gd name="connsiteX5" fmla="*/ 0 w 55245"/>
                      <a:gd name="connsiteY5" fmla="*/ 35637 h 43257"/>
                      <a:gd name="connsiteX6" fmla="*/ 952 w 55245"/>
                      <a:gd name="connsiteY6" fmla="*/ 36590 h 43257"/>
                      <a:gd name="connsiteX7" fmla="*/ 3810 w 55245"/>
                      <a:gd name="connsiteY7" fmla="*/ 39447 h 43257"/>
                      <a:gd name="connsiteX8" fmla="*/ 12383 w 55245"/>
                      <a:gd name="connsiteY8" fmla="*/ 42305 h 43257"/>
                      <a:gd name="connsiteX9" fmla="*/ 19050 w 55245"/>
                      <a:gd name="connsiteY9" fmla="*/ 43257 h 43257"/>
                      <a:gd name="connsiteX10" fmla="*/ 23813 w 55245"/>
                      <a:gd name="connsiteY10" fmla="*/ 43257 h 43257"/>
                      <a:gd name="connsiteX11" fmla="*/ 31433 w 55245"/>
                      <a:gd name="connsiteY11" fmla="*/ 42305 h 43257"/>
                      <a:gd name="connsiteX12" fmla="*/ 38100 w 55245"/>
                      <a:gd name="connsiteY12" fmla="*/ 39447 h 43257"/>
                      <a:gd name="connsiteX13" fmla="*/ 43815 w 55245"/>
                      <a:gd name="connsiteY13" fmla="*/ 34685 h 43257"/>
                      <a:gd name="connsiteX14" fmla="*/ 49530 w 55245"/>
                      <a:gd name="connsiteY14" fmla="*/ 27065 h 43257"/>
                      <a:gd name="connsiteX15" fmla="*/ 54293 w 55245"/>
                      <a:gd name="connsiteY15" fmla="*/ 16587 h 43257"/>
                      <a:gd name="connsiteX16" fmla="*/ 55245 w 55245"/>
                      <a:gd name="connsiteY16" fmla="*/ 13730 h 43257"/>
                      <a:gd name="connsiteX17" fmla="*/ 55245 w 55245"/>
                      <a:gd name="connsiteY17" fmla="*/ 13730 h 43257"/>
                      <a:gd name="connsiteX18" fmla="*/ 43815 w 55245"/>
                      <a:gd name="connsiteY18" fmla="*/ 7062 h 43257"/>
                      <a:gd name="connsiteX19" fmla="*/ 33338 w 55245"/>
                      <a:gd name="connsiteY19" fmla="*/ 3252 h 43257"/>
                      <a:gd name="connsiteX20" fmla="*/ 24765 w 55245"/>
                      <a:gd name="connsiteY20" fmla="*/ 2300 h 43257"/>
                      <a:gd name="connsiteX21" fmla="*/ 17145 w 55245"/>
                      <a:gd name="connsiteY21" fmla="*/ 3252 h 43257"/>
                      <a:gd name="connsiteX22" fmla="*/ 8573 w 55245"/>
                      <a:gd name="connsiteY22" fmla="*/ 5157 h 43257"/>
                      <a:gd name="connsiteX23" fmla="*/ 8573 w 55245"/>
                      <a:gd name="connsiteY23" fmla="*/ 5157 h 43257"/>
                      <a:gd name="connsiteX24" fmla="*/ 8573 w 55245"/>
                      <a:gd name="connsiteY24" fmla="*/ 5157 h 43257"/>
                      <a:gd name="connsiteX25" fmla="*/ 20002 w 55245"/>
                      <a:gd name="connsiteY25" fmla="*/ 395 h 43257"/>
                      <a:gd name="connsiteX26" fmla="*/ 34290 w 55245"/>
                      <a:gd name="connsiteY26" fmla="*/ 1347 h 43257"/>
                      <a:gd name="connsiteX27" fmla="*/ 51435 w 55245"/>
                      <a:gd name="connsiteY27" fmla="*/ 8967 h 43257"/>
                      <a:gd name="connsiteX28" fmla="*/ 53340 w 55245"/>
                      <a:gd name="connsiteY28" fmla="*/ 10872 h 43257"/>
                      <a:gd name="connsiteX29" fmla="*/ 54293 w 55245"/>
                      <a:gd name="connsiteY29" fmla="*/ 10872 h 43257"/>
                      <a:gd name="connsiteX30" fmla="*/ 54293 w 55245"/>
                      <a:gd name="connsiteY30" fmla="*/ 11825 h 43257"/>
                      <a:gd name="connsiteX31" fmla="*/ 54293 w 55245"/>
                      <a:gd name="connsiteY31" fmla="*/ 12777 h 43257"/>
                      <a:gd name="connsiteX32" fmla="*/ 52388 w 55245"/>
                      <a:gd name="connsiteY32" fmla="*/ 17540 h 43257"/>
                      <a:gd name="connsiteX33" fmla="*/ 48577 w 55245"/>
                      <a:gd name="connsiteY33" fmla="*/ 25160 h 43257"/>
                      <a:gd name="connsiteX34" fmla="*/ 40958 w 55245"/>
                      <a:gd name="connsiteY34" fmla="*/ 35637 h 43257"/>
                      <a:gd name="connsiteX35" fmla="*/ 32385 w 55245"/>
                      <a:gd name="connsiteY35" fmla="*/ 41352 h 43257"/>
                      <a:gd name="connsiteX36" fmla="*/ 21908 w 55245"/>
                      <a:gd name="connsiteY36" fmla="*/ 43257 h 43257"/>
                      <a:gd name="connsiteX37" fmla="*/ 12383 w 55245"/>
                      <a:gd name="connsiteY37" fmla="*/ 42305 h 43257"/>
                      <a:gd name="connsiteX38" fmla="*/ 5715 w 55245"/>
                      <a:gd name="connsiteY38" fmla="*/ 40400 h 43257"/>
                      <a:gd name="connsiteX39" fmla="*/ 1905 w 55245"/>
                      <a:gd name="connsiteY39" fmla="*/ 36590 h 43257"/>
                      <a:gd name="connsiteX40" fmla="*/ 952 w 55245"/>
                      <a:gd name="connsiteY40" fmla="*/ 35637 h 43257"/>
                      <a:gd name="connsiteX41" fmla="*/ 952 w 55245"/>
                      <a:gd name="connsiteY41" fmla="*/ 34685 h 43257"/>
                      <a:gd name="connsiteX42" fmla="*/ 952 w 55245"/>
                      <a:gd name="connsiteY42" fmla="*/ 33732 h 43257"/>
                      <a:gd name="connsiteX43" fmla="*/ 952 w 55245"/>
                      <a:gd name="connsiteY43" fmla="*/ 29922 h 43257"/>
                      <a:gd name="connsiteX44" fmla="*/ 3810 w 55245"/>
                      <a:gd name="connsiteY44" fmla="*/ 21350 h 43257"/>
                      <a:gd name="connsiteX45" fmla="*/ 7620 w 55245"/>
                      <a:gd name="connsiteY45" fmla="*/ 11825 h 43257"/>
                      <a:gd name="connsiteX46" fmla="*/ 8573 w 55245"/>
                      <a:gd name="connsiteY46" fmla="*/ 5157 h 43257"/>
                      <a:gd name="connsiteX47" fmla="*/ 8573 w 55245"/>
                      <a:gd name="connsiteY47" fmla="*/ 5157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45" h="43257">
                        <a:moveTo>
                          <a:pt x="8573" y="5157"/>
                        </a:moveTo>
                        <a:cubicBezTo>
                          <a:pt x="6668" y="9920"/>
                          <a:pt x="4763" y="14682"/>
                          <a:pt x="2858" y="19445"/>
                        </a:cubicBezTo>
                        <a:cubicBezTo>
                          <a:pt x="952" y="23255"/>
                          <a:pt x="0" y="28017"/>
                          <a:pt x="0" y="31827"/>
                        </a:cubicBezTo>
                        <a:cubicBezTo>
                          <a:pt x="0" y="32780"/>
                          <a:pt x="0" y="33732"/>
                          <a:pt x="0" y="34685"/>
                        </a:cubicBezTo>
                        <a:cubicBezTo>
                          <a:pt x="0" y="34685"/>
                          <a:pt x="0" y="34685"/>
                          <a:pt x="0" y="35637"/>
                        </a:cubicBezTo>
                        <a:cubicBezTo>
                          <a:pt x="0" y="35637"/>
                          <a:pt x="0" y="35637"/>
                          <a:pt x="0" y="35637"/>
                        </a:cubicBezTo>
                        <a:cubicBezTo>
                          <a:pt x="0" y="35637"/>
                          <a:pt x="0" y="36590"/>
                          <a:pt x="952" y="36590"/>
                        </a:cubicBezTo>
                        <a:cubicBezTo>
                          <a:pt x="1905" y="37542"/>
                          <a:pt x="2858" y="38495"/>
                          <a:pt x="3810" y="39447"/>
                        </a:cubicBezTo>
                        <a:cubicBezTo>
                          <a:pt x="6668" y="41352"/>
                          <a:pt x="9525" y="42305"/>
                          <a:pt x="12383" y="42305"/>
                        </a:cubicBezTo>
                        <a:cubicBezTo>
                          <a:pt x="14288" y="42305"/>
                          <a:pt x="16193" y="42305"/>
                          <a:pt x="19050" y="43257"/>
                        </a:cubicBezTo>
                        <a:cubicBezTo>
                          <a:pt x="20955" y="43257"/>
                          <a:pt x="22860" y="43257"/>
                          <a:pt x="23813" y="43257"/>
                        </a:cubicBezTo>
                        <a:cubicBezTo>
                          <a:pt x="26670" y="43257"/>
                          <a:pt x="28575" y="42305"/>
                          <a:pt x="31433" y="42305"/>
                        </a:cubicBezTo>
                        <a:cubicBezTo>
                          <a:pt x="33338" y="41352"/>
                          <a:pt x="36195" y="40400"/>
                          <a:pt x="38100" y="39447"/>
                        </a:cubicBezTo>
                        <a:cubicBezTo>
                          <a:pt x="40005" y="38495"/>
                          <a:pt x="41910" y="36590"/>
                          <a:pt x="43815" y="34685"/>
                        </a:cubicBezTo>
                        <a:cubicBezTo>
                          <a:pt x="45720" y="31827"/>
                          <a:pt x="47625" y="29922"/>
                          <a:pt x="49530" y="27065"/>
                        </a:cubicBezTo>
                        <a:cubicBezTo>
                          <a:pt x="51435" y="23255"/>
                          <a:pt x="53340" y="19445"/>
                          <a:pt x="54293" y="16587"/>
                        </a:cubicBezTo>
                        <a:cubicBezTo>
                          <a:pt x="54293" y="15635"/>
                          <a:pt x="55245" y="14682"/>
                          <a:pt x="55245" y="13730"/>
                        </a:cubicBezTo>
                        <a:cubicBezTo>
                          <a:pt x="55245" y="13730"/>
                          <a:pt x="55245" y="13730"/>
                          <a:pt x="55245" y="13730"/>
                        </a:cubicBezTo>
                        <a:cubicBezTo>
                          <a:pt x="51435" y="10872"/>
                          <a:pt x="47625" y="8967"/>
                          <a:pt x="43815" y="7062"/>
                        </a:cubicBezTo>
                        <a:cubicBezTo>
                          <a:pt x="40958" y="5157"/>
                          <a:pt x="37148" y="4205"/>
                          <a:pt x="33338" y="3252"/>
                        </a:cubicBezTo>
                        <a:cubicBezTo>
                          <a:pt x="30480" y="2300"/>
                          <a:pt x="27623" y="2300"/>
                          <a:pt x="24765" y="2300"/>
                        </a:cubicBezTo>
                        <a:cubicBezTo>
                          <a:pt x="21908" y="2300"/>
                          <a:pt x="19050" y="3252"/>
                          <a:pt x="17145" y="3252"/>
                        </a:cubicBezTo>
                        <a:cubicBezTo>
                          <a:pt x="13335" y="2300"/>
                          <a:pt x="11430" y="3252"/>
                          <a:pt x="8573" y="5157"/>
                        </a:cubicBezTo>
                        <a:cubicBezTo>
                          <a:pt x="9525" y="5157"/>
                          <a:pt x="8573" y="5157"/>
                          <a:pt x="8573" y="5157"/>
                        </a:cubicBezTo>
                        <a:cubicBezTo>
                          <a:pt x="8573" y="5157"/>
                          <a:pt x="9525" y="5157"/>
                          <a:pt x="8573" y="5157"/>
                        </a:cubicBezTo>
                        <a:cubicBezTo>
                          <a:pt x="12383" y="3252"/>
                          <a:pt x="16193" y="1347"/>
                          <a:pt x="20002" y="395"/>
                        </a:cubicBezTo>
                        <a:cubicBezTo>
                          <a:pt x="24765" y="-558"/>
                          <a:pt x="29527" y="395"/>
                          <a:pt x="34290" y="1347"/>
                        </a:cubicBezTo>
                        <a:cubicBezTo>
                          <a:pt x="40005" y="3252"/>
                          <a:pt x="45720" y="6110"/>
                          <a:pt x="51435" y="8967"/>
                        </a:cubicBezTo>
                        <a:cubicBezTo>
                          <a:pt x="52388" y="9920"/>
                          <a:pt x="53340" y="9920"/>
                          <a:pt x="53340" y="10872"/>
                        </a:cubicBezTo>
                        <a:cubicBezTo>
                          <a:pt x="53340" y="10872"/>
                          <a:pt x="53340" y="10872"/>
                          <a:pt x="54293" y="10872"/>
                        </a:cubicBezTo>
                        <a:cubicBezTo>
                          <a:pt x="54293" y="10872"/>
                          <a:pt x="54293" y="10872"/>
                          <a:pt x="54293" y="11825"/>
                        </a:cubicBezTo>
                        <a:cubicBezTo>
                          <a:pt x="54293" y="11825"/>
                          <a:pt x="54293" y="12777"/>
                          <a:pt x="54293" y="12777"/>
                        </a:cubicBezTo>
                        <a:cubicBezTo>
                          <a:pt x="53340" y="14682"/>
                          <a:pt x="53340" y="15635"/>
                          <a:pt x="52388" y="17540"/>
                        </a:cubicBezTo>
                        <a:cubicBezTo>
                          <a:pt x="51435" y="20397"/>
                          <a:pt x="50483" y="22302"/>
                          <a:pt x="48577" y="25160"/>
                        </a:cubicBezTo>
                        <a:cubicBezTo>
                          <a:pt x="46673" y="28970"/>
                          <a:pt x="43815" y="32780"/>
                          <a:pt x="40958" y="35637"/>
                        </a:cubicBezTo>
                        <a:cubicBezTo>
                          <a:pt x="38100" y="38495"/>
                          <a:pt x="35243" y="40400"/>
                          <a:pt x="32385" y="41352"/>
                        </a:cubicBezTo>
                        <a:cubicBezTo>
                          <a:pt x="29527" y="42305"/>
                          <a:pt x="25718" y="43257"/>
                          <a:pt x="21908" y="43257"/>
                        </a:cubicBezTo>
                        <a:cubicBezTo>
                          <a:pt x="19050" y="43257"/>
                          <a:pt x="16193" y="43257"/>
                          <a:pt x="12383" y="42305"/>
                        </a:cubicBezTo>
                        <a:cubicBezTo>
                          <a:pt x="10477" y="42305"/>
                          <a:pt x="7620" y="41352"/>
                          <a:pt x="5715" y="40400"/>
                        </a:cubicBezTo>
                        <a:cubicBezTo>
                          <a:pt x="3810" y="39447"/>
                          <a:pt x="2858" y="38495"/>
                          <a:pt x="1905" y="36590"/>
                        </a:cubicBezTo>
                        <a:cubicBezTo>
                          <a:pt x="1905" y="36590"/>
                          <a:pt x="952" y="35637"/>
                          <a:pt x="952" y="35637"/>
                        </a:cubicBezTo>
                        <a:cubicBezTo>
                          <a:pt x="952" y="35637"/>
                          <a:pt x="952" y="34685"/>
                          <a:pt x="952" y="34685"/>
                        </a:cubicBezTo>
                        <a:cubicBezTo>
                          <a:pt x="952" y="34685"/>
                          <a:pt x="952" y="33732"/>
                          <a:pt x="952" y="33732"/>
                        </a:cubicBezTo>
                        <a:cubicBezTo>
                          <a:pt x="952" y="32780"/>
                          <a:pt x="952" y="30875"/>
                          <a:pt x="952" y="29922"/>
                        </a:cubicBezTo>
                        <a:cubicBezTo>
                          <a:pt x="1905" y="27065"/>
                          <a:pt x="2858" y="24207"/>
                          <a:pt x="3810" y="21350"/>
                        </a:cubicBezTo>
                        <a:cubicBezTo>
                          <a:pt x="4763" y="18492"/>
                          <a:pt x="6668" y="14682"/>
                          <a:pt x="7620" y="11825"/>
                        </a:cubicBezTo>
                        <a:cubicBezTo>
                          <a:pt x="7620" y="8967"/>
                          <a:pt x="8573" y="7062"/>
                          <a:pt x="8573" y="5157"/>
                        </a:cubicBezTo>
                        <a:cubicBezTo>
                          <a:pt x="9525" y="5157"/>
                          <a:pt x="8573" y="5157"/>
                          <a:pt x="8573" y="5157"/>
                        </a:cubicBezTo>
                        <a:close/>
                      </a:path>
                    </a:pathLst>
                  </a:custGeom>
                  <a:solidFill>
                    <a:srgbClr val="889BA8"/>
                  </a:solidFill>
                  <a:ln w="9525" cap="flat">
                    <a:noFill/>
                    <a:prstDash val="solid"/>
                    <a:miter/>
                  </a:ln>
                </p:spPr>
                <p:txBody>
                  <a:bodyPr rtlCol="0" anchor="ctr"/>
                  <a:lstStyle/>
                  <a:p>
                    <a:endParaRPr lang="en-US"/>
                  </a:p>
                </p:txBody>
              </p:sp>
            </p:grpSp>
            <p:grpSp>
              <p:nvGrpSpPr>
                <p:cNvPr id="3248" name="Graphic 4">
                  <a:extLst>
                    <a:ext uri="{FF2B5EF4-FFF2-40B4-BE49-F238E27FC236}">
                      <a16:creationId xmlns:a16="http://schemas.microsoft.com/office/drawing/2014/main" id="{31E4F85A-8D8A-4C94-9A2B-80A9C1A7B968}"/>
                    </a:ext>
                  </a:extLst>
                </p:cNvPr>
                <p:cNvGrpSpPr/>
                <p:nvPr/>
              </p:nvGrpSpPr>
              <p:grpSpPr>
                <a:xfrm>
                  <a:off x="1383982" y="1172531"/>
                  <a:ext cx="58102" cy="89848"/>
                  <a:chOff x="1383982" y="1172531"/>
                  <a:chExt cx="58102" cy="89848"/>
                </a:xfrm>
              </p:grpSpPr>
              <p:sp>
                <p:nvSpPr>
                  <p:cNvPr id="3249" name="Freeform: Shape 3248">
                    <a:extLst>
                      <a:ext uri="{FF2B5EF4-FFF2-40B4-BE49-F238E27FC236}">
                        <a16:creationId xmlns:a16="http://schemas.microsoft.com/office/drawing/2014/main" id="{FDBB6229-2E02-4B68-931F-37B2E5F220E2}"/>
                      </a:ext>
                    </a:extLst>
                  </p:cNvPr>
                  <p:cNvSpPr/>
                  <p:nvPr/>
                </p:nvSpPr>
                <p:spPr>
                  <a:xfrm>
                    <a:off x="1386839" y="1172531"/>
                    <a:ext cx="55245" cy="89848"/>
                  </a:xfrm>
                  <a:custGeom>
                    <a:avLst/>
                    <a:gdLst>
                      <a:gd name="connsiteX0" fmla="*/ 44768 w 55245"/>
                      <a:gd name="connsiteY0" fmla="*/ 89848 h 89848"/>
                      <a:gd name="connsiteX1" fmla="*/ 51435 w 55245"/>
                      <a:gd name="connsiteY1" fmla="*/ 59368 h 89848"/>
                      <a:gd name="connsiteX2" fmla="*/ 53340 w 55245"/>
                      <a:gd name="connsiteY2" fmla="*/ 5076 h 89848"/>
                      <a:gd name="connsiteX3" fmla="*/ 20955 w 55245"/>
                      <a:gd name="connsiteY3" fmla="*/ 3171 h 89848"/>
                      <a:gd name="connsiteX4" fmla="*/ 28575 w 55245"/>
                      <a:gd name="connsiteY4" fmla="*/ 6028 h 89848"/>
                      <a:gd name="connsiteX5" fmla="*/ 30480 w 55245"/>
                      <a:gd name="connsiteY5" fmla="*/ 21268 h 89848"/>
                      <a:gd name="connsiteX6" fmla="*/ 24765 w 55245"/>
                      <a:gd name="connsiteY6" fmla="*/ 34603 h 89848"/>
                      <a:gd name="connsiteX7" fmla="*/ 6668 w 55245"/>
                      <a:gd name="connsiteY7" fmla="*/ 35556 h 89848"/>
                      <a:gd name="connsiteX8" fmla="*/ 5715 w 55245"/>
                      <a:gd name="connsiteY8" fmla="*/ 49843 h 89848"/>
                      <a:gd name="connsiteX9" fmla="*/ 2858 w 55245"/>
                      <a:gd name="connsiteY9" fmla="*/ 75561 h 89848"/>
                      <a:gd name="connsiteX10" fmla="*/ 0 w 55245"/>
                      <a:gd name="connsiteY10" fmla="*/ 84133 h 89848"/>
                      <a:gd name="connsiteX11" fmla="*/ 44768 w 55245"/>
                      <a:gd name="connsiteY11" fmla="*/ 89848 h 8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 h="89848">
                        <a:moveTo>
                          <a:pt x="44768" y="89848"/>
                        </a:moveTo>
                        <a:cubicBezTo>
                          <a:pt x="47625" y="82228"/>
                          <a:pt x="49530" y="71751"/>
                          <a:pt x="51435" y="59368"/>
                        </a:cubicBez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6513"/>
                          <a:pt x="24765" y="74608"/>
                          <a:pt x="44768" y="89848"/>
                        </a:cubicBezTo>
                        <a:close/>
                      </a:path>
                    </a:pathLst>
                  </a:custGeom>
                  <a:solidFill>
                    <a:srgbClr val="095084"/>
                  </a:solidFill>
                  <a:ln w="9525" cap="flat">
                    <a:noFill/>
                    <a:prstDash val="solid"/>
                    <a:miter/>
                  </a:ln>
                </p:spPr>
                <p:txBody>
                  <a:bodyPr rtlCol="0" anchor="ctr"/>
                  <a:lstStyle/>
                  <a:p>
                    <a:endParaRPr lang="en-US"/>
                  </a:p>
                </p:txBody>
              </p:sp>
              <p:sp>
                <p:nvSpPr>
                  <p:cNvPr id="3250" name="Freeform: Shape 3249">
                    <a:extLst>
                      <a:ext uri="{FF2B5EF4-FFF2-40B4-BE49-F238E27FC236}">
                        <a16:creationId xmlns:a16="http://schemas.microsoft.com/office/drawing/2014/main" id="{B698B91B-43B9-4EA3-8079-B3134B99A9D5}"/>
                      </a:ext>
                    </a:extLst>
                  </p:cNvPr>
                  <p:cNvSpPr/>
                  <p:nvPr/>
                </p:nvSpPr>
                <p:spPr>
                  <a:xfrm>
                    <a:off x="1383982" y="1172844"/>
                    <a:ext cx="58102" cy="89535"/>
                  </a:xfrm>
                  <a:custGeom>
                    <a:avLst/>
                    <a:gdLst>
                      <a:gd name="connsiteX0" fmla="*/ 47625 w 58102"/>
                      <a:gd name="connsiteY0" fmla="*/ 89535 h 89535"/>
                      <a:gd name="connsiteX1" fmla="*/ 51435 w 58102"/>
                      <a:gd name="connsiteY1" fmla="*/ 76200 h 89535"/>
                      <a:gd name="connsiteX2" fmla="*/ 54292 w 58102"/>
                      <a:gd name="connsiteY2" fmla="*/ 60007 h 89535"/>
                      <a:gd name="connsiteX3" fmla="*/ 57150 w 58102"/>
                      <a:gd name="connsiteY3" fmla="*/ 43815 h 89535"/>
                      <a:gd name="connsiteX4" fmla="*/ 58102 w 58102"/>
                      <a:gd name="connsiteY4" fmla="*/ 30480 h 89535"/>
                      <a:gd name="connsiteX5" fmla="*/ 58102 w 58102"/>
                      <a:gd name="connsiteY5" fmla="*/ 20002 h 89535"/>
                      <a:gd name="connsiteX6" fmla="*/ 57150 w 58102"/>
                      <a:gd name="connsiteY6" fmla="*/ 12382 h 89535"/>
                      <a:gd name="connsiteX7" fmla="*/ 56197 w 58102"/>
                      <a:gd name="connsiteY7" fmla="*/ 6667 h 89535"/>
                      <a:gd name="connsiteX8" fmla="*/ 56197 w 58102"/>
                      <a:gd name="connsiteY8" fmla="*/ 5715 h 89535"/>
                      <a:gd name="connsiteX9" fmla="*/ 56197 w 58102"/>
                      <a:gd name="connsiteY9" fmla="*/ 4763 h 89535"/>
                      <a:gd name="connsiteX10" fmla="*/ 55245 w 58102"/>
                      <a:gd name="connsiteY10" fmla="*/ 3810 h 89535"/>
                      <a:gd name="connsiteX11" fmla="*/ 49530 w 58102"/>
                      <a:gd name="connsiteY11" fmla="*/ 1905 h 89535"/>
                      <a:gd name="connsiteX12" fmla="*/ 37147 w 58102"/>
                      <a:gd name="connsiteY12" fmla="*/ 0 h 89535"/>
                      <a:gd name="connsiteX13" fmla="*/ 25717 w 58102"/>
                      <a:gd name="connsiteY13" fmla="*/ 1905 h 89535"/>
                      <a:gd name="connsiteX14" fmla="*/ 23813 w 58102"/>
                      <a:gd name="connsiteY14" fmla="*/ 2857 h 89535"/>
                      <a:gd name="connsiteX15" fmla="*/ 23813 w 58102"/>
                      <a:gd name="connsiteY15" fmla="*/ 2857 h 89535"/>
                      <a:gd name="connsiteX16" fmla="*/ 30480 w 58102"/>
                      <a:gd name="connsiteY16" fmla="*/ 5715 h 89535"/>
                      <a:gd name="connsiteX17" fmla="*/ 31432 w 58102"/>
                      <a:gd name="connsiteY17" fmla="*/ 5715 h 89535"/>
                      <a:gd name="connsiteX18" fmla="*/ 31432 w 58102"/>
                      <a:gd name="connsiteY18" fmla="*/ 5715 h 89535"/>
                      <a:gd name="connsiteX19" fmla="*/ 31432 w 58102"/>
                      <a:gd name="connsiteY19" fmla="*/ 5715 h 89535"/>
                      <a:gd name="connsiteX20" fmla="*/ 31432 w 58102"/>
                      <a:gd name="connsiteY20" fmla="*/ 5715 h 89535"/>
                      <a:gd name="connsiteX21" fmla="*/ 31432 w 58102"/>
                      <a:gd name="connsiteY21" fmla="*/ 5715 h 89535"/>
                      <a:gd name="connsiteX22" fmla="*/ 32385 w 58102"/>
                      <a:gd name="connsiteY22" fmla="*/ 7620 h 89535"/>
                      <a:gd name="connsiteX23" fmla="*/ 33338 w 58102"/>
                      <a:gd name="connsiteY23" fmla="*/ 17145 h 89535"/>
                      <a:gd name="connsiteX24" fmla="*/ 31432 w 58102"/>
                      <a:gd name="connsiteY24" fmla="*/ 25717 h 89535"/>
                      <a:gd name="connsiteX25" fmla="*/ 29527 w 58102"/>
                      <a:gd name="connsiteY25" fmla="*/ 31432 h 89535"/>
                      <a:gd name="connsiteX26" fmla="*/ 27622 w 58102"/>
                      <a:gd name="connsiteY26" fmla="*/ 34290 h 89535"/>
                      <a:gd name="connsiteX27" fmla="*/ 26670 w 58102"/>
                      <a:gd name="connsiteY27" fmla="*/ 35242 h 89535"/>
                      <a:gd name="connsiteX28" fmla="*/ 26670 w 58102"/>
                      <a:gd name="connsiteY28" fmla="*/ 35242 h 89535"/>
                      <a:gd name="connsiteX29" fmla="*/ 26670 w 58102"/>
                      <a:gd name="connsiteY29" fmla="*/ 35242 h 89535"/>
                      <a:gd name="connsiteX30" fmla="*/ 26670 w 58102"/>
                      <a:gd name="connsiteY30" fmla="*/ 35242 h 89535"/>
                      <a:gd name="connsiteX31" fmla="*/ 23813 w 58102"/>
                      <a:gd name="connsiteY31" fmla="*/ 34290 h 89535"/>
                      <a:gd name="connsiteX32" fmla="*/ 18097 w 58102"/>
                      <a:gd name="connsiteY32" fmla="*/ 32385 h 89535"/>
                      <a:gd name="connsiteX33" fmla="*/ 6667 w 58102"/>
                      <a:gd name="connsiteY33" fmla="*/ 37148 h 89535"/>
                      <a:gd name="connsiteX34" fmla="*/ 3810 w 58102"/>
                      <a:gd name="connsiteY34" fmla="*/ 42863 h 89535"/>
                      <a:gd name="connsiteX35" fmla="*/ 3810 w 58102"/>
                      <a:gd name="connsiteY35" fmla="*/ 46673 h 89535"/>
                      <a:gd name="connsiteX36" fmla="*/ 4763 w 58102"/>
                      <a:gd name="connsiteY36" fmla="*/ 48577 h 89535"/>
                      <a:gd name="connsiteX37" fmla="*/ 5715 w 58102"/>
                      <a:gd name="connsiteY37" fmla="*/ 49530 h 89535"/>
                      <a:gd name="connsiteX38" fmla="*/ 5715 w 58102"/>
                      <a:gd name="connsiteY38" fmla="*/ 49530 h 89535"/>
                      <a:gd name="connsiteX39" fmla="*/ 5715 w 58102"/>
                      <a:gd name="connsiteY39" fmla="*/ 50482 h 89535"/>
                      <a:gd name="connsiteX40" fmla="*/ 5715 w 58102"/>
                      <a:gd name="connsiteY40" fmla="*/ 52388 h 89535"/>
                      <a:gd name="connsiteX41" fmla="*/ 5715 w 58102"/>
                      <a:gd name="connsiteY41" fmla="*/ 59055 h 89535"/>
                      <a:gd name="connsiteX42" fmla="*/ 952 w 58102"/>
                      <a:gd name="connsiteY42" fmla="*/ 80963 h 89535"/>
                      <a:gd name="connsiteX43" fmla="*/ 0 w 58102"/>
                      <a:gd name="connsiteY43" fmla="*/ 83820 h 89535"/>
                      <a:gd name="connsiteX44" fmla="*/ 952 w 58102"/>
                      <a:gd name="connsiteY44" fmla="*/ 83820 h 89535"/>
                      <a:gd name="connsiteX45" fmla="*/ 15240 w 58102"/>
                      <a:gd name="connsiteY45" fmla="*/ 79057 h 89535"/>
                      <a:gd name="connsiteX46" fmla="*/ 33338 w 58102"/>
                      <a:gd name="connsiteY46" fmla="*/ 82867 h 89535"/>
                      <a:gd name="connsiteX47" fmla="*/ 47625 w 58102"/>
                      <a:gd name="connsiteY47" fmla="*/ 89535 h 89535"/>
                      <a:gd name="connsiteX48" fmla="*/ 47625 w 58102"/>
                      <a:gd name="connsiteY48" fmla="*/ 89535 h 89535"/>
                      <a:gd name="connsiteX49" fmla="*/ 26670 w 58102"/>
                      <a:gd name="connsiteY49" fmla="*/ 79057 h 89535"/>
                      <a:gd name="connsiteX50" fmla="*/ 9525 w 58102"/>
                      <a:gd name="connsiteY50" fmla="*/ 79057 h 89535"/>
                      <a:gd name="connsiteX51" fmla="*/ 1905 w 58102"/>
                      <a:gd name="connsiteY51" fmla="*/ 82867 h 89535"/>
                      <a:gd name="connsiteX52" fmla="*/ 2857 w 58102"/>
                      <a:gd name="connsiteY52" fmla="*/ 82867 h 89535"/>
                      <a:gd name="connsiteX53" fmla="*/ 8572 w 58102"/>
                      <a:gd name="connsiteY53" fmla="*/ 62865 h 89535"/>
                      <a:gd name="connsiteX54" fmla="*/ 8572 w 58102"/>
                      <a:gd name="connsiteY54" fmla="*/ 51435 h 89535"/>
                      <a:gd name="connsiteX55" fmla="*/ 8572 w 58102"/>
                      <a:gd name="connsiteY55" fmla="*/ 50482 h 89535"/>
                      <a:gd name="connsiteX56" fmla="*/ 8572 w 58102"/>
                      <a:gd name="connsiteY56" fmla="*/ 49530 h 89535"/>
                      <a:gd name="connsiteX57" fmla="*/ 8572 w 58102"/>
                      <a:gd name="connsiteY57" fmla="*/ 49530 h 89535"/>
                      <a:gd name="connsiteX58" fmla="*/ 7620 w 58102"/>
                      <a:gd name="connsiteY58" fmla="*/ 48577 h 89535"/>
                      <a:gd name="connsiteX59" fmla="*/ 6667 w 58102"/>
                      <a:gd name="connsiteY59" fmla="*/ 46673 h 89535"/>
                      <a:gd name="connsiteX60" fmla="*/ 5715 w 58102"/>
                      <a:gd name="connsiteY60" fmla="*/ 42863 h 89535"/>
                      <a:gd name="connsiteX61" fmla="*/ 9525 w 58102"/>
                      <a:gd name="connsiteY61" fmla="*/ 35242 h 89535"/>
                      <a:gd name="connsiteX62" fmla="*/ 16192 w 58102"/>
                      <a:gd name="connsiteY62" fmla="*/ 32385 h 89535"/>
                      <a:gd name="connsiteX63" fmla="*/ 21907 w 58102"/>
                      <a:gd name="connsiteY63" fmla="*/ 32385 h 89535"/>
                      <a:gd name="connsiteX64" fmla="*/ 25717 w 58102"/>
                      <a:gd name="connsiteY64" fmla="*/ 34290 h 89535"/>
                      <a:gd name="connsiteX65" fmla="*/ 26670 w 58102"/>
                      <a:gd name="connsiteY65" fmla="*/ 34290 h 89535"/>
                      <a:gd name="connsiteX66" fmla="*/ 27622 w 58102"/>
                      <a:gd name="connsiteY66" fmla="*/ 33338 h 89535"/>
                      <a:gd name="connsiteX67" fmla="*/ 29527 w 58102"/>
                      <a:gd name="connsiteY67" fmla="*/ 29527 h 89535"/>
                      <a:gd name="connsiteX68" fmla="*/ 32385 w 58102"/>
                      <a:gd name="connsiteY68" fmla="*/ 20955 h 89535"/>
                      <a:gd name="connsiteX69" fmla="*/ 32385 w 58102"/>
                      <a:gd name="connsiteY69" fmla="*/ 13335 h 89535"/>
                      <a:gd name="connsiteX70" fmla="*/ 29527 w 58102"/>
                      <a:gd name="connsiteY70" fmla="*/ 6667 h 89535"/>
                      <a:gd name="connsiteX71" fmla="*/ 29527 w 58102"/>
                      <a:gd name="connsiteY71" fmla="*/ 6667 h 89535"/>
                      <a:gd name="connsiteX72" fmla="*/ 27622 w 58102"/>
                      <a:gd name="connsiteY72" fmla="*/ 5715 h 89535"/>
                      <a:gd name="connsiteX73" fmla="*/ 22860 w 58102"/>
                      <a:gd name="connsiteY73" fmla="*/ 3810 h 89535"/>
                      <a:gd name="connsiteX74" fmla="*/ 21907 w 58102"/>
                      <a:gd name="connsiteY74" fmla="*/ 3810 h 89535"/>
                      <a:gd name="connsiteX75" fmla="*/ 21907 w 58102"/>
                      <a:gd name="connsiteY75" fmla="*/ 3810 h 89535"/>
                      <a:gd name="connsiteX76" fmla="*/ 34290 w 58102"/>
                      <a:gd name="connsiteY76" fmla="*/ 952 h 89535"/>
                      <a:gd name="connsiteX77" fmla="*/ 47625 w 58102"/>
                      <a:gd name="connsiteY77" fmla="*/ 2857 h 89535"/>
                      <a:gd name="connsiteX78" fmla="*/ 54292 w 58102"/>
                      <a:gd name="connsiteY78" fmla="*/ 5715 h 89535"/>
                      <a:gd name="connsiteX79" fmla="*/ 54292 w 58102"/>
                      <a:gd name="connsiteY79" fmla="*/ 5715 h 89535"/>
                      <a:gd name="connsiteX80" fmla="*/ 55245 w 58102"/>
                      <a:gd name="connsiteY80" fmla="*/ 13335 h 89535"/>
                      <a:gd name="connsiteX81" fmla="*/ 55245 w 58102"/>
                      <a:gd name="connsiteY81" fmla="*/ 25717 h 89535"/>
                      <a:gd name="connsiteX82" fmla="*/ 54292 w 58102"/>
                      <a:gd name="connsiteY82" fmla="*/ 43815 h 89535"/>
                      <a:gd name="connsiteX83" fmla="*/ 50482 w 58102"/>
                      <a:gd name="connsiteY83" fmla="*/ 67627 h 89535"/>
                      <a:gd name="connsiteX84" fmla="*/ 45720 w 58102"/>
                      <a:gd name="connsiteY84" fmla="*/ 88582 h 89535"/>
                      <a:gd name="connsiteX85" fmla="*/ 47625 w 58102"/>
                      <a:gd name="connsiteY85" fmla="*/ 89535 h 89535"/>
                      <a:gd name="connsiteX86" fmla="*/ 47625 w 58102"/>
                      <a:gd name="connsiteY86" fmla="*/ 8953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8102" h="89535">
                        <a:moveTo>
                          <a:pt x="47625" y="89535"/>
                        </a:moveTo>
                        <a:cubicBezTo>
                          <a:pt x="48577" y="84773"/>
                          <a:pt x="50482" y="80963"/>
                          <a:pt x="51435" y="76200"/>
                        </a:cubicBezTo>
                        <a:cubicBezTo>
                          <a:pt x="52388" y="70485"/>
                          <a:pt x="53340" y="65723"/>
                          <a:pt x="54292" y="60007"/>
                        </a:cubicBezTo>
                        <a:cubicBezTo>
                          <a:pt x="55245" y="54292"/>
                          <a:pt x="56197" y="49530"/>
                          <a:pt x="57150" y="43815"/>
                        </a:cubicBezTo>
                        <a:cubicBezTo>
                          <a:pt x="58102" y="39052"/>
                          <a:pt x="58102" y="35242"/>
                          <a:pt x="58102" y="30480"/>
                        </a:cubicBezTo>
                        <a:cubicBezTo>
                          <a:pt x="58102" y="26670"/>
                          <a:pt x="58102" y="23813"/>
                          <a:pt x="58102" y="20002"/>
                        </a:cubicBezTo>
                        <a:cubicBezTo>
                          <a:pt x="58102" y="17145"/>
                          <a:pt x="58102" y="14288"/>
                          <a:pt x="57150" y="12382"/>
                        </a:cubicBezTo>
                        <a:cubicBezTo>
                          <a:pt x="57150" y="10477"/>
                          <a:pt x="56197" y="8573"/>
                          <a:pt x="56197" y="6667"/>
                        </a:cubicBezTo>
                        <a:cubicBezTo>
                          <a:pt x="56197" y="6667"/>
                          <a:pt x="56197" y="5715"/>
                          <a:pt x="56197" y="5715"/>
                        </a:cubicBezTo>
                        <a:cubicBezTo>
                          <a:pt x="56197" y="5715"/>
                          <a:pt x="56197" y="5715"/>
                          <a:pt x="56197" y="4763"/>
                        </a:cubicBezTo>
                        <a:cubicBezTo>
                          <a:pt x="56197" y="4763"/>
                          <a:pt x="55245" y="4763"/>
                          <a:pt x="55245" y="3810"/>
                        </a:cubicBezTo>
                        <a:cubicBezTo>
                          <a:pt x="53340" y="2857"/>
                          <a:pt x="51435" y="1905"/>
                          <a:pt x="49530" y="1905"/>
                        </a:cubicBezTo>
                        <a:cubicBezTo>
                          <a:pt x="45720" y="952"/>
                          <a:pt x="40957" y="0"/>
                          <a:pt x="37147" y="0"/>
                        </a:cubicBezTo>
                        <a:cubicBezTo>
                          <a:pt x="33338" y="0"/>
                          <a:pt x="29527" y="0"/>
                          <a:pt x="25717" y="1905"/>
                        </a:cubicBezTo>
                        <a:cubicBezTo>
                          <a:pt x="24765" y="1905"/>
                          <a:pt x="23813" y="2857"/>
                          <a:pt x="23813" y="2857"/>
                        </a:cubicBezTo>
                        <a:cubicBezTo>
                          <a:pt x="23813" y="2857"/>
                          <a:pt x="23813" y="2857"/>
                          <a:pt x="23813" y="2857"/>
                        </a:cubicBezTo>
                        <a:cubicBezTo>
                          <a:pt x="25717" y="3810"/>
                          <a:pt x="28575" y="4763"/>
                          <a:pt x="30480" y="5715"/>
                        </a:cubicBezTo>
                        <a:cubicBezTo>
                          <a:pt x="30480" y="5715"/>
                          <a:pt x="30480"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2385" y="6667"/>
                          <a:pt x="32385" y="7620"/>
                        </a:cubicBezTo>
                        <a:cubicBezTo>
                          <a:pt x="34290" y="10477"/>
                          <a:pt x="34290" y="14288"/>
                          <a:pt x="33338" y="17145"/>
                        </a:cubicBezTo>
                        <a:cubicBezTo>
                          <a:pt x="33338" y="20002"/>
                          <a:pt x="32385" y="22860"/>
                          <a:pt x="31432" y="25717"/>
                        </a:cubicBezTo>
                        <a:cubicBezTo>
                          <a:pt x="30480" y="27623"/>
                          <a:pt x="30480" y="29527"/>
                          <a:pt x="29527" y="31432"/>
                        </a:cubicBezTo>
                        <a:cubicBezTo>
                          <a:pt x="28575" y="32385"/>
                          <a:pt x="28575" y="33338"/>
                          <a:pt x="27622" y="34290"/>
                        </a:cubicBezTo>
                        <a:cubicBezTo>
                          <a:pt x="27622" y="34290"/>
                          <a:pt x="27622" y="34290"/>
                          <a:pt x="26670" y="35242"/>
                        </a:cubicBezTo>
                        <a:cubicBezTo>
                          <a:pt x="26670" y="35242"/>
                          <a:pt x="26670" y="35242"/>
                          <a:pt x="26670" y="35242"/>
                        </a:cubicBezTo>
                        <a:cubicBezTo>
                          <a:pt x="26670" y="35242"/>
                          <a:pt x="26670" y="35242"/>
                          <a:pt x="26670" y="35242"/>
                        </a:cubicBezTo>
                        <a:cubicBezTo>
                          <a:pt x="26670" y="35242"/>
                          <a:pt x="26670" y="35242"/>
                          <a:pt x="26670" y="35242"/>
                        </a:cubicBezTo>
                        <a:cubicBezTo>
                          <a:pt x="25717" y="34290"/>
                          <a:pt x="24765" y="34290"/>
                          <a:pt x="23813" y="34290"/>
                        </a:cubicBezTo>
                        <a:cubicBezTo>
                          <a:pt x="21907" y="33338"/>
                          <a:pt x="20002" y="33338"/>
                          <a:pt x="18097" y="32385"/>
                        </a:cubicBezTo>
                        <a:cubicBezTo>
                          <a:pt x="13335" y="32385"/>
                          <a:pt x="9525" y="34290"/>
                          <a:pt x="6667" y="37148"/>
                        </a:cubicBezTo>
                        <a:cubicBezTo>
                          <a:pt x="5715" y="39052"/>
                          <a:pt x="4763" y="40957"/>
                          <a:pt x="3810" y="42863"/>
                        </a:cubicBezTo>
                        <a:cubicBezTo>
                          <a:pt x="3810" y="43815"/>
                          <a:pt x="3810" y="45720"/>
                          <a:pt x="3810" y="46673"/>
                        </a:cubicBezTo>
                        <a:cubicBezTo>
                          <a:pt x="3810" y="47625"/>
                          <a:pt x="4763" y="48577"/>
                          <a:pt x="4763" y="48577"/>
                        </a:cubicBezTo>
                        <a:cubicBezTo>
                          <a:pt x="4763" y="48577"/>
                          <a:pt x="4763" y="49530"/>
                          <a:pt x="5715" y="49530"/>
                        </a:cubicBezTo>
                        <a:cubicBezTo>
                          <a:pt x="5715" y="49530"/>
                          <a:pt x="5715" y="49530"/>
                          <a:pt x="5715" y="49530"/>
                        </a:cubicBezTo>
                        <a:cubicBezTo>
                          <a:pt x="5715" y="49530"/>
                          <a:pt x="5715" y="50482"/>
                          <a:pt x="5715" y="50482"/>
                        </a:cubicBezTo>
                        <a:cubicBezTo>
                          <a:pt x="5715" y="51435"/>
                          <a:pt x="5715" y="51435"/>
                          <a:pt x="5715" y="52388"/>
                        </a:cubicBezTo>
                        <a:cubicBezTo>
                          <a:pt x="5715" y="54292"/>
                          <a:pt x="5715" y="56198"/>
                          <a:pt x="5715" y="59055"/>
                        </a:cubicBezTo>
                        <a:cubicBezTo>
                          <a:pt x="5715" y="66675"/>
                          <a:pt x="3810" y="73342"/>
                          <a:pt x="952" y="80963"/>
                        </a:cubicBezTo>
                        <a:cubicBezTo>
                          <a:pt x="952" y="81915"/>
                          <a:pt x="0" y="82867"/>
                          <a:pt x="0" y="83820"/>
                        </a:cubicBezTo>
                        <a:cubicBezTo>
                          <a:pt x="0" y="83820"/>
                          <a:pt x="0" y="83820"/>
                          <a:pt x="952" y="83820"/>
                        </a:cubicBezTo>
                        <a:cubicBezTo>
                          <a:pt x="4763" y="80963"/>
                          <a:pt x="9525" y="79057"/>
                          <a:pt x="15240" y="79057"/>
                        </a:cubicBezTo>
                        <a:cubicBezTo>
                          <a:pt x="21907" y="79057"/>
                          <a:pt x="27622" y="80010"/>
                          <a:pt x="33338" y="82867"/>
                        </a:cubicBezTo>
                        <a:cubicBezTo>
                          <a:pt x="39052" y="83820"/>
                          <a:pt x="43815" y="86677"/>
                          <a:pt x="47625" y="89535"/>
                        </a:cubicBezTo>
                        <a:cubicBezTo>
                          <a:pt x="47625" y="89535"/>
                          <a:pt x="47625" y="89535"/>
                          <a:pt x="47625" y="89535"/>
                        </a:cubicBezTo>
                        <a:cubicBezTo>
                          <a:pt x="40957" y="84773"/>
                          <a:pt x="34290" y="80963"/>
                          <a:pt x="26670" y="79057"/>
                        </a:cubicBezTo>
                        <a:cubicBezTo>
                          <a:pt x="20955" y="78105"/>
                          <a:pt x="15240" y="78105"/>
                          <a:pt x="9525" y="79057"/>
                        </a:cubicBezTo>
                        <a:cubicBezTo>
                          <a:pt x="6667" y="80010"/>
                          <a:pt x="4763" y="80963"/>
                          <a:pt x="1905" y="82867"/>
                        </a:cubicBezTo>
                        <a:cubicBezTo>
                          <a:pt x="1905" y="82867"/>
                          <a:pt x="1905" y="82867"/>
                          <a:pt x="2857" y="82867"/>
                        </a:cubicBezTo>
                        <a:cubicBezTo>
                          <a:pt x="5715" y="76200"/>
                          <a:pt x="7620" y="69532"/>
                          <a:pt x="8572" y="62865"/>
                        </a:cubicBezTo>
                        <a:cubicBezTo>
                          <a:pt x="9525" y="59055"/>
                          <a:pt x="9525" y="55245"/>
                          <a:pt x="8572" y="51435"/>
                        </a:cubicBezTo>
                        <a:cubicBezTo>
                          <a:pt x="8572" y="51435"/>
                          <a:pt x="8572" y="50482"/>
                          <a:pt x="8572" y="50482"/>
                        </a:cubicBezTo>
                        <a:cubicBezTo>
                          <a:pt x="8572" y="50482"/>
                          <a:pt x="8572" y="50482"/>
                          <a:pt x="8572" y="49530"/>
                        </a:cubicBezTo>
                        <a:cubicBezTo>
                          <a:pt x="8572" y="49530"/>
                          <a:pt x="8572" y="49530"/>
                          <a:pt x="8572" y="49530"/>
                        </a:cubicBezTo>
                        <a:cubicBezTo>
                          <a:pt x="8572" y="49530"/>
                          <a:pt x="8572" y="48577"/>
                          <a:pt x="7620" y="48577"/>
                        </a:cubicBezTo>
                        <a:cubicBezTo>
                          <a:pt x="7620" y="47625"/>
                          <a:pt x="6667" y="47625"/>
                          <a:pt x="6667" y="46673"/>
                        </a:cubicBezTo>
                        <a:cubicBezTo>
                          <a:pt x="6667" y="45720"/>
                          <a:pt x="5715" y="43815"/>
                          <a:pt x="5715" y="42863"/>
                        </a:cubicBezTo>
                        <a:cubicBezTo>
                          <a:pt x="5715" y="40005"/>
                          <a:pt x="7620" y="37148"/>
                          <a:pt x="9525" y="35242"/>
                        </a:cubicBezTo>
                        <a:cubicBezTo>
                          <a:pt x="11430" y="33338"/>
                          <a:pt x="13335" y="32385"/>
                          <a:pt x="16192" y="32385"/>
                        </a:cubicBezTo>
                        <a:cubicBezTo>
                          <a:pt x="18097" y="32385"/>
                          <a:pt x="20002" y="32385"/>
                          <a:pt x="21907" y="32385"/>
                        </a:cubicBezTo>
                        <a:cubicBezTo>
                          <a:pt x="22860" y="32385"/>
                          <a:pt x="24765" y="33338"/>
                          <a:pt x="25717" y="34290"/>
                        </a:cubicBezTo>
                        <a:cubicBezTo>
                          <a:pt x="25717" y="34290"/>
                          <a:pt x="26670" y="35242"/>
                          <a:pt x="26670" y="34290"/>
                        </a:cubicBezTo>
                        <a:cubicBezTo>
                          <a:pt x="27622" y="34290"/>
                          <a:pt x="27622" y="33338"/>
                          <a:pt x="27622" y="33338"/>
                        </a:cubicBezTo>
                        <a:cubicBezTo>
                          <a:pt x="28575" y="32385"/>
                          <a:pt x="29527" y="30480"/>
                          <a:pt x="29527" y="29527"/>
                        </a:cubicBezTo>
                        <a:cubicBezTo>
                          <a:pt x="30480" y="26670"/>
                          <a:pt x="31432" y="23813"/>
                          <a:pt x="32385" y="20955"/>
                        </a:cubicBezTo>
                        <a:cubicBezTo>
                          <a:pt x="32385" y="18098"/>
                          <a:pt x="33338" y="15240"/>
                          <a:pt x="32385" y="13335"/>
                        </a:cubicBezTo>
                        <a:cubicBezTo>
                          <a:pt x="32385" y="11430"/>
                          <a:pt x="31432" y="8573"/>
                          <a:pt x="29527" y="6667"/>
                        </a:cubicBezTo>
                        <a:cubicBezTo>
                          <a:pt x="29527" y="6667"/>
                          <a:pt x="29527" y="6667"/>
                          <a:pt x="29527" y="6667"/>
                        </a:cubicBezTo>
                        <a:cubicBezTo>
                          <a:pt x="28575" y="6667"/>
                          <a:pt x="28575" y="6667"/>
                          <a:pt x="27622" y="5715"/>
                        </a:cubicBezTo>
                        <a:cubicBezTo>
                          <a:pt x="25717" y="4763"/>
                          <a:pt x="23813" y="4763"/>
                          <a:pt x="22860" y="3810"/>
                        </a:cubicBezTo>
                        <a:cubicBezTo>
                          <a:pt x="22860" y="3810"/>
                          <a:pt x="21907" y="3810"/>
                          <a:pt x="21907" y="3810"/>
                        </a:cubicBezTo>
                        <a:cubicBezTo>
                          <a:pt x="21907" y="3810"/>
                          <a:pt x="21907" y="3810"/>
                          <a:pt x="21907" y="3810"/>
                        </a:cubicBezTo>
                        <a:cubicBezTo>
                          <a:pt x="25717" y="1905"/>
                          <a:pt x="29527" y="952"/>
                          <a:pt x="34290" y="952"/>
                        </a:cubicBezTo>
                        <a:cubicBezTo>
                          <a:pt x="39052" y="952"/>
                          <a:pt x="43815" y="1905"/>
                          <a:pt x="47625" y="2857"/>
                        </a:cubicBezTo>
                        <a:cubicBezTo>
                          <a:pt x="49530" y="3810"/>
                          <a:pt x="52388" y="4763"/>
                          <a:pt x="54292" y="5715"/>
                        </a:cubicBezTo>
                        <a:cubicBezTo>
                          <a:pt x="54292" y="5715"/>
                          <a:pt x="54292" y="5715"/>
                          <a:pt x="54292" y="5715"/>
                        </a:cubicBezTo>
                        <a:cubicBezTo>
                          <a:pt x="55245" y="8573"/>
                          <a:pt x="55245" y="10477"/>
                          <a:pt x="55245" y="13335"/>
                        </a:cubicBezTo>
                        <a:cubicBezTo>
                          <a:pt x="55245" y="17145"/>
                          <a:pt x="56197" y="21907"/>
                          <a:pt x="55245" y="25717"/>
                        </a:cubicBezTo>
                        <a:cubicBezTo>
                          <a:pt x="55245" y="31432"/>
                          <a:pt x="54292" y="38100"/>
                          <a:pt x="54292" y="43815"/>
                        </a:cubicBezTo>
                        <a:cubicBezTo>
                          <a:pt x="53340" y="51435"/>
                          <a:pt x="52388" y="60007"/>
                          <a:pt x="50482" y="67627"/>
                        </a:cubicBezTo>
                        <a:cubicBezTo>
                          <a:pt x="49530" y="74295"/>
                          <a:pt x="47625" y="81915"/>
                          <a:pt x="45720" y="88582"/>
                        </a:cubicBezTo>
                        <a:cubicBezTo>
                          <a:pt x="47625" y="87630"/>
                          <a:pt x="47625" y="88582"/>
                          <a:pt x="47625" y="89535"/>
                        </a:cubicBezTo>
                        <a:cubicBezTo>
                          <a:pt x="46672" y="89535"/>
                          <a:pt x="47625" y="89535"/>
                          <a:pt x="47625" y="89535"/>
                        </a:cubicBezTo>
                        <a:close/>
                      </a:path>
                    </a:pathLst>
                  </a:custGeom>
                  <a:solidFill>
                    <a:srgbClr val="002D4F"/>
                  </a:solidFill>
                  <a:ln w="9525" cap="flat">
                    <a:noFill/>
                    <a:prstDash val="solid"/>
                    <a:miter/>
                  </a:ln>
                </p:spPr>
                <p:txBody>
                  <a:bodyPr rtlCol="0" anchor="ctr"/>
                  <a:lstStyle/>
                  <a:p>
                    <a:endParaRPr lang="en-US"/>
                  </a:p>
                </p:txBody>
              </p:sp>
            </p:grpSp>
          </p:grpSp>
          <p:sp>
            <p:nvSpPr>
              <p:cNvPr id="3251" name="Freeform: Shape 3250">
                <a:extLst>
                  <a:ext uri="{FF2B5EF4-FFF2-40B4-BE49-F238E27FC236}">
                    <a16:creationId xmlns:a16="http://schemas.microsoft.com/office/drawing/2014/main" id="{6AF04A80-E7A2-4AA5-98FC-D6DBE7551DD4}"/>
                  </a:ext>
                </a:extLst>
              </p:cNvPr>
              <p:cNvSpPr/>
              <p:nvPr/>
            </p:nvSpPr>
            <p:spPr>
              <a:xfrm>
                <a:off x="1386839" y="1172531"/>
                <a:ext cx="55245" cy="90800"/>
              </a:xfrm>
              <a:custGeom>
                <a:avLst/>
                <a:gdLst>
                  <a:gd name="connsiteX0" fmla="*/ 51435 w 55245"/>
                  <a:gd name="connsiteY0" fmla="*/ 59368 h 90800"/>
                  <a:gd name="connsiteX1" fmla="*/ 53340 w 55245"/>
                  <a:gd name="connsiteY1" fmla="*/ 5076 h 90800"/>
                  <a:gd name="connsiteX2" fmla="*/ 20955 w 55245"/>
                  <a:gd name="connsiteY2" fmla="*/ 3171 h 90800"/>
                  <a:gd name="connsiteX3" fmla="*/ 28575 w 55245"/>
                  <a:gd name="connsiteY3" fmla="*/ 6028 h 90800"/>
                  <a:gd name="connsiteX4" fmla="*/ 30480 w 55245"/>
                  <a:gd name="connsiteY4" fmla="*/ 21268 h 90800"/>
                  <a:gd name="connsiteX5" fmla="*/ 24765 w 55245"/>
                  <a:gd name="connsiteY5" fmla="*/ 34603 h 90800"/>
                  <a:gd name="connsiteX6" fmla="*/ 6668 w 55245"/>
                  <a:gd name="connsiteY6" fmla="*/ 35556 h 90800"/>
                  <a:gd name="connsiteX7" fmla="*/ 5715 w 55245"/>
                  <a:gd name="connsiteY7" fmla="*/ 49843 h 90800"/>
                  <a:gd name="connsiteX8" fmla="*/ 2858 w 55245"/>
                  <a:gd name="connsiteY8" fmla="*/ 75561 h 90800"/>
                  <a:gd name="connsiteX9" fmla="*/ 0 w 55245"/>
                  <a:gd name="connsiteY9" fmla="*/ 84133 h 90800"/>
                  <a:gd name="connsiteX10" fmla="*/ 44768 w 55245"/>
                  <a:gd name="connsiteY10" fmla="*/ 90801 h 90800"/>
                  <a:gd name="connsiteX11" fmla="*/ 51435 w 55245"/>
                  <a:gd name="connsiteY11" fmla="*/ 59368 h 90800"/>
                  <a:gd name="connsiteX12" fmla="*/ 19050 w 55245"/>
                  <a:gd name="connsiteY12" fmla="*/ 76513 h 90800"/>
                  <a:gd name="connsiteX13" fmla="*/ 15240 w 55245"/>
                  <a:gd name="connsiteY13" fmla="*/ 68893 h 90800"/>
                  <a:gd name="connsiteX14" fmla="*/ 33338 w 55245"/>
                  <a:gd name="connsiteY14" fmla="*/ 58416 h 90800"/>
                  <a:gd name="connsiteX15" fmla="*/ 29527 w 55245"/>
                  <a:gd name="connsiteY15" fmla="*/ 50796 h 90800"/>
                  <a:gd name="connsiteX16" fmla="*/ 33338 w 55245"/>
                  <a:gd name="connsiteY16" fmla="*/ 45081 h 90800"/>
                  <a:gd name="connsiteX17" fmla="*/ 10477 w 55245"/>
                  <a:gd name="connsiteY17" fmla="*/ 40318 h 90800"/>
                  <a:gd name="connsiteX18" fmla="*/ 6668 w 55245"/>
                  <a:gd name="connsiteY18" fmla="*/ 38413 h 90800"/>
                  <a:gd name="connsiteX19" fmla="*/ 26670 w 55245"/>
                  <a:gd name="connsiteY19" fmla="*/ 35556 h 90800"/>
                  <a:gd name="connsiteX20" fmla="*/ 35243 w 55245"/>
                  <a:gd name="connsiteY20" fmla="*/ 24126 h 90800"/>
                  <a:gd name="connsiteX21" fmla="*/ 47625 w 55245"/>
                  <a:gd name="connsiteY21" fmla="*/ 46986 h 90800"/>
                  <a:gd name="connsiteX22" fmla="*/ 19050 w 55245"/>
                  <a:gd name="connsiteY22" fmla="*/ 76513 h 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45" h="90800">
                    <a:moveTo>
                      <a:pt x="51435" y="59368"/>
                    </a:move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7466"/>
                      <a:pt x="25718" y="75561"/>
                      <a:pt x="44768" y="90801"/>
                    </a:cubicBezTo>
                    <a:cubicBezTo>
                      <a:pt x="46673" y="81276"/>
                      <a:pt x="49530" y="71751"/>
                      <a:pt x="51435" y="59368"/>
                    </a:cubicBezTo>
                    <a:close/>
                    <a:moveTo>
                      <a:pt x="19050" y="76513"/>
                    </a:moveTo>
                    <a:cubicBezTo>
                      <a:pt x="2858" y="77466"/>
                      <a:pt x="2858" y="72703"/>
                      <a:pt x="15240" y="68893"/>
                    </a:cubicBezTo>
                    <a:cubicBezTo>
                      <a:pt x="28575" y="65083"/>
                      <a:pt x="31433" y="65083"/>
                      <a:pt x="33338" y="58416"/>
                    </a:cubicBezTo>
                    <a:cubicBezTo>
                      <a:pt x="35243" y="51748"/>
                      <a:pt x="29527" y="50796"/>
                      <a:pt x="29527" y="50796"/>
                    </a:cubicBezTo>
                    <a:cubicBezTo>
                      <a:pt x="29527" y="50796"/>
                      <a:pt x="34290" y="48891"/>
                      <a:pt x="33338" y="45081"/>
                    </a:cubicBezTo>
                    <a:cubicBezTo>
                      <a:pt x="32385" y="39366"/>
                      <a:pt x="18098" y="33651"/>
                      <a:pt x="10477" y="40318"/>
                    </a:cubicBezTo>
                    <a:cubicBezTo>
                      <a:pt x="2858" y="46986"/>
                      <a:pt x="3810" y="44128"/>
                      <a:pt x="6668" y="38413"/>
                    </a:cubicBezTo>
                    <a:cubicBezTo>
                      <a:pt x="10477" y="30793"/>
                      <a:pt x="21908" y="31746"/>
                      <a:pt x="26670" y="35556"/>
                    </a:cubicBezTo>
                    <a:cubicBezTo>
                      <a:pt x="31433" y="39366"/>
                      <a:pt x="34290" y="31746"/>
                      <a:pt x="35243" y="24126"/>
                    </a:cubicBezTo>
                    <a:cubicBezTo>
                      <a:pt x="36195" y="17458"/>
                      <a:pt x="51435" y="23173"/>
                      <a:pt x="47625" y="46986"/>
                    </a:cubicBezTo>
                    <a:cubicBezTo>
                      <a:pt x="44768" y="71751"/>
                      <a:pt x="35243" y="75561"/>
                      <a:pt x="19050" y="76513"/>
                    </a:cubicBezTo>
                    <a:close/>
                  </a:path>
                </a:pathLst>
              </a:custGeom>
              <a:solidFill>
                <a:srgbClr val="095084"/>
              </a:solidFill>
              <a:ln w="9525" cap="flat">
                <a:noFill/>
                <a:prstDash val="solid"/>
                <a:miter/>
              </a:ln>
            </p:spPr>
            <p:txBody>
              <a:bodyPr rtlCol="0" anchor="ctr"/>
              <a:lstStyle/>
              <a:p>
                <a:endParaRPr lang="en-US"/>
              </a:p>
            </p:txBody>
          </p:sp>
          <p:grpSp>
            <p:nvGrpSpPr>
              <p:cNvPr id="3252" name="Graphic 4">
                <a:extLst>
                  <a:ext uri="{FF2B5EF4-FFF2-40B4-BE49-F238E27FC236}">
                    <a16:creationId xmlns:a16="http://schemas.microsoft.com/office/drawing/2014/main" id="{B9AA4AE6-F76E-4208-ADD7-FA1B0C20D186}"/>
                  </a:ext>
                </a:extLst>
              </p:cNvPr>
              <p:cNvGrpSpPr/>
              <p:nvPr/>
            </p:nvGrpSpPr>
            <p:grpSpPr>
              <a:xfrm>
                <a:off x="1388371" y="1211897"/>
                <a:ext cx="28390" cy="32385"/>
                <a:chOff x="1388371" y="1211897"/>
                <a:chExt cx="28390" cy="32385"/>
              </a:xfrm>
            </p:grpSpPr>
            <p:grpSp>
              <p:nvGrpSpPr>
                <p:cNvPr id="3253" name="Graphic 4">
                  <a:extLst>
                    <a:ext uri="{FF2B5EF4-FFF2-40B4-BE49-F238E27FC236}">
                      <a16:creationId xmlns:a16="http://schemas.microsoft.com/office/drawing/2014/main" id="{1C4B0928-2C45-4DA4-8AD7-FD38BD60A8DC}"/>
                    </a:ext>
                  </a:extLst>
                </p:cNvPr>
                <p:cNvGrpSpPr/>
                <p:nvPr/>
              </p:nvGrpSpPr>
              <p:grpSpPr>
                <a:xfrm>
                  <a:off x="1389697" y="1211897"/>
                  <a:ext cx="27064" cy="17984"/>
                  <a:chOff x="1389697" y="1211897"/>
                  <a:chExt cx="27064" cy="17984"/>
                </a:xfrm>
              </p:grpSpPr>
              <p:sp>
                <p:nvSpPr>
                  <p:cNvPr id="3254" name="Freeform: Shape 3253">
                    <a:extLst>
                      <a:ext uri="{FF2B5EF4-FFF2-40B4-BE49-F238E27FC236}">
                        <a16:creationId xmlns:a16="http://schemas.microsoft.com/office/drawing/2014/main" id="{62DC3F97-DE44-47F3-9190-F4F8B5389CD6}"/>
                      </a:ext>
                    </a:extLst>
                  </p:cNvPr>
                  <p:cNvSpPr/>
                  <p:nvPr/>
                </p:nvSpPr>
                <p:spPr>
                  <a:xfrm>
                    <a:off x="1390042" y="1212475"/>
                    <a:ext cx="25499" cy="17405"/>
                  </a:xfrm>
                  <a:custGeom>
                    <a:avLst/>
                    <a:gdLst>
                      <a:gd name="connsiteX0" fmla="*/ 1560 w 25499"/>
                      <a:gd name="connsiteY0" fmla="*/ 9899 h 17405"/>
                      <a:gd name="connsiteX1" fmla="*/ 21563 w 25499"/>
                      <a:gd name="connsiteY1" fmla="*/ 374 h 17405"/>
                      <a:gd name="connsiteX2" fmla="*/ 21563 w 25499"/>
                      <a:gd name="connsiteY2" fmla="*/ 8946 h 17405"/>
                      <a:gd name="connsiteX3" fmla="*/ 5370 w 25499"/>
                      <a:gd name="connsiteY3" fmla="*/ 15614 h 17405"/>
                      <a:gd name="connsiteX4" fmla="*/ 1560 w 25499"/>
                      <a:gd name="connsiteY4" fmla="*/ 9899 h 1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9" h="17405">
                        <a:moveTo>
                          <a:pt x="1560" y="9899"/>
                        </a:moveTo>
                        <a:cubicBezTo>
                          <a:pt x="5370" y="4184"/>
                          <a:pt x="16800" y="-1531"/>
                          <a:pt x="21563" y="374"/>
                        </a:cubicBezTo>
                        <a:cubicBezTo>
                          <a:pt x="26325" y="2279"/>
                          <a:pt x="27278" y="7994"/>
                          <a:pt x="21563" y="8946"/>
                        </a:cubicBezTo>
                        <a:cubicBezTo>
                          <a:pt x="14895" y="9899"/>
                          <a:pt x="11085" y="9899"/>
                          <a:pt x="5370" y="15614"/>
                        </a:cubicBezTo>
                        <a:cubicBezTo>
                          <a:pt x="-345" y="20376"/>
                          <a:pt x="-1297" y="14661"/>
                          <a:pt x="1560" y="9899"/>
                        </a:cubicBezTo>
                        <a:close/>
                      </a:path>
                    </a:pathLst>
                  </a:custGeom>
                  <a:solidFill>
                    <a:srgbClr val="FFFFFF"/>
                  </a:solidFill>
                  <a:ln w="9525" cap="flat">
                    <a:noFill/>
                    <a:prstDash val="solid"/>
                    <a:miter/>
                  </a:ln>
                </p:spPr>
                <p:txBody>
                  <a:bodyPr rtlCol="0" anchor="ctr"/>
                  <a:lstStyle/>
                  <a:p>
                    <a:endParaRPr lang="en-US"/>
                  </a:p>
                </p:txBody>
              </p:sp>
              <p:sp>
                <p:nvSpPr>
                  <p:cNvPr id="3255" name="Freeform: Shape 3254">
                    <a:extLst>
                      <a:ext uri="{FF2B5EF4-FFF2-40B4-BE49-F238E27FC236}">
                        <a16:creationId xmlns:a16="http://schemas.microsoft.com/office/drawing/2014/main" id="{70731169-A1F4-4AF2-BF4F-87C888E79BB1}"/>
                      </a:ext>
                    </a:extLst>
                  </p:cNvPr>
                  <p:cNvSpPr/>
                  <p:nvPr/>
                </p:nvSpPr>
                <p:spPr>
                  <a:xfrm>
                    <a:off x="1389697" y="1211897"/>
                    <a:ext cx="27064" cy="17568"/>
                  </a:xfrm>
                  <a:custGeom>
                    <a:avLst/>
                    <a:gdLst>
                      <a:gd name="connsiteX0" fmla="*/ 1905 w 27064"/>
                      <a:gd name="connsiteY0" fmla="*/ 10477 h 17568"/>
                      <a:gd name="connsiteX1" fmla="*/ 6667 w 27064"/>
                      <a:gd name="connsiteY1" fmla="*/ 5715 h 17568"/>
                      <a:gd name="connsiteX2" fmla="*/ 13335 w 27064"/>
                      <a:gd name="connsiteY2" fmla="*/ 1905 h 17568"/>
                      <a:gd name="connsiteX3" fmla="*/ 20002 w 27064"/>
                      <a:gd name="connsiteY3" fmla="*/ 0 h 17568"/>
                      <a:gd name="connsiteX4" fmla="*/ 22860 w 27064"/>
                      <a:gd name="connsiteY4" fmla="*/ 0 h 17568"/>
                      <a:gd name="connsiteX5" fmla="*/ 25717 w 27064"/>
                      <a:gd name="connsiteY5" fmla="*/ 1905 h 17568"/>
                      <a:gd name="connsiteX6" fmla="*/ 26670 w 27064"/>
                      <a:gd name="connsiteY6" fmla="*/ 6667 h 17568"/>
                      <a:gd name="connsiteX7" fmla="*/ 20955 w 27064"/>
                      <a:gd name="connsiteY7" fmla="*/ 9525 h 17568"/>
                      <a:gd name="connsiteX8" fmla="*/ 14288 w 27064"/>
                      <a:gd name="connsiteY8" fmla="*/ 10477 h 17568"/>
                      <a:gd name="connsiteX9" fmla="*/ 7620 w 27064"/>
                      <a:gd name="connsiteY9" fmla="*/ 14288 h 17568"/>
                      <a:gd name="connsiteX10" fmla="*/ 3810 w 27064"/>
                      <a:gd name="connsiteY10" fmla="*/ 17145 h 17568"/>
                      <a:gd name="connsiteX11" fmla="*/ 1905 w 27064"/>
                      <a:gd name="connsiteY11" fmla="*/ 17145 h 17568"/>
                      <a:gd name="connsiteX12" fmla="*/ 952 w 27064"/>
                      <a:gd name="connsiteY12" fmla="*/ 15240 h 17568"/>
                      <a:gd name="connsiteX13" fmla="*/ 1905 w 27064"/>
                      <a:gd name="connsiteY13" fmla="*/ 12383 h 17568"/>
                      <a:gd name="connsiteX14" fmla="*/ 1905 w 27064"/>
                      <a:gd name="connsiteY14" fmla="*/ 10477 h 17568"/>
                      <a:gd name="connsiteX15" fmla="*/ 1905 w 27064"/>
                      <a:gd name="connsiteY15" fmla="*/ 10477 h 17568"/>
                      <a:gd name="connsiteX16" fmla="*/ 0 w 27064"/>
                      <a:gd name="connsiteY16" fmla="*/ 13335 h 17568"/>
                      <a:gd name="connsiteX17" fmla="*/ 0 w 27064"/>
                      <a:gd name="connsiteY17" fmla="*/ 16192 h 17568"/>
                      <a:gd name="connsiteX18" fmla="*/ 952 w 27064"/>
                      <a:gd name="connsiteY18" fmla="*/ 17145 h 17568"/>
                      <a:gd name="connsiteX19" fmla="*/ 3810 w 27064"/>
                      <a:gd name="connsiteY19" fmla="*/ 16192 h 17568"/>
                      <a:gd name="connsiteX20" fmla="*/ 5715 w 27064"/>
                      <a:gd name="connsiteY20" fmla="*/ 14288 h 17568"/>
                      <a:gd name="connsiteX21" fmla="*/ 7620 w 27064"/>
                      <a:gd name="connsiteY21" fmla="*/ 13335 h 17568"/>
                      <a:gd name="connsiteX22" fmla="*/ 11430 w 27064"/>
                      <a:gd name="connsiteY22" fmla="*/ 11430 h 17568"/>
                      <a:gd name="connsiteX23" fmla="*/ 19050 w 27064"/>
                      <a:gd name="connsiteY23" fmla="*/ 9525 h 17568"/>
                      <a:gd name="connsiteX24" fmla="*/ 22860 w 27064"/>
                      <a:gd name="connsiteY24" fmla="*/ 8573 h 17568"/>
                      <a:gd name="connsiteX25" fmla="*/ 25717 w 27064"/>
                      <a:gd name="connsiteY25" fmla="*/ 7620 h 17568"/>
                      <a:gd name="connsiteX26" fmla="*/ 25717 w 27064"/>
                      <a:gd name="connsiteY26" fmla="*/ 2858 h 17568"/>
                      <a:gd name="connsiteX27" fmla="*/ 20955 w 27064"/>
                      <a:gd name="connsiteY27" fmla="*/ 0 h 17568"/>
                      <a:gd name="connsiteX28" fmla="*/ 14288 w 27064"/>
                      <a:gd name="connsiteY28" fmla="*/ 952 h 17568"/>
                      <a:gd name="connsiteX29" fmla="*/ 7620 w 27064"/>
                      <a:gd name="connsiteY29" fmla="*/ 4763 h 17568"/>
                      <a:gd name="connsiteX30" fmla="*/ 1905 w 27064"/>
                      <a:gd name="connsiteY30" fmla="*/ 9525 h 17568"/>
                      <a:gd name="connsiteX31" fmla="*/ 1905 w 27064"/>
                      <a:gd name="connsiteY31" fmla="*/ 10477 h 17568"/>
                      <a:gd name="connsiteX32" fmla="*/ 1905 w 27064"/>
                      <a:gd name="connsiteY32" fmla="*/ 10477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064" h="17568">
                        <a:moveTo>
                          <a:pt x="1905" y="10477"/>
                        </a:moveTo>
                        <a:cubicBezTo>
                          <a:pt x="2857" y="8573"/>
                          <a:pt x="4763" y="7620"/>
                          <a:pt x="6667" y="5715"/>
                        </a:cubicBezTo>
                        <a:cubicBezTo>
                          <a:pt x="8573" y="3810"/>
                          <a:pt x="10477" y="2858"/>
                          <a:pt x="13335" y="1905"/>
                        </a:cubicBezTo>
                        <a:cubicBezTo>
                          <a:pt x="15240" y="952"/>
                          <a:pt x="17145" y="0"/>
                          <a:pt x="20002" y="0"/>
                        </a:cubicBezTo>
                        <a:cubicBezTo>
                          <a:pt x="20955" y="0"/>
                          <a:pt x="21907" y="0"/>
                          <a:pt x="22860" y="0"/>
                        </a:cubicBezTo>
                        <a:cubicBezTo>
                          <a:pt x="23813" y="0"/>
                          <a:pt x="24765" y="952"/>
                          <a:pt x="25717" y="1905"/>
                        </a:cubicBezTo>
                        <a:cubicBezTo>
                          <a:pt x="26670" y="2858"/>
                          <a:pt x="27623" y="4763"/>
                          <a:pt x="26670" y="6667"/>
                        </a:cubicBezTo>
                        <a:cubicBezTo>
                          <a:pt x="25717" y="8573"/>
                          <a:pt x="22860" y="8573"/>
                          <a:pt x="20955" y="9525"/>
                        </a:cubicBezTo>
                        <a:cubicBezTo>
                          <a:pt x="19050" y="9525"/>
                          <a:pt x="16192" y="10477"/>
                          <a:pt x="14288" y="10477"/>
                        </a:cubicBezTo>
                        <a:cubicBezTo>
                          <a:pt x="12382" y="11430"/>
                          <a:pt x="9525" y="12383"/>
                          <a:pt x="7620" y="14288"/>
                        </a:cubicBezTo>
                        <a:cubicBezTo>
                          <a:pt x="6667" y="15240"/>
                          <a:pt x="5715" y="16192"/>
                          <a:pt x="3810" y="17145"/>
                        </a:cubicBezTo>
                        <a:cubicBezTo>
                          <a:pt x="2857" y="17145"/>
                          <a:pt x="1905" y="18098"/>
                          <a:pt x="1905" y="17145"/>
                        </a:cubicBezTo>
                        <a:cubicBezTo>
                          <a:pt x="952" y="16192"/>
                          <a:pt x="952" y="15240"/>
                          <a:pt x="952" y="15240"/>
                        </a:cubicBezTo>
                        <a:cubicBezTo>
                          <a:pt x="952" y="14288"/>
                          <a:pt x="952" y="13335"/>
                          <a:pt x="1905" y="12383"/>
                        </a:cubicBezTo>
                        <a:cubicBezTo>
                          <a:pt x="1905" y="11430"/>
                          <a:pt x="1905" y="11430"/>
                          <a:pt x="1905" y="10477"/>
                        </a:cubicBezTo>
                        <a:cubicBezTo>
                          <a:pt x="1905" y="10477"/>
                          <a:pt x="1905" y="10477"/>
                          <a:pt x="1905" y="10477"/>
                        </a:cubicBezTo>
                        <a:cubicBezTo>
                          <a:pt x="952" y="11430"/>
                          <a:pt x="0" y="12383"/>
                          <a:pt x="0" y="13335"/>
                        </a:cubicBezTo>
                        <a:cubicBezTo>
                          <a:pt x="0" y="14288"/>
                          <a:pt x="0" y="15240"/>
                          <a:pt x="0" y="16192"/>
                        </a:cubicBezTo>
                        <a:cubicBezTo>
                          <a:pt x="0" y="17145"/>
                          <a:pt x="952" y="17145"/>
                          <a:pt x="952" y="17145"/>
                        </a:cubicBezTo>
                        <a:cubicBezTo>
                          <a:pt x="1905" y="17145"/>
                          <a:pt x="2857" y="17145"/>
                          <a:pt x="3810" y="16192"/>
                        </a:cubicBezTo>
                        <a:cubicBezTo>
                          <a:pt x="4763" y="16192"/>
                          <a:pt x="4763" y="15240"/>
                          <a:pt x="5715" y="14288"/>
                        </a:cubicBezTo>
                        <a:cubicBezTo>
                          <a:pt x="6667" y="13335"/>
                          <a:pt x="6667" y="13335"/>
                          <a:pt x="7620" y="13335"/>
                        </a:cubicBezTo>
                        <a:cubicBezTo>
                          <a:pt x="8573" y="12383"/>
                          <a:pt x="9525" y="11430"/>
                          <a:pt x="11430" y="11430"/>
                        </a:cubicBezTo>
                        <a:cubicBezTo>
                          <a:pt x="13335" y="10477"/>
                          <a:pt x="16192" y="9525"/>
                          <a:pt x="19050" y="9525"/>
                        </a:cubicBezTo>
                        <a:cubicBezTo>
                          <a:pt x="20002" y="9525"/>
                          <a:pt x="21907" y="9525"/>
                          <a:pt x="22860" y="8573"/>
                        </a:cubicBezTo>
                        <a:cubicBezTo>
                          <a:pt x="23813" y="8573"/>
                          <a:pt x="24765" y="7620"/>
                          <a:pt x="25717" y="7620"/>
                        </a:cubicBezTo>
                        <a:cubicBezTo>
                          <a:pt x="26670" y="6667"/>
                          <a:pt x="26670" y="4763"/>
                          <a:pt x="25717" y="2858"/>
                        </a:cubicBezTo>
                        <a:cubicBezTo>
                          <a:pt x="24765" y="952"/>
                          <a:pt x="22860" y="0"/>
                          <a:pt x="20955" y="0"/>
                        </a:cubicBezTo>
                        <a:cubicBezTo>
                          <a:pt x="19050" y="0"/>
                          <a:pt x="17145" y="0"/>
                          <a:pt x="14288" y="952"/>
                        </a:cubicBezTo>
                        <a:cubicBezTo>
                          <a:pt x="11430" y="1905"/>
                          <a:pt x="9525" y="2858"/>
                          <a:pt x="7620" y="4763"/>
                        </a:cubicBezTo>
                        <a:cubicBezTo>
                          <a:pt x="5715" y="5715"/>
                          <a:pt x="3810" y="7620"/>
                          <a:pt x="1905" y="9525"/>
                        </a:cubicBezTo>
                        <a:cubicBezTo>
                          <a:pt x="1905" y="9525"/>
                          <a:pt x="1905" y="10477"/>
                          <a:pt x="1905" y="10477"/>
                        </a:cubicBezTo>
                        <a:cubicBezTo>
                          <a:pt x="1905" y="10477"/>
                          <a:pt x="1905" y="10477"/>
                          <a:pt x="1905" y="10477"/>
                        </a:cubicBezTo>
                        <a:close/>
                      </a:path>
                    </a:pathLst>
                  </a:custGeom>
                  <a:solidFill>
                    <a:srgbClr val="889BA8"/>
                  </a:solidFill>
                  <a:ln w="9525" cap="flat">
                    <a:noFill/>
                    <a:prstDash val="solid"/>
                    <a:miter/>
                  </a:ln>
                </p:spPr>
                <p:txBody>
                  <a:bodyPr rtlCol="0" anchor="ctr"/>
                  <a:lstStyle/>
                  <a:p>
                    <a:endParaRPr lang="en-US"/>
                  </a:p>
                </p:txBody>
              </p:sp>
            </p:grpSp>
            <p:grpSp>
              <p:nvGrpSpPr>
                <p:cNvPr id="3256" name="Graphic 4">
                  <a:extLst>
                    <a:ext uri="{FF2B5EF4-FFF2-40B4-BE49-F238E27FC236}">
                      <a16:creationId xmlns:a16="http://schemas.microsoft.com/office/drawing/2014/main" id="{0A7719DE-7F8B-4DBC-93A6-BC9A14AD882B}"/>
                    </a:ext>
                  </a:extLst>
                </p:cNvPr>
                <p:cNvGrpSpPr/>
                <p:nvPr/>
              </p:nvGrpSpPr>
              <p:grpSpPr>
                <a:xfrm>
                  <a:off x="1388371" y="1226184"/>
                  <a:ext cx="27438" cy="18097"/>
                  <a:chOff x="1388371" y="1226184"/>
                  <a:chExt cx="27438" cy="18097"/>
                </a:xfrm>
              </p:grpSpPr>
              <p:sp>
                <p:nvSpPr>
                  <p:cNvPr id="3257" name="Freeform: Shape 3256">
                    <a:extLst>
                      <a:ext uri="{FF2B5EF4-FFF2-40B4-BE49-F238E27FC236}">
                        <a16:creationId xmlns:a16="http://schemas.microsoft.com/office/drawing/2014/main" id="{DB01DEBC-E9D9-45CA-899D-D0B6E69AF39A}"/>
                      </a:ext>
                    </a:extLst>
                  </p:cNvPr>
                  <p:cNvSpPr/>
                  <p:nvPr/>
                </p:nvSpPr>
                <p:spPr>
                  <a:xfrm>
                    <a:off x="1389131" y="1226565"/>
                    <a:ext cx="26410" cy="17449"/>
                  </a:xfrm>
                  <a:custGeom>
                    <a:avLst/>
                    <a:gdLst>
                      <a:gd name="connsiteX0" fmla="*/ 1519 w 26410"/>
                      <a:gd name="connsiteY0" fmla="*/ 9144 h 17449"/>
                      <a:gd name="connsiteX1" fmla="*/ 22474 w 26410"/>
                      <a:gd name="connsiteY1" fmla="*/ 571 h 17449"/>
                      <a:gd name="connsiteX2" fmla="*/ 22474 w 26410"/>
                      <a:gd name="connsiteY2" fmla="*/ 9144 h 17449"/>
                      <a:gd name="connsiteX3" fmla="*/ 6281 w 26410"/>
                      <a:gd name="connsiteY3" fmla="*/ 15811 h 17449"/>
                      <a:gd name="connsiteX4" fmla="*/ 1519 w 26410"/>
                      <a:gd name="connsiteY4" fmla="*/ 9144 h 1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0" h="17449">
                        <a:moveTo>
                          <a:pt x="1519" y="9144"/>
                        </a:moveTo>
                        <a:cubicBezTo>
                          <a:pt x="7234" y="1524"/>
                          <a:pt x="16759" y="-1333"/>
                          <a:pt x="22474" y="571"/>
                        </a:cubicBezTo>
                        <a:cubicBezTo>
                          <a:pt x="27236" y="2477"/>
                          <a:pt x="28189" y="8192"/>
                          <a:pt x="22474" y="9144"/>
                        </a:cubicBezTo>
                        <a:cubicBezTo>
                          <a:pt x="15806" y="10096"/>
                          <a:pt x="11996" y="10096"/>
                          <a:pt x="6281" y="15811"/>
                        </a:cubicBezTo>
                        <a:cubicBezTo>
                          <a:pt x="-386" y="20574"/>
                          <a:pt x="-1339" y="13907"/>
                          <a:pt x="1519" y="9144"/>
                        </a:cubicBezTo>
                        <a:close/>
                      </a:path>
                    </a:pathLst>
                  </a:custGeom>
                  <a:solidFill>
                    <a:srgbClr val="FFFFFF"/>
                  </a:solidFill>
                  <a:ln w="9525" cap="flat">
                    <a:noFill/>
                    <a:prstDash val="solid"/>
                    <a:miter/>
                  </a:ln>
                </p:spPr>
                <p:txBody>
                  <a:bodyPr rtlCol="0" anchor="ctr"/>
                  <a:lstStyle/>
                  <a:p>
                    <a:endParaRPr lang="en-US"/>
                  </a:p>
                </p:txBody>
              </p:sp>
              <p:sp>
                <p:nvSpPr>
                  <p:cNvPr id="3258" name="Freeform: Shape 3257">
                    <a:extLst>
                      <a:ext uri="{FF2B5EF4-FFF2-40B4-BE49-F238E27FC236}">
                        <a16:creationId xmlns:a16="http://schemas.microsoft.com/office/drawing/2014/main" id="{8E9C892B-7303-4D1D-85C6-A295AA4AB101}"/>
                      </a:ext>
                    </a:extLst>
                  </p:cNvPr>
                  <p:cNvSpPr/>
                  <p:nvPr/>
                </p:nvSpPr>
                <p:spPr>
                  <a:xfrm>
                    <a:off x="1388371" y="1226184"/>
                    <a:ext cx="27438" cy="18097"/>
                  </a:xfrm>
                  <a:custGeom>
                    <a:avLst/>
                    <a:gdLst>
                      <a:gd name="connsiteX0" fmla="*/ 2279 w 27438"/>
                      <a:gd name="connsiteY0" fmla="*/ 9525 h 18097"/>
                      <a:gd name="connsiteX1" fmla="*/ 13709 w 27438"/>
                      <a:gd name="connsiteY1" fmla="*/ 952 h 18097"/>
                      <a:gd name="connsiteX2" fmla="*/ 25139 w 27438"/>
                      <a:gd name="connsiteY2" fmla="*/ 1905 h 18097"/>
                      <a:gd name="connsiteX3" fmla="*/ 26091 w 27438"/>
                      <a:gd name="connsiteY3" fmla="*/ 6667 h 18097"/>
                      <a:gd name="connsiteX4" fmla="*/ 20376 w 27438"/>
                      <a:gd name="connsiteY4" fmla="*/ 8573 h 18097"/>
                      <a:gd name="connsiteX5" fmla="*/ 13709 w 27438"/>
                      <a:gd name="connsiteY5" fmla="*/ 10477 h 18097"/>
                      <a:gd name="connsiteX6" fmla="*/ 7041 w 27438"/>
                      <a:gd name="connsiteY6" fmla="*/ 14288 h 18097"/>
                      <a:gd name="connsiteX7" fmla="*/ 3231 w 27438"/>
                      <a:gd name="connsiteY7" fmla="*/ 17145 h 18097"/>
                      <a:gd name="connsiteX8" fmla="*/ 1326 w 27438"/>
                      <a:gd name="connsiteY8" fmla="*/ 17145 h 18097"/>
                      <a:gd name="connsiteX9" fmla="*/ 374 w 27438"/>
                      <a:gd name="connsiteY9" fmla="*/ 14288 h 18097"/>
                      <a:gd name="connsiteX10" fmla="*/ 1326 w 27438"/>
                      <a:gd name="connsiteY10" fmla="*/ 10477 h 18097"/>
                      <a:gd name="connsiteX11" fmla="*/ 2279 w 27438"/>
                      <a:gd name="connsiteY11" fmla="*/ 9525 h 18097"/>
                      <a:gd name="connsiteX12" fmla="*/ 2279 w 27438"/>
                      <a:gd name="connsiteY12" fmla="*/ 9525 h 18097"/>
                      <a:gd name="connsiteX13" fmla="*/ 374 w 27438"/>
                      <a:gd name="connsiteY13" fmla="*/ 16192 h 18097"/>
                      <a:gd name="connsiteX14" fmla="*/ 2279 w 27438"/>
                      <a:gd name="connsiteY14" fmla="*/ 18098 h 18097"/>
                      <a:gd name="connsiteX15" fmla="*/ 5136 w 27438"/>
                      <a:gd name="connsiteY15" fmla="*/ 18098 h 18097"/>
                      <a:gd name="connsiteX16" fmla="*/ 7041 w 27438"/>
                      <a:gd name="connsiteY16" fmla="*/ 16192 h 18097"/>
                      <a:gd name="connsiteX17" fmla="*/ 8946 w 27438"/>
                      <a:gd name="connsiteY17" fmla="*/ 14288 h 18097"/>
                      <a:gd name="connsiteX18" fmla="*/ 12756 w 27438"/>
                      <a:gd name="connsiteY18" fmla="*/ 12383 h 18097"/>
                      <a:gd name="connsiteX19" fmla="*/ 19424 w 27438"/>
                      <a:gd name="connsiteY19" fmla="*/ 10477 h 18097"/>
                      <a:gd name="connsiteX20" fmla="*/ 23234 w 27438"/>
                      <a:gd name="connsiteY20" fmla="*/ 9525 h 18097"/>
                      <a:gd name="connsiteX21" fmla="*/ 26091 w 27438"/>
                      <a:gd name="connsiteY21" fmla="*/ 8573 h 18097"/>
                      <a:gd name="connsiteX22" fmla="*/ 27044 w 27438"/>
                      <a:gd name="connsiteY22" fmla="*/ 3810 h 18097"/>
                      <a:gd name="connsiteX23" fmla="*/ 22281 w 27438"/>
                      <a:gd name="connsiteY23" fmla="*/ 0 h 18097"/>
                      <a:gd name="connsiteX24" fmla="*/ 16566 w 27438"/>
                      <a:gd name="connsiteY24" fmla="*/ 0 h 18097"/>
                      <a:gd name="connsiteX25" fmla="*/ 4184 w 27438"/>
                      <a:gd name="connsiteY25" fmla="*/ 7620 h 18097"/>
                      <a:gd name="connsiteX26" fmla="*/ 2279 w 27438"/>
                      <a:gd name="connsiteY26" fmla="*/ 9525 h 18097"/>
                      <a:gd name="connsiteX27" fmla="*/ 2279 w 27438"/>
                      <a:gd name="connsiteY27" fmla="*/ 9525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8" h="18097">
                        <a:moveTo>
                          <a:pt x="2279" y="9525"/>
                        </a:moveTo>
                        <a:cubicBezTo>
                          <a:pt x="5136" y="5715"/>
                          <a:pt x="8946" y="2858"/>
                          <a:pt x="13709" y="952"/>
                        </a:cubicBezTo>
                        <a:cubicBezTo>
                          <a:pt x="17519" y="0"/>
                          <a:pt x="22281" y="-952"/>
                          <a:pt x="25139" y="1905"/>
                        </a:cubicBezTo>
                        <a:cubicBezTo>
                          <a:pt x="26091" y="2858"/>
                          <a:pt x="27044" y="4763"/>
                          <a:pt x="26091" y="6667"/>
                        </a:cubicBezTo>
                        <a:cubicBezTo>
                          <a:pt x="25139" y="8573"/>
                          <a:pt x="22281" y="8573"/>
                          <a:pt x="20376" y="8573"/>
                        </a:cubicBezTo>
                        <a:cubicBezTo>
                          <a:pt x="18471" y="8573"/>
                          <a:pt x="15614" y="9525"/>
                          <a:pt x="13709" y="10477"/>
                        </a:cubicBezTo>
                        <a:cubicBezTo>
                          <a:pt x="11804" y="11430"/>
                          <a:pt x="8946" y="12383"/>
                          <a:pt x="7041" y="14288"/>
                        </a:cubicBezTo>
                        <a:cubicBezTo>
                          <a:pt x="6089" y="15240"/>
                          <a:pt x="5136" y="16192"/>
                          <a:pt x="3231" y="17145"/>
                        </a:cubicBezTo>
                        <a:cubicBezTo>
                          <a:pt x="2279" y="17145"/>
                          <a:pt x="1326" y="17145"/>
                          <a:pt x="1326" y="17145"/>
                        </a:cubicBezTo>
                        <a:cubicBezTo>
                          <a:pt x="374" y="16192"/>
                          <a:pt x="374" y="15240"/>
                          <a:pt x="374" y="14288"/>
                        </a:cubicBezTo>
                        <a:cubicBezTo>
                          <a:pt x="374" y="13335"/>
                          <a:pt x="374" y="12383"/>
                          <a:pt x="1326" y="10477"/>
                        </a:cubicBezTo>
                        <a:cubicBezTo>
                          <a:pt x="2279" y="10477"/>
                          <a:pt x="2279" y="10477"/>
                          <a:pt x="2279" y="9525"/>
                        </a:cubicBezTo>
                        <a:cubicBezTo>
                          <a:pt x="3231" y="9525"/>
                          <a:pt x="2279" y="9525"/>
                          <a:pt x="2279" y="9525"/>
                        </a:cubicBezTo>
                        <a:cubicBezTo>
                          <a:pt x="374" y="11430"/>
                          <a:pt x="-579" y="13335"/>
                          <a:pt x="374" y="16192"/>
                        </a:cubicBezTo>
                        <a:cubicBezTo>
                          <a:pt x="374" y="17145"/>
                          <a:pt x="1326" y="17145"/>
                          <a:pt x="2279" y="18098"/>
                        </a:cubicBezTo>
                        <a:cubicBezTo>
                          <a:pt x="3231" y="18098"/>
                          <a:pt x="4184" y="18098"/>
                          <a:pt x="5136" y="18098"/>
                        </a:cubicBezTo>
                        <a:cubicBezTo>
                          <a:pt x="6089" y="18098"/>
                          <a:pt x="6089" y="17145"/>
                          <a:pt x="7041" y="16192"/>
                        </a:cubicBezTo>
                        <a:cubicBezTo>
                          <a:pt x="7994" y="15240"/>
                          <a:pt x="7994" y="15240"/>
                          <a:pt x="8946" y="14288"/>
                        </a:cubicBezTo>
                        <a:cubicBezTo>
                          <a:pt x="9899" y="13335"/>
                          <a:pt x="10851" y="12383"/>
                          <a:pt x="12756" y="12383"/>
                        </a:cubicBezTo>
                        <a:cubicBezTo>
                          <a:pt x="14661" y="11430"/>
                          <a:pt x="17519" y="10477"/>
                          <a:pt x="19424" y="10477"/>
                        </a:cubicBezTo>
                        <a:cubicBezTo>
                          <a:pt x="20376" y="10477"/>
                          <a:pt x="22281" y="10477"/>
                          <a:pt x="23234" y="9525"/>
                        </a:cubicBezTo>
                        <a:cubicBezTo>
                          <a:pt x="24186" y="9525"/>
                          <a:pt x="25139" y="8573"/>
                          <a:pt x="26091" y="8573"/>
                        </a:cubicBezTo>
                        <a:cubicBezTo>
                          <a:pt x="27044" y="7620"/>
                          <a:pt x="27996" y="5715"/>
                          <a:pt x="27044" y="3810"/>
                        </a:cubicBezTo>
                        <a:cubicBezTo>
                          <a:pt x="26091" y="1905"/>
                          <a:pt x="24186" y="952"/>
                          <a:pt x="22281" y="0"/>
                        </a:cubicBezTo>
                        <a:cubicBezTo>
                          <a:pt x="20376" y="0"/>
                          <a:pt x="18471" y="0"/>
                          <a:pt x="16566" y="0"/>
                        </a:cubicBezTo>
                        <a:cubicBezTo>
                          <a:pt x="11804" y="952"/>
                          <a:pt x="7041" y="3810"/>
                          <a:pt x="4184" y="7620"/>
                        </a:cubicBezTo>
                        <a:cubicBezTo>
                          <a:pt x="3231" y="8573"/>
                          <a:pt x="2279" y="8573"/>
                          <a:pt x="2279" y="9525"/>
                        </a:cubicBezTo>
                        <a:cubicBezTo>
                          <a:pt x="2279" y="9525"/>
                          <a:pt x="2279" y="9525"/>
                          <a:pt x="2279" y="9525"/>
                        </a:cubicBezTo>
                        <a:close/>
                      </a:path>
                    </a:pathLst>
                  </a:custGeom>
                  <a:solidFill>
                    <a:srgbClr val="889BA8"/>
                  </a:solidFill>
                  <a:ln w="9525" cap="flat">
                    <a:noFill/>
                    <a:prstDash val="solid"/>
                    <a:miter/>
                  </a:ln>
                </p:spPr>
                <p:txBody>
                  <a:bodyPr rtlCol="0" anchor="ctr"/>
                  <a:lstStyle/>
                  <a:p>
                    <a:endParaRPr lang="en-US"/>
                  </a:p>
                </p:txBody>
              </p:sp>
            </p:grpSp>
          </p:grpSp>
          <p:grpSp>
            <p:nvGrpSpPr>
              <p:cNvPr id="3259" name="Graphic 4">
                <a:extLst>
                  <a:ext uri="{FF2B5EF4-FFF2-40B4-BE49-F238E27FC236}">
                    <a16:creationId xmlns:a16="http://schemas.microsoft.com/office/drawing/2014/main" id="{AE7C07A8-E109-42DA-BDC9-2D7E52BEC605}"/>
                  </a:ext>
                </a:extLst>
              </p:cNvPr>
              <p:cNvGrpSpPr/>
              <p:nvPr/>
            </p:nvGrpSpPr>
            <p:grpSpPr>
              <a:xfrm>
                <a:off x="1389459" y="1214754"/>
                <a:ext cx="26610" cy="29200"/>
                <a:chOff x="1389459" y="1214754"/>
                <a:chExt cx="26610" cy="29200"/>
              </a:xfrm>
              <a:solidFill>
                <a:srgbClr val="D0D2D6"/>
              </a:solidFill>
            </p:grpSpPr>
            <p:sp>
              <p:nvSpPr>
                <p:cNvPr id="3260" name="Freeform: Shape 3259">
                  <a:extLst>
                    <a:ext uri="{FF2B5EF4-FFF2-40B4-BE49-F238E27FC236}">
                      <a16:creationId xmlns:a16="http://schemas.microsoft.com/office/drawing/2014/main" id="{A40E0F28-465B-4AFB-82D6-D44E35BBA1EE}"/>
                    </a:ext>
                  </a:extLst>
                </p:cNvPr>
                <p:cNvSpPr/>
                <p:nvPr/>
              </p:nvSpPr>
              <p:spPr>
                <a:xfrm>
                  <a:off x="1390318" y="1214754"/>
                  <a:ext cx="25751" cy="15557"/>
                </a:xfrm>
                <a:custGeom>
                  <a:avLst/>
                  <a:gdLst>
                    <a:gd name="connsiteX0" fmla="*/ 24144 w 25751"/>
                    <a:gd name="connsiteY0" fmla="*/ 0 h 15557"/>
                    <a:gd name="connsiteX1" fmla="*/ 20334 w 25751"/>
                    <a:gd name="connsiteY1" fmla="*/ 1905 h 15557"/>
                    <a:gd name="connsiteX2" fmla="*/ 4142 w 25751"/>
                    <a:gd name="connsiteY2" fmla="*/ 8572 h 15557"/>
                    <a:gd name="connsiteX3" fmla="*/ 332 w 25751"/>
                    <a:gd name="connsiteY3" fmla="*/ 10477 h 15557"/>
                    <a:gd name="connsiteX4" fmla="*/ 5094 w 25751"/>
                    <a:gd name="connsiteY4" fmla="*/ 13335 h 15557"/>
                    <a:gd name="connsiteX5" fmla="*/ 21287 w 25751"/>
                    <a:gd name="connsiteY5" fmla="*/ 6667 h 15557"/>
                    <a:gd name="connsiteX6" fmla="*/ 24144 w 25751"/>
                    <a:gd name="connsiteY6" fmla="*/ 0 h 1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1" h="15557">
                      <a:moveTo>
                        <a:pt x="24144" y="0"/>
                      </a:moveTo>
                      <a:cubicBezTo>
                        <a:pt x="23192" y="952"/>
                        <a:pt x="22239" y="1905"/>
                        <a:pt x="20334" y="1905"/>
                      </a:cubicBezTo>
                      <a:cubicBezTo>
                        <a:pt x="13667" y="2857"/>
                        <a:pt x="9857" y="2857"/>
                        <a:pt x="4142" y="8572"/>
                      </a:cubicBezTo>
                      <a:cubicBezTo>
                        <a:pt x="2237" y="10477"/>
                        <a:pt x="1284" y="10477"/>
                        <a:pt x="332" y="10477"/>
                      </a:cubicBezTo>
                      <a:cubicBezTo>
                        <a:pt x="-621" y="14288"/>
                        <a:pt x="332" y="18097"/>
                        <a:pt x="5094" y="13335"/>
                      </a:cubicBezTo>
                      <a:cubicBezTo>
                        <a:pt x="10809" y="8572"/>
                        <a:pt x="15572" y="7620"/>
                        <a:pt x="21287" y="6667"/>
                      </a:cubicBezTo>
                      <a:cubicBezTo>
                        <a:pt x="26049" y="5715"/>
                        <a:pt x="27002" y="2857"/>
                        <a:pt x="24144" y="0"/>
                      </a:cubicBezTo>
                      <a:close/>
                    </a:path>
                  </a:pathLst>
                </a:custGeom>
                <a:solidFill>
                  <a:srgbClr val="D0D2D6"/>
                </a:solidFill>
                <a:ln w="9525" cap="flat">
                  <a:noFill/>
                  <a:prstDash val="solid"/>
                  <a:miter/>
                </a:ln>
              </p:spPr>
              <p:txBody>
                <a:bodyPr rtlCol="0" anchor="ctr"/>
                <a:lstStyle/>
                <a:p>
                  <a:endParaRPr lang="en-US"/>
                </a:p>
              </p:txBody>
            </p:sp>
            <p:sp>
              <p:nvSpPr>
                <p:cNvPr id="3261" name="Freeform: Shape 3260">
                  <a:extLst>
                    <a:ext uri="{FF2B5EF4-FFF2-40B4-BE49-F238E27FC236}">
                      <a16:creationId xmlns:a16="http://schemas.microsoft.com/office/drawing/2014/main" id="{DF2315B9-E47F-43D5-948A-2BBAC157D4CD}"/>
                    </a:ext>
                  </a:extLst>
                </p:cNvPr>
                <p:cNvSpPr/>
                <p:nvPr/>
              </p:nvSpPr>
              <p:spPr>
                <a:xfrm>
                  <a:off x="1389459" y="1229042"/>
                  <a:ext cx="26193" cy="14913"/>
                </a:xfrm>
                <a:custGeom>
                  <a:avLst/>
                  <a:gdLst>
                    <a:gd name="connsiteX0" fmla="*/ 25003 w 26193"/>
                    <a:gd name="connsiteY0" fmla="*/ 0 h 14913"/>
                    <a:gd name="connsiteX1" fmla="*/ 21193 w 26193"/>
                    <a:gd name="connsiteY1" fmla="*/ 1905 h 14913"/>
                    <a:gd name="connsiteX2" fmla="*/ 5001 w 26193"/>
                    <a:gd name="connsiteY2" fmla="*/ 8572 h 14913"/>
                    <a:gd name="connsiteX3" fmla="*/ 238 w 26193"/>
                    <a:gd name="connsiteY3" fmla="*/ 9525 h 14913"/>
                    <a:gd name="connsiteX4" fmla="*/ 5953 w 26193"/>
                    <a:gd name="connsiteY4" fmla="*/ 13335 h 14913"/>
                    <a:gd name="connsiteX5" fmla="*/ 22146 w 26193"/>
                    <a:gd name="connsiteY5" fmla="*/ 6667 h 14913"/>
                    <a:gd name="connsiteX6" fmla="*/ 25003 w 26193"/>
                    <a:gd name="connsiteY6" fmla="*/ 0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 h="14913">
                      <a:moveTo>
                        <a:pt x="25003" y="0"/>
                      </a:moveTo>
                      <a:cubicBezTo>
                        <a:pt x="24051" y="952"/>
                        <a:pt x="23098" y="1905"/>
                        <a:pt x="21193" y="1905"/>
                      </a:cubicBezTo>
                      <a:cubicBezTo>
                        <a:pt x="14526" y="2857"/>
                        <a:pt x="10716" y="2857"/>
                        <a:pt x="5001" y="8572"/>
                      </a:cubicBezTo>
                      <a:cubicBezTo>
                        <a:pt x="3096" y="10477"/>
                        <a:pt x="1191" y="10477"/>
                        <a:pt x="238" y="9525"/>
                      </a:cubicBezTo>
                      <a:cubicBezTo>
                        <a:pt x="-714" y="13335"/>
                        <a:pt x="1191" y="17145"/>
                        <a:pt x="5953" y="13335"/>
                      </a:cubicBezTo>
                      <a:cubicBezTo>
                        <a:pt x="11668" y="8572"/>
                        <a:pt x="16431" y="7620"/>
                        <a:pt x="22146" y="6667"/>
                      </a:cubicBezTo>
                      <a:cubicBezTo>
                        <a:pt x="26908" y="5715"/>
                        <a:pt x="26908" y="1905"/>
                        <a:pt x="25003" y="0"/>
                      </a:cubicBezTo>
                      <a:close/>
                    </a:path>
                  </a:pathLst>
                </a:custGeom>
                <a:solidFill>
                  <a:srgbClr val="D0D2D6"/>
                </a:solidFill>
                <a:ln w="9525" cap="flat">
                  <a:noFill/>
                  <a:prstDash val="solid"/>
                  <a:miter/>
                </a:ln>
              </p:spPr>
              <p:txBody>
                <a:bodyPr rtlCol="0" anchor="ctr"/>
                <a:lstStyle/>
                <a:p>
                  <a:endParaRPr lang="en-US"/>
                </a:p>
              </p:txBody>
            </p:sp>
          </p:grpSp>
          <p:sp>
            <p:nvSpPr>
              <p:cNvPr id="3262" name="Freeform: Shape 3261">
                <a:extLst>
                  <a:ext uri="{FF2B5EF4-FFF2-40B4-BE49-F238E27FC236}">
                    <a16:creationId xmlns:a16="http://schemas.microsoft.com/office/drawing/2014/main" id="{E3A57F72-7BA4-4FE8-9A9E-C0D760A298F9}"/>
                  </a:ext>
                </a:extLst>
              </p:cNvPr>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 name="connsiteX5" fmla="*/ 11806 w 54668"/>
                  <a:gd name="connsiteY5" fmla="*/ 40309 h 42214"/>
                  <a:gd name="connsiteX6" fmla="*/ 5138 w 54668"/>
                  <a:gd name="connsiteY6" fmla="*/ 18402 h 42214"/>
                  <a:gd name="connsiteX7" fmla="*/ 41334 w 54668"/>
                  <a:gd name="connsiteY7" fmla="*/ 22212 h 42214"/>
                  <a:gd name="connsiteX8" fmla="*/ 11806 w 54668"/>
                  <a:gd name="connsiteY8" fmla="*/ 40309 h 4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moveTo>
                      <a:pt x="11806" y="40309"/>
                    </a:moveTo>
                    <a:cubicBezTo>
                      <a:pt x="-1529" y="37452"/>
                      <a:pt x="1328" y="27927"/>
                      <a:pt x="5138" y="18402"/>
                    </a:cubicBezTo>
                    <a:cubicBezTo>
                      <a:pt x="11806" y="2209"/>
                      <a:pt x="43238" y="12687"/>
                      <a:pt x="41334" y="22212"/>
                    </a:cubicBezTo>
                    <a:cubicBezTo>
                      <a:pt x="39428" y="32689"/>
                      <a:pt x="25141" y="43167"/>
                      <a:pt x="11806" y="40309"/>
                    </a:cubicBezTo>
                    <a:close/>
                  </a:path>
                </a:pathLst>
              </a:custGeom>
              <a:solidFill>
                <a:srgbClr val="D0D2D6"/>
              </a:solidFill>
              <a:ln w="9525" cap="flat">
                <a:noFill/>
                <a:prstDash val="solid"/>
                <a:miter/>
              </a:ln>
            </p:spPr>
            <p:txBody>
              <a:bodyPr rtlCol="0" anchor="ctr"/>
              <a:lstStyle/>
              <a:p>
                <a:endParaRPr lang="en-US"/>
              </a:p>
            </p:txBody>
          </p:sp>
          <p:sp>
            <p:nvSpPr>
              <p:cNvPr id="3263" name="Freeform: Shape 3262">
                <a:extLst>
                  <a:ext uri="{FF2B5EF4-FFF2-40B4-BE49-F238E27FC236}">
                    <a16:creationId xmlns:a16="http://schemas.microsoft.com/office/drawing/2014/main" id="{7B0283DE-AF1E-475E-8BF9-B8ECB011A737}"/>
                  </a:ext>
                </a:extLst>
              </p:cNvPr>
              <p:cNvSpPr/>
              <p:nvPr/>
            </p:nvSpPr>
            <p:spPr>
              <a:xfrm>
                <a:off x="1427797" y="1176654"/>
                <a:ext cx="21416" cy="105727"/>
              </a:xfrm>
              <a:custGeom>
                <a:avLst/>
                <a:gdLst>
                  <a:gd name="connsiteX0" fmla="*/ 0 w 21416"/>
                  <a:gd name="connsiteY0" fmla="*/ 94297 h 105727"/>
                  <a:gd name="connsiteX1" fmla="*/ 7620 w 21416"/>
                  <a:gd name="connsiteY1" fmla="*/ 105727 h 105727"/>
                  <a:gd name="connsiteX2" fmla="*/ 20002 w 21416"/>
                  <a:gd name="connsiteY2" fmla="*/ 6667 h 105727"/>
                  <a:gd name="connsiteX3" fmla="*/ 12382 w 21416"/>
                  <a:gd name="connsiteY3" fmla="*/ 0 h 105727"/>
                  <a:gd name="connsiteX4" fmla="*/ 10477 w 21416"/>
                  <a:gd name="connsiteY4" fmla="*/ 54292 h 105727"/>
                  <a:gd name="connsiteX5" fmla="*/ 0 w 21416"/>
                  <a:gd name="connsiteY5" fmla="*/ 9429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16" h="105727">
                    <a:moveTo>
                      <a:pt x="0" y="94297"/>
                    </a:moveTo>
                    <a:cubicBezTo>
                      <a:pt x="6667" y="91440"/>
                      <a:pt x="11430" y="96202"/>
                      <a:pt x="7620" y="105727"/>
                    </a:cubicBezTo>
                    <a:cubicBezTo>
                      <a:pt x="20002" y="83820"/>
                      <a:pt x="23813" y="47625"/>
                      <a:pt x="20002" y="6667"/>
                    </a:cubicBezTo>
                    <a:cubicBezTo>
                      <a:pt x="20002" y="4763"/>
                      <a:pt x="17145" y="1905"/>
                      <a:pt x="12382" y="0"/>
                    </a:cubicBezTo>
                    <a:cubicBezTo>
                      <a:pt x="14288" y="7620"/>
                      <a:pt x="16192" y="22860"/>
                      <a:pt x="10477" y="54292"/>
                    </a:cubicBezTo>
                    <a:cubicBezTo>
                      <a:pt x="7620" y="72390"/>
                      <a:pt x="4763" y="84772"/>
                      <a:pt x="0" y="94297"/>
                    </a:cubicBezTo>
                    <a:close/>
                  </a:path>
                </a:pathLst>
              </a:custGeom>
              <a:solidFill>
                <a:srgbClr val="D0D2D6"/>
              </a:solidFill>
              <a:ln w="9525" cap="flat">
                <a:noFill/>
                <a:prstDash val="solid"/>
                <a:miter/>
              </a:ln>
            </p:spPr>
            <p:txBody>
              <a:bodyPr rtlCol="0" anchor="ctr"/>
              <a:lstStyle/>
              <a:p>
                <a:endParaRPr lang="en-US"/>
              </a:p>
            </p:txBody>
          </p:sp>
        </p:grpSp>
        <p:grpSp>
          <p:nvGrpSpPr>
            <p:cNvPr id="3264" name="Graphic 4">
              <a:extLst>
                <a:ext uri="{FF2B5EF4-FFF2-40B4-BE49-F238E27FC236}">
                  <a16:creationId xmlns:a16="http://schemas.microsoft.com/office/drawing/2014/main" id="{9975BE36-A89B-4C00-9761-0D3D9E6C46A1}"/>
                </a:ext>
              </a:extLst>
            </p:cNvPr>
            <p:cNvGrpSpPr/>
            <p:nvPr/>
          </p:nvGrpSpPr>
          <p:grpSpPr>
            <a:xfrm>
              <a:off x="1427083" y="1236661"/>
              <a:ext cx="78261" cy="134118"/>
              <a:chOff x="1427083" y="1236661"/>
              <a:chExt cx="78261" cy="134118"/>
            </a:xfrm>
          </p:grpSpPr>
          <p:grpSp>
            <p:nvGrpSpPr>
              <p:cNvPr id="3265" name="Graphic 4">
                <a:extLst>
                  <a:ext uri="{FF2B5EF4-FFF2-40B4-BE49-F238E27FC236}">
                    <a16:creationId xmlns:a16="http://schemas.microsoft.com/office/drawing/2014/main" id="{8C291401-9C83-45B3-A3F9-18CBE34EC689}"/>
                  </a:ext>
                </a:extLst>
              </p:cNvPr>
              <p:cNvGrpSpPr/>
              <p:nvPr/>
            </p:nvGrpSpPr>
            <p:grpSpPr>
              <a:xfrm>
                <a:off x="1427083" y="1249044"/>
                <a:ext cx="67389" cy="121736"/>
                <a:chOff x="1427083" y="1249044"/>
                <a:chExt cx="67389" cy="121736"/>
              </a:xfrm>
            </p:grpSpPr>
            <p:sp>
              <p:nvSpPr>
                <p:cNvPr id="3266" name="Freeform: Shape 3265">
                  <a:extLst>
                    <a:ext uri="{FF2B5EF4-FFF2-40B4-BE49-F238E27FC236}">
                      <a16:creationId xmlns:a16="http://schemas.microsoft.com/office/drawing/2014/main" id="{A56CC552-0950-4F62-97A9-41AFC2FD953D}"/>
                    </a:ext>
                  </a:extLst>
                </p:cNvPr>
                <p:cNvSpPr/>
                <p:nvPr/>
              </p:nvSpPr>
              <p:spPr>
                <a:xfrm>
                  <a:off x="1428645" y="1249997"/>
                  <a:ext cx="64874" cy="120783"/>
                </a:xfrm>
                <a:custGeom>
                  <a:avLst/>
                  <a:gdLst>
                    <a:gd name="connsiteX0" fmla="*/ 9629 w 64874"/>
                    <a:gd name="connsiteY0" fmla="*/ 82867 h 120783"/>
                    <a:gd name="connsiteX1" fmla="*/ 22012 w 64874"/>
                    <a:gd name="connsiteY1" fmla="*/ 0 h 120783"/>
                    <a:gd name="connsiteX2" fmla="*/ 20107 w 64874"/>
                    <a:gd name="connsiteY2" fmla="*/ 1905 h 120783"/>
                    <a:gd name="connsiteX3" fmla="*/ 4867 w 64874"/>
                    <a:gd name="connsiteY3" fmla="*/ 48577 h 120783"/>
                    <a:gd name="connsiteX4" fmla="*/ 28679 w 64874"/>
                    <a:gd name="connsiteY4" fmla="*/ 118110 h 120783"/>
                    <a:gd name="connsiteX5" fmla="*/ 64875 w 64874"/>
                    <a:gd name="connsiteY5" fmla="*/ 107633 h 120783"/>
                    <a:gd name="connsiteX6" fmla="*/ 9629 w 64874"/>
                    <a:gd name="connsiteY6" fmla="*/ 82867 h 1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4" h="120783">
                      <a:moveTo>
                        <a:pt x="9629" y="82867"/>
                      </a:moveTo>
                      <a:cubicBezTo>
                        <a:pt x="7725" y="64770"/>
                        <a:pt x="17250" y="21908"/>
                        <a:pt x="22012" y="0"/>
                      </a:cubicBezTo>
                      <a:cubicBezTo>
                        <a:pt x="21059" y="952"/>
                        <a:pt x="21059" y="952"/>
                        <a:pt x="20107" y="1905"/>
                      </a:cubicBezTo>
                      <a:cubicBezTo>
                        <a:pt x="9629" y="15240"/>
                        <a:pt x="12487" y="22860"/>
                        <a:pt x="4867" y="48577"/>
                      </a:cubicBezTo>
                      <a:cubicBezTo>
                        <a:pt x="-2753" y="73342"/>
                        <a:pt x="-5610" y="107633"/>
                        <a:pt x="28679" y="118110"/>
                      </a:cubicBezTo>
                      <a:cubicBezTo>
                        <a:pt x="48682" y="124777"/>
                        <a:pt x="60112" y="118110"/>
                        <a:pt x="64875" y="107633"/>
                      </a:cubicBezTo>
                      <a:cubicBezTo>
                        <a:pt x="47729" y="115252"/>
                        <a:pt x="12487" y="106680"/>
                        <a:pt x="9629" y="82867"/>
                      </a:cubicBezTo>
                      <a:close/>
                    </a:path>
                  </a:pathLst>
                </a:custGeom>
                <a:solidFill>
                  <a:srgbClr val="FFFFFF"/>
                </a:solidFill>
                <a:ln w="9525" cap="flat">
                  <a:noFill/>
                  <a:prstDash val="solid"/>
                  <a:miter/>
                </a:ln>
              </p:spPr>
              <p:txBody>
                <a:bodyPr rtlCol="0" anchor="ctr"/>
                <a:lstStyle/>
                <a:p>
                  <a:endParaRPr lang="en-US"/>
                </a:p>
              </p:txBody>
            </p:sp>
            <p:sp>
              <p:nvSpPr>
                <p:cNvPr id="3267" name="Freeform: Shape 3266">
                  <a:extLst>
                    <a:ext uri="{FF2B5EF4-FFF2-40B4-BE49-F238E27FC236}">
                      <a16:creationId xmlns:a16="http://schemas.microsoft.com/office/drawing/2014/main" id="{953F869B-59D6-4B3D-AB90-F002E3504766}"/>
                    </a:ext>
                  </a:extLst>
                </p:cNvPr>
                <p:cNvSpPr/>
                <p:nvPr/>
              </p:nvSpPr>
              <p:spPr>
                <a:xfrm>
                  <a:off x="1427083" y="1249044"/>
                  <a:ext cx="67389" cy="120491"/>
                </a:xfrm>
                <a:custGeom>
                  <a:avLst/>
                  <a:gdLst>
                    <a:gd name="connsiteX0" fmla="*/ 11192 w 67389"/>
                    <a:gd name="connsiteY0" fmla="*/ 83820 h 120491"/>
                    <a:gd name="connsiteX1" fmla="*/ 11192 w 67389"/>
                    <a:gd name="connsiteY1" fmla="*/ 70485 h 120491"/>
                    <a:gd name="connsiteX2" fmla="*/ 13097 w 67389"/>
                    <a:gd name="connsiteY2" fmla="*/ 53340 h 120491"/>
                    <a:gd name="connsiteX3" fmla="*/ 15954 w 67389"/>
                    <a:gd name="connsiteY3" fmla="*/ 35242 h 120491"/>
                    <a:gd name="connsiteX4" fmla="*/ 19764 w 67389"/>
                    <a:gd name="connsiteY4" fmla="*/ 17145 h 120491"/>
                    <a:gd name="connsiteX5" fmla="*/ 23574 w 67389"/>
                    <a:gd name="connsiteY5" fmla="*/ 1905 h 120491"/>
                    <a:gd name="connsiteX6" fmla="*/ 23574 w 67389"/>
                    <a:gd name="connsiteY6" fmla="*/ 0 h 120491"/>
                    <a:gd name="connsiteX7" fmla="*/ 22622 w 67389"/>
                    <a:gd name="connsiteY7" fmla="*/ 0 h 120491"/>
                    <a:gd name="connsiteX8" fmla="*/ 14049 w 67389"/>
                    <a:gd name="connsiteY8" fmla="*/ 14288 h 120491"/>
                    <a:gd name="connsiteX9" fmla="*/ 10239 w 67389"/>
                    <a:gd name="connsiteY9" fmla="*/ 29527 h 120491"/>
                    <a:gd name="connsiteX10" fmla="*/ 7382 w 67389"/>
                    <a:gd name="connsiteY10" fmla="*/ 40005 h 120491"/>
                    <a:gd name="connsiteX11" fmla="*/ 4524 w 67389"/>
                    <a:gd name="connsiteY11" fmla="*/ 50482 h 120491"/>
                    <a:gd name="connsiteX12" fmla="*/ 714 w 67389"/>
                    <a:gd name="connsiteY12" fmla="*/ 66675 h 120491"/>
                    <a:gd name="connsiteX13" fmla="*/ 714 w 67389"/>
                    <a:gd name="connsiteY13" fmla="*/ 82867 h 120491"/>
                    <a:gd name="connsiteX14" fmla="*/ 5477 w 67389"/>
                    <a:gd name="connsiteY14" fmla="*/ 98107 h 120491"/>
                    <a:gd name="connsiteX15" fmla="*/ 15954 w 67389"/>
                    <a:gd name="connsiteY15" fmla="*/ 110490 h 120491"/>
                    <a:gd name="connsiteX16" fmla="*/ 34052 w 67389"/>
                    <a:gd name="connsiteY16" fmla="*/ 119063 h 120491"/>
                    <a:gd name="connsiteX17" fmla="*/ 53102 w 67389"/>
                    <a:gd name="connsiteY17" fmla="*/ 119063 h 120491"/>
                    <a:gd name="connsiteX18" fmla="*/ 64532 w 67389"/>
                    <a:gd name="connsiteY18" fmla="*/ 110490 h 120491"/>
                    <a:gd name="connsiteX19" fmla="*/ 66437 w 67389"/>
                    <a:gd name="connsiteY19" fmla="*/ 107632 h 120491"/>
                    <a:gd name="connsiteX20" fmla="*/ 66437 w 67389"/>
                    <a:gd name="connsiteY20" fmla="*/ 107632 h 120491"/>
                    <a:gd name="connsiteX21" fmla="*/ 55007 w 67389"/>
                    <a:gd name="connsiteY21" fmla="*/ 110490 h 120491"/>
                    <a:gd name="connsiteX22" fmla="*/ 41672 w 67389"/>
                    <a:gd name="connsiteY22" fmla="*/ 109538 h 120491"/>
                    <a:gd name="connsiteX23" fmla="*/ 28337 w 67389"/>
                    <a:gd name="connsiteY23" fmla="*/ 104775 h 120491"/>
                    <a:gd name="connsiteX24" fmla="*/ 17859 w 67389"/>
                    <a:gd name="connsiteY24" fmla="*/ 96202 h 120491"/>
                    <a:gd name="connsiteX25" fmla="*/ 12144 w 67389"/>
                    <a:gd name="connsiteY25" fmla="*/ 84773 h 120491"/>
                    <a:gd name="connsiteX26" fmla="*/ 11192 w 67389"/>
                    <a:gd name="connsiteY26" fmla="*/ 83820 h 120491"/>
                    <a:gd name="connsiteX27" fmla="*/ 11192 w 67389"/>
                    <a:gd name="connsiteY27" fmla="*/ 83820 h 120491"/>
                    <a:gd name="connsiteX28" fmla="*/ 15954 w 67389"/>
                    <a:gd name="connsiteY28" fmla="*/ 96202 h 120491"/>
                    <a:gd name="connsiteX29" fmla="*/ 26432 w 67389"/>
                    <a:gd name="connsiteY29" fmla="*/ 104775 h 120491"/>
                    <a:gd name="connsiteX30" fmla="*/ 39767 w 67389"/>
                    <a:gd name="connsiteY30" fmla="*/ 109538 h 120491"/>
                    <a:gd name="connsiteX31" fmla="*/ 54054 w 67389"/>
                    <a:gd name="connsiteY31" fmla="*/ 110490 h 120491"/>
                    <a:gd name="connsiteX32" fmla="*/ 66437 w 67389"/>
                    <a:gd name="connsiteY32" fmla="*/ 107632 h 120491"/>
                    <a:gd name="connsiteX33" fmla="*/ 67389 w 67389"/>
                    <a:gd name="connsiteY33" fmla="*/ 106680 h 120491"/>
                    <a:gd name="connsiteX34" fmla="*/ 66437 w 67389"/>
                    <a:gd name="connsiteY34" fmla="*/ 106680 h 120491"/>
                    <a:gd name="connsiteX35" fmla="*/ 56912 w 67389"/>
                    <a:gd name="connsiteY35" fmla="*/ 117157 h 120491"/>
                    <a:gd name="connsiteX36" fmla="*/ 39767 w 67389"/>
                    <a:gd name="connsiteY36" fmla="*/ 120015 h 120491"/>
                    <a:gd name="connsiteX37" fmla="*/ 28337 w 67389"/>
                    <a:gd name="connsiteY37" fmla="*/ 117157 h 120491"/>
                    <a:gd name="connsiteX38" fmla="*/ 19764 w 67389"/>
                    <a:gd name="connsiteY38" fmla="*/ 112395 h 120491"/>
                    <a:gd name="connsiteX39" fmla="*/ 8334 w 67389"/>
                    <a:gd name="connsiteY39" fmla="*/ 100965 h 120491"/>
                    <a:gd name="connsiteX40" fmla="*/ 3572 w 67389"/>
                    <a:gd name="connsiteY40" fmla="*/ 85725 h 120491"/>
                    <a:gd name="connsiteX41" fmla="*/ 3572 w 67389"/>
                    <a:gd name="connsiteY41" fmla="*/ 69532 h 120491"/>
                    <a:gd name="connsiteX42" fmla="*/ 6429 w 67389"/>
                    <a:gd name="connsiteY42" fmla="*/ 53340 h 120491"/>
                    <a:gd name="connsiteX43" fmla="*/ 9287 w 67389"/>
                    <a:gd name="connsiteY43" fmla="*/ 44767 h 120491"/>
                    <a:gd name="connsiteX44" fmla="*/ 12144 w 67389"/>
                    <a:gd name="connsiteY44" fmla="*/ 33338 h 120491"/>
                    <a:gd name="connsiteX45" fmla="*/ 15954 w 67389"/>
                    <a:gd name="connsiteY45" fmla="*/ 17145 h 120491"/>
                    <a:gd name="connsiteX46" fmla="*/ 22622 w 67389"/>
                    <a:gd name="connsiteY46" fmla="*/ 3810 h 120491"/>
                    <a:gd name="connsiteX47" fmla="*/ 25479 w 67389"/>
                    <a:gd name="connsiteY47" fmla="*/ 0 h 120491"/>
                    <a:gd name="connsiteX48" fmla="*/ 24527 w 67389"/>
                    <a:gd name="connsiteY48" fmla="*/ 0 h 120491"/>
                    <a:gd name="connsiteX49" fmla="*/ 20717 w 67389"/>
                    <a:gd name="connsiteY49" fmla="*/ 15240 h 120491"/>
                    <a:gd name="connsiteX50" fmla="*/ 16907 w 67389"/>
                    <a:gd name="connsiteY50" fmla="*/ 33338 h 120491"/>
                    <a:gd name="connsiteX51" fmla="*/ 14049 w 67389"/>
                    <a:gd name="connsiteY51" fmla="*/ 51435 h 120491"/>
                    <a:gd name="connsiteX52" fmla="*/ 12144 w 67389"/>
                    <a:gd name="connsiteY52" fmla="*/ 68580 h 120491"/>
                    <a:gd name="connsiteX53" fmla="*/ 12144 w 67389"/>
                    <a:gd name="connsiteY53" fmla="*/ 81915 h 120491"/>
                    <a:gd name="connsiteX54" fmla="*/ 11192 w 67389"/>
                    <a:gd name="connsiteY54" fmla="*/ 83820 h 120491"/>
                    <a:gd name="connsiteX55" fmla="*/ 11192 w 67389"/>
                    <a:gd name="connsiteY55" fmla="*/ 83820 h 1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389" h="120491">
                      <a:moveTo>
                        <a:pt x="11192" y="83820"/>
                      </a:moveTo>
                      <a:cubicBezTo>
                        <a:pt x="11192" y="79057"/>
                        <a:pt x="11192" y="75248"/>
                        <a:pt x="11192" y="70485"/>
                      </a:cubicBezTo>
                      <a:cubicBezTo>
                        <a:pt x="11192" y="64770"/>
                        <a:pt x="12144" y="59055"/>
                        <a:pt x="13097" y="53340"/>
                      </a:cubicBezTo>
                      <a:cubicBezTo>
                        <a:pt x="14049" y="47625"/>
                        <a:pt x="15002" y="40957"/>
                        <a:pt x="15954" y="35242"/>
                      </a:cubicBezTo>
                      <a:cubicBezTo>
                        <a:pt x="16907" y="29527"/>
                        <a:pt x="17859" y="23813"/>
                        <a:pt x="19764" y="17145"/>
                      </a:cubicBezTo>
                      <a:cubicBezTo>
                        <a:pt x="20717" y="12382"/>
                        <a:pt x="21669" y="6667"/>
                        <a:pt x="23574" y="1905"/>
                      </a:cubicBezTo>
                      <a:cubicBezTo>
                        <a:pt x="23574" y="952"/>
                        <a:pt x="23574" y="952"/>
                        <a:pt x="23574" y="0"/>
                      </a:cubicBezTo>
                      <a:cubicBezTo>
                        <a:pt x="23574" y="0"/>
                        <a:pt x="23574" y="0"/>
                        <a:pt x="22622" y="0"/>
                      </a:cubicBezTo>
                      <a:cubicBezTo>
                        <a:pt x="18812" y="3810"/>
                        <a:pt x="15954" y="8573"/>
                        <a:pt x="14049" y="14288"/>
                      </a:cubicBezTo>
                      <a:cubicBezTo>
                        <a:pt x="12144" y="19050"/>
                        <a:pt x="11192" y="24765"/>
                        <a:pt x="10239" y="29527"/>
                      </a:cubicBezTo>
                      <a:cubicBezTo>
                        <a:pt x="9287" y="33338"/>
                        <a:pt x="8334" y="36195"/>
                        <a:pt x="7382" y="40005"/>
                      </a:cubicBezTo>
                      <a:cubicBezTo>
                        <a:pt x="6429" y="43815"/>
                        <a:pt x="5477" y="47625"/>
                        <a:pt x="4524" y="50482"/>
                      </a:cubicBezTo>
                      <a:cubicBezTo>
                        <a:pt x="2619" y="56198"/>
                        <a:pt x="1667" y="60960"/>
                        <a:pt x="714" y="66675"/>
                      </a:cubicBezTo>
                      <a:cubicBezTo>
                        <a:pt x="-238" y="72390"/>
                        <a:pt x="-238" y="78105"/>
                        <a:pt x="714" y="82867"/>
                      </a:cubicBezTo>
                      <a:cubicBezTo>
                        <a:pt x="1667" y="88582"/>
                        <a:pt x="2619" y="93345"/>
                        <a:pt x="5477" y="98107"/>
                      </a:cubicBezTo>
                      <a:cubicBezTo>
                        <a:pt x="8334" y="102870"/>
                        <a:pt x="11192" y="107632"/>
                        <a:pt x="15954" y="110490"/>
                      </a:cubicBezTo>
                      <a:cubicBezTo>
                        <a:pt x="21669" y="114300"/>
                        <a:pt x="27384" y="117157"/>
                        <a:pt x="34052" y="119063"/>
                      </a:cubicBezTo>
                      <a:cubicBezTo>
                        <a:pt x="39767" y="120967"/>
                        <a:pt x="46434" y="120967"/>
                        <a:pt x="53102" y="119063"/>
                      </a:cubicBezTo>
                      <a:cubicBezTo>
                        <a:pt x="57864" y="117157"/>
                        <a:pt x="61674" y="114300"/>
                        <a:pt x="64532" y="110490"/>
                      </a:cubicBezTo>
                      <a:cubicBezTo>
                        <a:pt x="65484" y="109538"/>
                        <a:pt x="65484" y="108585"/>
                        <a:pt x="66437" y="107632"/>
                      </a:cubicBezTo>
                      <a:cubicBezTo>
                        <a:pt x="66437" y="107632"/>
                        <a:pt x="66437" y="107632"/>
                        <a:pt x="66437" y="107632"/>
                      </a:cubicBezTo>
                      <a:cubicBezTo>
                        <a:pt x="62627" y="109538"/>
                        <a:pt x="58817" y="110490"/>
                        <a:pt x="55007" y="110490"/>
                      </a:cubicBezTo>
                      <a:cubicBezTo>
                        <a:pt x="50244" y="110490"/>
                        <a:pt x="45482" y="110490"/>
                        <a:pt x="41672" y="109538"/>
                      </a:cubicBezTo>
                      <a:cubicBezTo>
                        <a:pt x="36909" y="108585"/>
                        <a:pt x="32147" y="107632"/>
                        <a:pt x="28337" y="104775"/>
                      </a:cubicBezTo>
                      <a:cubicBezTo>
                        <a:pt x="24527" y="102870"/>
                        <a:pt x="20717" y="100013"/>
                        <a:pt x="17859" y="96202"/>
                      </a:cubicBezTo>
                      <a:cubicBezTo>
                        <a:pt x="15002" y="92392"/>
                        <a:pt x="13097" y="88582"/>
                        <a:pt x="12144" y="84773"/>
                      </a:cubicBezTo>
                      <a:cubicBezTo>
                        <a:pt x="11192" y="84773"/>
                        <a:pt x="11192" y="83820"/>
                        <a:pt x="11192" y="83820"/>
                      </a:cubicBezTo>
                      <a:cubicBezTo>
                        <a:pt x="11192" y="83820"/>
                        <a:pt x="11192" y="82867"/>
                        <a:pt x="11192" y="83820"/>
                      </a:cubicBezTo>
                      <a:cubicBezTo>
                        <a:pt x="11192" y="88582"/>
                        <a:pt x="13097" y="92392"/>
                        <a:pt x="15954" y="96202"/>
                      </a:cubicBezTo>
                      <a:cubicBezTo>
                        <a:pt x="18812" y="100013"/>
                        <a:pt x="22622" y="102870"/>
                        <a:pt x="26432" y="104775"/>
                      </a:cubicBezTo>
                      <a:cubicBezTo>
                        <a:pt x="30242" y="106680"/>
                        <a:pt x="35004" y="108585"/>
                        <a:pt x="39767" y="109538"/>
                      </a:cubicBezTo>
                      <a:cubicBezTo>
                        <a:pt x="44529" y="110490"/>
                        <a:pt x="49292" y="111442"/>
                        <a:pt x="54054" y="110490"/>
                      </a:cubicBezTo>
                      <a:cubicBezTo>
                        <a:pt x="57864" y="110490"/>
                        <a:pt x="62627" y="109538"/>
                        <a:pt x="66437" y="107632"/>
                      </a:cubicBezTo>
                      <a:cubicBezTo>
                        <a:pt x="66437" y="107632"/>
                        <a:pt x="67389" y="107632"/>
                        <a:pt x="67389" y="106680"/>
                      </a:cubicBezTo>
                      <a:cubicBezTo>
                        <a:pt x="67389" y="106680"/>
                        <a:pt x="67389" y="106680"/>
                        <a:pt x="66437" y="106680"/>
                      </a:cubicBezTo>
                      <a:cubicBezTo>
                        <a:pt x="64532" y="111442"/>
                        <a:pt x="60722" y="115252"/>
                        <a:pt x="56912" y="117157"/>
                      </a:cubicBezTo>
                      <a:cubicBezTo>
                        <a:pt x="51197" y="120015"/>
                        <a:pt x="45482" y="120015"/>
                        <a:pt x="39767" y="120015"/>
                      </a:cubicBezTo>
                      <a:cubicBezTo>
                        <a:pt x="35957" y="119063"/>
                        <a:pt x="32147" y="118110"/>
                        <a:pt x="28337" y="117157"/>
                      </a:cubicBezTo>
                      <a:cubicBezTo>
                        <a:pt x="25479" y="116205"/>
                        <a:pt x="22622" y="114300"/>
                        <a:pt x="19764" y="112395"/>
                      </a:cubicBezTo>
                      <a:cubicBezTo>
                        <a:pt x="15002" y="109538"/>
                        <a:pt x="11192" y="105727"/>
                        <a:pt x="8334" y="100965"/>
                      </a:cubicBezTo>
                      <a:cubicBezTo>
                        <a:pt x="5477" y="96202"/>
                        <a:pt x="3572" y="91440"/>
                        <a:pt x="3572" y="85725"/>
                      </a:cubicBezTo>
                      <a:cubicBezTo>
                        <a:pt x="2619" y="80010"/>
                        <a:pt x="2619" y="75248"/>
                        <a:pt x="3572" y="69532"/>
                      </a:cubicBezTo>
                      <a:cubicBezTo>
                        <a:pt x="4524" y="63817"/>
                        <a:pt x="5477" y="59055"/>
                        <a:pt x="6429" y="53340"/>
                      </a:cubicBezTo>
                      <a:cubicBezTo>
                        <a:pt x="7382" y="50482"/>
                        <a:pt x="8334" y="47625"/>
                        <a:pt x="9287" y="44767"/>
                      </a:cubicBezTo>
                      <a:cubicBezTo>
                        <a:pt x="10239" y="40957"/>
                        <a:pt x="11192" y="37148"/>
                        <a:pt x="12144" y="33338"/>
                      </a:cubicBezTo>
                      <a:cubicBezTo>
                        <a:pt x="13097" y="27623"/>
                        <a:pt x="14049" y="21907"/>
                        <a:pt x="15954" y="17145"/>
                      </a:cubicBezTo>
                      <a:cubicBezTo>
                        <a:pt x="16907" y="12382"/>
                        <a:pt x="19764" y="7620"/>
                        <a:pt x="22622" y="3810"/>
                      </a:cubicBezTo>
                      <a:cubicBezTo>
                        <a:pt x="23574" y="2857"/>
                        <a:pt x="24527" y="952"/>
                        <a:pt x="25479" y="0"/>
                      </a:cubicBezTo>
                      <a:cubicBezTo>
                        <a:pt x="25479" y="0"/>
                        <a:pt x="25479" y="0"/>
                        <a:pt x="24527" y="0"/>
                      </a:cubicBezTo>
                      <a:cubicBezTo>
                        <a:pt x="23574" y="4763"/>
                        <a:pt x="22622" y="9525"/>
                        <a:pt x="20717" y="15240"/>
                      </a:cubicBezTo>
                      <a:cubicBezTo>
                        <a:pt x="19764" y="20955"/>
                        <a:pt x="17859" y="26670"/>
                        <a:pt x="16907" y="33338"/>
                      </a:cubicBezTo>
                      <a:cubicBezTo>
                        <a:pt x="15954" y="39052"/>
                        <a:pt x="15002" y="45720"/>
                        <a:pt x="14049" y="51435"/>
                      </a:cubicBezTo>
                      <a:cubicBezTo>
                        <a:pt x="13097" y="57150"/>
                        <a:pt x="12144" y="62865"/>
                        <a:pt x="12144" y="68580"/>
                      </a:cubicBezTo>
                      <a:cubicBezTo>
                        <a:pt x="12144" y="73342"/>
                        <a:pt x="11192" y="78105"/>
                        <a:pt x="12144" y="81915"/>
                      </a:cubicBezTo>
                      <a:cubicBezTo>
                        <a:pt x="11192" y="82867"/>
                        <a:pt x="11192" y="82867"/>
                        <a:pt x="11192" y="83820"/>
                      </a:cubicBezTo>
                      <a:cubicBezTo>
                        <a:pt x="11192" y="83820"/>
                        <a:pt x="11192" y="83820"/>
                        <a:pt x="11192" y="83820"/>
                      </a:cubicBezTo>
                      <a:close/>
                    </a:path>
                  </a:pathLst>
                </a:custGeom>
                <a:solidFill>
                  <a:srgbClr val="889BA8"/>
                </a:solidFill>
                <a:ln w="9525" cap="flat">
                  <a:noFill/>
                  <a:prstDash val="solid"/>
                  <a:miter/>
                </a:ln>
              </p:spPr>
              <p:txBody>
                <a:bodyPr rtlCol="0" anchor="ctr"/>
                <a:lstStyle/>
                <a:p>
                  <a:endParaRPr lang="en-US"/>
                </a:p>
              </p:txBody>
            </p:sp>
          </p:grpSp>
          <p:grpSp>
            <p:nvGrpSpPr>
              <p:cNvPr id="3268" name="Graphic 4">
                <a:extLst>
                  <a:ext uri="{FF2B5EF4-FFF2-40B4-BE49-F238E27FC236}">
                    <a16:creationId xmlns:a16="http://schemas.microsoft.com/office/drawing/2014/main" id="{B02C1A7F-1659-4CE1-ABB0-85283C0703D8}"/>
                  </a:ext>
                </a:extLst>
              </p:cNvPr>
              <p:cNvGrpSpPr/>
              <p:nvPr/>
            </p:nvGrpSpPr>
            <p:grpSpPr>
              <a:xfrm>
                <a:off x="1437322" y="1236661"/>
                <a:ext cx="68022" cy="123825"/>
                <a:chOff x="1437322" y="1236661"/>
                <a:chExt cx="68022" cy="123825"/>
              </a:xfrm>
            </p:grpSpPr>
            <p:grpSp>
              <p:nvGrpSpPr>
                <p:cNvPr id="3269" name="Graphic 4">
                  <a:extLst>
                    <a:ext uri="{FF2B5EF4-FFF2-40B4-BE49-F238E27FC236}">
                      <a16:creationId xmlns:a16="http://schemas.microsoft.com/office/drawing/2014/main" id="{EA2BB3F9-F5F4-4B90-803F-645BFD0C0E53}"/>
                    </a:ext>
                  </a:extLst>
                </p:cNvPr>
                <p:cNvGrpSpPr/>
                <p:nvPr/>
              </p:nvGrpSpPr>
              <p:grpSpPr>
                <a:xfrm>
                  <a:off x="1437322" y="1314114"/>
                  <a:ext cx="60716" cy="46372"/>
                  <a:chOff x="1437322" y="1314114"/>
                  <a:chExt cx="60716" cy="46372"/>
                </a:xfrm>
              </p:grpSpPr>
              <p:sp>
                <p:nvSpPr>
                  <p:cNvPr id="3270" name="Freeform: Shape 3269">
                    <a:extLst>
                      <a:ext uri="{FF2B5EF4-FFF2-40B4-BE49-F238E27FC236}">
                        <a16:creationId xmlns:a16="http://schemas.microsoft.com/office/drawing/2014/main" id="{461E0C51-4F7C-42E4-9DBB-9D94CBB5FC7E}"/>
                      </a:ext>
                    </a:extLst>
                  </p:cNvPr>
                  <p:cNvSpPr/>
                  <p:nvPr/>
                </p:nvSpPr>
                <p:spPr>
                  <a:xfrm>
                    <a:off x="1438275" y="1314114"/>
                    <a:ext cx="59763" cy="46212"/>
                  </a:xfrm>
                  <a:custGeom>
                    <a:avLst/>
                    <a:gdLst>
                      <a:gd name="connsiteX0" fmla="*/ 0 w 59763"/>
                      <a:gd name="connsiteY0" fmla="*/ 11130 h 46212"/>
                      <a:gd name="connsiteX1" fmla="*/ 0 w 59763"/>
                      <a:gd name="connsiteY1" fmla="*/ 18750 h 46212"/>
                      <a:gd name="connsiteX2" fmla="*/ 56198 w 59763"/>
                      <a:gd name="connsiteY2" fmla="*/ 42562 h 46212"/>
                      <a:gd name="connsiteX3" fmla="*/ 58102 w 59763"/>
                      <a:gd name="connsiteY3" fmla="*/ 15892 h 46212"/>
                      <a:gd name="connsiteX4" fmla="*/ 58102 w 59763"/>
                      <a:gd name="connsiteY4" fmla="*/ 15892 h 46212"/>
                      <a:gd name="connsiteX5" fmla="*/ 34290 w 59763"/>
                      <a:gd name="connsiteY5" fmla="*/ 2557 h 46212"/>
                      <a:gd name="connsiteX6" fmla="*/ 0 w 59763"/>
                      <a:gd name="connsiteY6" fmla="*/ 11130 h 4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3" h="46212">
                        <a:moveTo>
                          <a:pt x="0" y="11130"/>
                        </a:moveTo>
                        <a:cubicBezTo>
                          <a:pt x="0" y="13987"/>
                          <a:pt x="0" y="15892"/>
                          <a:pt x="0" y="18750"/>
                        </a:cubicBezTo>
                        <a:cubicBezTo>
                          <a:pt x="2858" y="42562"/>
                          <a:pt x="38100" y="52087"/>
                          <a:pt x="56198" y="42562"/>
                        </a:cubicBezTo>
                        <a:cubicBezTo>
                          <a:pt x="60008" y="34942"/>
                          <a:pt x="60960" y="24465"/>
                          <a:pt x="58102" y="15892"/>
                        </a:cubicBezTo>
                        <a:cubicBezTo>
                          <a:pt x="58102" y="15892"/>
                          <a:pt x="58102" y="15892"/>
                          <a:pt x="58102" y="15892"/>
                        </a:cubicBezTo>
                        <a:cubicBezTo>
                          <a:pt x="53340" y="11130"/>
                          <a:pt x="45720" y="6367"/>
                          <a:pt x="34290" y="2557"/>
                        </a:cubicBezTo>
                        <a:cubicBezTo>
                          <a:pt x="15240" y="-4110"/>
                          <a:pt x="4763" y="3510"/>
                          <a:pt x="0" y="11130"/>
                        </a:cubicBezTo>
                        <a:close/>
                      </a:path>
                    </a:pathLst>
                  </a:custGeom>
                  <a:solidFill>
                    <a:srgbClr val="FFFFFF"/>
                  </a:solidFill>
                  <a:ln w="9525" cap="flat">
                    <a:noFill/>
                    <a:prstDash val="solid"/>
                    <a:miter/>
                  </a:ln>
                </p:spPr>
                <p:txBody>
                  <a:bodyPr rtlCol="0" anchor="ctr"/>
                  <a:lstStyle/>
                  <a:p>
                    <a:endParaRPr lang="en-US"/>
                  </a:p>
                </p:txBody>
              </p:sp>
              <p:sp>
                <p:nvSpPr>
                  <p:cNvPr id="3271" name="Freeform: Shape 3270">
                    <a:extLst>
                      <a:ext uri="{FF2B5EF4-FFF2-40B4-BE49-F238E27FC236}">
                        <a16:creationId xmlns:a16="http://schemas.microsoft.com/office/drawing/2014/main" id="{2A24BA68-96AE-45CC-8819-19521FB339AB}"/>
                      </a:ext>
                    </a:extLst>
                  </p:cNvPr>
                  <p:cNvSpPr/>
                  <p:nvPr/>
                </p:nvSpPr>
                <p:spPr>
                  <a:xfrm>
                    <a:off x="1437322" y="1314767"/>
                    <a:ext cx="60007" cy="45719"/>
                  </a:xfrm>
                  <a:custGeom>
                    <a:avLst/>
                    <a:gdLst>
                      <a:gd name="connsiteX0" fmla="*/ 0 w 60007"/>
                      <a:gd name="connsiteY0" fmla="*/ 10477 h 45719"/>
                      <a:gd name="connsiteX1" fmla="*/ 952 w 60007"/>
                      <a:gd name="connsiteY1" fmla="*/ 20955 h 45719"/>
                      <a:gd name="connsiteX2" fmla="*/ 3810 w 60007"/>
                      <a:gd name="connsiteY2" fmla="*/ 27622 h 45719"/>
                      <a:gd name="connsiteX3" fmla="*/ 13335 w 60007"/>
                      <a:gd name="connsiteY3" fmla="*/ 38100 h 45719"/>
                      <a:gd name="connsiteX4" fmla="*/ 26670 w 60007"/>
                      <a:gd name="connsiteY4" fmla="*/ 43815 h 45719"/>
                      <a:gd name="connsiteX5" fmla="*/ 41910 w 60007"/>
                      <a:gd name="connsiteY5" fmla="*/ 45720 h 45719"/>
                      <a:gd name="connsiteX6" fmla="*/ 55245 w 60007"/>
                      <a:gd name="connsiteY6" fmla="*/ 42863 h 45719"/>
                      <a:gd name="connsiteX7" fmla="*/ 56198 w 60007"/>
                      <a:gd name="connsiteY7" fmla="*/ 41910 h 45719"/>
                      <a:gd name="connsiteX8" fmla="*/ 56198 w 60007"/>
                      <a:gd name="connsiteY8" fmla="*/ 41910 h 45719"/>
                      <a:gd name="connsiteX9" fmla="*/ 56198 w 60007"/>
                      <a:gd name="connsiteY9" fmla="*/ 41910 h 45719"/>
                      <a:gd name="connsiteX10" fmla="*/ 57150 w 60007"/>
                      <a:gd name="connsiteY10" fmla="*/ 40957 h 45719"/>
                      <a:gd name="connsiteX11" fmla="*/ 59055 w 60007"/>
                      <a:gd name="connsiteY11" fmla="*/ 35242 h 45719"/>
                      <a:gd name="connsiteX12" fmla="*/ 60007 w 60007"/>
                      <a:gd name="connsiteY12" fmla="*/ 23813 h 45719"/>
                      <a:gd name="connsiteX13" fmla="*/ 59055 w 60007"/>
                      <a:gd name="connsiteY13" fmla="*/ 18097 h 45719"/>
                      <a:gd name="connsiteX14" fmla="*/ 59055 w 60007"/>
                      <a:gd name="connsiteY14" fmla="*/ 17145 h 45719"/>
                      <a:gd name="connsiteX15" fmla="*/ 59055 w 60007"/>
                      <a:gd name="connsiteY15" fmla="*/ 16192 h 45719"/>
                      <a:gd name="connsiteX16" fmla="*/ 58102 w 60007"/>
                      <a:gd name="connsiteY16" fmla="*/ 15240 h 45719"/>
                      <a:gd name="connsiteX17" fmla="*/ 51435 w 60007"/>
                      <a:gd name="connsiteY17" fmla="*/ 9525 h 45719"/>
                      <a:gd name="connsiteX18" fmla="*/ 41910 w 60007"/>
                      <a:gd name="connsiteY18" fmla="*/ 4763 h 45719"/>
                      <a:gd name="connsiteX19" fmla="*/ 30480 w 60007"/>
                      <a:gd name="connsiteY19" fmla="*/ 952 h 45719"/>
                      <a:gd name="connsiteX20" fmla="*/ 13335 w 60007"/>
                      <a:gd name="connsiteY20" fmla="*/ 1905 h 45719"/>
                      <a:gd name="connsiteX21" fmla="*/ 2857 w 60007"/>
                      <a:gd name="connsiteY21" fmla="*/ 9525 h 45719"/>
                      <a:gd name="connsiteX22" fmla="*/ 0 w 60007"/>
                      <a:gd name="connsiteY22" fmla="*/ 10477 h 45719"/>
                      <a:gd name="connsiteX23" fmla="*/ 0 w 60007"/>
                      <a:gd name="connsiteY23" fmla="*/ 10477 h 45719"/>
                      <a:gd name="connsiteX24" fmla="*/ 9525 w 60007"/>
                      <a:gd name="connsiteY24" fmla="*/ 2857 h 45719"/>
                      <a:gd name="connsiteX25" fmla="*/ 24765 w 60007"/>
                      <a:gd name="connsiteY25" fmla="*/ 0 h 45719"/>
                      <a:gd name="connsiteX26" fmla="*/ 35242 w 60007"/>
                      <a:gd name="connsiteY26" fmla="*/ 1905 h 45719"/>
                      <a:gd name="connsiteX27" fmla="*/ 45720 w 60007"/>
                      <a:gd name="connsiteY27" fmla="*/ 5715 h 45719"/>
                      <a:gd name="connsiteX28" fmla="*/ 53340 w 60007"/>
                      <a:gd name="connsiteY28" fmla="*/ 10477 h 45719"/>
                      <a:gd name="connsiteX29" fmla="*/ 56198 w 60007"/>
                      <a:gd name="connsiteY29" fmla="*/ 13335 h 45719"/>
                      <a:gd name="connsiteX30" fmla="*/ 57150 w 60007"/>
                      <a:gd name="connsiteY30" fmla="*/ 14288 h 45719"/>
                      <a:gd name="connsiteX31" fmla="*/ 58102 w 60007"/>
                      <a:gd name="connsiteY31" fmla="*/ 15240 h 45719"/>
                      <a:gd name="connsiteX32" fmla="*/ 59055 w 60007"/>
                      <a:gd name="connsiteY32" fmla="*/ 18097 h 45719"/>
                      <a:gd name="connsiteX33" fmla="*/ 57150 w 60007"/>
                      <a:gd name="connsiteY33" fmla="*/ 40957 h 45719"/>
                      <a:gd name="connsiteX34" fmla="*/ 56198 w 60007"/>
                      <a:gd name="connsiteY34" fmla="*/ 41910 h 45719"/>
                      <a:gd name="connsiteX35" fmla="*/ 56198 w 60007"/>
                      <a:gd name="connsiteY35" fmla="*/ 41910 h 45719"/>
                      <a:gd name="connsiteX36" fmla="*/ 56198 w 60007"/>
                      <a:gd name="connsiteY36" fmla="*/ 41910 h 45719"/>
                      <a:gd name="connsiteX37" fmla="*/ 55245 w 60007"/>
                      <a:gd name="connsiteY37" fmla="*/ 42863 h 45719"/>
                      <a:gd name="connsiteX38" fmla="*/ 52388 w 60007"/>
                      <a:gd name="connsiteY38" fmla="*/ 43815 h 45719"/>
                      <a:gd name="connsiteX39" fmla="*/ 45720 w 60007"/>
                      <a:gd name="connsiteY39" fmla="*/ 44767 h 45719"/>
                      <a:gd name="connsiteX40" fmla="*/ 31432 w 60007"/>
                      <a:gd name="connsiteY40" fmla="*/ 43815 h 45719"/>
                      <a:gd name="connsiteX41" fmla="*/ 17145 w 60007"/>
                      <a:gd name="connsiteY41" fmla="*/ 39052 h 45719"/>
                      <a:gd name="connsiteX42" fmla="*/ 6667 w 60007"/>
                      <a:gd name="connsiteY42" fmla="*/ 29527 h 45719"/>
                      <a:gd name="connsiteX43" fmla="*/ 3810 w 60007"/>
                      <a:gd name="connsiteY43" fmla="*/ 23813 h 45719"/>
                      <a:gd name="connsiteX44" fmla="*/ 1905 w 60007"/>
                      <a:gd name="connsiteY44" fmla="*/ 16192 h 45719"/>
                      <a:gd name="connsiteX45" fmla="*/ 0 w 60007"/>
                      <a:gd name="connsiteY45" fmla="*/ 10477 h 45719"/>
                      <a:gd name="connsiteX46" fmla="*/ 0 w 60007"/>
                      <a:gd name="connsiteY46" fmla="*/ 10477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007" h="45719">
                        <a:moveTo>
                          <a:pt x="0" y="10477"/>
                        </a:moveTo>
                        <a:cubicBezTo>
                          <a:pt x="0" y="14288"/>
                          <a:pt x="0" y="17145"/>
                          <a:pt x="952" y="20955"/>
                        </a:cubicBezTo>
                        <a:cubicBezTo>
                          <a:pt x="1905" y="22860"/>
                          <a:pt x="1905" y="25717"/>
                          <a:pt x="3810" y="27622"/>
                        </a:cubicBezTo>
                        <a:cubicBezTo>
                          <a:pt x="5715" y="31432"/>
                          <a:pt x="9525" y="35242"/>
                          <a:pt x="13335" y="38100"/>
                        </a:cubicBezTo>
                        <a:cubicBezTo>
                          <a:pt x="17145" y="40957"/>
                          <a:pt x="21907" y="42863"/>
                          <a:pt x="26670" y="43815"/>
                        </a:cubicBezTo>
                        <a:cubicBezTo>
                          <a:pt x="31432" y="44767"/>
                          <a:pt x="36195" y="45720"/>
                          <a:pt x="41910" y="45720"/>
                        </a:cubicBezTo>
                        <a:cubicBezTo>
                          <a:pt x="46673" y="45720"/>
                          <a:pt x="51435" y="44767"/>
                          <a:pt x="55245" y="42863"/>
                        </a:cubicBezTo>
                        <a:cubicBezTo>
                          <a:pt x="55245" y="42863"/>
                          <a:pt x="56198" y="42863"/>
                          <a:pt x="56198" y="41910"/>
                        </a:cubicBezTo>
                        <a:cubicBezTo>
                          <a:pt x="56198" y="41910"/>
                          <a:pt x="56198" y="41910"/>
                          <a:pt x="56198" y="41910"/>
                        </a:cubicBezTo>
                        <a:cubicBezTo>
                          <a:pt x="56198" y="41910"/>
                          <a:pt x="56198" y="41910"/>
                          <a:pt x="56198" y="41910"/>
                        </a:cubicBezTo>
                        <a:cubicBezTo>
                          <a:pt x="56198" y="41910"/>
                          <a:pt x="56198" y="40957"/>
                          <a:pt x="57150" y="40957"/>
                        </a:cubicBezTo>
                        <a:cubicBezTo>
                          <a:pt x="58102" y="39052"/>
                          <a:pt x="58102" y="37147"/>
                          <a:pt x="59055" y="35242"/>
                        </a:cubicBezTo>
                        <a:cubicBezTo>
                          <a:pt x="60007" y="31432"/>
                          <a:pt x="60007" y="27622"/>
                          <a:pt x="60007" y="23813"/>
                        </a:cubicBezTo>
                        <a:cubicBezTo>
                          <a:pt x="60007" y="21907"/>
                          <a:pt x="60007" y="20002"/>
                          <a:pt x="59055" y="18097"/>
                        </a:cubicBezTo>
                        <a:cubicBezTo>
                          <a:pt x="59055" y="18097"/>
                          <a:pt x="59055" y="17145"/>
                          <a:pt x="59055" y="17145"/>
                        </a:cubicBezTo>
                        <a:cubicBezTo>
                          <a:pt x="59055" y="17145"/>
                          <a:pt x="59055" y="16192"/>
                          <a:pt x="59055" y="16192"/>
                        </a:cubicBezTo>
                        <a:cubicBezTo>
                          <a:pt x="59055" y="15240"/>
                          <a:pt x="58102" y="15240"/>
                          <a:pt x="58102" y="15240"/>
                        </a:cubicBezTo>
                        <a:cubicBezTo>
                          <a:pt x="56198" y="13335"/>
                          <a:pt x="53340" y="11430"/>
                          <a:pt x="51435" y="9525"/>
                        </a:cubicBezTo>
                        <a:cubicBezTo>
                          <a:pt x="48577" y="7620"/>
                          <a:pt x="44767" y="5715"/>
                          <a:pt x="41910" y="4763"/>
                        </a:cubicBezTo>
                        <a:cubicBezTo>
                          <a:pt x="38100" y="2857"/>
                          <a:pt x="34290" y="1905"/>
                          <a:pt x="30480" y="952"/>
                        </a:cubicBezTo>
                        <a:cubicBezTo>
                          <a:pt x="24765" y="0"/>
                          <a:pt x="19050" y="0"/>
                          <a:pt x="13335" y="1905"/>
                        </a:cubicBezTo>
                        <a:cubicBezTo>
                          <a:pt x="9525" y="3810"/>
                          <a:pt x="5715" y="5715"/>
                          <a:pt x="2857" y="9525"/>
                        </a:cubicBezTo>
                        <a:cubicBezTo>
                          <a:pt x="1905" y="8572"/>
                          <a:pt x="952" y="9525"/>
                          <a:pt x="0" y="10477"/>
                        </a:cubicBezTo>
                        <a:cubicBezTo>
                          <a:pt x="0" y="10477"/>
                          <a:pt x="952" y="10477"/>
                          <a:pt x="0" y="10477"/>
                        </a:cubicBezTo>
                        <a:cubicBezTo>
                          <a:pt x="2857" y="7620"/>
                          <a:pt x="5715" y="4763"/>
                          <a:pt x="9525" y="2857"/>
                        </a:cubicBezTo>
                        <a:cubicBezTo>
                          <a:pt x="14288" y="0"/>
                          <a:pt x="19050" y="0"/>
                          <a:pt x="24765" y="0"/>
                        </a:cubicBezTo>
                        <a:cubicBezTo>
                          <a:pt x="28575" y="0"/>
                          <a:pt x="32385" y="952"/>
                          <a:pt x="35242" y="1905"/>
                        </a:cubicBezTo>
                        <a:cubicBezTo>
                          <a:pt x="39052" y="2857"/>
                          <a:pt x="42863" y="4763"/>
                          <a:pt x="45720" y="5715"/>
                        </a:cubicBezTo>
                        <a:cubicBezTo>
                          <a:pt x="48577" y="6667"/>
                          <a:pt x="51435" y="8572"/>
                          <a:pt x="53340" y="10477"/>
                        </a:cubicBezTo>
                        <a:cubicBezTo>
                          <a:pt x="54292" y="11430"/>
                          <a:pt x="55245" y="12382"/>
                          <a:pt x="56198" y="13335"/>
                        </a:cubicBezTo>
                        <a:cubicBezTo>
                          <a:pt x="56198" y="13335"/>
                          <a:pt x="56198" y="13335"/>
                          <a:pt x="57150" y="14288"/>
                        </a:cubicBezTo>
                        <a:cubicBezTo>
                          <a:pt x="57150" y="14288"/>
                          <a:pt x="58102" y="14288"/>
                          <a:pt x="58102" y="15240"/>
                        </a:cubicBezTo>
                        <a:cubicBezTo>
                          <a:pt x="58102" y="16192"/>
                          <a:pt x="58102" y="17145"/>
                          <a:pt x="59055" y="18097"/>
                        </a:cubicBezTo>
                        <a:cubicBezTo>
                          <a:pt x="60007" y="25717"/>
                          <a:pt x="60007" y="33338"/>
                          <a:pt x="57150" y="40957"/>
                        </a:cubicBezTo>
                        <a:cubicBezTo>
                          <a:pt x="57150" y="40957"/>
                          <a:pt x="57150" y="41910"/>
                          <a:pt x="56198" y="41910"/>
                        </a:cubicBezTo>
                        <a:cubicBezTo>
                          <a:pt x="56198" y="41910"/>
                          <a:pt x="56198" y="41910"/>
                          <a:pt x="56198" y="41910"/>
                        </a:cubicBezTo>
                        <a:cubicBezTo>
                          <a:pt x="56198" y="41910"/>
                          <a:pt x="56198" y="41910"/>
                          <a:pt x="56198" y="41910"/>
                        </a:cubicBezTo>
                        <a:cubicBezTo>
                          <a:pt x="56198" y="41910"/>
                          <a:pt x="55245" y="41910"/>
                          <a:pt x="55245" y="42863"/>
                        </a:cubicBezTo>
                        <a:cubicBezTo>
                          <a:pt x="54292" y="42863"/>
                          <a:pt x="53340" y="43815"/>
                          <a:pt x="52388" y="43815"/>
                        </a:cubicBezTo>
                        <a:cubicBezTo>
                          <a:pt x="50482" y="44767"/>
                          <a:pt x="47625" y="44767"/>
                          <a:pt x="45720" y="44767"/>
                        </a:cubicBezTo>
                        <a:cubicBezTo>
                          <a:pt x="40957" y="45720"/>
                          <a:pt x="36195" y="44767"/>
                          <a:pt x="31432" y="43815"/>
                        </a:cubicBezTo>
                        <a:cubicBezTo>
                          <a:pt x="26670" y="42863"/>
                          <a:pt x="21907" y="40957"/>
                          <a:pt x="17145" y="39052"/>
                        </a:cubicBezTo>
                        <a:cubicBezTo>
                          <a:pt x="13335" y="37147"/>
                          <a:pt x="9525" y="33338"/>
                          <a:pt x="6667" y="29527"/>
                        </a:cubicBezTo>
                        <a:cubicBezTo>
                          <a:pt x="5715" y="27622"/>
                          <a:pt x="3810" y="25717"/>
                          <a:pt x="3810" y="23813"/>
                        </a:cubicBezTo>
                        <a:cubicBezTo>
                          <a:pt x="2857" y="20955"/>
                          <a:pt x="2857" y="19050"/>
                          <a:pt x="1905" y="16192"/>
                        </a:cubicBezTo>
                        <a:cubicBezTo>
                          <a:pt x="952" y="14288"/>
                          <a:pt x="952" y="12382"/>
                          <a:pt x="0" y="10477"/>
                        </a:cubicBezTo>
                        <a:cubicBezTo>
                          <a:pt x="952" y="10477"/>
                          <a:pt x="0" y="10477"/>
                          <a:pt x="0" y="10477"/>
                        </a:cubicBezTo>
                        <a:close/>
                      </a:path>
                    </a:pathLst>
                  </a:custGeom>
                  <a:solidFill>
                    <a:srgbClr val="889BA8"/>
                  </a:solidFill>
                  <a:ln w="9525" cap="flat">
                    <a:noFill/>
                    <a:prstDash val="solid"/>
                    <a:miter/>
                  </a:ln>
                </p:spPr>
                <p:txBody>
                  <a:bodyPr rtlCol="0" anchor="ctr"/>
                  <a:lstStyle/>
                  <a:p>
                    <a:endParaRPr lang="en-US"/>
                  </a:p>
                </p:txBody>
              </p:sp>
            </p:grpSp>
            <p:grpSp>
              <p:nvGrpSpPr>
                <p:cNvPr id="3272" name="Graphic 4">
                  <a:extLst>
                    <a:ext uri="{FF2B5EF4-FFF2-40B4-BE49-F238E27FC236}">
                      <a16:creationId xmlns:a16="http://schemas.microsoft.com/office/drawing/2014/main" id="{8CD100DB-4DF5-4369-9D26-89364DF282D5}"/>
                    </a:ext>
                  </a:extLst>
                </p:cNvPr>
                <p:cNvGrpSpPr/>
                <p:nvPr/>
              </p:nvGrpSpPr>
              <p:grpSpPr>
                <a:xfrm>
                  <a:off x="1437322" y="1236661"/>
                  <a:ext cx="68022" cy="93345"/>
                  <a:chOff x="1437322" y="1236661"/>
                  <a:chExt cx="68022" cy="93345"/>
                </a:xfrm>
              </p:grpSpPr>
              <p:sp>
                <p:nvSpPr>
                  <p:cNvPr id="3273" name="Freeform: Shape 3272">
                    <a:extLst>
                      <a:ext uri="{FF2B5EF4-FFF2-40B4-BE49-F238E27FC236}">
                        <a16:creationId xmlns:a16="http://schemas.microsoft.com/office/drawing/2014/main" id="{2A45F3CB-93E3-46E0-8B1F-74811012546A}"/>
                      </a:ext>
                    </a:extLst>
                  </p:cNvPr>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path>
                    </a:pathLst>
                  </a:custGeom>
                  <a:solidFill>
                    <a:srgbClr val="095084"/>
                  </a:solidFill>
                  <a:ln w="9525" cap="flat">
                    <a:noFill/>
                    <a:prstDash val="solid"/>
                    <a:miter/>
                  </a:ln>
                </p:spPr>
                <p:txBody>
                  <a:bodyPr rtlCol="0" anchor="ctr"/>
                  <a:lstStyle/>
                  <a:p>
                    <a:endParaRPr lang="en-US"/>
                  </a:p>
                </p:txBody>
              </p:sp>
              <p:sp>
                <p:nvSpPr>
                  <p:cNvPr id="3274" name="Freeform: Shape 3273">
                    <a:extLst>
                      <a:ext uri="{FF2B5EF4-FFF2-40B4-BE49-F238E27FC236}">
                        <a16:creationId xmlns:a16="http://schemas.microsoft.com/office/drawing/2014/main" id="{D25CCE5A-29FC-49E4-85A4-C3468243B6F4}"/>
                      </a:ext>
                    </a:extLst>
                  </p:cNvPr>
                  <p:cNvSpPr/>
                  <p:nvPr/>
                </p:nvSpPr>
                <p:spPr>
                  <a:xfrm>
                    <a:off x="1437322" y="1236661"/>
                    <a:ext cx="68022" cy="92392"/>
                  </a:xfrm>
                  <a:custGeom>
                    <a:avLst/>
                    <a:gdLst>
                      <a:gd name="connsiteX0" fmla="*/ 62865 w 68022"/>
                      <a:gd name="connsiteY0" fmla="*/ 47625 h 92392"/>
                      <a:gd name="connsiteX1" fmla="*/ 66675 w 68022"/>
                      <a:gd name="connsiteY1" fmla="*/ 33338 h 92392"/>
                      <a:gd name="connsiteX2" fmla="*/ 65723 w 68022"/>
                      <a:gd name="connsiteY2" fmla="*/ 29527 h 92392"/>
                      <a:gd name="connsiteX3" fmla="*/ 64770 w 68022"/>
                      <a:gd name="connsiteY3" fmla="*/ 29527 h 92392"/>
                      <a:gd name="connsiteX4" fmla="*/ 59055 w 68022"/>
                      <a:gd name="connsiteY4" fmla="*/ 36195 h 92392"/>
                      <a:gd name="connsiteX5" fmla="*/ 60007 w 68022"/>
                      <a:gd name="connsiteY5" fmla="*/ 36195 h 92392"/>
                      <a:gd name="connsiteX6" fmla="*/ 48577 w 68022"/>
                      <a:gd name="connsiteY6" fmla="*/ 28575 h 92392"/>
                      <a:gd name="connsiteX7" fmla="*/ 34290 w 68022"/>
                      <a:gd name="connsiteY7" fmla="*/ 28575 h 92392"/>
                      <a:gd name="connsiteX8" fmla="*/ 31432 w 68022"/>
                      <a:gd name="connsiteY8" fmla="*/ 28575 h 92392"/>
                      <a:gd name="connsiteX9" fmla="*/ 31432 w 68022"/>
                      <a:gd name="connsiteY9" fmla="*/ 28575 h 92392"/>
                      <a:gd name="connsiteX10" fmla="*/ 29527 w 68022"/>
                      <a:gd name="connsiteY10" fmla="*/ 15240 h 92392"/>
                      <a:gd name="connsiteX11" fmla="*/ 34290 w 68022"/>
                      <a:gd name="connsiteY11" fmla="*/ 2858 h 92392"/>
                      <a:gd name="connsiteX12" fmla="*/ 35242 w 68022"/>
                      <a:gd name="connsiteY12" fmla="*/ 0 h 92392"/>
                      <a:gd name="connsiteX13" fmla="*/ 35242 w 68022"/>
                      <a:gd name="connsiteY13" fmla="*/ 0 h 92392"/>
                      <a:gd name="connsiteX14" fmla="*/ 32385 w 68022"/>
                      <a:gd name="connsiteY14" fmla="*/ 952 h 92392"/>
                      <a:gd name="connsiteX15" fmla="*/ 25717 w 68022"/>
                      <a:gd name="connsiteY15" fmla="*/ 3810 h 92392"/>
                      <a:gd name="connsiteX16" fmla="*/ 16192 w 68022"/>
                      <a:gd name="connsiteY16" fmla="*/ 10477 h 92392"/>
                      <a:gd name="connsiteX17" fmla="*/ 15240 w 68022"/>
                      <a:gd name="connsiteY17" fmla="*/ 11430 h 92392"/>
                      <a:gd name="connsiteX18" fmla="*/ 14288 w 68022"/>
                      <a:gd name="connsiteY18" fmla="*/ 12383 h 92392"/>
                      <a:gd name="connsiteX19" fmla="*/ 13335 w 68022"/>
                      <a:gd name="connsiteY19" fmla="*/ 13335 h 92392"/>
                      <a:gd name="connsiteX20" fmla="*/ 13335 w 68022"/>
                      <a:gd name="connsiteY20" fmla="*/ 14288 h 92392"/>
                      <a:gd name="connsiteX21" fmla="*/ 13335 w 68022"/>
                      <a:gd name="connsiteY21" fmla="*/ 15240 h 92392"/>
                      <a:gd name="connsiteX22" fmla="*/ 12382 w 68022"/>
                      <a:gd name="connsiteY22" fmla="*/ 20002 h 92392"/>
                      <a:gd name="connsiteX23" fmla="*/ 7620 w 68022"/>
                      <a:gd name="connsiteY23" fmla="*/ 41910 h 92392"/>
                      <a:gd name="connsiteX24" fmla="*/ 3810 w 68022"/>
                      <a:gd name="connsiteY24" fmla="*/ 65723 h 92392"/>
                      <a:gd name="connsiteX25" fmla="*/ 1905 w 68022"/>
                      <a:gd name="connsiteY25" fmla="*/ 86677 h 92392"/>
                      <a:gd name="connsiteX26" fmla="*/ 1905 w 68022"/>
                      <a:gd name="connsiteY26" fmla="*/ 88583 h 92392"/>
                      <a:gd name="connsiteX27" fmla="*/ 2857 w 68022"/>
                      <a:gd name="connsiteY27" fmla="*/ 88583 h 92392"/>
                      <a:gd name="connsiteX28" fmla="*/ 9525 w 68022"/>
                      <a:gd name="connsiteY28" fmla="*/ 81915 h 92392"/>
                      <a:gd name="connsiteX29" fmla="*/ 19050 w 68022"/>
                      <a:gd name="connsiteY29" fmla="*/ 78105 h 92392"/>
                      <a:gd name="connsiteX30" fmla="*/ 33338 w 68022"/>
                      <a:gd name="connsiteY30" fmla="*/ 78105 h 92392"/>
                      <a:gd name="connsiteX31" fmla="*/ 49530 w 68022"/>
                      <a:gd name="connsiteY31" fmla="*/ 83820 h 92392"/>
                      <a:gd name="connsiteX32" fmla="*/ 60960 w 68022"/>
                      <a:gd name="connsiteY32" fmla="*/ 91440 h 92392"/>
                      <a:gd name="connsiteX33" fmla="*/ 61913 w 68022"/>
                      <a:gd name="connsiteY33" fmla="*/ 92393 h 92392"/>
                      <a:gd name="connsiteX34" fmla="*/ 61913 w 68022"/>
                      <a:gd name="connsiteY34" fmla="*/ 92393 h 92392"/>
                      <a:gd name="connsiteX35" fmla="*/ 60007 w 68022"/>
                      <a:gd name="connsiteY35" fmla="*/ 70485 h 92392"/>
                      <a:gd name="connsiteX36" fmla="*/ 62865 w 68022"/>
                      <a:gd name="connsiteY36" fmla="*/ 54293 h 92392"/>
                      <a:gd name="connsiteX37" fmla="*/ 62865 w 68022"/>
                      <a:gd name="connsiteY37" fmla="*/ 47625 h 92392"/>
                      <a:gd name="connsiteX38" fmla="*/ 62865 w 68022"/>
                      <a:gd name="connsiteY38" fmla="*/ 47625 h 92392"/>
                      <a:gd name="connsiteX39" fmla="*/ 58102 w 68022"/>
                      <a:gd name="connsiteY39" fmla="*/ 60960 h 92392"/>
                      <a:gd name="connsiteX40" fmla="*/ 57150 w 68022"/>
                      <a:gd name="connsiteY40" fmla="*/ 80010 h 92392"/>
                      <a:gd name="connsiteX41" fmla="*/ 59055 w 68022"/>
                      <a:gd name="connsiteY41" fmla="*/ 92393 h 92392"/>
                      <a:gd name="connsiteX42" fmla="*/ 59055 w 68022"/>
                      <a:gd name="connsiteY42" fmla="*/ 92393 h 92392"/>
                      <a:gd name="connsiteX43" fmla="*/ 48577 w 68022"/>
                      <a:gd name="connsiteY43" fmla="*/ 84773 h 92392"/>
                      <a:gd name="connsiteX44" fmla="*/ 32385 w 68022"/>
                      <a:gd name="connsiteY44" fmla="*/ 78105 h 92392"/>
                      <a:gd name="connsiteX45" fmla="*/ 18098 w 68022"/>
                      <a:gd name="connsiteY45" fmla="*/ 77152 h 92392"/>
                      <a:gd name="connsiteX46" fmla="*/ 7620 w 68022"/>
                      <a:gd name="connsiteY46" fmla="*/ 80963 h 92392"/>
                      <a:gd name="connsiteX47" fmla="*/ 952 w 68022"/>
                      <a:gd name="connsiteY47" fmla="*/ 87630 h 92392"/>
                      <a:gd name="connsiteX48" fmla="*/ 0 w 68022"/>
                      <a:gd name="connsiteY48" fmla="*/ 88583 h 92392"/>
                      <a:gd name="connsiteX49" fmla="*/ 952 w 68022"/>
                      <a:gd name="connsiteY49" fmla="*/ 88583 h 92392"/>
                      <a:gd name="connsiteX50" fmla="*/ 2857 w 68022"/>
                      <a:gd name="connsiteY50" fmla="*/ 67627 h 92392"/>
                      <a:gd name="connsiteX51" fmla="*/ 6667 w 68022"/>
                      <a:gd name="connsiteY51" fmla="*/ 43815 h 92392"/>
                      <a:gd name="connsiteX52" fmla="*/ 11430 w 68022"/>
                      <a:gd name="connsiteY52" fmla="*/ 21908 h 92392"/>
                      <a:gd name="connsiteX53" fmla="*/ 12382 w 68022"/>
                      <a:gd name="connsiteY53" fmla="*/ 17145 h 92392"/>
                      <a:gd name="connsiteX54" fmla="*/ 13335 w 68022"/>
                      <a:gd name="connsiteY54" fmla="*/ 15240 h 92392"/>
                      <a:gd name="connsiteX55" fmla="*/ 14288 w 68022"/>
                      <a:gd name="connsiteY55" fmla="*/ 13335 h 92392"/>
                      <a:gd name="connsiteX56" fmla="*/ 15240 w 68022"/>
                      <a:gd name="connsiteY56" fmla="*/ 12383 h 92392"/>
                      <a:gd name="connsiteX57" fmla="*/ 16192 w 68022"/>
                      <a:gd name="connsiteY57" fmla="*/ 11430 h 92392"/>
                      <a:gd name="connsiteX58" fmla="*/ 19050 w 68022"/>
                      <a:gd name="connsiteY58" fmla="*/ 9525 h 92392"/>
                      <a:gd name="connsiteX59" fmla="*/ 23813 w 68022"/>
                      <a:gd name="connsiteY59" fmla="*/ 6668 h 92392"/>
                      <a:gd name="connsiteX60" fmla="*/ 35242 w 68022"/>
                      <a:gd name="connsiteY60" fmla="*/ 1905 h 92392"/>
                      <a:gd name="connsiteX61" fmla="*/ 35242 w 68022"/>
                      <a:gd name="connsiteY61" fmla="*/ 1905 h 92392"/>
                      <a:gd name="connsiteX62" fmla="*/ 35242 w 68022"/>
                      <a:gd name="connsiteY62" fmla="*/ 1905 h 92392"/>
                      <a:gd name="connsiteX63" fmla="*/ 31432 w 68022"/>
                      <a:gd name="connsiteY63" fmla="*/ 9525 h 92392"/>
                      <a:gd name="connsiteX64" fmla="*/ 28575 w 68022"/>
                      <a:gd name="connsiteY64" fmla="*/ 23813 h 92392"/>
                      <a:gd name="connsiteX65" fmla="*/ 29527 w 68022"/>
                      <a:gd name="connsiteY65" fmla="*/ 26670 h 92392"/>
                      <a:gd name="connsiteX66" fmla="*/ 30480 w 68022"/>
                      <a:gd name="connsiteY66" fmla="*/ 27623 h 92392"/>
                      <a:gd name="connsiteX67" fmla="*/ 31432 w 68022"/>
                      <a:gd name="connsiteY67" fmla="*/ 28575 h 92392"/>
                      <a:gd name="connsiteX68" fmla="*/ 32385 w 68022"/>
                      <a:gd name="connsiteY68" fmla="*/ 28575 h 92392"/>
                      <a:gd name="connsiteX69" fmla="*/ 34290 w 68022"/>
                      <a:gd name="connsiteY69" fmla="*/ 28575 h 92392"/>
                      <a:gd name="connsiteX70" fmla="*/ 47625 w 68022"/>
                      <a:gd name="connsiteY70" fmla="*/ 28575 h 92392"/>
                      <a:gd name="connsiteX71" fmla="*/ 60007 w 68022"/>
                      <a:gd name="connsiteY71" fmla="*/ 35243 h 92392"/>
                      <a:gd name="connsiteX72" fmla="*/ 60960 w 68022"/>
                      <a:gd name="connsiteY72" fmla="*/ 37148 h 92392"/>
                      <a:gd name="connsiteX73" fmla="*/ 61913 w 68022"/>
                      <a:gd name="connsiteY73" fmla="*/ 37148 h 92392"/>
                      <a:gd name="connsiteX74" fmla="*/ 67627 w 68022"/>
                      <a:gd name="connsiteY74" fmla="*/ 30480 h 92392"/>
                      <a:gd name="connsiteX75" fmla="*/ 66675 w 68022"/>
                      <a:gd name="connsiteY75" fmla="*/ 30480 h 92392"/>
                      <a:gd name="connsiteX76" fmla="*/ 67627 w 68022"/>
                      <a:gd name="connsiteY76" fmla="*/ 37148 h 92392"/>
                      <a:gd name="connsiteX77" fmla="*/ 65723 w 68022"/>
                      <a:gd name="connsiteY77" fmla="*/ 43815 h 92392"/>
                      <a:gd name="connsiteX78" fmla="*/ 62865 w 68022"/>
                      <a:gd name="connsiteY78" fmla="*/ 47625 h 92392"/>
                      <a:gd name="connsiteX79" fmla="*/ 62865 w 68022"/>
                      <a:gd name="connsiteY79" fmla="*/ 47625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8022" h="92392">
                        <a:moveTo>
                          <a:pt x="62865" y="47625"/>
                        </a:moveTo>
                        <a:cubicBezTo>
                          <a:pt x="64770" y="42863"/>
                          <a:pt x="67627" y="38100"/>
                          <a:pt x="66675" y="33338"/>
                        </a:cubicBezTo>
                        <a:cubicBezTo>
                          <a:pt x="66675" y="31433"/>
                          <a:pt x="65723" y="30480"/>
                          <a:pt x="65723" y="29527"/>
                        </a:cubicBezTo>
                        <a:cubicBezTo>
                          <a:pt x="65723" y="29527"/>
                          <a:pt x="65723" y="29527"/>
                          <a:pt x="64770" y="29527"/>
                        </a:cubicBezTo>
                        <a:cubicBezTo>
                          <a:pt x="62865" y="31433"/>
                          <a:pt x="60960" y="34290"/>
                          <a:pt x="59055" y="36195"/>
                        </a:cubicBezTo>
                        <a:cubicBezTo>
                          <a:pt x="59055" y="36195"/>
                          <a:pt x="59055" y="36195"/>
                          <a:pt x="60007" y="36195"/>
                        </a:cubicBezTo>
                        <a:cubicBezTo>
                          <a:pt x="58102" y="31433"/>
                          <a:pt x="53340" y="29527"/>
                          <a:pt x="48577" y="28575"/>
                        </a:cubicBezTo>
                        <a:cubicBezTo>
                          <a:pt x="43815" y="27623"/>
                          <a:pt x="39052" y="27623"/>
                          <a:pt x="34290" y="28575"/>
                        </a:cubicBezTo>
                        <a:cubicBezTo>
                          <a:pt x="33338" y="28575"/>
                          <a:pt x="32385" y="28575"/>
                          <a:pt x="31432" y="28575"/>
                        </a:cubicBezTo>
                        <a:cubicBezTo>
                          <a:pt x="31432" y="28575"/>
                          <a:pt x="31432" y="28575"/>
                          <a:pt x="31432" y="28575"/>
                        </a:cubicBezTo>
                        <a:cubicBezTo>
                          <a:pt x="28575" y="24765"/>
                          <a:pt x="28575" y="20002"/>
                          <a:pt x="29527" y="15240"/>
                        </a:cubicBezTo>
                        <a:cubicBezTo>
                          <a:pt x="30480" y="11430"/>
                          <a:pt x="32385" y="6668"/>
                          <a:pt x="34290" y="2858"/>
                        </a:cubicBezTo>
                        <a:cubicBezTo>
                          <a:pt x="34290" y="1905"/>
                          <a:pt x="35242" y="952"/>
                          <a:pt x="35242" y="0"/>
                        </a:cubicBezTo>
                        <a:cubicBezTo>
                          <a:pt x="35242" y="0"/>
                          <a:pt x="35242" y="0"/>
                          <a:pt x="35242" y="0"/>
                        </a:cubicBezTo>
                        <a:cubicBezTo>
                          <a:pt x="34290" y="0"/>
                          <a:pt x="33338" y="0"/>
                          <a:pt x="32385" y="952"/>
                        </a:cubicBezTo>
                        <a:cubicBezTo>
                          <a:pt x="29527" y="1905"/>
                          <a:pt x="27623" y="2858"/>
                          <a:pt x="25717" y="3810"/>
                        </a:cubicBezTo>
                        <a:cubicBezTo>
                          <a:pt x="21907" y="5715"/>
                          <a:pt x="19050" y="7620"/>
                          <a:pt x="16192" y="10477"/>
                        </a:cubicBezTo>
                        <a:cubicBezTo>
                          <a:pt x="16192" y="10477"/>
                          <a:pt x="15240" y="11430"/>
                          <a:pt x="15240" y="11430"/>
                        </a:cubicBezTo>
                        <a:cubicBezTo>
                          <a:pt x="15240" y="11430"/>
                          <a:pt x="15240" y="11430"/>
                          <a:pt x="14288" y="12383"/>
                        </a:cubicBezTo>
                        <a:cubicBezTo>
                          <a:pt x="14288" y="12383"/>
                          <a:pt x="13335" y="12383"/>
                          <a:pt x="13335" y="13335"/>
                        </a:cubicBezTo>
                        <a:cubicBezTo>
                          <a:pt x="13335" y="13335"/>
                          <a:pt x="13335" y="14288"/>
                          <a:pt x="13335" y="14288"/>
                        </a:cubicBezTo>
                        <a:cubicBezTo>
                          <a:pt x="13335" y="14288"/>
                          <a:pt x="13335" y="15240"/>
                          <a:pt x="13335" y="15240"/>
                        </a:cubicBezTo>
                        <a:cubicBezTo>
                          <a:pt x="13335" y="17145"/>
                          <a:pt x="12382" y="18098"/>
                          <a:pt x="12382" y="20002"/>
                        </a:cubicBezTo>
                        <a:cubicBezTo>
                          <a:pt x="10477" y="27623"/>
                          <a:pt x="9525" y="34290"/>
                          <a:pt x="7620" y="41910"/>
                        </a:cubicBezTo>
                        <a:cubicBezTo>
                          <a:pt x="5715" y="49530"/>
                          <a:pt x="4763" y="58102"/>
                          <a:pt x="3810" y="65723"/>
                        </a:cubicBezTo>
                        <a:cubicBezTo>
                          <a:pt x="2857" y="72390"/>
                          <a:pt x="1905" y="80010"/>
                          <a:pt x="1905" y="86677"/>
                        </a:cubicBezTo>
                        <a:cubicBezTo>
                          <a:pt x="1905" y="87630"/>
                          <a:pt x="1905" y="88583"/>
                          <a:pt x="1905" y="88583"/>
                        </a:cubicBezTo>
                        <a:cubicBezTo>
                          <a:pt x="1905" y="88583"/>
                          <a:pt x="1905" y="88583"/>
                          <a:pt x="2857" y="88583"/>
                        </a:cubicBezTo>
                        <a:cubicBezTo>
                          <a:pt x="4763" y="85725"/>
                          <a:pt x="6667" y="83820"/>
                          <a:pt x="9525" y="81915"/>
                        </a:cubicBezTo>
                        <a:cubicBezTo>
                          <a:pt x="12382" y="80010"/>
                          <a:pt x="15240" y="78105"/>
                          <a:pt x="19050" y="78105"/>
                        </a:cubicBezTo>
                        <a:cubicBezTo>
                          <a:pt x="23813" y="77152"/>
                          <a:pt x="28575" y="77152"/>
                          <a:pt x="33338" y="78105"/>
                        </a:cubicBezTo>
                        <a:cubicBezTo>
                          <a:pt x="39052" y="79058"/>
                          <a:pt x="44767" y="80963"/>
                          <a:pt x="49530" y="83820"/>
                        </a:cubicBezTo>
                        <a:cubicBezTo>
                          <a:pt x="53340" y="85725"/>
                          <a:pt x="57150" y="88583"/>
                          <a:pt x="60960" y="91440"/>
                        </a:cubicBezTo>
                        <a:cubicBezTo>
                          <a:pt x="60960" y="91440"/>
                          <a:pt x="61913" y="92393"/>
                          <a:pt x="61913" y="92393"/>
                        </a:cubicBezTo>
                        <a:cubicBezTo>
                          <a:pt x="61913" y="92393"/>
                          <a:pt x="62865" y="92393"/>
                          <a:pt x="61913" y="92393"/>
                        </a:cubicBezTo>
                        <a:cubicBezTo>
                          <a:pt x="60007" y="85725"/>
                          <a:pt x="59055" y="78105"/>
                          <a:pt x="60007" y="70485"/>
                        </a:cubicBezTo>
                        <a:cubicBezTo>
                          <a:pt x="60007" y="64770"/>
                          <a:pt x="60960" y="59055"/>
                          <a:pt x="62865" y="54293"/>
                        </a:cubicBezTo>
                        <a:cubicBezTo>
                          <a:pt x="60960" y="52388"/>
                          <a:pt x="61913" y="50483"/>
                          <a:pt x="62865" y="47625"/>
                        </a:cubicBezTo>
                        <a:cubicBezTo>
                          <a:pt x="62865" y="47625"/>
                          <a:pt x="62865" y="47625"/>
                          <a:pt x="62865" y="47625"/>
                        </a:cubicBezTo>
                        <a:cubicBezTo>
                          <a:pt x="60007" y="51435"/>
                          <a:pt x="59055" y="56198"/>
                          <a:pt x="58102" y="60960"/>
                        </a:cubicBezTo>
                        <a:cubicBezTo>
                          <a:pt x="57150" y="66675"/>
                          <a:pt x="56198" y="73343"/>
                          <a:pt x="57150" y="80010"/>
                        </a:cubicBezTo>
                        <a:cubicBezTo>
                          <a:pt x="57150" y="84773"/>
                          <a:pt x="58102" y="88583"/>
                          <a:pt x="59055" y="92393"/>
                        </a:cubicBezTo>
                        <a:cubicBezTo>
                          <a:pt x="59055" y="92393"/>
                          <a:pt x="59055" y="92393"/>
                          <a:pt x="59055" y="92393"/>
                        </a:cubicBezTo>
                        <a:cubicBezTo>
                          <a:pt x="56198" y="89535"/>
                          <a:pt x="52388" y="86677"/>
                          <a:pt x="48577" y="84773"/>
                        </a:cubicBezTo>
                        <a:cubicBezTo>
                          <a:pt x="43815" y="81915"/>
                          <a:pt x="38100" y="80010"/>
                          <a:pt x="32385" y="78105"/>
                        </a:cubicBezTo>
                        <a:cubicBezTo>
                          <a:pt x="27623" y="77152"/>
                          <a:pt x="22860" y="76200"/>
                          <a:pt x="18098" y="77152"/>
                        </a:cubicBezTo>
                        <a:cubicBezTo>
                          <a:pt x="14288" y="78105"/>
                          <a:pt x="10477" y="79058"/>
                          <a:pt x="7620" y="80963"/>
                        </a:cubicBezTo>
                        <a:cubicBezTo>
                          <a:pt x="4763" y="82868"/>
                          <a:pt x="2857" y="84773"/>
                          <a:pt x="952" y="87630"/>
                        </a:cubicBezTo>
                        <a:cubicBezTo>
                          <a:pt x="952" y="87630"/>
                          <a:pt x="952" y="88583"/>
                          <a:pt x="0" y="88583"/>
                        </a:cubicBezTo>
                        <a:cubicBezTo>
                          <a:pt x="0" y="88583"/>
                          <a:pt x="0" y="88583"/>
                          <a:pt x="952" y="88583"/>
                        </a:cubicBezTo>
                        <a:cubicBezTo>
                          <a:pt x="952" y="81915"/>
                          <a:pt x="1905" y="75248"/>
                          <a:pt x="2857" y="67627"/>
                        </a:cubicBezTo>
                        <a:cubicBezTo>
                          <a:pt x="3810" y="60008"/>
                          <a:pt x="5715" y="52388"/>
                          <a:pt x="6667" y="43815"/>
                        </a:cubicBezTo>
                        <a:cubicBezTo>
                          <a:pt x="7620" y="36195"/>
                          <a:pt x="9525" y="29527"/>
                          <a:pt x="11430" y="21908"/>
                        </a:cubicBezTo>
                        <a:cubicBezTo>
                          <a:pt x="11430" y="20002"/>
                          <a:pt x="12382" y="19050"/>
                          <a:pt x="12382" y="17145"/>
                        </a:cubicBezTo>
                        <a:cubicBezTo>
                          <a:pt x="12382" y="16193"/>
                          <a:pt x="12382" y="15240"/>
                          <a:pt x="13335" y="15240"/>
                        </a:cubicBezTo>
                        <a:cubicBezTo>
                          <a:pt x="13335" y="14288"/>
                          <a:pt x="13335" y="13335"/>
                          <a:pt x="14288" y="13335"/>
                        </a:cubicBezTo>
                        <a:cubicBezTo>
                          <a:pt x="14288" y="13335"/>
                          <a:pt x="15240" y="12383"/>
                          <a:pt x="15240" y="12383"/>
                        </a:cubicBezTo>
                        <a:cubicBezTo>
                          <a:pt x="15240" y="12383"/>
                          <a:pt x="16192" y="11430"/>
                          <a:pt x="16192" y="11430"/>
                        </a:cubicBezTo>
                        <a:cubicBezTo>
                          <a:pt x="17145" y="10477"/>
                          <a:pt x="18098" y="9525"/>
                          <a:pt x="19050" y="9525"/>
                        </a:cubicBezTo>
                        <a:cubicBezTo>
                          <a:pt x="20955" y="8573"/>
                          <a:pt x="21907" y="7620"/>
                          <a:pt x="23813" y="6668"/>
                        </a:cubicBezTo>
                        <a:cubicBezTo>
                          <a:pt x="27623" y="4763"/>
                          <a:pt x="31432" y="2858"/>
                          <a:pt x="35242" y="1905"/>
                        </a:cubicBezTo>
                        <a:cubicBezTo>
                          <a:pt x="35242" y="1905"/>
                          <a:pt x="35242" y="1905"/>
                          <a:pt x="35242" y="1905"/>
                        </a:cubicBezTo>
                        <a:cubicBezTo>
                          <a:pt x="35242" y="1905"/>
                          <a:pt x="35242" y="1905"/>
                          <a:pt x="35242" y="1905"/>
                        </a:cubicBezTo>
                        <a:cubicBezTo>
                          <a:pt x="34290" y="4763"/>
                          <a:pt x="32385" y="6668"/>
                          <a:pt x="31432" y="9525"/>
                        </a:cubicBezTo>
                        <a:cubicBezTo>
                          <a:pt x="29527" y="14288"/>
                          <a:pt x="28575" y="19050"/>
                          <a:pt x="28575" y="23813"/>
                        </a:cubicBezTo>
                        <a:cubicBezTo>
                          <a:pt x="28575" y="24765"/>
                          <a:pt x="28575" y="25718"/>
                          <a:pt x="29527" y="26670"/>
                        </a:cubicBezTo>
                        <a:cubicBezTo>
                          <a:pt x="29527" y="27623"/>
                          <a:pt x="29527" y="27623"/>
                          <a:pt x="30480" y="27623"/>
                        </a:cubicBezTo>
                        <a:cubicBezTo>
                          <a:pt x="30480" y="27623"/>
                          <a:pt x="31432" y="28575"/>
                          <a:pt x="31432" y="28575"/>
                        </a:cubicBezTo>
                        <a:cubicBezTo>
                          <a:pt x="31432" y="28575"/>
                          <a:pt x="31432" y="28575"/>
                          <a:pt x="32385" y="28575"/>
                        </a:cubicBezTo>
                        <a:cubicBezTo>
                          <a:pt x="33338" y="28575"/>
                          <a:pt x="33338" y="28575"/>
                          <a:pt x="34290" y="28575"/>
                        </a:cubicBezTo>
                        <a:cubicBezTo>
                          <a:pt x="38100" y="28575"/>
                          <a:pt x="42863" y="27623"/>
                          <a:pt x="47625" y="28575"/>
                        </a:cubicBezTo>
                        <a:cubicBezTo>
                          <a:pt x="52388" y="29527"/>
                          <a:pt x="57150" y="30480"/>
                          <a:pt x="60007" y="35243"/>
                        </a:cubicBezTo>
                        <a:cubicBezTo>
                          <a:pt x="60007" y="36195"/>
                          <a:pt x="60960" y="36195"/>
                          <a:pt x="60960" y="37148"/>
                        </a:cubicBezTo>
                        <a:cubicBezTo>
                          <a:pt x="60960" y="37148"/>
                          <a:pt x="60960" y="37148"/>
                          <a:pt x="61913" y="37148"/>
                        </a:cubicBezTo>
                        <a:cubicBezTo>
                          <a:pt x="63817" y="35243"/>
                          <a:pt x="65723" y="32385"/>
                          <a:pt x="67627" y="30480"/>
                        </a:cubicBezTo>
                        <a:cubicBezTo>
                          <a:pt x="67627" y="30480"/>
                          <a:pt x="67627" y="30480"/>
                          <a:pt x="66675" y="30480"/>
                        </a:cubicBezTo>
                        <a:cubicBezTo>
                          <a:pt x="67627" y="32385"/>
                          <a:pt x="68580" y="35243"/>
                          <a:pt x="67627" y="37148"/>
                        </a:cubicBezTo>
                        <a:cubicBezTo>
                          <a:pt x="67627" y="40005"/>
                          <a:pt x="66675" y="41910"/>
                          <a:pt x="65723" y="43815"/>
                        </a:cubicBezTo>
                        <a:cubicBezTo>
                          <a:pt x="63817" y="44768"/>
                          <a:pt x="62865" y="46673"/>
                          <a:pt x="62865" y="47625"/>
                        </a:cubicBezTo>
                        <a:cubicBezTo>
                          <a:pt x="61913" y="47625"/>
                          <a:pt x="62865" y="48577"/>
                          <a:pt x="62865" y="47625"/>
                        </a:cubicBezTo>
                        <a:close/>
                      </a:path>
                    </a:pathLst>
                  </a:custGeom>
                  <a:solidFill>
                    <a:srgbClr val="002D4F"/>
                  </a:solidFill>
                  <a:ln w="9525" cap="flat">
                    <a:noFill/>
                    <a:prstDash val="solid"/>
                    <a:miter/>
                  </a:ln>
                </p:spPr>
                <p:txBody>
                  <a:bodyPr rtlCol="0" anchor="ctr"/>
                  <a:lstStyle/>
                  <a:p>
                    <a:endParaRPr lang="en-US"/>
                  </a:p>
                </p:txBody>
              </p:sp>
            </p:grpSp>
          </p:grpSp>
          <p:sp>
            <p:nvSpPr>
              <p:cNvPr id="3275" name="Freeform: Shape 3274">
                <a:extLst>
                  <a:ext uri="{FF2B5EF4-FFF2-40B4-BE49-F238E27FC236}">
                    <a16:creationId xmlns:a16="http://schemas.microsoft.com/office/drawing/2014/main" id="{4A551F1B-55F0-49D6-B0E5-427A00766534}"/>
                  </a:ext>
                </a:extLst>
              </p:cNvPr>
              <p:cNvSpPr/>
              <p:nvPr/>
            </p:nvSpPr>
            <p:spPr>
              <a:xfrm>
                <a:off x="1437322" y="1314662"/>
                <a:ext cx="60245" cy="45664"/>
              </a:xfrm>
              <a:custGeom>
                <a:avLst/>
                <a:gdLst>
                  <a:gd name="connsiteX0" fmla="*/ 59055 w 60245"/>
                  <a:gd name="connsiteY0" fmla="*/ 15344 h 45664"/>
                  <a:gd name="connsiteX1" fmla="*/ 59055 w 60245"/>
                  <a:gd name="connsiteY1" fmla="*/ 15344 h 45664"/>
                  <a:gd name="connsiteX2" fmla="*/ 35242 w 60245"/>
                  <a:gd name="connsiteY2" fmla="*/ 2009 h 45664"/>
                  <a:gd name="connsiteX3" fmla="*/ 0 w 60245"/>
                  <a:gd name="connsiteY3" fmla="*/ 10582 h 45664"/>
                  <a:gd name="connsiteX4" fmla="*/ 0 w 60245"/>
                  <a:gd name="connsiteY4" fmla="*/ 18202 h 45664"/>
                  <a:gd name="connsiteX5" fmla="*/ 56198 w 60245"/>
                  <a:gd name="connsiteY5" fmla="*/ 42014 h 45664"/>
                  <a:gd name="connsiteX6" fmla="*/ 59055 w 60245"/>
                  <a:gd name="connsiteY6" fmla="*/ 15344 h 45664"/>
                  <a:gd name="connsiteX7" fmla="*/ 31432 w 60245"/>
                  <a:gd name="connsiteY7" fmla="*/ 39157 h 45664"/>
                  <a:gd name="connsiteX8" fmla="*/ 21907 w 60245"/>
                  <a:gd name="connsiteY8" fmla="*/ 5819 h 45664"/>
                  <a:gd name="connsiteX9" fmla="*/ 58102 w 60245"/>
                  <a:gd name="connsiteY9" fmla="*/ 22964 h 45664"/>
                  <a:gd name="connsiteX10" fmla="*/ 31432 w 60245"/>
                  <a:gd name="connsiteY10" fmla="*/ 39157 h 4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45" h="45664">
                    <a:moveTo>
                      <a:pt x="59055" y="15344"/>
                    </a:moveTo>
                    <a:cubicBezTo>
                      <a:pt x="59055" y="15344"/>
                      <a:pt x="59055" y="15344"/>
                      <a:pt x="59055" y="15344"/>
                    </a:cubicBezTo>
                    <a:cubicBezTo>
                      <a:pt x="54292" y="9629"/>
                      <a:pt x="46673" y="4867"/>
                      <a:pt x="35242" y="2009"/>
                    </a:cubicBezTo>
                    <a:cubicBezTo>
                      <a:pt x="15240" y="-3706"/>
                      <a:pt x="5715" y="3914"/>
                      <a:pt x="0" y="10582"/>
                    </a:cubicBezTo>
                    <a:cubicBezTo>
                      <a:pt x="0" y="13439"/>
                      <a:pt x="0" y="15344"/>
                      <a:pt x="0" y="18202"/>
                    </a:cubicBezTo>
                    <a:cubicBezTo>
                      <a:pt x="2857" y="42014"/>
                      <a:pt x="38100" y="51539"/>
                      <a:pt x="56198" y="42014"/>
                    </a:cubicBezTo>
                    <a:cubicBezTo>
                      <a:pt x="60960" y="34394"/>
                      <a:pt x="60960" y="23917"/>
                      <a:pt x="59055" y="15344"/>
                    </a:cubicBezTo>
                    <a:close/>
                    <a:moveTo>
                      <a:pt x="31432" y="39157"/>
                    </a:moveTo>
                    <a:cubicBezTo>
                      <a:pt x="5715" y="32489"/>
                      <a:pt x="7620" y="10582"/>
                      <a:pt x="21907" y="5819"/>
                    </a:cubicBezTo>
                    <a:cubicBezTo>
                      <a:pt x="36195" y="1057"/>
                      <a:pt x="55245" y="11534"/>
                      <a:pt x="58102" y="22964"/>
                    </a:cubicBezTo>
                    <a:cubicBezTo>
                      <a:pt x="59055" y="33442"/>
                      <a:pt x="55245" y="44872"/>
                      <a:pt x="31432" y="39157"/>
                    </a:cubicBezTo>
                    <a:close/>
                  </a:path>
                </a:pathLst>
              </a:custGeom>
              <a:solidFill>
                <a:srgbClr val="D0D2D6"/>
              </a:solidFill>
              <a:ln w="9525" cap="flat">
                <a:noFill/>
                <a:prstDash val="solid"/>
                <a:miter/>
              </a:ln>
            </p:spPr>
            <p:txBody>
              <a:bodyPr rtlCol="0" anchor="ctr"/>
              <a:lstStyle/>
              <a:p>
                <a:endParaRPr lang="en-US"/>
              </a:p>
            </p:txBody>
          </p:sp>
          <p:grpSp>
            <p:nvGrpSpPr>
              <p:cNvPr id="3276" name="Graphic 4">
                <a:extLst>
                  <a:ext uri="{FF2B5EF4-FFF2-40B4-BE49-F238E27FC236}">
                    <a16:creationId xmlns:a16="http://schemas.microsoft.com/office/drawing/2014/main" id="{8F233D8A-CAC5-4767-B70B-67D0C4886E59}"/>
                  </a:ext>
                </a:extLst>
              </p:cNvPr>
              <p:cNvGrpSpPr/>
              <p:nvPr/>
            </p:nvGrpSpPr>
            <p:grpSpPr>
              <a:xfrm>
                <a:off x="1429702" y="1249997"/>
                <a:ext cx="21907" cy="109537"/>
                <a:chOff x="1429702" y="1249997"/>
                <a:chExt cx="21907" cy="109537"/>
              </a:xfrm>
              <a:solidFill>
                <a:srgbClr val="D0D2D6"/>
              </a:solidFill>
            </p:grpSpPr>
            <p:sp>
              <p:nvSpPr>
                <p:cNvPr id="3277" name="Freeform: Shape 3276">
                  <a:extLst>
                    <a:ext uri="{FF2B5EF4-FFF2-40B4-BE49-F238E27FC236}">
                      <a16:creationId xmlns:a16="http://schemas.microsoft.com/office/drawing/2014/main" id="{C79CAD8D-0AAA-4FE2-82E4-7A89955695D7}"/>
                    </a:ext>
                  </a:extLst>
                </p:cNvPr>
                <p:cNvSpPr/>
                <p:nvPr/>
              </p:nvSpPr>
              <p:spPr>
                <a:xfrm>
                  <a:off x="1429702" y="1249997"/>
                  <a:ext cx="21907" cy="72389"/>
                </a:xfrm>
                <a:custGeom>
                  <a:avLst/>
                  <a:gdLst>
                    <a:gd name="connsiteX0" fmla="*/ 9525 w 21907"/>
                    <a:gd name="connsiteY0" fmla="*/ 63817 h 72389"/>
                    <a:gd name="connsiteX1" fmla="*/ 21908 w 21907"/>
                    <a:gd name="connsiteY1" fmla="*/ 0 h 72389"/>
                    <a:gd name="connsiteX2" fmla="*/ 20002 w 21907"/>
                    <a:gd name="connsiteY2" fmla="*/ 1905 h 72389"/>
                    <a:gd name="connsiteX3" fmla="*/ 4763 w 21907"/>
                    <a:gd name="connsiteY3" fmla="*/ 48577 h 72389"/>
                    <a:gd name="connsiteX4" fmla="*/ 0 w 21907"/>
                    <a:gd name="connsiteY4" fmla="*/ 72390 h 72389"/>
                    <a:gd name="connsiteX5" fmla="*/ 9525 w 21907"/>
                    <a:gd name="connsiteY5" fmla="*/ 6381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 h="72389">
                      <a:moveTo>
                        <a:pt x="9525" y="63817"/>
                      </a:moveTo>
                      <a:cubicBezTo>
                        <a:pt x="11430" y="42863"/>
                        <a:pt x="17145" y="16192"/>
                        <a:pt x="21908" y="0"/>
                      </a:cubicBezTo>
                      <a:cubicBezTo>
                        <a:pt x="20955" y="952"/>
                        <a:pt x="20955" y="952"/>
                        <a:pt x="20002" y="1905"/>
                      </a:cubicBezTo>
                      <a:cubicBezTo>
                        <a:pt x="9525" y="15240"/>
                        <a:pt x="12383" y="22860"/>
                        <a:pt x="4763" y="48577"/>
                      </a:cubicBezTo>
                      <a:cubicBezTo>
                        <a:pt x="2858" y="56198"/>
                        <a:pt x="952" y="63817"/>
                        <a:pt x="0" y="72390"/>
                      </a:cubicBezTo>
                      <a:cubicBezTo>
                        <a:pt x="1905" y="58102"/>
                        <a:pt x="5715" y="58102"/>
                        <a:pt x="9525" y="63817"/>
                      </a:cubicBezTo>
                      <a:close/>
                    </a:path>
                  </a:pathLst>
                </a:custGeom>
                <a:solidFill>
                  <a:srgbClr val="D0D2D6"/>
                </a:solidFill>
                <a:ln w="9525" cap="flat">
                  <a:noFill/>
                  <a:prstDash val="solid"/>
                  <a:miter/>
                </a:ln>
              </p:spPr>
              <p:txBody>
                <a:bodyPr rtlCol="0" anchor="ctr"/>
                <a:lstStyle/>
                <a:p>
                  <a:endParaRPr lang="en-US"/>
                </a:p>
              </p:txBody>
            </p:sp>
            <p:sp>
              <p:nvSpPr>
                <p:cNvPr id="3278" name="Freeform: Shape 3277">
                  <a:extLst>
                    <a:ext uri="{FF2B5EF4-FFF2-40B4-BE49-F238E27FC236}">
                      <a16:creationId xmlns:a16="http://schemas.microsoft.com/office/drawing/2014/main" id="{A26BF7FC-6041-480E-B205-588A4986E945}"/>
                    </a:ext>
                  </a:extLst>
                </p:cNvPr>
                <p:cNvSpPr/>
                <p:nvPr/>
              </p:nvSpPr>
              <p:spPr>
                <a:xfrm>
                  <a:off x="1432560" y="1346199"/>
                  <a:ext cx="9525" cy="13335"/>
                </a:xfrm>
                <a:custGeom>
                  <a:avLst/>
                  <a:gdLst>
                    <a:gd name="connsiteX0" fmla="*/ 0 w 9525"/>
                    <a:gd name="connsiteY0" fmla="*/ 0 h 13335"/>
                    <a:gd name="connsiteX1" fmla="*/ 9525 w 9525"/>
                    <a:gd name="connsiteY1" fmla="*/ 13335 h 13335"/>
                    <a:gd name="connsiteX2" fmla="*/ 0 w 9525"/>
                    <a:gd name="connsiteY2" fmla="*/ 0 h 13335"/>
                  </a:gdLst>
                  <a:ahLst/>
                  <a:cxnLst>
                    <a:cxn ang="0">
                      <a:pos x="connsiteX0" y="connsiteY0"/>
                    </a:cxn>
                    <a:cxn ang="0">
                      <a:pos x="connsiteX1" y="connsiteY1"/>
                    </a:cxn>
                    <a:cxn ang="0">
                      <a:pos x="connsiteX2" y="connsiteY2"/>
                    </a:cxn>
                  </a:cxnLst>
                  <a:rect l="l" t="t" r="r" b="b"/>
                  <a:pathLst>
                    <a:path w="9525" h="13335">
                      <a:moveTo>
                        <a:pt x="0" y="0"/>
                      </a:moveTo>
                      <a:cubicBezTo>
                        <a:pt x="1905" y="4763"/>
                        <a:pt x="4763" y="9525"/>
                        <a:pt x="9525" y="13335"/>
                      </a:cubicBezTo>
                      <a:lnTo>
                        <a:pt x="0" y="0"/>
                      </a:lnTo>
                      <a:close/>
                    </a:path>
                  </a:pathLst>
                </a:custGeom>
                <a:solidFill>
                  <a:srgbClr val="D0D2D6"/>
                </a:solidFill>
                <a:ln w="9525" cap="flat">
                  <a:noFill/>
                  <a:prstDash val="solid"/>
                  <a:miter/>
                </a:ln>
              </p:spPr>
              <p:txBody>
                <a:bodyPr rtlCol="0" anchor="ctr"/>
                <a:lstStyle/>
                <a:p>
                  <a:endParaRPr lang="en-US"/>
                </a:p>
              </p:txBody>
            </p:sp>
          </p:grpSp>
          <p:sp>
            <p:nvSpPr>
              <p:cNvPr id="3279" name="Freeform: Shape 3278">
                <a:extLst>
                  <a:ext uri="{FF2B5EF4-FFF2-40B4-BE49-F238E27FC236}">
                    <a16:creationId xmlns:a16="http://schemas.microsoft.com/office/drawing/2014/main" id="{2E6D9247-7321-43AD-A18C-24E5061ED720}"/>
                  </a:ext>
                </a:extLst>
              </p:cNvPr>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 name="connsiteX10" fmla="*/ 25718 w 65193"/>
                  <a:gd name="connsiteY10" fmla="*/ 45720 h 93345"/>
                  <a:gd name="connsiteX11" fmla="*/ 20002 w 65193"/>
                  <a:gd name="connsiteY11" fmla="*/ 55245 h 93345"/>
                  <a:gd name="connsiteX12" fmla="*/ 34290 w 65193"/>
                  <a:gd name="connsiteY12" fmla="*/ 63818 h 93345"/>
                  <a:gd name="connsiteX13" fmla="*/ 50483 w 65193"/>
                  <a:gd name="connsiteY13" fmla="*/ 74295 h 93345"/>
                  <a:gd name="connsiteX14" fmla="*/ 40958 w 65193"/>
                  <a:gd name="connsiteY14" fmla="*/ 78105 h 93345"/>
                  <a:gd name="connsiteX15" fmla="*/ 7620 w 65193"/>
                  <a:gd name="connsiteY15" fmla="*/ 76200 h 93345"/>
                  <a:gd name="connsiteX16" fmla="*/ 11430 w 65193"/>
                  <a:gd name="connsiteY16" fmla="*/ 33338 h 93345"/>
                  <a:gd name="connsiteX17" fmla="*/ 25718 w 65193"/>
                  <a:gd name="connsiteY17" fmla="*/ 28575 h 93345"/>
                  <a:gd name="connsiteX18" fmla="*/ 45720 w 65193"/>
                  <a:gd name="connsiteY18" fmla="*/ 30480 h 93345"/>
                  <a:gd name="connsiteX19" fmla="*/ 60008 w 65193"/>
                  <a:gd name="connsiteY19" fmla="*/ 42863 h 93345"/>
                  <a:gd name="connsiteX20" fmla="*/ 28575 w 65193"/>
                  <a:gd name="connsiteY20" fmla="*/ 37148 h 93345"/>
                  <a:gd name="connsiteX21" fmla="*/ 25718 w 65193"/>
                  <a:gd name="connsiteY21" fmla="*/ 45720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moveTo>
                      <a:pt x="25718" y="45720"/>
                    </a:moveTo>
                    <a:cubicBezTo>
                      <a:pt x="27623" y="46673"/>
                      <a:pt x="20002" y="49530"/>
                      <a:pt x="20002" y="55245"/>
                    </a:cubicBezTo>
                    <a:cubicBezTo>
                      <a:pt x="20002" y="60960"/>
                      <a:pt x="27623" y="62865"/>
                      <a:pt x="34290" y="63818"/>
                    </a:cubicBezTo>
                    <a:cubicBezTo>
                      <a:pt x="40958" y="64770"/>
                      <a:pt x="49530" y="67627"/>
                      <a:pt x="50483" y="74295"/>
                    </a:cubicBezTo>
                    <a:cubicBezTo>
                      <a:pt x="51435" y="80963"/>
                      <a:pt x="51435" y="83820"/>
                      <a:pt x="40958" y="78105"/>
                    </a:cubicBezTo>
                    <a:cubicBezTo>
                      <a:pt x="30480" y="71438"/>
                      <a:pt x="11430" y="74295"/>
                      <a:pt x="7620" y="76200"/>
                    </a:cubicBezTo>
                    <a:cubicBezTo>
                      <a:pt x="3810" y="78105"/>
                      <a:pt x="5715" y="49530"/>
                      <a:pt x="11430" y="33338"/>
                    </a:cubicBezTo>
                    <a:cubicBezTo>
                      <a:pt x="16193" y="20002"/>
                      <a:pt x="25718" y="13335"/>
                      <a:pt x="25718" y="28575"/>
                    </a:cubicBezTo>
                    <a:cubicBezTo>
                      <a:pt x="25718" y="42863"/>
                      <a:pt x="30480" y="27623"/>
                      <a:pt x="45720" y="30480"/>
                    </a:cubicBezTo>
                    <a:cubicBezTo>
                      <a:pt x="60960" y="33338"/>
                      <a:pt x="60008" y="42863"/>
                      <a:pt x="60008" y="42863"/>
                    </a:cubicBezTo>
                    <a:cubicBezTo>
                      <a:pt x="60008" y="42863"/>
                      <a:pt x="43815" y="29527"/>
                      <a:pt x="28575" y="37148"/>
                    </a:cubicBezTo>
                    <a:cubicBezTo>
                      <a:pt x="20955" y="40005"/>
                      <a:pt x="23813" y="43815"/>
                      <a:pt x="25718" y="45720"/>
                    </a:cubicBezTo>
                    <a:close/>
                  </a:path>
                </a:pathLst>
              </a:custGeom>
              <a:solidFill>
                <a:srgbClr val="095084"/>
              </a:solidFill>
              <a:ln w="9525" cap="flat">
                <a:noFill/>
                <a:prstDash val="solid"/>
                <a:miter/>
              </a:ln>
            </p:spPr>
            <p:txBody>
              <a:bodyPr rtlCol="0" anchor="ctr"/>
              <a:lstStyle/>
              <a:p>
                <a:endParaRPr lang="en-US"/>
              </a:p>
            </p:txBody>
          </p:sp>
          <p:grpSp>
            <p:nvGrpSpPr>
              <p:cNvPr id="3280" name="Graphic 4">
                <a:extLst>
                  <a:ext uri="{FF2B5EF4-FFF2-40B4-BE49-F238E27FC236}">
                    <a16:creationId xmlns:a16="http://schemas.microsoft.com/office/drawing/2014/main" id="{948B0AE4-027D-408D-B8C5-CFFE0DBB2365}"/>
                  </a:ext>
                </a:extLst>
              </p:cNvPr>
              <p:cNvGrpSpPr/>
              <p:nvPr/>
            </p:nvGrpSpPr>
            <p:grpSpPr>
              <a:xfrm>
                <a:off x="1465772" y="1273809"/>
                <a:ext cx="34809" cy="20954"/>
                <a:chOff x="1465772" y="1273809"/>
                <a:chExt cx="34809" cy="20954"/>
              </a:xfrm>
            </p:grpSpPr>
            <p:sp>
              <p:nvSpPr>
                <p:cNvPr id="3281" name="Freeform: Shape 3280">
                  <a:extLst>
                    <a:ext uri="{FF2B5EF4-FFF2-40B4-BE49-F238E27FC236}">
                      <a16:creationId xmlns:a16="http://schemas.microsoft.com/office/drawing/2014/main" id="{EE17D834-3C12-4978-A250-7BBC1129DC0B}"/>
                    </a:ext>
                  </a:extLst>
                </p:cNvPr>
                <p:cNvSpPr/>
                <p:nvPr/>
              </p:nvSpPr>
              <p:spPr>
                <a:xfrm>
                  <a:off x="1465772" y="1274338"/>
                  <a:ext cx="33734" cy="19916"/>
                </a:xfrm>
                <a:custGeom>
                  <a:avLst/>
                  <a:gdLst>
                    <a:gd name="connsiteX0" fmla="*/ 31558 w 33734"/>
                    <a:gd name="connsiteY0" fmla="*/ 9948 h 19916"/>
                    <a:gd name="connsiteX1" fmla="*/ 4888 w 33734"/>
                    <a:gd name="connsiteY1" fmla="*/ 423 h 19916"/>
                    <a:gd name="connsiteX2" fmla="*/ 5840 w 33734"/>
                    <a:gd name="connsiteY2" fmla="*/ 9948 h 19916"/>
                    <a:gd name="connsiteX3" fmla="*/ 26795 w 33734"/>
                    <a:gd name="connsiteY3" fmla="*/ 18521 h 19916"/>
                    <a:gd name="connsiteX4" fmla="*/ 31558 w 33734"/>
                    <a:gd name="connsiteY4" fmla="*/ 9948 h 1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4" h="19916">
                      <a:moveTo>
                        <a:pt x="31558" y="9948"/>
                      </a:moveTo>
                      <a:cubicBezTo>
                        <a:pt x="26795" y="3281"/>
                        <a:pt x="11555" y="-1482"/>
                        <a:pt x="4888" y="423"/>
                      </a:cubicBezTo>
                      <a:cubicBezTo>
                        <a:pt x="-1780" y="1376"/>
                        <a:pt x="-1780" y="8043"/>
                        <a:pt x="5840" y="9948"/>
                      </a:cubicBezTo>
                      <a:cubicBezTo>
                        <a:pt x="13460" y="11853"/>
                        <a:pt x="19175" y="12806"/>
                        <a:pt x="26795" y="18521"/>
                      </a:cubicBezTo>
                      <a:cubicBezTo>
                        <a:pt x="34415" y="23283"/>
                        <a:pt x="35368" y="14711"/>
                        <a:pt x="31558" y="9948"/>
                      </a:cubicBezTo>
                      <a:close/>
                    </a:path>
                  </a:pathLst>
                </a:custGeom>
                <a:solidFill>
                  <a:srgbClr val="FFFFFF"/>
                </a:solidFill>
                <a:ln w="9525" cap="flat">
                  <a:noFill/>
                  <a:prstDash val="solid"/>
                  <a:miter/>
                </a:ln>
              </p:spPr>
              <p:txBody>
                <a:bodyPr rtlCol="0" anchor="ctr"/>
                <a:lstStyle/>
                <a:p>
                  <a:endParaRPr lang="en-US"/>
                </a:p>
              </p:txBody>
            </p:sp>
            <p:sp>
              <p:nvSpPr>
                <p:cNvPr id="3282" name="Freeform: Shape 3281">
                  <a:extLst>
                    <a:ext uri="{FF2B5EF4-FFF2-40B4-BE49-F238E27FC236}">
                      <a16:creationId xmlns:a16="http://schemas.microsoft.com/office/drawing/2014/main" id="{E8BB8480-63C1-463D-A463-BDE57BB969DF}"/>
                    </a:ext>
                  </a:extLst>
                </p:cNvPr>
                <p:cNvSpPr/>
                <p:nvPr/>
              </p:nvSpPr>
              <p:spPr>
                <a:xfrm>
                  <a:off x="1465897" y="1273809"/>
                  <a:ext cx="34684" cy="20954"/>
                </a:xfrm>
                <a:custGeom>
                  <a:avLst/>
                  <a:gdLst>
                    <a:gd name="connsiteX0" fmla="*/ 32385 w 34684"/>
                    <a:gd name="connsiteY0" fmla="*/ 10477 h 20954"/>
                    <a:gd name="connsiteX1" fmla="*/ 25717 w 34684"/>
                    <a:gd name="connsiteY1" fmla="*/ 5715 h 20954"/>
                    <a:gd name="connsiteX2" fmla="*/ 17145 w 34684"/>
                    <a:gd name="connsiteY2" fmla="*/ 1905 h 20954"/>
                    <a:gd name="connsiteX3" fmla="*/ 8573 w 34684"/>
                    <a:gd name="connsiteY3" fmla="*/ 0 h 20954"/>
                    <a:gd name="connsiteX4" fmla="*/ 1905 w 34684"/>
                    <a:gd name="connsiteY4" fmla="*/ 1905 h 20954"/>
                    <a:gd name="connsiteX5" fmla="*/ 0 w 34684"/>
                    <a:gd name="connsiteY5" fmla="*/ 4763 h 20954"/>
                    <a:gd name="connsiteX6" fmla="*/ 952 w 34684"/>
                    <a:gd name="connsiteY6" fmla="*/ 7620 h 20954"/>
                    <a:gd name="connsiteX7" fmla="*/ 9525 w 34684"/>
                    <a:gd name="connsiteY7" fmla="*/ 11430 h 20954"/>
                    <a:gd name="connsiteX8" fmla="*/ 20002 w 34684"/>
                    <a:gd name="connsiteY8" fmla="*/ 14288 h 20954"/>
                    <a:gd name="connsiteX9" fmla="*/ 25717 w 34684"/>
                    <a:gd name="connsiteY9" fmla="*/ 17145 h 20954"/>
                    <a:gd name="connsiteX10" fmla="*/ 30480 w 34684"/>
                    <a:gd name="connsiteY10" fmla="*/ 20002 h 20954"/>
                    <a:gd name="connsiteX11" fmla="*/ 33338 w 34684"/>
                    <a:gd name="connsiteY11" fmla="*/ 20002 h 20954"/>
                    <a:gd name="connsiteX12" fmla="*/ 34290 w 34684"/>
                    <a:gd name="connsiteY12" fmla="*/ 18098 h 20954"/>
                    <a:gd name="connsiteX13" fmla="*/ 33338 w 34684"/>
                    <a:gd name="connsiteY13" fmla="*/ 11430 h 20954"/>
                    <a:gd name="connsiteX14" fmla="*/ 32385 w 34684"/>
                    <a:gd name="connsiteY14" fmla="*/ 10477 h 20954"/>
                    <a:gd name="connsiteX15" fmla="*/ 32385 w 34684"/>
                    <a:gd name="connsiteY15" fmla="*/ 10477 h 20954"/>
                    <a:gd name="connsiteX16" fmla="*/ 34290 w 34684"/>
                    <a:gd name="connsiteY16" fmla="*/ 17145 h 20954"/>
                    <a:gd name="connsiteX17" fmla="*/ 31432 w 34684"/>
                    <a:gd name="connsiteY17" fmla="*/ 20955 h 20954"/>
                    <a:gd name="connsiteX18" fmla="*/ 27623 w 34684"/>
                    <a:gd name="connsiteY18" fmla="*/ 19050 h 20954"/>
                    <a:gd name="connsiteX19" fmla="*/ 22860 w 34684"/>
                    <a:gd name="connsiteY19" fmla="*/ 15240 h 20954"/>
                    <a:gd name="connsiteX20" fmla="*/ 13335 w 34684"/>
                    <a:gd name="connsiteY20" fmla="*/ 11430 h 20954"/>
                    <a:gd name="connsiteX21" fmla="*/ 7620 w 34684"/>
                    <a:gd name="connsiteY21" fmla="*/ 10477 h 20954"/>
                    <a:gd name="connsiteX22" fmla="*/ 2857 w 34684"/>
                    <a:gd name="connsiteY22" fmla="*/ 8573 h 20954"/>
                    <a:gd name="connsiteX23" fmla="*/ 952 w 34684"/>
                    <a:gd name="connsiteY23" fmla="*/ 5715 h 20954"/>
                    <a:gd name="connsiteX24" fmla="*/ 1905 w 34684"/>
                    <a:gd name="connsiteY24" fmla="*/ 2858 h 20954"/>
                    <a:gd name="connsiteX25" fmla="*/ 7620 w 34684"/>
                    <a:gd name="connsiteY25" fmla="*/ 0 h 20954"/>
                    <a:gd name="connsiteX26" fmla="*/ 15240 w 34684"/>
                    <a:gd name="connsiteY26" fmla="*/ 952 h 20954"/>
                    <a:gd name="connsiteX27" fmla="*/ 23813 w 34684"/>
                    <a:gd name="connsiteY27" fmla="*/ 3810 h 20954"/>
                    <a:gd name="connsiteX28" fmla="*/ 30480 w 34684"/>
                    <a:gd name="connsiteY28" fmla="*/ 8573 h 20954"/>
                    <a:gd name="connsiteX29" fmla="*/ 32385 w 34684"/>
                    <a:gd name="connsiteY29" fmla="*/ 10477 h 20954"/>
                    <a:gd name="connsiteX30" fmla="*/ 32385 w 34684"/>
                    <a:gd name="connsiteY30" fmla="*/ 10477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84" h="20954">
                      <a:moveTo>
                        <a:pt x="32385" y="10477"/>
                      </a:moveTo>
                      <a:cubicBezTo>
                        <a:pt x="30480" y="8573"/>
                        <a:pt x="28575" y="6667"/>
                        <a:pt x="25717" y="5715"/>
                      </a:cubicBezTo>
                      <a:cubicBezTo>
                        <a:pt x="22860" y="3810"/>
                        <a:pt x="20002" y="2858"/>
                        <a:pt x="17145" y="1905"/>
                      </a:cubicBezTo>
                      <a:cubicBezTo>
                        <a:pt x="14288" y="952"/>
                        <a:pt x="11430" y="0"/>
                        <a:pt x="8573" y="0"/>
                      </a:cubicBezTo>
                      <a:cubicBezTo>
                        <a:pt x="6667" y="0"/>
                        <a:pt x="3810" y="0"/>
                        <a:pt x="1905" y="1905"/>
                      </a:cubicBezTo>
                      <a:cubicBezTo>
                        <a:pt x="952" y="2858"/>
                        <a:pt x="0" y="3810"/>
                        <a:pt x="0" y="4763"/>
                      </a:cubicBezTo>
                      <a:cubicBezTo>
                        <a:pt x="0" y="5715"/>
                        <a:pt x="0" y="6667"/>
                        <a:pt x="952" y="7620"/>
                      </a:cubicBezTo>
                      <a:cubicBezTo>
                        <a:pt x="2857" y="10477"/>
                        <a:pt x="6667" y="10477"/>
                        <a:pt x="9525" y="11430"/>
                      </a:cubicBezTo>
                      <a:cubicBezTo>
                        <a:pt x="13335" y="12383"/>
                        <a:pt x="17145" y="13335"/>
                        <a:pt x="20002" y="14288"/>
                      </a:cubicBezTo>
                      <a:cubicBezTo>
                        <a:pt x="21907" y="15240"/>
                        <a:pt x="23813" y="16192"/>
                        <a:pt x="25717" y="17145"/>
                      </a:cubicBezTo>
                      <a:cubicBezTo>
                        <a:pt x="26670" y="18098"/>
                        <a:pt x="28575" y="19050"/>
                        <a:pt x="30480" y="20002"/>
                      </a:cubicBezTo>
                      <a:cubicBezTo>
                        <a:pt x="31432" y="20002"/>
                        <a:pt x="32385" y="20955"/>
                        <a:pt x="33338" y="20002"/>
                      </a:cubicBezTo>
                      <a:cubicBezTo>
                        <a:pt x="34290" y="20002"/>
                        <a:pt x="34290" y="19050"/>
                        <a:pt x="34290" y="18098"/>
                      </a:cubicBezTo>
                      <a:cubicBezTo>
                        <a:pt x="35242" y="16192"/>
                        <a:pt x="34290" y="13335"/>
                        <a:pt x="33338" y="11430"/>
                      </a:cubicBezTo>
                      <a:cubicBezTo>
                        <a:pt x="32385" y="11430"/>
                        <a:pt x="32385" y="10477"/>
                        <a:pt x="32385" y="10477"/>
                      </a:cubicBezTo>
                      <a:cubicBezTo>
                        <a:pt x="31432" y="9525"/>
                        <a:pt x="31432" y="9525"/>
                        <a:pt x="32385" y="10477"/>
                      </a:cubicBezTo>
                      <a:cubicBezTo>
                        <a:pt x="33338" y="12383"/>
                        <a:pt x="34290" y="14288"/>
                        <a:pt x="34290" y="17145"/>
                      </a:cubicBezTo>
                      <a:cubicBezTo>
                        <a:pt x="34290" y="19050"/>
                        <a:pt x="33338" y="20955"/>
                        <a:pt x="31432" y="20955"/>
                      </a:cubicBezTo>
                      <a:cubicBezTo>
                        <a:pt x="30480" y="20955"/>
                        <a:pt x="28575" y="20002"/>
                        <a:pt x="27623" y="19050"/>
                      </a:cubicBezTo>
                      <a:cubicBezTo>
                        <a:pt x="25717" y="18098"/>
                        <a:pt x="23813" y="16192"/>
                        <a:pt x="22860" y="15240"/>
                      </a:cubicBezTo>
                      <a:cubicBezTo>
                        <a:pt x="20002" y="13335"/>
                        <a:pt x="16192" y="12383"/>
                        <a:pt x="13335" y="11430"/>
                      </a:cubicBezTo>
                      <a:cubicBezTo>
                        <a:pt x="11430" y="11430"/>
                        <a:pt x="9525" y="10477"/>
                        <a:pt x="7620" y="10477"/>
                      </a:cubicBezTo>
                      <a:cubicBezTo>
                        <a:pt x="5715" y="10477"/>
                        <a:pt x="4763" y="9525"/>
                        <a:pt x="2857" y="8573"/>
                      </a:cubicBezTo>
                      <a:cubicBezTo>
                        <a:pt x="1905" y="7620"/>
                        <a:pt x="952" y="6667"/>
                        <a:pt x="952" y="5715"/>
                      </a:cubicBezTo>
                      <a:cubicBezTo>
                        <a:pt x="952" y="4763"/>
                        <a:pt x="952" y="3810"/>
                        <a:pt x="1905" y="2858"/>
                      </a:cubicBezTo>
                      <a:cubicBezTo>
                        <a:pt x="2857" y="952"/>
                        <a:pt x="5715" y="0"/>
                        <a:pt x="7620" y="0"/>
                      </a:cubicBezTo>
                      <a:cubicBezTo>
                        <a:pt x="10477" y="0"/>
                        <a:pt x="12382" y="0"/>
                        <a:pt x="15240" y="952"/>
                      </a:cubicBezTo>
                      <a:cubicBezTo>
                        <a:pt x="18098" y="1905"/>
                        <a:pt x="20955" y="2858"/>
                        <a:pt x="23813" y="3810"/>
                      </a:cubicBezTo>
                      <a:cubicBezTo>
                        <a:pt x="26670" y="4763"/>
                        <a:pt x="28575" y="6667"/>
                        <a:pt x="30480" y="8573"/>
                      </a:cubicBezTo>
                      <a:cubicBezTo>
                        <a:pt x="30480" y="9525"/>
                        <a:pt x="31432" y="9525"/>
                        <a:pt x="32385" y="10477"/>
                      </a:cubicBezTo>
                      <a:cubicBezTo>
                        <a:pt x="31432" y="10477"/>
                        <a:pt x="32385" y="10477"/>
                        <a:pt x="32385" y="10477"/>
                      </a:cubicBezTo>
                      <a:close/>
                    </a:path>
                  </a:pathLst>
                </a:custGeom>
                <a:solidFill>
                  <a:srgbClr val="889BA8"/>
                </a:solidFill>
                <a:ln w="9525" cap="flat">
                  <a:noFill/>
                  <a:prstDash val="solid"/>
                  <a:miter/>
                </a:ln>
              </p:spPr>
              <p:txBody>
                <a:bodyPr rtlCol="0" anchor="ctr"/>
                <a:lstStyle/>
                <a:p>
                  <a:endParaRPr lang="en-US"/>
                </a:p>
              </p:txBody>
            </p:sp>
          </p:grpSp>
          <p:grpSp>
            <p:nvGrpSpPr>
              <p:cNvPr id="3283" name="Graphic 4">
                <a:extLst>
                  <a:ext uri="{FF2B5EF4-FFF2-40B4-BE49-F238E27FC236}">
                    <a16:creationId xmlns:a16="http://schemas.microsoft.com/office/drawing/2014/main" id="{3A9F6A79-FC8A-4A4E-B69A-9AFA0DC2D153}"/>
                  </a:ext>
                </a:extLst>
              </p:cNvPr>
              <p:cNvGrpSpPr/>
              <p:nvPr/>
            </p:nvGrpSpPr>
            <p:grpSpPr>
              <a:xfrm>
                <a:off x="1461009" y="1286192"/>
                <a:ext cx="35367" cy="21378"/>
                <a:chOff x="1461009" y="1286192"/>
                <a:chExt cx="35367" cy="21378"/>
              </a:xfrm>
            </p:grpSpPr>
            <p:sp>
              <p:nvSpPr>
                <p:cNvPr id="3284" name="Freeform: Shape 3283">
                  <a:extLst>
                    <a:ext uri="{FF2B5EF4-FFF2-40B4-BE49-F238E27FC236}">
                      <a16:creationId xmlns:a16="http://schemas.microsoft.com/office/drawing/2014/main" id="{AF62C258-24A7-425E-A2B9-B70B08FC0551}"/>
                    </a:ext>
                  </a:extLst>
                </p:cNvPr>
                <p:cNvSpPr/>
                <p:nvPr/>
              </p:nvSpPr>
              <p:spPr>
                <a:xfrm>
                  <a:off x="1461009" y="1287023"/>
                  <a:ext cx="33995" cy="20115"/>
                </a:xfrm>
                <a:custGeom>
                  <a:avLst/>
                  <a:gdLst>
                    <a:gd name="connsiteX0" fmla="*/ 31558 w 33995"/>
                    <a:gd name="connsiteY0" fmla="*/ 10599 h 20115"/>
                    <a:gd name="connsiteX1" fmla="*/ 4888 w 33995"/>
                    <a:gd name="connsiteY1" fmla="*/ 121 h 20115"/>
                    <a:gd name="connsiteX2" fmla="*/ 5840 w 33995"/>
                    <a:gd name="connsiteY2" fmla="*/ 9646 h 20115"/>
                    <a:gd name="connsiteX3" fmla="*/ 26795 w 33995"/>
                    <a:gd name="connsiteY3" fmla="*/ 18219 h 20115"/>
                    <a:gd name="connsiteX4" fmla="*/ 31558 w 33995"/>
                    <a:gd name="connsiteY4" fmla="*/ 10599 h 2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5" h="20115">
                      <a:moveTo>
                        <a:pt x="31558" y="10599"/>
                      </a:moveTo>
                      <a:cubicBezTo>
                        <a:pt x="26795" y="3931"/>
                        <a:pt x="11555" y="-831"/>
                        <a:pt x="4888" y="121"/>
                      </a:cubicBezTo>
                      <a:cubicBezTo>
                        <a:pt x="-1780" y="1074"/>
                        <a:pt x="-1780" y="7741"/>
                        <a:pt x="5840" y="9646"/>
                      </a:cubicBezTo>
                      <a:cubicBezTo>
                        <a:pt x="13460" y="11551"/>
                        <a:pt x="19175" y="12504"/>
                        <a:pt x="26795" y="18219"/>
                      </a:cubicBezTo>
                      <a:cubicBezTo>
                        <a:pt x="35368" y="23934"/>
                        <a:pt x="35368" y="15361"/>
                        <a:pt x="31558" y="10599"/>
                      </a:cubicBezTo>
                      <a:close/>
                    </a:path>
                  </a:pathLst>
                </a:custGeom>
                <a:solidFill>
                  <a:srgbClr val="FFFFFF"/>
                </a:solidFill>
                <a:ln w="9525" cap="flat">
                  <a:noFill/>
                  <a:prstDash val="solid"/>
                  <a:miter/>
                </a:ln>
              </p:spPr>
              <p:txBody>
                <a:bodyPr rtlCol="0" anchor="ctr"/>
                <a:lstStyle/>
                <a:p>
                  <a:endParaRPr lang="en-US"/>
                </a:p>
              </p:txBody>
            </p:sp>
            <p:sp>
              <p:nvSpPr>
                <p:cNvPr id="3285" name="Freeform: Shape 3284">
                  <a:extLst>
                    <a:ext uri="{FF2B5EF4-FFF2-40B4-BE49-F238E27FC236}">
                      <a16:creationId xmlns:a16="http://schemas.microsoft.com/office/drawing/2014/main" id="{6BBAC23E-E4AA-4C9A-82CC-4686164F2914}"/>
                    </a:ext>
                  </a:extLst>
                </p:cNvPr>
                <p:cNvSpPr/>
                <p:nvPr/>
              </p:nvSpPr>
              <p:spPr>
                <a:xfrm>
                  <a:off x="1462087" y="1286192"/>
                  <a:ext cx="34289" cy="21378"/>
                </a:xfrm>
                <a:custGeom>
                  <a:avLst/>
                  <a:gdLst>
                    <a:gd name="connsiteX0" fmla="*/ 31433 w 34289"/>
                    <a:gd name="connsiteY0" fmla="*/ 11430 h 21378"/>
                    <a:gd name="connsiteX1" fmla="*/ 25717 w 34289"/>
                    <a:gd name="connsiteY1" fmla="*/ 6667 h 21378"/>
                    <a:gd name="connsiteX2" fmla="*/ 17145 w 34289"/>
                    <a:gd name="connsiteY2" fmla="*/ 2857 h 21378"/>
                    <a:gd name="connsiteX3" fmla="*/ 8573 w 34289"/>
                    <a:gd name="connsiteY3" fmla="*/ 952 h 21378"/>
                    <a:gd name="connsiteX4" fmla="*/ 1905 w 34289"/>
                    <a:gd name="connsiteY4" fmla="*/ 2857 h 21378"/>
                    <a:gd name="connsiteX5" fmla="*/ 0 w 34289"/>
                    <a:gd name="connsiteY5" fmla="*/ 5715 h 21378"/>
                    <a:gd name="connsiteX6" fmla="*/ 952 w 34289"/>
                    <a:gd name="connsiteY6" fmla="*/ 8572 h 21378"/>
                    <a:gd name="connsiteX7" fmla="*/ 9525 w 34289"/>
                    <a:gd name="connsiteY7" fmla="*/ 12382 h 21378"/>
                    <a:gd name="connsiteX8" fmla="*/ 20002 w 34289"/>
                    <a:gd name="connsiteY8" fmla="*/ 15240 h 21378"/>
                    <a:gd name="connsiteX9" fmla="*/ 25717 w 34289"/>
                    <a:gd name="connsiteY9" fmla="*/ 18097 h 21378"/>
                    <a:gd name="connsiteX10" fmla="*/ 30480 w 34289"/>
                    <a:gd name="connsiteY10" fmla="*/ 20955 h 21378"/>
                    <a:gd name="connsiteX11" fmla="*/ 33338 w 34289"/>
                    <a:gd name="connsiteY11" fmla="*/ 20955 h 21378"/>
                    <a:gd name="connsiteX12" fmla="*/ 34290 w 34289"/>
                    <a:gd name="connsiteY12" fmla="*/ 19050 h 21378"/>
                    <a:gd name="connsiteX13" fmla="*/ 34290 w 34289"/>
                    <a:gd name="connsiteY13" fmla="*/ 16192 h 21378"/>
                    <a:gd name="connsiteX14" fmla="*/ 33338 w 34289"/>
                    <a:gd name="connsiteY14" fmla="*/ 12382 h 21378"/>
                    <a:gd name="connsiteX15" fmla="*/ 31433 w 34289"/>
                    <a:gd name="connsiteY15" fmla="*/ 11430 h 21378"/>
                    <a:gd name="connsiteX16" fmla="*/ 31433 w 34289"/>
                    <a:gd name="connsiteY16" fmla="*/ 11430 h 21378"/>
                    <a:gd name="connsiteX17" fmla="*/ 33338 w 34289"/>
                    <a:gd name="connsiteY17" fmla="*/ 18097 h 21378"/>
                    <a:gd name="connsiteX18" fmla="*/ 32385 w 34289"/>
                    <a:gd name="connsiteY18" fmla="*/ 20002 h 21378"/>
                    <a:gd name="connsiteX19" fmla="*/ 30480 w 34289"/>
                    <a:gd name="connsiteY19" fmla="*/ 20955 h 21378"/>
                    <a:gd name="connsiteX20" fmla="*/ 26670 w 34289"/>
                    <a:gd name="connsiteY20" fmla="*/ 19050 h 21378"/>
                    <a:gd name="connsiteX21" fmla="*/ 21908 w 34289"/>
                    <a:gd name="connsiteY21" fmla="*/ 15240 h 21378"/>
                    <a:gd name="connsiteX22" fmla="*/ 12383 w 34289"/>
                    <a:gd name="connsiteY22" fmla="*/ 11430 h 21378"/>
                    <a:gd name="connsiteX23" fmla="*/ 7620 w 34289"/>
                    <a:gd name="connsiteY23" fmla="*/ 10477 h 21378"/>
                    <a:gd name="connsiteX24" fmla="*/ 2858 w 34289"/>
                    <a:gd name="connsiteY24" fmla="*/ 8572 h 21378"/>
                    <a:gd name="connsiteX25" fmla="*/ 952 w 34289"/>
                    <a:gd name="connsiteY25" fmla="*/ 5715 h 21378"/>
                    <a:gd name="connsiteX26" fmla="*/ 1905 w 34289"/>
                    <a:gd name="connsiteY26" fmla="*/ 2857 h 21378"/>
                    <a:gd name="connsiteX27" fmla="*/ 7620 w 34289"/>
                    <a:gd name="connsiteY27" fmla="*/ 0 h 21378"/>
                    <a:gd name="connsiteX28" fmla="*/ 15240 w 34289"/>
                    <a:gd name="connsiteY28" fmla="*/ 952 h 21378"/>
                    <a:gd name="connsiteX29" fmla="*/ 23813 w 34289"/>
                    <a:gd name="connsiteY29" fmla="*/ 3810 h 21378"/>
                    <a:gd name="connsiteX30" fmla="*/ 30480 w 34289"/>
                    <a:gd name="connsiteY30" fmla="*/ 8572 h 21378"/>
                    <a:gd name="connsiteX31" fmla="*/ 31433 w 34289"/>
                    <a:gd name="connsiteY31" fmla="*/ 11430 h 21378"/>
                    <a:gd name="connsiteX32" fmla="*/ 31433 w 34289"/>
                    <a:gd name="connsiteY32" fmla="*/ 11430 h 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89" h="21378">
                      <a:moveTo>
                        <a:pt x="31433" y="11430"/>
                      </a:moveTo>
                      <a:cubicBezTo>
                        <a:pt x="29527" y="9525"/>
                        <a:pt x="27623" y="7620"/>
                        <a:pt x="25717" y="6667"/>
                      </a:cubicBezTo>
                      <a:cubicBezTo>
                        <a:pt x="22860" y="4763"/>
                        <a:pt x="20002" y="3810"/>
                        <a:pt x="17145" y="2857"/>
                      </a:cubicBezTo>
                      <a:cubicBezTo>
                        <a:pt x="14288" y="1905"/>
                        <a:pt x="11430" y="952"/>
                        <a:pt x="8573" y="952"/>
                      </a:cubicBezTo>
                      <a:cubicBezTo>
                        <a:pt x="6667" y="952"/>
                        <a:pt x="3810" y="952"/>
                        <a:pt x="1905" y="2857"/>
                      </a:cubicBezTo>
                      <a:cubicBezTo>
                        <a:pt x="952" y="3810"/>
                        <a:pt x="0" y="4763"/>
                        <a:pt x="0" y="5715"/>
                      </a:cubicBezTo>
                      <a:cubicBezTo>
                        <a:pt x="0" y="6667"/>
                        <a:pt x="0" y="7620"/>
                        <a:pt x="952" y="8572"/>
                      </a:cubicBezTo>
                      <a:cubicBezTo>
                        <a:pt x="2858" y="11430"/>
                        <a:pt x="6667" y="11430"/>
                        <a:pt x="9525" y="12382"/>
                      </a:cubicBezTo>
                      <a:cubicBezTo>
                        <a:pt x="13335" y="13335"/>
                        <a:pt x="17145" y="14288"/>
                        <a:pt x="20002" y="15240"/>
                      </a:cubicBezTo>
                      <a:cubicBezTo>
                        <a:pt x="21908" y="16192"/>
                        <a:pt x="23813" y="17145"/>
                        <a:pt x="25717" y="18097"/>
                      </a:cubicBezTo>
                      <a:cubicBezTo>
                        <a:pt x="27623" y="19050"/>
                        <a:pt x="28575" y="20002"/>
                        <a:pt x="30480" y="20955"/>
                      </a:cubicBezTo>
                      <a:cubicBezTo>
                        <a:pt x="31433" y="20955"/>
                        <a:pt x="32385" y="21907"/>
                        <a:pt x="33338" y="20955"/>
                      </a:cubicBezTo>
                      <a:cubicBezTo>
                        <a:pt x="34290" y="20955"/>
                        <a:pt x="34290" y="20002"/>
                        <a:pt x="34290" y="19050"/>
                      </a:cubicBezTo>
                      <a:cubicBezTo>
                        <a:pt x="34290" y="18097"/>
                        <a:pt x="34290" y="17145"/>
                        <a:pt x="34290" y="16192"/>
                      </a:cubicBezTo>
                      <a:cubicBezTo>
                        <a:pt x="34290" y="15240"/>
                        <a:pt x="33338" y="14288"/>
                        <a:pt x="33338" y="12382"/>
                      </a:cubicBezTo>
                      <a:cubicBezTo>
                        <a:pt x="31433" y="12382"/>
                        <a:pt x="31433" y="11430"/>
                        <a:pt x="31433" y="11430"/>
                      </a:cubicBezTo>
                      <a:cubicBezTo>
                        <a:pt x="31433" y="10477"/>
                        <a:pt x="30480" y="10477"/>
                        <a:pt x="31433" y="11430"/>
                      </a:cubicBezTo>
                      <a:cubicBezTo>
                        <a:pt x="32385" y="13335"/>
                        <a:pt x="33338" y="15240"/>
                        <a:pt x="33338" y="18097"/>
                      </a:cubicBezTo>
                      <a:cubicBezTo>
                        <a:pt x="33338" y="19050"/>
                        <a:pt x="33338" y="20002"/>
                        <a:pt x="32385" y="20002"/>
                      </a:cubicBezTo>
                      <a:cubicBezTo>
                        <a:pt x="31433" y="20955"/>
                        <a:pt x="31433" y="20955"/>
                        <a:pt x="30480" y="20955"/>
                      </a:cubicBezTo>
                      <a:cubicBezTo>
                        <a:pt x="28575" y="20955"/>
                        <a:pt x="27623" y="20002"/>
                        <a:pt x="26670" y="19050"/>
                      </a:cubicBezTo>
                      <a:cubicBezTo>
                        <a:pt x="24765" y="18097"/>
                        <a:pt x="23813" y="17145"/>
                        <a:pt x="21908" y="15240"/>
                      </a:cubicBezTo>
                      <a:cubicBezTo>
                        <a:pt x="19050" y="13335"/>
                        <a:pt x="15240" y="12382"/>
                        <a:pt x="12383" y="11430"/>
                      </a:cubicBezTo>
                      <a:cubicBezTo>
                        <a:pt x="10477" y="11430"/>
                        <a:pt x="8573" y="10477"/>
                        <a:pt x="7620" y="10477"/>
                      </a:cubicBezTo>
                      <a:cubicBezTo>
                        <a:pt x="5715" y="10477"/>
                        <a:pt x="4763" y="9525"/>
                        <a:pt x="2858" y="8572"/>
                      </a:cubicBezTo>
                      <a:cubicBezTo>
                        <a:pt x="1905" y="7620"/>
                        <a:pt x="952" y="6667"/>
                        <a:pt x="952" y="5715"/>
                      </a:cubicBezTo>
                      <a:cubicBezTo>
                        <a:pt x="952" y="4763"/>
                        <a:pt x="952" y="3810"/>
                        <a:pt x="1905" y="2857"/>
                      </a:cubicBezTo>
                      <a:cubicBezTo>
                        <a:pt x="2858" y="952"/>
                        <a:pt x="5715" y="0"/>
                        <a:pt x="7620" y="0"/>
                      </a:cubicBezTo>
                      <a:cubicBezTo>
                        <a:pt x="10477" y="0"/>
                        <a:pt x="12383" y="952"/>
                        <a:pt x="15240" y="952"/>
                      </a:cubicBezTo>
                      <a:cubicBezTo>
                        <a:pt x="18098" y="1905"/>
                        <a:pt x="20955" y="2857"/>
                        <a:pt x="23813" y="3810"/>
                      </a:cubicBezTo>
                      <a:cubicBezTo>
                        <a:pt x="26670" y="4763"/>
                        <a:pt x="28575" y="6667"/>
                        <a:pt x="30480" y="8572"/>
                      </a:cubicBezTo>
                      <a:cubicBezTo>
                        <a:pt x="29527" y="10477"/>
                        <a:pt x="30480" y="10477"/>
                        <a:pt x="31433" y="11430"/>
                      </a:cubicBezTo>
                      <a:cubicBezTo>
                        <a:pt x="30480" y="11430"/>
                        <a:pt x="31433" y="11430"/>
                        <a:pt x="31433" y="11430"/>
                      </a:cubicBezTo>
                      <a:close/>
                    </a:path>
                  </a:pathLst>
                </a:custGeom>
                <a:solidFill>
                  <a:srgbClr val="889BA8"/>
                </a:solidFill>
                <a:ln w="9525" cap="flat">
                  <a:noFill/>
                  <a:prstDash val="solid"/>
                  <a:miter/>
                </a:ln>
              </p:spPr>
              <p:txBody>
                <a:bodyPr rtlCol="0" anchor="ctr"/>
                <a:lstStyle/>
                <a:p>
                  <a:endParaRPr lang="en-US"/>
                </a:p>
              </p:txBody>
            </p:sp>
          </p:grpSp>
          <p:sp>
            <p:nvSpPr>
              <p:cNvPr id="3286" name="Freeform: Shape 3285">
                <a:extLst>
                  <a:ext uri="{FF2B5EF4-FFF2-40B4-BE49-F238E27FC236}">
                    <a16:creationId xmlns:a16="http://schemas.microsoft.com/office/drawing/2014/main" id="{78293B2F-EA30-4529-A645-CF34E8533FCB}"/>
                  </a:ext>
                </a:extLst>
              </p:cNvPr>
              <p:cNvSpPr/>
              <p:nvPr/>
            </p:nvSpPr>
            <p:spPr>
              <a:xfrm>
                <a:off x="1465772" y="1273809"/>
                <a:ext cx="33991" cy="19735"/>
              </a:xfrm>
              <a:custGeom>
                <a:avLst/>
                <a:gdLst>
                  <a:gd name="connsiteX0" fmla="*/ 32510 w 33991"/>
                  <a:gd name="connsiteY0" fmla="*/ 11430 h 19735"/>
                  <a:gd name="connsiteX1" fmla="*/ 27748 w 33991"/>
                  <a:gd name="connsiteY1" fmla="*/ 12383 h 19735"/>
                  <a:gd name="connsiteX2" fmla="*/ 11555 w 33991"/>
                  <a:gd name="connsiteY2" fmla="*/ 5715 h 19735"/>
                  <a:gd name="connsiteX3" fmla="*/ 8698 w 33991"/>
                  <a:gd name="connsiteY3" fmla="*/ 0 h 19735"/>
                  <a:gd name="connsiteX4" fmla="*/ 4888 w 33991"/>
                  <a:gd name="connsiteY4" fmla="*/ 0 h 19735"/>
                  <a:gd name="connsiteX5" fmla="*/ 5840 w 33991"/>
                  <a:gd name="connsiteY5" fmla="*/ 9525 h 19735"/>
                  <a:gd name="connsiteX6" fmla="*/ 26795 w 33991"/>
                  <a:gd name="connsiteY6" fmla="*/ 18098 h 19735"/>
                  <a:gd name="connsiteX7" fmla="*/ 32510 w 33991"/>
                  <a:gd name="connsiteY7" fmla="*/ 11430 h 1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1" h="19735">
                    <a:moveTo>
                      <a:pt x="32510" y="11430"/>
                    </a:moveTo>
                    <a:cubicBezTo>
                      <a:pt x="32510" y="13335"/>
                      <a:pt x="30605" y="14288"/>
                      <a:pt x="27748" y="12383"/>
                    </a:cubicBezTo>
                    <a:cubicBezTo>
                      <a:pt x="22033" y="7620"/>
                      <a:pt x="18223" y="6667"/>
                      <a:pt x="11555" y="5715"/>
                    </a:cubicBezTo>
                    <a:cubicBezTo>
                      <a:pt x="6793" y="4763"/>
                      <a:pt x="5840" y="1905"/>
                      <a:pt x="8698" y="0"/>
                    </a:cubicBezTo>
                    <a:cubicBezTo>
                      <a:pt x="7745" y="0"/>
                      <a:pt x="5840" y="0"/>
                      <a:pt x="4888" y="0"/>
                    </a:cubicBezTo>
                    <a:cubicBezTo>
                      <a:pt x="-1780" y="952"/>
                      <a:pt x="-1780" y="7620"/>
                      <a:pt x="5840" y="9525"/>
                    </a:cubicBezTo>
                    <a:cubicBezTo>
                      <a:pt x="13460" y="11430"/>
                      <a:pt x="19175" y="12383"/>
                      <a:pt x="26795" y="18098"/>
                    </a:cubicBezTo>
                    <a:cubicBezTo>
                      <a:pt x="34415" y="22860"/>
                      <a:pt x="35368" y="16192"/>
                      <a:pt x="32510" y="11430"/>
                    </a:cubicBezTo>
                    <a:close/>
                  </a:path>
                </a:pathLst>
              </a:custGeom>
              <a:solidFill>
                <a:srgbClr val="D0D2D6"/>
              </a:solidFill>
              <a:ln w="9525" cap="flat">
                <a:noFill/>
                <a:prstDash val="solid"/>
                <a:miter/>
              </a:ln>
            </p:spPr>
            <p:txBody>
              <a:bodyPr rtlCol="0" anchor="ctr"/>
              <a:lstStyle/>
              <a:p>
                <a:endParaRPr lang="en-US"/>
              </a:p>
            </p:txBody>
          </p:sp>
          <p:sp>
            <p:nvSpPr>
              <p:cNvPr id="3287" name="Freeform: Shape 3286">
                <a:extLst>
                  <a:ext uri="{FF2B5EF4-FFF2-40B4-BE49-F238E27FC236}">
                    <a16:creationId xmlns:a16="http://schemas.microsoft.com/office/drawing/2014/main" id="{3A4D85EF-7021-4CB0-9491-DAC02569EE4E}"/>
                  </a:ext>
                </a:extLst>
              </p:cNvPr>
              <p:cNvSpPr/>
              <p:nvPr/>
            </p:nvSpPr>
            <p:spPr>
              <a:xfrm>
                <a:off x="1461962" y="1287144"/>
                <a:ext cx="33107" cy="19994"/>
              </a:xfrm>
              <a:custGeom>
                <a:avLst/>
                <a:gdLst>
                  <a:gd name="connsiteX0" fmla="*/ 30605 w 33107"/>
                  <a:gd name="connsiteY0" fmla="*/ 10477 h 19994"/>
                  <a:gd name="connsiteX1" fmla="*/ 27748 w 33107"/>
                  <a:gd name="connsiteY1" fmla="*/ 7620 h 19994"/>
                  <a:gd name="connsiteX2" fmla="*/ 27748 w 33107"/>
                  <a:gd name="connsiteY2" fmla="*/ 7620 h 19994"/>
                  <a:gd name="connsiteX3" fmla="*/ 24890 w 33107"/>
                  <a:gd name="connsiteY3" fmla="*/ 13335 h 19994"/>
                  <a:gd name="connsiteX4" fmla="*/ 9650 w 33107"/>
                  <a:gd name="connsiteY4" fmla="*/ 6667 h 19994"/>
                  <a:gd name="connsiteX5" fmla="*/ 8698 w 33107"/>
                  <a:gd name="connsiteY5" fmla="*/ 0 h 19994"/>
                  <a:gd name="connsiteX6" fmla="*/ 9650 w 33107"/>
                  <a:gd name="connsiteY6" fmla="*/ 0 h 19994"/>
                  <a:gd name="connsiteX7" fmla="*/ 4888 w 33107"/>
                  <a:gd name="connsiteY7" fmla="*/ 0 h 19994"/>
                  <a:gd name="connsiteX8" fmla="*/ 5840 w 33107"/>
                  <a:gd name="connsiteY8" fmla="*/ 9525 h 19994"/>
                  <a:gd name="connsiteX9" fmla="*/ 26795 w 33107"/>
                  <a:gd name="connsiteY9" fmla="*/ 18098 h 19994"/>
                  <a:gd name="connsiteX10" fmla="*/ 30605 w 33107"/>
                  <a:gd name="connsiteY10" fmla="*/ 10477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7" h="19994">
                    <a:moveTo>
                      <a:pt x="30605" y="10477"/>
                    </a:moveTo>
                    <a:cubicBezTo>
                      <a:pt x="29652" y="9525"/>
                      <a:pt x="28700" y="8573"/>
                      <a:pt x="27748" y="7620"/>
                    </a:cubicBezTo>
                    <a:cubicBezTo>
                      <a:pt x="27748" y="7620"/>
                      <a:pt x="27748" y="7620"/>
                      <a:pt x="27748" y="7620"/>
                    </a:cubicBezTo>
                    <a:cubicBezTo>
                      <a:pt x="30605" y="11430"/>
                      <a:pt x="30605" y="17145"/>
                      <a:pt x="24890" y="13335"/>
                    </a:cubicBezTo>
                    <a:cubicBezTo>
                      <a:pt x="19175" y="8573"/>
                      <a:pt x="15365" y="8573"/>
                      <a:pt x="9650" y="6667"/>
                    </a:cubicBezTo>
                    <a:cubicBezTo>
                      <a:pt x="3935" y="5715"/>
                      <a:pt x="3935" y="952"/>
                      <a:pt x="8698" y="0"/>
                    </a:cubicBezTo>
                    <a:cubicBezTo>
                      <a:pt x="8698" y="0"/>
                      <a:pt x="8698" y="0"/>
                      <a:pt x="9650" y="0"/>
                    </a:cubicBezTo>
                    <a:cubicBezTo>
                      <a:pt x="7745" y="0"/>
                      <a:pt x="5840" y="0"/>
                      <a:pt x="4888" y="0"/>
                    </a:cubicBezTo>
                    <a:cubicBezTo>
                      <a:pt x="-1780" y="952"/>
                      <a:pt x="-1780" y="7620"/>
                      <a:pt x="5840" y="9525"/>
                    </a:cubicBezTo>
                    <a:cubicBezTo>
                      <a:pt x="13460" y="11430"/>
                      <a:pt x="19175" y="12382"/>
                      <a:pt x="26795" y="18098"/>
                    </a:cubicBezTo>
                    <a:cubicBezTo>
                      <a:pt x="34415" y="23813"/>
                      <a:pt x="34415" y="15240"/>
                      <a:pt x="30605" y="10477"/>
                    </a:cubicBezTo>
                    <a:close/>
                  </a:path>
                </a:pathLst>
              </a:custGeom>
              <a:solidFill>
                <a:srgbClr val="D0D2D6"/>
              </a:solidFill>
              <a:ln w="9525" cap="flat">
                <a:noFill/>
                <a:prstDash val="solid"/>
                <a:miter/>
              </a:ln>
            </p:spPr>
            <p:txBody>
              <a:bodyPr rtlCol="0" anchor="ctr"/>
              <a:lstStyle/>
              <a:p>
                <a:endParaRPr lang="en-US"/>
              </a:p>
            </p:txBody>
          </p:sp>
        </p:grpSp>
        <p:grpSp>
          <p:nvGrpSpPr>
            <p:cNvPr id="3288" name="Graphic 4">
              <a:extLst>
                <a:ext uri="{FF2B5EF4-FFF2-40B4-BE49-F238E27FC236}">
                  <a16:creationId xmlns:a16="http://schemas.microsoft.com/office/drawing/2014/main" id="{E2B730FB-EA48-4278-87B6-73C20D0AC3BD}"/>
                </a:ext>
              </a:extLst>
            </p:cNvPr>
            <p:cNvGrpSpPr/>
            <p:nvPr/>
          </p:nvGrpSpPr>
          <p:grpSpPr>
            <a:xfrm>
              <a:off x="1565772" y="702423"/>
              <a:ext cx="190637" cy="176098"/>
              <a:chOff x="1565772" y="702423"/>
              <a:chExt cx="190637" cy="176098"/>
            </a:xfrm>
          </p:grpSpPr>
          <p:grpSp>
            <p:nvGrpSpPr>
              <p:cNvPr id="3289" name="Graphic 4">
                <a:extLst>
                  <a:ext uri="{FF2B5EF4-FFF2-40B4-BE49-F238E27FC236}">
                    <a16:creationId xmlns:a16="http://schemas.microsoft.com/office/drawing/2014/main" id="{10D965C3-F9B4-4AAF-8930-430B1F86025D}"/>
                  </a:ext>
                </a:extLst>
              </p:cNvPr>
              <p:cNvGrpSpPr/>
              <p:nvPr/>
            </p:nvGrpSpPr>
            <p:grpSpPr>
              <a:xfrm>
                <a:off x="1565772" y="702423"/>
                <a:ext cx="190637" cy="176098"/>
                <a:chOff x="1565772" y="702423"/>
                <a:chExt cx="190637" cy="176098"/>
              </a:xfrm>
            </p:grpSpPr>
            <p:grpSp>
              <p:nvGrpSpPr>
                <p:cNvPr id="3290" name="Graphic 4">
                  <a:extLst>
                    <a:ext uri="{FF2B5EF4-FFF2-40B4-BE49-F238E27FC236}">
                      <a16:creationId xmlns:a16="http://schemas.microsoft.com/office/drawing/2014/main" id="{C0D51E4A-2B4B-417E-8EBB-06FC44180518}"/>
                    </a:ext>
                  </a:extLst>
                </p:cNvPr>
                <p:cNvGrpSpPr/>
                <p:nvPr/>
              </p:nvGrpSpPr>
              <p:grpSpPr>
                <a:xfrm>
                  <a:off x="1565772" y="702423"/>
                  <a:ext cx="190637" cy="176098"/>
                  <a:chOff x="1565772" y="702423"/>
                  <a:chExt cx="190637" cy="176098"/>
                </a:xfrm>
              </p:grpSpPr>
              <p:sp>
                <p:nvSpPr>
                  <p:cNvPr id="3291" name="Freeform: Shape 3290">
                    <a:extLst>
                      <a:ext uri="{FF2B5EF4-FFF2-40B4-BE49-F238E27FC236}">
                        <a16:creationId xmlns:a16="http://schemas.microsoft.com/office/drawing/2014/main" id="{5B40DD41-DAE7-4EE2-8DE2-AB5B2F360C7B}"/>
                      </a:ext>
                    </a:extLst>
                  </p:cNvPr>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1090 w 189799"/>
                      <a:gd name="connsiteY10" fmla="*/ 129764 h 175483"/>
                      <a:gd name="connsiteX11" fmla="*/ 8710 w 189799"/>
                      <a:gd name="connsiteY11" fmla="*/ 175484 h 175483"/>
                      <a:gd name="connsiteX12" fmla="*/ 20140 w 189799"/>
                      <a:gd name="connsiteY12" fmla="*/ 170721 h 175483"/>
                      <a:gd name="connsiteX13" fmla="*/ 87768 w 189799"/>
                      <a:gd name="connsiteY13" fmla="*/ 124049 h 175483"/>
                      <a:gd name="connsiteX14" fmla="*/ 146823 w 189799"/>
                      <a:gd name="connsiteY14" fmla="*/ 72614 h 175483"/>
                      <a:gd name="connsiteX15" fmla="*/ 177303 w 189799"/>
                      <a:gd name="connsiteY15" fmla="*/ 48801 h 175483"/>
                      <a:gd name="connsiteX16" fmla="*/ 188733 w 189799"/>
                      <a:gd name="connsiteY16" fmla="*/ 43086 h 175483"/>
                      <a:gd name="connsiteX17" fmla="*/ 184923 w 189799"/>
                      <a:gd name="connsiteY17" fmla="*/ 31656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lnTo>
                          <a:pt x="1090" y="129764"/>
                        </a:ln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path>
                    </a:pathLst>
                  </a:custGeom>
                  <a:solidFill>
                    <a:srgbClr val="F6C3A4"/>
                  </a:solidFill>
                  <a:ln w="9525" cap="flat">
                    <a:noFill/>
                    <a:prstDash val="solid"/>
                    <a:miter/>
                  </a:ln>
                </p:spPr>
                <p:txBody>
                  <a:bodyPr rtlCol="0" anchor="ctr"/>
                  <a:lstStyle/>
                  <a:p>
                    <a:endParaRPr lang="en-US"/>
                  </a:p>
                </p:txBody>
              </p:sp>
              <p:sp>
                <p:nvSpPr>
                  <p:cNvPr id="3292" name="Freeform: Shape 3291">
                    <a:extLst>
                      <a:ext uri="{FF2B5EF4-FFF2-40B4-BE49-F238E27FC236}">
                        <a16:creationId xmlns:a16="http://schemas.microsoft.com/office/drawing/2014/main" id="{4D991792-332D-4F43-B082-F771BC0C85C1}"/>
                      </a:ext>
                    </a:extLst>
                  </p:cNvPr>
                  <p:cNvSpPr/>
                  <p:nvPr/>
                </p:nvSpPr>
                <p:spPr>
                  <a:xfrm>
                    <a:off x="1567815" y="702423"/>
                    <a:ext cx="188594" cy="176098"/>
                  </a:xfrm>
                  <a:custGeom>
                    <a:avLst/>
                    <a:gdLst>
                      <a:gd name="connsiteX0" fmla="*/ 183832 w 188594"/>
                      <a:gd name="connsiteY0" fmla="*/ 32271 h 176098"/>
                      <a:gd name="connsiteX1" fmla="*/ 180975 w 188594"/>
                      <a:gd name="connsiteY1" fmla="*/ 20841 h 176098"/>
                      <a:gd name="connsiteX2" fmla="*/ 175260 w 188594"/>
                      <a:gd name="connsiteY2" fmla="*/ 19888 h 176098"/>
                      <a:gd name="connsiteX3" fmla="*/ 175260 w 188594"/>
                      <a:gd name="connsiteY3" fmla="*/ 19888 h 176098"/>
                      <a:gd name="connsiteX4" fmla="*/ 175260 w 188594"/>
                      <a:gd name="connsiteY4" fmla="*/ 12268 h 176098"/>
                      <a:gd name="connsiteX5" fmla="*/ 165735 w 188594"/>
                      <a:gd name="connsiteY5" fmla="*/ 8458 h 176098"/>
                      <a:gd name="connsiteX6" fmla="*/ 161925 w 188594"/>
                      <a:gd name="connsiteY6" fmla="*/ 10363 h 176098"/>
                      <a:gd name="connsiteX7" fmla="*/ 162877 w 188594"/>
                      <a:gd name="connsiteY7" fmla="*/ 10363 h 176098"/>
                      <a:gd name="connsiteX8" fmla="*/ 146685 w 188594"/>
                      <a:gd name="connsiteY8" fmla="*/ 838 h 176098"/>
                      <a:gd name="connsiteX9" fmla="*/ 135255 w 188594"/>
                      <a:gd name="connsiteY9" fmla="*/ 12268 h 176098"/>
                      <a:gd name="connsiteX10" fmla="*/ 131445 w 188594"/>
                      <a:gd name="connsiteY10" fmla="*/ 21793 h 176098"/>
                      <a:gd name="connsiteX11" fmla="*/ 131445 w 188594"/>
                      <a:gd name="connsiteY11" fmla="*/ 22746 h 176098"/>
                      <a:gd name="connsiteX12" fmla="*/ 131445 w 188594"/>
                      <a:gd name="connsiteY12" fmla="*/ 22746 h 176098"/>
                      <a:gd name="connsiteX13" fmla="*/ 130492 w 188594"/>
                      <a:gd name="connsiteY13" fmla="*/ 23698 h 176098"/>
                      <a:gd name="connsiteX14" fmla="*/ 127635 w 188594"/>
                      <a:gd name="connsiteY14" fmla="*/ 28461 h 176098"/>
                      <a:gd name="connsiteX15" fmla="*/ 125730 w 188594"/>
                      <a:gd name="connsiteY15" fmla="*/ 38938 h 176098"/>
                      <a:gd name="connsiteX16" fmla="*/ 124777 w 188594"/>
                      <a:gd name="connsiteY16" fmla="*/ 46558 h 176098"/>
                      <a:gd name="connsiteX17" fmla="*/ 122872 w 188594"/>
                      <a:gd name="connsiteY17" fmla="*/ 50368 h 176098"/>
                      <a:gd name="connsiteX18" fmla="*/ 119063 w 188594"/>
                      <a:gd name="connsiteY18" fmla="*/ 53226 h 176098"/>
                      <a:gd name="connsiteX19" fmla="*/ 111442 w 188594"/>
                      <a:gd name="connsiteY19" fmla="*/ 58941 h 176098"/>
                      <a:gd name="connsiteX20" fmla="*/ 88582 w 188594"/>
                      <a:gd name="connsiteY20" fmla="*/ 75133 h 176098"/>
                      <a:gd name="connsiteX21" fmla="*/ 62865 w 188594"/>
                      <a:gd name="connsiteY21" fmla="*/ 93231 h 176098"/>
                      <a:gd name="connsiteX22" fmla="*/ 40957 w 188594"/>
                      <a:gd name="connsiteY22" fmla="*/ 107518 h 176098"/>
                      <a:gd name="connsiteX23" fmla="*/ 4763 w 188594"/>
                      <a:gd name="connsiteY23" fmla="*/ 126568 h 176098"/>
                      <a:gd name="connsiteX24" fmla="*/ 1905 w 188594"/>
                      <a:gd name="connsiteY24" fmla="*/ 127521 h 176098"/>
                      <a:gd name="connsiteX25" fmla="*/ 0 w 188594"/>
                      <a:gd name="connsiteY25" fmla="*/ 128473 h 176098"/>
                      <a:gd name="connsiteX26" fmla="*/ 0 w 188594"/>
                      <a:gd name="connsiteY26" fmla="*/ 129426 h 176098"/>
                      <a:gd name="connsiteX27" fmla="*/ 0 w 188594"/>
                      <a:gd name="connsiteY27" fmla="*/ 130378 h 176098"/>
                      <a:gd name="connsiteX28" fmla="*/ 0 w 188594"/>
                      <a:gd name="connsiteY28" fmla="*/ 133236 h 176098"/>
                      <a:gd name="connsiteX29" fmla="*/ 0 w 188594"/>
                      <a:gd name="connsiteY29" fmla="*/ 137998 h 176098"/>
                      <a:gd name="connsiteX30" fmla="*/ 952 w 188594"/>
                      <a:gd name="connsiteY30" fmla="*/ 155143 h 176098"/>
                      <a:gd name="connsiteX31" fmla="*/ 7620 w 188594"/>
                      <a:gd name="connsiteY31" fmla="*/ 172288 h 176098"/>
                      <a:gd name="connsiteX32" fmla="*/ 8572 w 188594"/>
                      <a:gd name="connsiteY32" fmla="*/ 173241 h 176098"/>
                      <a:gd name="connsiteX33" fmla="*/ 9525 w 188594"/>
                      <a:gd name="connsiteY33" fmla="*/ 173241 h 176098"/>
                      <a:gd name="connsiteX34" fmla="*/ 17145 w 188594"/>
                      <a:gd name="connsiteY34" fmla="*/ 169431 h 176098"/>
                      <a:gd name="connsiteX35" fmla="*/ 20955 w 188594"/>
                      <a:gd name="connsiteY35" fmla="*/ 167526 h 176098"/>
                      <a:gd name="connsiteX36" fmla="*/ 29527 w 188594"/>
                      <a:gd name="connsiteY36" fmla="*/ 161811 h 176098"/>
                      <a:gd name="connsiteX37" fmla="*/ 49530 w 188594"/>
                      <a:gd name="connsiteY37" fmla="*/ 148476 h 176098"/>
                      <a:gd name="connsiteX38" fmla="*/ 80963 w 188594"/>
                      <a:gd name="connsiteY38" fmla="*/ 126568 h 176098"/>
                      <a:gd name="connsiteX39" fmla="*/ 114300 w 188594"/>
                      <a:gd name="connsiteY39" fmla="*/ 100851 h 176098"/>
                      <a:gd name="connsiteX40" fmla="*/ 134302 w 188594"/>
                      <a:gd name="connsiteY40" fmla="*/ 81801 h 176098"/>
                      <a:gd name="connsiteX41" fmla="*/ 143827 w 188594"/>
                      <a:gd name="connsiteY41" fmla="*/ 71323 h 176098"/>
                      <a:gd name="connsiteX42" fmla="*/ 144780 w 188594"/>
                      <a:gd name="connsiteY42" fmla="*/ 70371 h 176098"/>
                      <a:gd name="connsiteX43" fmla="*/ 145732 w 188594"/>
                      <a:gd name="connsiteY43" fmla="*/ 70371 h 176098"/>
                      <a:gd name="connsiteX44" fmla="*/ 146685 w 188594"/>
                      <a:gd name="connsiteY44" fmla="*/ 71323 h 176098"/>
                      <a:gd name="connsiteX45" fmla="*/ 148590 w 188594"/>
                      <a:gd name="connsiteY45" fmla="*/ 72276 h 176098"/>
                      <a:gd name="connsiteX46" fmla="*/ 160972 w 188594"/>
                      <a:gd name="connsiteY46" fmla="*/ 72276 h 176098"/>
                      <a:gd name="connsiteX47" fmla="*/ 174307 w 188594"/>
                      <a:gd name="connsiteY47" fmla="*/ 56083 h 176098"/>
                      <a:gd name="connsiteX48" fmla="*/ 176213 w 188594"/>
                      <a:gd name="connsiteY48" fmla="*/ 47511 h 176098"/>
                      <a:gd name="connsiteX49" fmla="*/ 175260 w 188594"/>
                      <a:gd name="connsiteY49" fmla="*/ 47511 h 176098"/>
                      <a:gd name="connsiteX50" fmla="*/ 183832 w 188594"/>
                      <a:gd name="connsiteY50" fmla="*/ 47511 h 176098"/>
                      <a:gd name="connsiteX51" fmla="*/ 188595 w 188594"/>
                      <a:gd name="connsiteY51" fmla="*/ 37033 h 176098"/>
                      <a:gd name="connsiteX52" fmla="*/ 186690 w 188594"/>
                      <a:gd name="connsiteY52" fmla="*/ 31318 h 176098"/>
                      <a:gd name="connsiteX53" fmla="*/ 183832 w 188594"/>
                      <a:gd name="connsiteY53" fmla="*/ 32271 h 176098"/>
                      <a:gd name="connsiteX54" fmla="*/ 183832 w 188594"/>
                      <a:gd name="connsiteY54" fmla="*/ 32271 h 176098"/>
                      <a:gd name="connsiteX55" fmla="*/ 187642 w 188594"/>
                      <a:gd name="connsiteY55" fmla="*/ 37986 h 176098"/>
                      <a:gd name="connsiteX56" fmla="*/ 179070 w 188594"/>
                      <a:gd name="connsiteY56" fmla="*/ 50368 h 176098"/>
                      <a:gd name="connsiteX57" fmla="*/ 176213 w 188594"/>
                      <a:gd name="connsiteY57" fmla="*/ 49416 h 176098"/>
                      <a:gd name="connsiteX58" fmla="*/ 175260 w 188594"/>
                      <a:gd name="connsiteY58" fmla="*/ 49416 h 176098"/>
                      <a:gd name="connsiteX59" fmla="*/ 169545 w 188594"/>
                      <a:gd name="connsiteY59" fmla="*/ 64656 h 176098"/>
                      <a:gd name="connsiteX60" fmla="*/ 162877 w 188594"/>
                      <a:gd name="connsiteY60" fmla="*/ 72276 h 176098"/>
                      <a:gd name="connsiteX61" fmla="*/ 149542 w 188594"/>
                      <a:gd name="connsiteY61" fmla="*/ 74181 h 176098"/>
                      <a:gd name="connsiteX62" fmla="*/ 145732 w 188594"/>
                      <a:gd name="connsiteY62" fmla="*/ 72276 h 176098"/>
                      <a:gd name="connsiteX63" fmla="*/ 143827 w 188594"/>
                      <a:gd name="connsiteY63" fmla="*/ 72276 h 176098"/>
                      <a:gd name="connsiteX64" fmla="*/ 140970 w 188594"/>
                      <a:gd name="connsiteY64" fmla="*/ 75133 h 176098"/>
                      <a:gd name="connsiteX65" fmla="*/ 136207 w 188594"/>
                      <a:gd name="connsiteY65" fmla="*/ 79896 h 176098"/>
                      <a:gd name="connsiteX66" fmla="*/ 119063 w 188594"/>
                      <a:gd name="connsiteY66" fmla="*/ 97041 h 176098"/>
                      <a:gd name="connsiteX67" fmla="*/ 89535 w 188594"/>
                      <a:gd name="connsiteY67" fmla="*/ 121806 h 176098"/>
                      <a:gd name="connsiteX68" fmla="*/ 55245 w 188594"/>
                      <a:gd name="connsiteY68" fmla="*/ 146571 h 176098"/>
                      <a:gd name="connsiteX69" fmla="*/ 32385 w 188594"/>
                      <a:gd name="connsiteY69" fmla="*/ 162763 h 176098"/>
                      <a:gd name="connsiteX70" fmla="*/ 20955 w 188594"/>
                      <a:gd name="connsiteY70" fmla="*/ 170383 h 176098"/>
                      <a:gd name="connsiteX71" fmla="*/ 11430 w 188594"/>
                      <a:gd name="connsiteY71" fmla="*/ 175146 h 176098"/>
                      <a:gd name="connsiteX72" fmla="*/ 8572 w 188594"/>
                      <a:gd name="connsiteY72" fmla="*/ 176098 h 176098"/>
                      <a:gd name="connsiteX73" fmla="*/ 9525 w 188594"/>
                      <a:gd name="connsiteY73" fmla="*/ 176098 h 176098"/>
                      <a:gd name="connsiteX74" fmla="*/ 5715 w 188594"/>
                      <a:gd name="connsiteY74" fmla="*/ 167526 h 176098"/>
                      <a:gd name="connsiteX75" fmla="*/ 1905 w 188594"/>
                      <a:gd name="connsiteY75" fmla="*/ 143713 h 176098"/>
                      <a:gd name="connsiteX76" fmla="*/ 1905 w 188594"/>
                      <a:gd name="connsiteY76" fmla="*/ 135141 h 176098"/>
                      <a:gd name="connsiteX77" fmla="*/ 1905 w 188594"/>
                      <a:gd name="connsiteY77" fmla="*/ 133236 h 176098"/>
                      <a:gd name="connsiteX78" fmla="*/ 1905 w 188594"/>
                      <a:gd name="connsiteY78" fmla="*/ 130378 h 176098"/>
                      <a:gd name="connsiteX79" fmla="*/ 3810 w 188594"/>
                      <a:gd name="connsiteY79" fmla="*/ 129426 h 176098"/>
                      <a:gd name="connsiteX80" fmla="*/ 14288 w 188594"/>
                      <a:gd name="connsiteY80" fmla="*/ 124663 h 176098"/>
                      <a:gd name="connsiteX81" fmla="*/ 44767 w 188594"/>
                      <a:gd name="connsiteY81" fmla="*/ 107518 h 176098"/>
                      <a:gd name="connsiteX82" fmla="*/ 60960 w 188594"/>
                      <a:gd name="connsiteY82" fmla="*/ 96088 h 176098"/>
                      <a:gd name="connsiteX83" fmla="*/ 81915 w 188594"/>
                      <a:gd name="connsiteY83" fmla="*/ 81801 h 176098"/>
                      <a:gd name="connsiteX84" fmla="*/ 102870 w 188594"/>
                      <a:gd name="connsiteY84" fmla="*/ 67513 h 176098"/>
                      <a:gd name="connsiteX85" fmla="*/ 118110 w 188594"/>
                      <a:gd name="connsiteY85" fmla="*/ 56083 h 176098"/>
                      <a:gd name="connsiteX86" fmla="*/ 122872 w 188594"/>
                      <a:gd name="connsiteY86" fmla="*/ 52273 h 176098"/>
                      <a:gd name="connsiteX87" fmla="*/ 125730 w 188594"/>
                      <a:gd name="connsiteY87" fmla="*/ 49416 h 176098"/>
                      <a:gd name="connsiteX88" fmla="*/ 126682 w 188594"/>
                      <a:gd name="connsiteY88" fmla="*/ 44653 h 176098"/>
                      <a:gd name="connsiteX89" fmla="*/ 127635 w 188594"/>
                      <a:gd name="connsiteY89" fmla="*/ 37033 h 176098"/>
                      <a:gd name="connsiteX90" fmla="*/ 132397 w 188594"/>
                      <a:gd name="connsiteY90" fmla="*/ 25603 h 176098"/>
                      <a:gd name="connsiteX91" fmla="*/ 133350 w 188594"/>
                      <a:gd name="connsiteY91" fmla="*/ 24651 h 176098"/>
                      <a:gd name="connsiteX92" fmla="*/ 133350 w 188594"/>
                      <a:gd name="connsiteY92" fmla="*/ 24651 h 176098"/>
                      <a:gd name="connsiteX93" fmla="*/ 144780 w 188594"/>
                      <a:gd name="connsiteY93" fmla="*/ 3696 h 176098"/>
                      <a:gd name="connsiteX94" fmla="*/ 153352 w 188594"/>
                      <a:gd name="connsiteY94" fmla="*/ 838 h 176098"/>
                      <a:gd name="connsiteX95" fmla="*/ 161925 w 188594"/>
                      <a:gd name="connsiteY95" fmla="*/ 6553 h 176098"/>
                      <a:gd name="connsiteX96" fmla="*/ 163830 w 188594"/>
                      <a:gd name="connsiteY96" fmla="*/ 11316 h 176098"/>
                      <a:gd name="connsiteX97" fmla="*/ 164782 w 188594"/>
                      <a:gd name="connsiteY97" fmla="*/ 11316 h 176098"/>
                      <a:gd name="connsiteX98" fmla="*/ 176213 w 188594"/>
                      <a:gd name="connsiteY98" fmla="*/ 11316 h 176098"/>
                      <a:gd name="connsiteX99" fmla="*/ 177165 w 188594"/>
                      <a:gd name="connsiteY99" fmla="*/ 20841 h 176098"/>
                      <a:gd name="connsiteX100" fmla="*/ 177165 w 188594"/>
                      <a:gd name="connsiteY100" fmla="*/ 20841 h 176098"/>
                      <a:gd name="connsiteX101" fmla="*/ 183832 w 188594"/>
                      <a:gd name="connsiteY101" fmla="*/ 22746 h 176098"/>
                      <a:gd name="connsiteX102" fmla="*/ 185738 w 188594"/>
                      <a:gd name="connsiteY102" fmla="*/ 26556 h 176098"/>
                      <a:gd name="connsiteX103" fmla="*/ 183832 w 188594"/>
                      <a:gd name="connsiteY103" fmla="*/ 32271 h 176098"/>
                      <a:gd name="connsiteX104" fmla="*/ 183832 w 188594"/>
                      <a:gd name="connsiteY104" fmla="*/ 32271 h 17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8594" h="176098">
                        <a:moveTo>
                          <a:pt x="183832" y="32271"/>
                        </a:moveTo>
                        <a:cubicBezTo>
                          <a:pt x="184785" y="28461"/>
                          <a:pt x="184785" y="22746"/>
                          <a:pt x="180975" y="20841"/>
                        </a:cubicBezTo>
                        <a:cubicBezTo>
                          <a:pt x="179070" y="19888"/>
                          <a:pt x="177165" y="19888"/>
                          <a:pt x="175260" y="19888"/>
                        </a:cubicBezTo>
                        <a:cubicBezTo>
                          <a:pt x="175260" y="19888"/>
                          <a:pt x="175260" y="19888"/>
                          <a:pt x="175260" y="19888"/>
                        </a:cubicBezTo>
                        <a:cubicBezTo>
                          <a:pt x="175260" y="17031"/>
                          <a:pt x="175260" y="14173"/>
                          <a:pt x="175260" y="12268"/>
                        </a:cubicBezTo>
                        <a:cubicBezTo>
                          <a:pt x="174307" y="8458"/>
                          <a:pt x="169545" y="7506"/>
                          <a:pt x="165735" y="8458"/>
                        </a:cubicBezTo>
                        <a:cubicBezTo>
                          <a:pt x="164782" y="8458"/>
                          <a:pt x="162877" y="9411"/>
                          <a:pt x="161925" y="10363"/>
                        </a:cubicBezTo>
                        <a:cubicBezTo>
                          <a:pt x="161925" y="10363"/>
                          <a:pt x="161925" y="10363"/>
                          <a:pt x="162877" y="10363"/>
                        </a:cubicBezTo>
                        <a:cubicBezTo>
                          <a:pt x="161925" y="2743"/>
                          <a:pt x="153352" y="-2019"/>
                          <a:pt x="146685" y="838"/>
                        </a:cubicBezTo>
                        <a:cubicBezTo>
                          <a:pt x="141922" y="2743"/>
                          <a:pt x="138113" y="7506"/>
                          <a:pt x="135255" y="12268"/>
                        </a:cubicBezTo>
                        <a:cubicBezTo>
                          <a:pt x="133350" y="15126"/>
                          <a:pt x="132397" y="18936"/>
                          <a:pt x="131445" y="21793"/>
                        </a:cubicBezTo>
                        <a:cubicBezTo>
                          <a:pt x="131445" y="21793"/>
                          <a:pt x="131445" y="22746"/>
                          <a:pt x="131445" y="22746"/>
                        </a:cubicBezTo>
                        <a:cubicBezTo>
                          <a:pt x="131445" y="22746"/>
                          <a:pt x="131445" y="22746"/>
                          <a:pt x="131445" y="22746"/>
                        </a:cubicBezTo>
                        <a:cubicBezTo>
                          <a:pt x="131445" y="22746"/>
                          <a:pt x="130492" y="22746"/>
                          <a:pt x="130492" y="23698"/>
                        </a:cubicBezTo>
                        <a:cubicBezTo>
                          <a:pt x="128588" y="24651"/>
                          <a:pt x="128588" y="26556"/>
                          <a:pt x="127635" y="28461"/>
                        </a:cubicBezTo>
                        <a:cubicBezTo>
                          <a:pt x="126682" y="31318"/>
                          <a:pt x="125730" y="35128"/>
                          <a:pt x="125730" y="38938"/>
                        </a:cubicBezTo>
                        <a:cubicBezTo>
                          <a:pt x="125730" y="41796"/>
                          <a:pt x="125730" y="44653"/>
                          <a:pt x="124777" y="46558"/>
                        </a:cubicBezTo>
                        <a:cubicBezTo>
                          <a:pt x="124777" y="47511"/>
                          <a:pt x="123825" y="49416"/>
                          <a:pt x="122872" y="50368"/>
                        </a:cubicBezTo>
                        <a:cubicBezTo>
                          <a:pt x="121920" y="51321"/>
                          <a:pt x="120015" y="52273"/>
                          <a:pt x="119063" y="53226"/>
                        </a:cubicBezTo>
                        <a:cubicBezTo>
                          <a:pt x="116205" y="55131"/>
                          <a:pt x="114300" y="57036"/>
                          <a:pt x="111442" y="58941"/>
                        </a:cubicBezTo>
                        <a:cubicBezTo>
                          <a:pt x="103822" y="64656"/>
                          <a:pt x="96202" y="70371"/>
                          <a:pt x="88582" y="75133"/>
                        </a:cubicBezTo>
                        <a:cubicBezTo>
                          <a:pt x="80010" y="80848"/>
                          <a:pt x="71438" y="87516"/>
                          <a:pt x="62865" y="93231"/>
                        </a:cubicBezTo>
                        <a:cubicBezTo>
                          <a:pt x="56197" y="97993"/>
                          <a:pt x="48577" y="102756"/>
                          <a:pt x="40957" y="107518"/>
                        </a:cubicBezTo>
                        <a:cubicBezTo>
                          <a:pt x="29527" y="115138"/>
                          <a:pt x="17145" y="120853"/>
                          <a:pt x="4763" y="126568"/>
                        </a:cubicBezTo>
                        <a:cubicBezTo>
                          <a:pt x="3810" y="126568"/>
                          <a:pt x="2857" y="127521"/>
                          <a:pt x="1905" y="127521"/>
                        </a:cubicBezTo>
                        <a:cubicBezTo>
                          <a:pt x="1905" y="127521"/>
                          <a:pt x="0" y="127521"/>
                          <a:pt x="0" y="128473"/>
                        </a:cubicBezTo>
                        <a:cubicBezTo>
                          <a:pt x="0" y="128473"/>
                          <a:pt x="0" y="129426"/>
                          <a:pt x="0" y="129426"/>
                        </a:cubicBezTo>
                        <a:cubicBezTo>
                          <a:pt x="0" y="129426"/>
                          <a:pt x="0" y="130378"/>
                          <a:pt x="0" y="130378"/>
                        </a:cubicBezTo>
                        <a:cubicBezTo>
                          <a:pt x="0" y="131331"/>
                          <a:pt x="0" y="132283"/>
                          <a:pt x="0" y="133236"/>
                        </a:cubicBezTo>
                        <a:cubicBezTo>
                          <a:pt x="0" y="135141"/>
                          <a:pt x="0" y="137046"/>
                          <a:pt x="0" y="137998"/>
                        </a:cubicBezTo>
                        <a:cubicBezTo>
                          <a:pt x="0" y="143713"/>
                          <a:pt x="0" y="149428"/>
                          <a:pt x="952" y="155143"/>
                        </a:cubicBezTo>
                        <a:cubicBezTo>
                          <a:pt x="1905" y="160858"/>
                          <a:pt x="3810" y="167526"/>
                          <a:pt x="7620" y="172288"/>
                        </a:cubicBezTo>
                        <a:cubicBezTo>
                          <a:pt x="7620" y="172288"/>
                          <a:pt x="7620" y="172288"/>
                          <a:pt x="8572" y="173241"/>
                        </a:cubicBezTo>
                        <a:cubicBezTo>
                          <a:pt x="8572" y="173241"/>
                          <a:pt x="8572" y="173241"/>
                          <a:pt x="9525" y="173241"/>
                        </a:cubicBezTo>
                        <a:cubicBezTo>
                          <a:pt x="12382" y="172288"/>
                          <a:pt x="15240" y="171336"/>
                          <a:pt x="17145" y="169431"/>
                        </a:cubicBezTo>
                        <a:cubicBezTo>
                          <a:pt x="18097" y="168478"/>
                          <a:pt x="20002" y="168478"/>
                          <a:pt x="20955" y="167526"/>
                        </a:cubicBezTo>
                        <a:cubicBezTo>
                          <a:pt x="23813" y="165621"/>
                          <a:pt x="26670" y="163716"/>
                          <a:pt x="29527" y="161811"/>
                        </a:cubicBezTo>
                        <a:cubicBezTo>
                          <a:pt x="36195" y="157048"/>
                          <a:pt x="42863" y="153238"/>
                          <a:pt x="49530" y="148476"/>
                        </a:cubicBezTo>
                        <a:cubicBezTo>
                          <a:pt x="60007" y="140856"/>
                          <a:pt x="70485" y="134188"/>
                          <a:pt x="80963" y="126568"/>
                        </a:cubicBezTo>
                        <a:cubicBezTo>
                          <a:pt x="92392" y="117996"/>
                          <a:pt x="103822" y="109423"/>
                          <a:pt x="114300" y="100851"/>
                        </a:cubicBezTo>
                        <a:cubicBezTo>
                          <a:pt x="120967" y="95136"/>
                          <a:pt x="127635" y="88468"/>
                          <a:pt x="134302" y="81801"/>
                        </a:cubicBezTo>
                        <a:cubicBezTo>
                          <a:pt x="137160" y="77991"/>
                          <a:pt x="140970" y="75133"/>
                          <a:pt x="143827" y="71323"/>
                        </a:cubicBezTo>
                        <a:cubicBezTo>
                          <a:pt x="143827" y="71323"/>
                          <a:pt x="144780" y="70371"/>
                          <a:pt x="144780" y="70371"/>
                        </a:cubicBezTo>
                        <a:cubicBezTo>
                          <a:pt x="144780" y="70371"/>
                          <a:pt x="145732" y="70371"/>
                          <a:pt x="145732" y="70371"/>
                        </a:cubicBezTo>
                        <a:cubicBezTo>
                          <a:pt x="145732" y="70371"/>
                          <a:pt x="146685" y="70371"/>
                          <a:pt x="146685" y="71323"/>
                        </a:cubicBezTo>
                        <a:cubicBezTo>
                          <a:pt x="147638" y="71323"/>
                          <a:pt x="147638" y="72276"/>
                          <a:pt x="148590" y="72276"/>
                        </a:cubicBezTo>
                        <a:cubicBezTo>
                          <a:pt x="152400" y="73228"/>
                          <a:pt x="157163" y="74181"/>
                          <a:pt x="160972" y="72276"/>
                        </a:cubicBezTo>
                        <a:cubicBezTo>
                          <a:pt x="167640" y="69418"/>
                          <a:pt x="171450" y="62751"/>
                          <a:pt x="174307" y="56083"/>
                        </a:cubicBezTo>
                        <a:cubicBezTo>
                          <a:pt x="175260" y="53226"/>
                          <a:pt x="176213" y="50368"/>
                          <a:pt x="176213" y="47511"/>
                        </a:cubicBezTo>
                        <a:cubicBezTo>
                          <a:pt x="176213" y="47511"/>
                          <a:pt x="176213" y="47511"/>
                          <a:pt x="175260" y="47511"/>
                        </a:cubicBezTo>
                        <a:cubicBezTo>
                          <a:pt x="178117" y="49416"/>
                          <a:pt x="180975" y="50368"/>
                          <a:pt x="183832" y="47511"/>
                        </a:cubicBezTo>
                        <a:cubicBezTo>
                          <a:pt x="186690" y="45606"/>
                          <a:pt x="187642" y="40843"/>
                          <a:pt x="188595" y="37033"/>
                        </a:cubicBezTo>
                        <a:cubicBezTo>
                          <a:pt x="188595" y="35128"/>
                          <a:pt x="188595" y="32271"/>
                          <a:pt x="186690" y="31318"/>
                        </a:cubicBezTo>
                        <a:cubicBezTo>
                          <a:pt x="184785" y="32271"/>
                          <a:pt x="183832" y="31318"/>
                          <a:pt x="183832" y="32271"/>
                        </a:cubicBezTo>
                        <a:cubicBezTo>
                          <a:pt x="182880" y="31318"/>
                          <a:pt x="182880" y="32271"/>
                          <a:pt x="183832" y="32271"/>
                        </a:cubicBezTo>
                        <a:cubicBezTo>
                          <a:pt x="186690" y="32271"/>
                          <a:pt x="187642" y="36081"/>
                          <a:pt x="187642" y="37986"/>
                        </a:cubicBezTo>
                        <a:cubicBezTo>
                          <a:pt x="187642" y="42748"/>
                          <a:pt x="184785" y="51321"/>
                          <a:pt x="179070" y="50368"/>
                        </a:cubicBezTo>
                        <a:cubicBezTo>
                          <a:pt x="178117" y="50368"/>
                          <a:pt x="177165" y="49416"/>
                          <a:pt x="176213" y="49416"/>
                        </a:cubicBezTo>
                        <a:cubicBezTo>
                          <a:pt x="176213" y="49416"/>
                          <a:pt x="176213" y="49416"/>
                          <a:pt x="175260" y="49416"/>
                        </a:cubicBezTo>
                        <a:cubicBezTo>
                          <a:pt x="174307" y="55131"/>
                          <a:pt x="172402" y="59893"/>
                          <a:pt x="169545" y="64656"/>
                        </a:cubicBezTo>
                        <a:cubicBezTo>
                          <a:pt x="167640" y="67513"/>
                          <a:pt x="165735" y="70371"/>
                          <a:pt x="162877" y="72276"/>
                        </a:cubicBezTo>
                        <a:cubicBezTo>
                          <a:pt x="159067" y="75133"/>
                          <a:pt x="154305" y="75133"/>
                          <a:pt x="149542" y="74181"/>
                        </a:cubicBezTo>
                        <a:cubicBezTo>
                          <a:pt x="148590" y="74181"/>
                          <a:pt x="146685" y="73228"/>
                          <a:pt x="145732" y="72276"/>
                        </a:cubicBezTo>
                        <a:cubicBezTo>
                          <a:pt x="144780" y="72276"/>
                          <a:pt x="144780" y="72276"/>
                          <a:pt x="143827" y="72276"/>
                        </a:cubicBezTo>
                        <a:cubicBezTo>
                          <a:pt x="142875" y="73228"/>
                          <a:pt x="141922" y="74181"/>
                          <a:pt x="140970" y="75133"/>
                        </a:cubicBezTo>
                        <a:cubicBezTo>
                          <a:pt x="139065" y="77038"/>
                          <a:pt x="138113" y="78943"/>
                          <a:pt x="136207" y="79896"/>
                        </a:cubicBezTo>
                        <a:cubicBezTo>
                          <a:pt x="130492" y="85611"/>
                          <a:pt x="124777" y="91326"/>
                          <a:pt x="119063" y="97041"/>
                        </a:cubicBezTo>
                        <a:cubicBezTo>
                          <a:pt x="109538" y="105613"/>
                          <a:pt x="100013" y="114186"/>
                          <a:pt x="89535" y="121806"/>
                        </a:cubicBezTo>
                        <a:cubicBezTo>
                          <a:pt x="78105" y="130378"/>
                          <a:pt x="66675" y="137998"/>
                          <a:pt x="55245" y="146571"/>
                        </a:cubicBezTo>
                        <a:cubicBezTo>
                          <a:pt x="47625" y="152286"/>
                          <a:pt x="40005" y="157048"/>
                          <a:pt x="32385" y="162763"/>
                        </a:cubicBezTo>
                        <a:cubicBezTo>
                          <a:pt x="28575" y="165621"/>
                          <a:pt x="24765" y="167526"/>
                          <a:pt x="20955" y="170383"/>
                        </a:cubicBezTo>
                        <a:cubicBezTo>
                          <a:pt x="18097" y="172288"/>
                          <a:pt x="14288" y="173241"/>
                          <a:pt x="11430" y="175146"/>
                        </a:cubicBezTo>
                        <a:cubicBezTo>
                          <a:pt x="10477" y="175146"/>
                          <a:pt x="9525" y="176098"/>
                          <a:pt x="8572" y="176098"/>
                        </a:cubicBezTo>
                        <a:cubicBezTo>
                          <a:pt x="8572" y="176098"/>
                          <a:pt x="8572" y="176098"/>
                          <a:pt x="9525" y="176098"/>
                        </a:cubicBezTo>
                        <a:cubicBezTo>
                          <a:pt x="7620" y="173241"/>
                          <a:pt x="6667" y="170383"/>
                          <a:pt x="5715" y="167526"/>
                        </a:cubicBezTo>
                        <a:cubicBezTo>
                          <a:pt x="2857" y="159906"/>
                          <a:pt x="1905" y="151333"/>
                          <a:pt x="1905" y="143713"/>
                        </a:cubicBezTo>
                        <a:cubicBezTo>
                          <a:pt x="1905" y="140856"/>
                          <a:pt x="1905" y="137998"/>
                          <a:pt x="1905" y="135141"/>
                        </a:cubicBezTo>
                        <a:cubicBezTo>
                          <a:pt x="1905" y="134188"/>
                          <a:pt x="1905" y="133236"/>
                          <a:pt x="1905" y="133236"/>
                        </a:cubicBezTo>
                        <a:cubicBezTo>
                          <a:pt x="1905" y="132283"/>
                          <a:pt x="1905" y="131331"/>
                          <a:pt x="1905" y="130378"/>
                        </a:cubicBezTo>
                        <a:cubicBezTo>
                          <a:pt x="1905" y="130378"/>
                          <a:pt x="2857" y="129426"/>
                          <a:pt x="3810" y="129426"/>
                        </a:cubicBezTo>
                        <a:cubicBezTo>
                          <a:pt x="7620" y="127521"/>
                          <a:pt x="10477" y="126568"/>
                          <a:pt x="14288" y="124663"/>
                        </a:cubicBezTo>
                        <a:cubicBezTo>
                          <a:pt x="24765" y="119901"/>
                          <a:pt x="35242" y="114186"/>
                          <a:pt x="44767" y="107518"/>
                        </a:cubicBezTo>
                        <a:cubicBezTo>
                          <a:pt x="50482" y="103708"/>
                          <a:pt x="56197" y="99898"/>
                          <a:pt x="60960" y="96088"/>
                        </a:cubicBezTo>
                        <a:cubicBezTo>
                          <a:pt x="67627" y="91326"/>
                          <a:pt x="75247" y="86563"/>
                          <a:pt x="81915" y="81801"/>
                        </a:cubicBezTo>
                        <a:cubicBezTo>
                          <a:pt x="88582" y="77038"/>
                          <a:pt x="95250" y="72276"/>
                          <a:pt x="102870" y="67513"/>
                        </a:cubicBezTo>
                        <a:cubicBezTo>
                          <a:pt x="108585" y="63703"/>
                          <a:pt x="113347" y="59893"/>
                          <a:pt x="118110" y="56083"/>
                        </a:cubicBezTo>
                        <a:cubicBezTo>
                          <a:pt x="120015" y="55131"/>
                          <a:pt x="120967" y="54178"/>
                          <a:pt x="122872" y="52273"/>
                        </a:cubicBezTo>
                        <a:cubicBezTo>
                          <a:pt x="123825" y="51321"/>
                          <a:pt x="124777" y="50368"/>
                          <a:pt x="125730" y="49416"/>
                        </a:cubicBezTo>
                        <a:cubicBezTo>
                          <a:pt x="126682" y="47511"/>
                          <a:pt x="126682" y="45606"/>
                          <a:pt x="126682" y="44653"/>
                        </a:cubicBezTo>
                        <a:cubicBezTo>
                          <a:pt x="126682" y="41796"/>
                          <a:pt x="126682" y="38938"/>
                          <a:pt x="127635" y="37033"/>
                        </a:cubicBezTo>
                        <a:cubicBezTo>
                          <a:pt x="127635" y="33223"/>
                          <a:pt x="128588" y="28461"/>
                          <a:pt x="132397" y="25603"/>
                        </a:cubicBezTo>
                        <a:cubicBezTo>
                          <a:pt x="132397" y="25603"/>
                          <a:pt x="133350" y="24651"/>
                          <a:pt x="133350" y="24651"/>
                        </a:cubicBezTo>
                        <a:cubicBezTo>
                          <a:pt x="133350" y="24651"/>
                          <a:pt x="133350" y="24651"/>
                          <a:pt x="133350" y="24651"/>
                        </a:cubicBezTo>
                        <a:cubicBezTo>
                          <a:pt x="135255" y="17031"/>
                          <a:pt x="138113" y="8458"/>
                          <a:pt x="144780" y="3696"/>
                        </a:cubicBezTo>
                        <a:cubicBezTo>
                          <a:pt x="147638" y="1791"/>
                          <a:pt x="150495" y="838"/>
                          <a:pt x="153352" y="838"/>
                        </a:cubicBezTo>
                        <a:cubicBezTo>
                          <a:pt x="157163" y="838"/>
                          <a:pt x="160020" y="3696"/>
                          <a:pt x="161925" y="6553"/>
                        </a:cubicBezTo>
                        <a:cubicBezTo>
                          <a:pt x="162877" y="7506"/>
                          <a:pt x="163830" y="9411"/>
                          <a:pt x="163830" y="11316"/>
                        </a:cubicBezTo>
                        <a:cubicBezTo>
                          <a:pt x="163830" y="11316"/>
                          <a:pt x="163830" y="11316"/>
                          <a:pt x="164782" y="11316"/>
                        </a:cubicBezTo>
                        <a:cubicBezTo>
                          <a:pt x="167640" y="8458"/>
                          <a:pt x="173355" y="7506"/>
                          <a:pt x="176213" y="11316"/>
                        </a:cubicBezTo>
                        <a:cubicBezTo>
                          <a:pt x="178117" y="14173"/>
                          <a:pt x="178117" y="17983"/>
                          <a:pt x="177165" y="20841"/>
                        </a:cubicBezTo>
                        <a:cubicBezTo>
                          <a:pt x="177165" y="20841"/>
                          <a:pt x="177165" y="20841"/>
                          <a:pt x="177165" y="20841"/>
                        </a:cubicBezTo>
                        <a:cubicBezTo>
                          <a:pt x="179070" y="20841"/>
                          <a:pt x="181927" y="20841"/>
                          <a:pt x="183832" y="22746"/>
                        </a:cubicBezTo>
                        <a:cubicBezTo>
                          <a:pt x="184785" y="23698"/>
                          <a:pt x="185738" y="25603"/>
                          <a:pt x="185738" y="26556"/>
                        </a:cubicBezTo>
                        <a:cubicBezTo>
                          <a:pt x="183832" y="27508"/>
                          <a:pt x="183832" y="29413"/>
                          <a:pt x="183832" y="32271"/>
                        </a:cubicBezTo>
                        <a:cubicBezTo>
                          <a:pt x="182880" y="32271"/>
                          <a:pt x="183832" y="32271"/>
                          <a:pt x="183832" y="32271"/>
                        </a:cubicBezTo>
                        <a:close/>
                      </a:path>
                    </a:pathLst>
                  </a:custGeom>
                  <a:solidFill>
                    <a:srgbClr val="A05627"/>
                  </a:solidFill>
                  <a:ln w="9525" cap="flat">
                    <a:noFill/>
                    <a:prstDash val="solid"/>
                    <a:miter/>
                  </a:ln>
                </p:spPr>
                <p:txBody>
                  <a:bodyPr rtlCol="0" anchor="ctr"/>
                  <a:lstStyle/>
                  <a:p>
                    <a:endParaRPr lang="en-US"/>
                  </a:p>
                </p:txBody>
              </p:sp>
            </p:grpSp>
            <p:sp>
              <p:nvSpPr>
                <p:cNvPr id="3293" name="Freeform: Shape 3292">
                  <a:extLst>
                    <a:ext uri="{FF2B5EF4-FFF2-40B4-BE49-F238E27FC236}">
                      <a16:creationId xmlns:a16="http://schemas.microsoft.com/office/drawing/2014/main" id="{1FC5471A-39DC-4CC5-8322-0C0647FB2FF2}"/>
                    </a:ext>
                  </a:extLst>
                </p:cNvPr>
                <p:cNvSpPr/>
                <p:nvPr/>
              </p:nvSpPr>
              <p:spPr>
                <a:xfrm>
                  <a:off x="1695450" y="722312"/>
                  <a:ext cx="40004" cy="36194"/>
                </a:xfrm>
                <a:custGeom>
                  <a:avLst/>
                  <a:gdLst>
                    <a:gd name="connsiteX0" fmla="*/ 0 w 40004"/>
                    <a:gd name="connsiteY0" fmla="*/ 6667 h 36194"/>
                    <a:gd name="connsiteX1" fmla="*/ 3810 w 40004"/>
                    <a:gd name="connsiteY1" fmla="*/ 3810 h 36194"/>
                    <a:gd name="connsiteX2" fmla="*/ 7620 w 40004"/>
                    <a:gd name="connsiteY2" fmla="*/ 2857 h 36194"/>
                    <a:gd name="connsiteX3" fmla="*/ 16192 w 40004"/>
                    <a:gd name="connsiteY3" fmla="*/ 1905 h 36194"/>
                    <a:gd name="connsiteX4" fmla="*/ 24765 w 40004"/>
                    <a:gd name="connsiteY4" fmla="*/ 953 h 36194"/>
                    <a:gd name="connsiteX5" fmla="*/ 29528 w 40004"/>
                    <a:gd name="connsiteY5" fmla="*/ 0 h 36194"/>
                    <a:gd name="connsiteX6" fmla="*/ 34290 w 40004"/>
                    <a:gd name="connsiteY6" fmla="*/ 0 h 36194"/>
                    <a:gd name="connsiteX7" fmla="*/ 39053 w 40004"/>
                    <a:gd name="connsiteY7" fmla="*/ 1905 h 36194"/>
                    <a:gd name="connsiteX8" fmla="*/ 40005 w 40004"/>
                    <a:gd name="connsiteY8" fmla="*/ 4763 h 36194"/>
                    <a:gd name="connsiteX9" fmla="*/ 40005 w 40004"/>
                    <a:gd name="connsiteY9" fmla="*/ 7620 h 36194"/>
                    <a:gd name="connsiteX10" fmla="*/ 39053 w 40004"/>
                    <a:gd name="connsiteY10" fmla="*/ 9525 h 36194"/>
                    <a:gd name="connsiteX11" fmla="*/ 37147 w 40004"/>
                    <a:gd name="connsiteY11" fmla="*/ 11430 h 36194"/>
                    <a:gd name="connsiteX12" fmla="*/ 33338 w 40004"/>
                    <a:gd name="connsiteY12" fmla="*/ 14288 h 36194"/>
                    <a:gd name="connsiteX13" fmla="*/ 29528 w 40004"/>
                    <a:gd name="connsiteY13" fmla="*/ 16192 h 36194"/>
                    <a:gd name="connsiteX14" fmla="*/ 24765 w 40004"/>
                    <a:gd name="connsiteY14" fmla="*/ 17145 h 36194"/>
                    <a:gd name="connsiteX15" fmla="*/ 20003 w 40004"/>
                    <a:gd name="connsiteY15" fmla="*/ 17145 h 36194"/>
                    <a:gd name="connsiteX16" fmla="*/ 18097 w 40004"/>
                    <a:gd name="connsiteY16" fmla="*/ 17145 h 36194"/>
                    <a:gd name="connsiteX17" fmla="*/ 16192 w 40004"/>
                    <a:gd name="connsiteY17" fmla="*/ 16192 h 36194"/>
                    <a:gd name="connsiteX18" fmla="*/ 17145 w 40004"/>
                    <a:gd name="connsiteY18" fmla="*/ 15240 h 36194"/>
                    <a:gd name="connsiteX19" fmla="*/ 19050 w 40004"/>
                    <a:gd name="connsiteY19" fmla="*/ 18097 h 36194"/>
                    <a:gd name="connsiteX20" fmla="*/ 20003 w 40004"/>
                    <a:gd name="connsiteY20" fmla="*/ 20955 h 36194"/>
                    <a:gd name="connsiteX21" fmla="*/ 20003 w 40004"/>
                    <a:gd name="connsiteY21" fmla="*/ 23813 h 36194"/>
                    <a:gd name="connsiteX22" fmla="*/ 20003 w 40004"/>
                    <a:gd name="connsiteY22" fmla="*/ 24765 h 36194"/>
                    <a:gd name="connsiteX23" fmla="*/ 20003 w 40004"/>
                    <a:gd name="connsiteY23" fmla="*/ 26670 h 36194"/>
                    <a:gd name="connsiteX24" fmla="*/ 19050 w 40004"/>
                    <a:gd name="connsiteY24" fmla="*/ 29528 h 36194"/>
                    <a:gd name="connsiteX25" fmla="*/ 18097 w 40004"/>
                    <a:gd name="connsiteY25" fmla="*/ 30480 h 36194"/>
                    <a:gd name="connsiteX26" fmla="*/ 17145 w 40004"/>
                    <a:gd name="connsiteY26" fmla="*/ 31432 h 36194"/>
                    <a:gd name="connsiteX27" fmla="*/ 16192 w 40004"/>
                    <a:gd name="connsiteY27" fmla="*/ 34290 h 36194"/>
                    <a:gd name="connsiteX28" fmla="*/ 14288 w 40004"/>
                    <a:gd name="connsiteY28" fmla="*/ 36195 h 36194"/>
                    <a:gd name="connsiteX29" fmla="*/ 16192 w 40004"/>
                    <a:gd name="connsiteY29" fmla="*/ 33338 h 36194"/>
                    <a:gd name="connsiteX30" fmla="*/ 17145 w 40004"/>
                    <a:gd name="connsiteY30" fmla="*/ 30480 h 36194"/>
                    <a:gd name="connsiteX31" fmla="*/ 17145 w 40004"/>
                    <a:gd name="connsiteY31" fmla="*/ 29528 h 36194"/>
                    <a:gd name="connsiteX32" fmla="*/ 17145 w 40004"/>
                    <a:gd name="connsiteY32" fmla="*/ 28575 h 36194"/>
                    <a:gd name="connsiteX33" fmla="*/ 17145 w 40004"/>
                    <a:gd name="connsiteY33" fmla="*/ 25717 h 36194"/>
                    <a:gd name="connsiteX34" fmla="*/ 17145 w 40004"/>
                    <a:gd name="connsiteY34" fmla="*/ 24765 h 36194"/>
                    <a:gd name="connsiteX35" fmla="*/ 17145 w 40004"/>
                    <a:gd name="connsiteY35" fmla="*/ 23813 h 36194"/>
                    <a:gd name="connsiteX36" fmla="*/ 16192 w 40004"/>
                    <a:gd name="connsiteY36" fmla="*/ 20955 h 36194"/>
                    <a:gd name="connsiteX37" fmla="*/ 15240 w 40004"/>
                    <a:gd name="connsiteY37" fmla="*/ 18097 h 36194"/>
                    <a:gd name="connsiteX38" fmla="*/ 14288 w 40004"/>
                    <a:gd name="connsiteY38" fmla="*/ 16192 h 36194"/>
                    <a:gd name="connsiteX39" fmla="*/ 14288 w 40004"/>
                    <a:gd name="connsiteY39" fmla="*/ 15240 h 36194"/>
                    <a:gd name="connsiteX40" fmla="*/ 15240 w 40004"/>
                    <a:gd name="connsiteY40" fmla="*/ 15240 h 36194"/>
                    <a:gd name="connsiteX41" fmla="*/ 15240 w 40004"/>
                    <a:gd name="connsiteY41" fmla="*/ 15240 h 36194"/>
                    <a:gd name="connsiteX42" fmla="*/ 17145 w 40004"/>
                    <a:gd name="connsiteY42" fmla="*/ 16192 h 36194"/>
                    <a:gd name="connsiteX43" fmla="*/ 19050 w 40004"/>
                    <a:gd name="connsiteY43" fmla="*/ 16192 h 36194"/>
                    <a:gd name="connsiteX44" fmla="*/ 22860 w 40004"/>
                    <a:gd name="connsiteY44" fmla="*/ 16192 h 36194"/>
                    <a:gd name="connsiteX45" fmla="*/ 26670 w 40004"/>
                    <a:gd name="connsiteY45" fmla="*/ 15240 h 36194"/>
                    <a:gd name="connsiteX46" fmla="*/ 30480 w 40004"/>
                    <a:gd name="connsiteY46" fmla="*/ 13335 h 36194"/>
                    <a:gd name="connsiteX47" fmla="*/ 33338 w 40004"/>
                    <a:gd name="connsiteY47" fmla="*/ 10478 h 36194"/>
                    <a:gd name="connsiteX48" fmla="*/ 34290 w 40004"/>
                    <a:gd name="connsiteY48" fmla="*/ 8572 h 36194"/>
                    <a:gd name="connsiteX49" fmla="*/ 35242 w 40004"/>
                    <a:gd name="connsiteY49" fmla="*/ 6667 h 36194"/>
                    <a:gd name="connsiteX50" fmla="*/ 35242 w 40004"/>
                    <a:gd name="connsiteY50" fmla="*/ 4763 h 36194"/>
                    <a:gd name="connsiteX51" fmla="*/ 34290 w 40004"/>
                    <a:gd name="connsiteY51" fmla="*/ 2857 h 36194"/>
                    <a:gd name="connsiteX52" fmla="*/ 30480 w 40004"/>
                    <a:gd name="connsiteY52" fmla="*/ 953 h 36194"/>
                    <a:gd name="connsiteX53" fmla="*/ 26670 w 40004"/>
                    <a:gd name="connsiteY53" fmla="*/ 953 h 36194"/>
                    <a:gd name="connsiteX54" fmla="*/ 21908 w 40004"/>
                    <a:gd name="connsiteY54" fmla="*/ 1905 h 36194"/>
                    <a:gd name="connsiteX55" fmla="*/ 13335 w 40004"/>
                    <a:gd name="connsiteY55" fmla="*/ 2857 h 36194"/>
                    <a:gd name="connsiteX56" fmla="*/ 8572 w 40004"/>
                    <a:gd name="connsiteY56" fmla="*/ 2857 h 36194"/>
                    <a:gd name="connsiteX57" fmla="*/ 3810 w 40004"/>
                    <a:gd name="connsiteY57" fmla="*/ 3810 h 36194"/>
                    <a:gd name="connsiteX58" fmla="*/ 0 w 40004"/>
                    <a:gd name="connsiteY58" fmla="*/ 4763 h 36194"/>
                    <a:gd name="connsiteX59" fmla="*/ 0 w 40004"/>
                    <a:gd name="connsiteY59" fmla="*/ 6667 h 3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004" h="36194">
                      <a:moveTo>
                        <a:pt x="0" y="6667"/>
                      </a:moveTo>
                      <a:cubicBezTo>
                        <a:pt x="953" y="5715"/>
                        <a:pt x="1905" y="4763"/>
                        <a:pt x="3810" y="3810"/>
                      </a:cubicBezTo>
                      <a:cubicBezTo>
                        <a:pt x="4763" y="2857"/>
                        <a:pt x="6667" y="2857"/>
                        <a:pt x="7620" y="2857"/>
                      </a:cubicBezTo>
                      <a:cubicBezTo>
                        <a:pt x="10478" y="1905"/>
                        <a:pt x="13335" y="1905"/>
                        <a:pt x="16192" y="1905"/>
                      </a:cubicBezTo>
                      <a:cubicBezTo>
                        <a:pt x="19050" y="1905"/>
                        <a:pt x="21908" y="953"/>
                        <a:pt x="24765" y="953"/>
                      </a:cubicBezTo>
                      <a:cubicBezTo>
                        <a:pt x="25717" y="953"/>
                        <a:pt x="27622" y="0"/>
                        <a:pt x="29528" y="0"/>
                      </a:cubicBezTo>
                      <a:cubicBezTo>
                        <a:pt x="31433" y="0"/>
                        <a:pt x="32385" y="0"/>
                        <a:pt x="34290" y="0"/>
                      </a:cubicBezTo>
                      <a:cubicBezTo>
                        <a:pt x="36195" y="0"/>
                        <a:pt x="37147" y="953"/>
                        <a:pt x="39053" y="1905"/>
                      </a:cubicBezTo>
                      <a:cubicBezTo>
                        <a:pt x="40005" y="2857"/>
                        <a:pt x="40005" y="3810"/>
                        <a:pt x="40005" y="4763"/>
                      </a:cubicBezTo>
                      <a:cubicBezTo>
                        <a:pt x="40005" y="5715"/>
                        <a:pt x="40005" y="6667"/>
                        <a:pt x="40005" y="7620"/>
                      </a:cubicBezTo>
                      <a:cubicBezTo>
                        <a:pt x="40005" y="8572"/>
                        <a:pt x="39053" y="9525"/>
                        <a:pt x="39053" y="9525"/>
                      </a:cubicBezTo>
                      <a:cubicBezTo>
                        <a:pt x="39053" y="10478"/>
                        <a:pt x="38100" y="10478"/>
                        <a:pt x="37147" y="11430"/>
                      </a:cubicBezTo>
                      <a:cubicBezTo>
                        <a:pt x="36195" y="12382"/>
                        <a:pt x="35242" y="13335"/>
                        <a:pt x="33338" y="14288"/>
                      </a:cubicBezTo>
                      <a:cubicBezTo>
                        <a:pt x="32385" y="15240"/>
                        <a:pt x="30480" y="16192"/>
                        <a:pt x="29528" y="16192"/>
                      </a:cubicBezTo>
                      <a:cubicBezTo>
                        <a:pt x="27622" y="17145"/>
                        <a:pt x="26670" y="17145"/>
                        <a:pt x="24765" y="17145"/>
                      </a:cubicBezTo>
                      <a:cubicBezTo>
                        <a:pt x="22860" y="17145"/>
                        <a:pt x="21908" y="17145"/>
                        <a:pt x="20003" y="17145"/>
                      </a:cubicBezTo>
                      <a:cubicBezTo>
                        <a:pt x="19050" y="17145"/>
                        <a:pt x="18097" y="17145"/>
                        <a:pt x="18097" y="17145"/>
                      </a:cubicBezTo>
                      <a:cubicBezTo>
                        <a:pt x="17145" y="17145"/>
                        <a:pt x="16192" y="17145"/>
                        <a:pt x="16192" y="16192"/>
                      </a:cubicBezTo>
                      <a:lnTo>
                        <a:pt x="17145" y="15240"/>
                      </a:lnTo>
                      <a:cubicBezTo>
                        <a:pt x="18097" y="16192"/>
                        <a:pt x="18097" y="17145"/>
                        <a:pt x="19050" y="18097"/>
                      </a:cubicBezTo>
                      <a:cubicBezTo>
                        <a:pt x="19050" y="19050"/>
                        <a:pt x="20003" y="20003"/>
                        <a:pt x="20003" y="20955"/>
                      </a:cubicBezTo>
                      <a:cubicBezTo>
                        <a:pt x="20003" y="21907"/>
                        <a:pt x="20003" y="22860"/>
                        <a:pt x="20003" y="23813"/>
                      </a:cubicBezTo>
                      <a:cubicBezTo>
                        <a:pt x="20003" y="23813"/>
                        <a:pt x="20003" y="24765"/>
                        <a:pt x="20003" y="24765"/>
                      </a:cubicBezTo>
                      <a:lnTo>
                        <a:pt x="20003" y="26670"/>
                      </a:lnTo>
                      <a:cubicBezTo>
                        <a:pt x="20003" y="27622"/>
                        <a:pt x="20003" y="28575"/>
                        <a:pt x="19050" y="29528"/>
                      </a:cubicBezTo>
                      <a:cubicBezTo>
                        <a:pt x="19050" y="29528"/>
                        <a:pt x="19050" y="30480"/>
                        <a:pt x="18097" y="30480"/>
                      </a:cubicBezTo>
                      <a:lnTo>
                        <a:pt x="17145" y="31432"/>
                      </a:lnTo>
                      <a:cubicBezTo>
                        <a:pt x="17145" y="32385"/>
                        <a:pt x="16192" y="33338"/>
                        <a:pt x="16192" y="34290"/>
                      </a:cubicBezTo>
                      <a:cubicBezTo>
                        <a:pt x="15240" y="35242"/>
                        <a:pt x="15240" y="36195"/>
                        <a:pt x="14288" y="36195"/>
                      </a:cubicBezTo>
                      <a:cubicBezTo>
                        <a:pt x="15240" y="35242"/>
                        <a:pt x="15240" y="34290"/>
                        <a:pt x="16192" y="33338"/>
                      </a:cubicBezTo>
                      <a:cubicBezTo>
                        <a:pt x="16192" y="32385"/>
                        <a:pt x="17145" y="31432"/>
                        <a:pt x="17145" y="30480"/>
                      </a:cubicBezTo>
                      <a:lnTo>
                        <a:pt x="17145" y="29528"/>
                      </a:lnTo>
                      <a:cubicBezTo>
                        <a:pt x="17145" y="29528"/>
                        <a:pt x="17145" y="28575"/>
                        <a:pt x="17145" y="28575"/>
                      </a:cubicBezTo>
                      <a:cubicBezTo>
                        <a:pt x="17145" y="27622"/>
                        <a:pt x="17145" y="26670"/>
                        <a:pt x="17145" y="25717"/>
                      </a:cubicBezTo>
                      <a:lnTo>
                        <a:pt x="17145" y="24765"/>
                      </a:lnTo>
                      <a:cubicBezTo>
                        <a:pt x="17145" y="24765"/>
                        <a:pt x="17145" y="23813"/>
                        <a:pt x="17145" y="23813"/>
                      </a:cubicBezTo>
                      <a:cubicBezTo>
                        <a:pt x="17145" y="22860"/>
                        <a:pt x="17145" y="21907"/>
                        <a:pt x="16192" y="20955"/>
                      </a:cubicBezTo>
                      <a:cubicBezTo>
                        <a:pt x="16192" y="20003"/>
                        <a:pt x="15240" y="19050"/>
                        <a:pt x="15240" y="18097"/>
                      </a:cubicBezTo>
                      <a:cubicBezTo>
                        <a:pt x="15240" y="17145"/>
                        <a:pt x="14288" y="16192"/>
                        <a:pt x="14288" y="16192"/>
                      </a:cubicBezTo>
                      <a:cubicBezTo>
                        <a:pt x="14288" y="16192"/>
                        <a:pt x="14288" y="15240"/>
                        <a:pt x="14288" y="15240"/>
                      </a:cubicBezTo>
                      <a:cubicBezTo>
                        <a:pt x="14288" y="15240"/>
                        <a:pt x="14288" y="15240"/>
                        <a:pt x="15240" y="15240"/>
                      </a:cubicBezTo>
                      <a:lnTo>
                        <a:pt x="15240" y="15240"/>
                      </a:lnTo>
                      <a:cubicBezTo>
                        <a:pt x="16192" y="15240"/>
                        <a:pt x="16192" y="15240"/>
                        <a:pt x="17145" y="16192"/>
                      </a:cubicBezTo>
                      <a:cubicBezTo>
                        <a:pt x="18097" y="16192"/>
                        <a:pt x="18097" y="16192"/>
                        <a:pt x="19050" y="16192"/>
                      </a:cubicBezTo>
                      <a:cubicBezTo>
                        <a:pt x="20003" y="16192"/>
                        <a:pt x="21908" y="16192"/>
                        <a:pt x="22860" y="16192"/>
                      </a:cubicBezTo>
                      <a:cubicBezTo>
                        <a:pt x="23813" y="16192"/>
                        <a:pt x="25717" y="15240"/>
                        <a:pt x="26670" y="15240"/>
                      </a:cubicBezTo>
                      <a:cubicBezTo>
                        <a:pt x="27622" y="14288"/>
                        <a:pt x="29528" y="14288"/>
                        <a:pt x="30480" y="13335"/>
                      </a:cubicBezTo>
                      <a:cubicBezTo>
                        <a:pt x="31433" y="12382"/>
                        <a:pt x="32385" y="11430"/>
                        <a:pt x="33338" y="10478"/>
                      </a:cubicBezTo>
                      <a:cubicBezTo>
                        <a:pt x="33338" y="9525"/>
                        <a:pt x="34290" y="9525"/>
                        <a:pt x="34290" y="8572"/>
                      </a:cubicBezTo>
                      <a:cubicBezTo>
                        <a:pt x="34290" y="7620"/>
                        <a:pt x="35242" y="7620"/>
                        <a:pt x="35242" y="6667"/>
                      </a:cubicBezTo>
                      <a:cubicBezTo>
                        <a:pt x="35242" y="5715"/>
                        <a:pt x="35242" y="5715"/>
                        <a:pt x="35242" y="4763"/>
                      </a:cubicBezTo>
                      <a:cubicBezTo>
                        <a:pt x="35242" y="3810"/>
                        <a:pt x="35242" y="3810"/>
                        <a:pt x="34290" y="2857"/>
                      </a:cubicBezTo>
                      <a:cubicBezTo>
                        <a:pt x="33338" y="1905"/>
                        <a:pt x="32385" y="1905"/>
                        <a:pt x="30480" y="953"/>
                      </a:cubicBezTo>
                      <a:cubicBezTo>
                        <a:pt x="29528" y="953"/>
                        <a:pt x="27622" y="953"/>
                        <a:pt x="26670" y="953"/>
                      </a:cubicBezTo>
                      <a:cubicBezTo>
                        <a:pt x="25717" y="953"/>
                        <a:pt x="23813" y="1905"/>
                        <a:pt x="21908" y="1905"/>
                      </a:cubicBezTo>
                      <a:cubicBezTo>
                        <a:pt x="19050" y="1905"/>
                        <a:pt x="16192" y="1905"/>
                        <a:pt x="13335" y="2857"/>
                      </a:cubicBezTo>
                      <a:cubicBezTo>
                        <a:pt x="11430" y="2857"/>
                        <a:pt x="10478" y="2857"/>
                        <a:pt x="8572" y="2857"/>
                      </a:cubicBezTo>
                      <a:cubicBezTo>
                        <a:pt x="6667" y="2857"/>
                        <a:pt x="5715" y="2857"/>
                        <a:pt x="3810" y="3810"/>
                      </a:cubicBezTo>
                      <a:cubicBezTo>
                        <a:pt x="1905" y="3810"/>
                        <a:pt x="953" y="4763"/>
                        <a:pt x="0" y="4763"/>
                      </a:cubicBezTo>
                      <a:cubicBezTo>
                        <a:pt x="1905" y="4763"/>
                        <a:pt x="953" y="5715"/>
                        <a:pt x="0" y="6667"/>
                      </a:cubicBezTo>
                      <a:close/>
                    </a:path>
                  </a:pathLst>
                </a:custGeom>
                <a:solidFill>
                  <a:srgbClr val="A05627"/>
                </a:solidFill>
                <a:ln w="9525" cap="flat">
                  <a:noFill/>
                  <a:prstDash val="solid"/>
                  <a:miter/>
                </a:ln>
              </p:spPr>
              <p:txBody>
                <a:bodyPr rtlCol="0" anchor="ctr"/>
                <a:lstStyle/>
                <a:p>
                  <a:endParaRPr lang="en-US"/>
                </a:p>
              </p:txBody>
            </p:sp>
            <p:sp>
              <p:nvSpPr>
                <p:cNvPr id="3294" name="Freeform: Shape 3293">
                  <a:extLst>
                    <a:ext uri="{FF2B5EF4-FFF2-40B4-BE49-F238E27FC236}">
                      <a16:creationId xmlns:a16="http://schemas.microsoft.com/office/drawing/2014/main" id="{A6E6AA6B-F030-4002-973A-0B7EAC2B74AD}"/>
                    </a:ext>
                  </a:extLst>
                </p:cNvPr>
                <p:cNvSpPr/>
                <p:nvPr/>
              </p:nvSpPr>
              <p:spPr>
                <a:xfrm>
                  <a:off x="1731645" y="727074"/>
                  <a:ext cx="19764" cy="20002"/>
                </a:xfrm>
                <a:custGeom>
                  <a:avLst/>
                  <a:gdLst>
                    <a:gd name="connsiteX0" fmla="*/ 19050 w 19764"/>
                    <a:gd name="connsiteY0" fmla="*/ 0 h 20002"/>
                    <a:gd name="connsiteX1" fmla="*/ 19050 w 19764"/>
                    <a:gd name="connsiteY1" fmla="*/ 5715 h 20002"/>
                    <a:gd name="connsiteX2" fmla="*/ 16192 w 19764"/>
                    <a:gd name="connsiteY2" fmla="*/ 12382 h 20002"/>
                    <a:gd name="connsiteX3" fmla="*/ 9525 w 19764"/>
                    <a:gd name="connsiteY3" fmla="*/ 18097 h 20002"/>
                    <a:gd name="connsiteX4" fmla="*/ 2858 w 19764"/>
                    <a:gd name="connsiteY4" fmla="*/ 19050 h 20002"/>
                    <a:gd name="connsiteX5" fmla="*/ 952 w 19764"/>
                    <a:gd name="connsiteY5" fmla="*/ 17145 h 20002"/>
                    <a:gd name="connsiteX6" fmla="*/ 0 w 19764"/>
                    <a:gd name="connsiteY6" fmla="*/ 17145 h 20002"/>
                    <a:gd name="connsiteX7" fmla="*/ 1905 w 19764"/>
                    <a:gd name="connsiteY7" fmla="*/ 19050 h 20002"/>
                    <a:gd name="connsiteX8" fmla="*/ 7620 w 19764"/>
                    <a:gd name="connsiteY8" fmla="*/ 20003 h 20002"/>
                    <a:gd name="connsiteX9" fmla="*/ 15240 w 19764"/>
                    <a:gd name="connsiteY9" fmla="*/ 15240 h 20002"/>
                    <a:gd name="connsiteX10" fmla="*/ 19050 w 19764"/>
                    <a:gd name="connsiteY10" fmla="*/ 8572 h 20002"/>
                    <a:gd name="connsiteX11" fmla="*/ 19050 w 19764"/>
                    <a:gd name="connsiteY11" fmla="*/ 0 h 20002"/>
                    <a:gd name="connsiteX12" fmla="*/ 19050 w 19764"/>
                    <a:gd name="connsiteY12" fmla="*/ 0 h 20002"/>
                    <a:gd name="connsiteX13" fmla="*/ 19050 w 19764"/>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 h="20002">
                      <a:moveTo>
                        <a:pt x="19050" y="0"/>
                      </a:moveTo>
                      <a:cubicBezTo>
                        <a:pt x="20002" y="1905"/>
                        <a:pt x="20002" y="3810"/>
                        <a:pt x="19050" y="5715"/>
                      </a:cubicBezTo>
                      <a:cubicBezTo>
                        <a:pt x="19050" y="8572"/>
                        <a:pt x="18097" y="10478"/>
                        <a:pt x="16192" y="12382"/>
                      </a:cubicBezTo>
                      <a:cubicBezTo>
                        <a:pt x="14288" y="14288"/>
                        <a:pt x="12383" y="16192"/>
                        <a:pt x="9525" y="18097"/>
                      </a:cubicBezTo>
                      <a:cubicBezTo>
                        <a:pt x="7620" y="19050"/>
                        <a:pt x="4763" y="20003"/>
                        <a:pt x="2858" y="19050"/>
                      </a:cubicBezTo>
                      <a:cubicBezTo>
                        <a:pt x="1905" y="19050"/>
                        <a:pt x="952" y="18097"/>
                        <a:pt x="952" y="17145"/>
                      </a:cubicBezTo>
                      <a:cubicBezTo>
                        <a:pt x="952" y="17145"/>
                        <a:pt x="0" y="17145"/>
                        <a:pt x="0" y="17145"/>
                      </a:cubicBezTo>
                      <a:cubicBezTo>
                        <a:pt x="0" y="18097"/>
                        <a:pt x="952" y="19050"/>
                        <a:pt x="1905" y="19050"/>
                      </a:cubicBezTo>
                      <a:cubicBezTo>
                        <a:pt x="3810" y="20003"/>
                        <a:pt x="5715" y="20003"/>
                        <a:pt x="7620" y="20003"/>
                      </a:cubicBezTo>
                      <a:cubicBezTo>
                        <a:pt x="10477" y="19050"/>
                        <a:pt x="13335" y="17145"/>
                        <a:pt x="15240" y="15240"/>
                      </a:cubicBezTo>
                      <a:cubicBezTo>
                        <a:pt x="17145" y="13335"/>
                        <a:pt x="18097" y="10478"/>
                        <a:pt x="19050" y="8572"/>
                      </a:cubicBezTo>
                      <a:cubicBezTo>
                        <a:pt x="20002" y="4763"/>
                        <a:pt x="20002" y="1905"/>
                        <a:pt x="19050" y="0"/>
                      </a:cubicBezTo>
                      <a:cubicBezTo>
                        <a:pt x="20002" y="0"/>
                        <a:pt x="19050" y="0"/>
                        <a:pt x="19050" y="0"/>
                      </a:cubicBezTo>
                      <a:lnTo>
                        <a:pt x="19050" y="0"/>
                      </a:lnTo>
                      <a:close/>
                    </a:path>
                  </a:pathLst>
                </a:custGeom>
                <a:solidFill>
                  <a:srgbClr val="A05627"/>
                </a:solidFill>
                <a:ln w="9525" cap="flat">
                  <a:noFill/>
                  <a:prstDash val="solid"/>
                  <a:miter/>
                </a:ln>
              </p:spPr>
              <p:txBody>
                <a:bodyPr rtlCol="0" anchor="ctr"/>
                <a:lstStyle/>
                <a:p>
                  <a:endParaRPr lang="en-US"/>
                </a:p>
              </p:txBody>
            </p:sp>
            <p:sp>
              <p:nvSpPr>
                <p:cNvPr id="3295" name="Freeform: Shape 3294">
                  <a:extLst>
                    <a:ext uri="{FF2B5EF4-FFF2-40B4-BE49-F238E27FC236}">
                      <a16:creationId xmlns:a16="http://schemas.microsoft.com/office/drawing/2014/main" id="{2D7AD234-A7AA-4A20-8629-DF05986BE668}"/>
                    </a:ext>
                  </a:extLst>
                </p:cNvPr>
                <p:cNvSpPr/>
                <p:nvPr/>
              </p:nvSpPr>
              <p:spPr>
                <a:xfrm>
                  <a:off x="1724977" y="716597"/>
                  <a:ext cx="18097" cy="28336"/>
                </a:xfrm>
                <a:custGeom>
                  <a:avLst/>
                  <a:gdLst>
                    <a:gd name="connsiteX0" fmla="*/ 17145 w 18097"/>
                    <a:gd name="connsiteY0" fmla="*/ 0 h 28336"/>
                    <a:gd name="connsiteX1" fmla="*/ 16192 w 18097"/>
                    <a:gd name="connsiteY1" fmla="*/ 8572 h 28336"/>
                    <a:gd name="connsiteX2" fmla="*/ 13335 w 18097"/>
                    <a:gd name="connsiteY2" fmla="*/ 18097 h 28336"/>
                    <a:gd name="connsiteX3" fmla="*/ 8572 w 18097"/>
                    <a:gd name="connsiteY3" fmla="*/ 25718 h 28336"/>
                    <a:gd name="connsiteX4" fmla="*/ 5715 w 18097"/>
                    <a:gd name="connsiteY4" fmla="*/ 27622 h 28336"/>
                    <a:gd name="connsiteX5" fmla="*/ 1905 w 18097"/>
                    <a:gd name="connsiteY5" fmla="*/ 27622 h 28336"/>
                    <a:gd name="connsiteX6" fmla="*/ 952 w 18097"/>
                    <a:gd name="connsiteY6" fmla="*/ 23813 h 28336"/>
                    <a:gd name="connsiteX7" fmla="*/ 1905 w 18097"/>
                    <a:gd name="connsiteY7" fmla="*/ 19050 h 28336"/>
                    <a:gd name="connsiteX8" fmla="*/ 1905 w 18097"/>
                    <a:gd name="connsiteY8" fmla="*/ 18097 h 28336"/>
                    <a:gd name="connsiteX9" fmla="*/ 952 w 18097"/>
                    <a:gd name="connsiteY9" fmla="*/ 18097 h 28336"/>
                    <a:gd name="connsiteX10" fmla="*/ 0 w 18097"/>
                    <a:gd name="connsiteY10" fmla="*/ 22860 h 28336"/>
                    <a:gd name="connsiteX11" fmla="*/ 952 w 18097"/>
                    <a:gd name="connsiteY11" fmla="*/ 26670 h 28336"/>
                    <a:gd name="connsiteX12" fmla="*/ 4763 w 18097"/>
                    <a:gd name="connsiteY12" fmla="*/ 27622 h 28336"/>
                    <a:gd name="connsiteX13" fmla="*/ 7620 w 18097"/>
                    <a:gd name="connsiteY13" fmla="*/ 26670 h 28336"/>
                    <a:gd name="connsiteX14" fmla="*/ 10477 w 18097"/>
                    <a:gd name="connsiteY14" fmla="*/ 23813 h 28336"/>
                    <a:gd name="connsiteX15" fmla="*/ 12382 w 18097"/>
                    <a:gd name="connsiteY15" fmla="*/ 20003 h 28336"/>
                    <a:gd name="connsiteX16" fmla="*/ 16192 w 18097"/>
                    <a:gd name="connsiteY16" fmla="*/ 10478 h 28336"/>
                    <a:gd name="connsiteX17" fmla="*/ 18097 w 18097"/>
                    <a:gd name="connsiteY17" fmla="*/ 953 h 28336"/>
                    <a:gd name="connsiteX18" fmla="*/ 17145 w 18097"/>
                    <a:gd name="connsiteY18" fmla="*/ 0 h 28336"/>
                    <a:gd name="connsiteX19" fmla="*/ 17145 w 18097"/>
                    <a:gd name="connsiteY19" fmla="*/ 0 h 28336"/>
                    <a:gd name="connsiteX20" fmla="*/ 17145 w 18097"/>
                    <a:gd name="connsiteY20" fmla="*/ 0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97" h="28336">
                      <a:moveTo>
                        <a:pt x="17145" y="0"/>
                      </a:moveTo>
                      <a:cubicBezTo>
                        <a:pt x="17145" y="2857"/>
                        <a:pt x="17145" y="5715"/>
                        <a:pt x="16192" y="8572"/>
                      </a:cubicBezTo>
                      <a:cubicBezTo>
                        <a:pt x="15240" y="11430"/>
                        <a:pt x="14288" y="15240"/>
                        <a:pt x="13335" y="18097"/>
                      </a:cubicBezTo>
                      <a:cubicBezTo>
                        <a:pt x="12382" y="20955"/>
                        <a:pt x="10477" y="23813"/>
                        <a:pt x="8572" y="25718"/>
                      </a:cubicBezTo>
                      <a:cubicBezTo>
                        <a:pt x="7620" y="26670"/>
                        <a:pt x="6667" y="27622"/>
                        <a:pt x="5715" y="27622"/>
                      </a:cubicBezTo>
                      <a:cubicBezTo>
                        <a:pt x="4763" y="28575"/>
                        <a:pt x="2857" y="28575"/>
                        <a:pt x="1905" y="27622"/>
                      </a:cubicBezTo>
                      <a:cubicBezTo>
                        <a:pt x="952" y="26670"/>
                        <a:pt x="952" y="25718"/>
                        <a:pt x="952" y="23813"/>
                      </a:cubicBezTo>
                      <a:cubicBezTo>
                        <a:pt x="952" y="21907"/>
                        <a:pt x="952" y="20955"/>
                        <a:pt x="1905" y="19050"/>
                      </a:cubicBezTo>
                      <a:cubicBezTo>
                        <a:pt x="1905" y="19050"/>
                        <a:pt x="1905" y="18097"/>
                        <a:pt x="1905" y="18097"/>
                      </a:cubicBezTo>
                      <a:cubicBezTo>
                        <a:pt x="1905" y="18097"/>
                        <a:pt x="1905" y="18097"/>
                        <a:pt x="952" y="18097"/>
                      </a:cubicBezTo>
                      <a:cubicBezTo>
                        <a:pt x="0" y="19050"/>
                        <a:pt x="0" y="20955"/>
                        <a:pt x="0" y="22860"/>
                      </a:cubicBezTo>
                      <a:cubicBezTo>
                        <a:pt x="0" y="23813"/>
                        <a:pt x="0" y="25718"/>
                        <a:pt x="952" y="26670"/>
                      </a:cubicBezTo>
                      <a:cubicBezTo>
                        <a:pt x="1905" y="27622"/>
                        <a:pt x="2857" y="28575"/>
                        <a:pt x="4763" y="27622"/>
                      </a:cubicBezTo>
                      <a:cubicBezTo>
                        <a:pt x="5715" y="27622"/>
                        <a:pt x="6667" y="26670"/>
                        <a:pt x="7620" y="26670"/>
                      </a:cubicBezTo>
                      <a:cubicBezTo>
                        <a:pt x="8572" y="25718"/>
                        <a:pt x="9525" y="24765"/>
                        <a:pt x="10477" y="23813"/>
                      </a:cubicBezTo>
                      <a:cubicBezTo>
                        <a:pt x="11430" y="22860"/>
                        <a:pt x="12382" y="20955"/>
                        <a:pt x="12382" y="20003"/>
                      </a:cubicBezTo>
                      <a:cubicBezTo>
                        <a:pt x="14288" y="17145"/>
                        <a:pt x="15240" y="13335"/>
                        <a:pt x="16192" y="10478"/>
                      </a:cubicBezTo>
                      <a:cubicBezTo>
                        <a:pt x="17145" y="7620"/>
                        <a:pt x="18097" y="4763"/>
                        <a:pt x="18097" y="953"/>
                      </a:cubicBezTo>
                      <a:cubicBezTo>
                        <a:pt x="18097" y="953"/>
                        <a:pt x="18097" y="953"/>
                        <a:pt x="17145" y="0"/>
                      </a:cubicBezTo>
                      <a:cubicBezTo>
                        <a:pt x="18097" y="0"/>
                        <a:pt x="17145" y="0"/>
                        <a:pt x="17145" y="0"/>
                      </a:cubicBezTo>
                      <a:lnTo>
                        <a:pt x="17145" y="0"/>
                      </a:lnTo>
                      <a:close/>
                    </a:path>
                  </a:pathLst>
                </a:custGeom>
                <a:solidFill>
                  <a:srgbClr val="A05627"/>
                </a:solidFill>
                <a:ln w="9525" cap="flat">
                  <a:noFill/>
                  <a:prstDash val="solid"/>
                  <a:miter/>
                </a:ln>
              </p:spPr>
              <p:txBody>
                <a:bodyPr rtlCol="0" anchor="ctr"/>
                <a:lstStyle/>
                <a:p>
                  <a:endParaRPr lang="en-US"/>
                </a:p>
              </p:txBody>
            </p:sp>
            <p:sp>
              <p:nvSpPr>
                <p:cNvPr id="3296" name="Freeform: Shape 3295">
                  <a:extLst>
                    <a:ext uri="{FF2B5EF4-FFF2-40B4-BE49-F238E27FC236}">
                      <a16:creationId xmlns:a16="http://schemas.microsoft.com/office/drawing/2014/main" id="{CC48E8B8-0A8C-4719-9251-EAD6037A25A3}"/>
                    </a:ext>
                  </a:extLst>
                </p:cNvPr>
                <p:cNvSpPr/>
                <p:nvPr/>
              </p:nvSpPr>
              <p:spPr>
                <a:xfrm>
                  <a:off x="1726882" y="707072"/>
                  <a:ext cx="3809" cy="15240"/>
                </a:xfrm>
                <a:custGeom>
                  <a:avLst/>
                  <a:gdLst>
                    <a:gd name="connsiteX0" fmla="*/ 0 w 3809"/>
                    <a:gd name="connsiteY0" fmla="*/ 0 h 15240"/>
                    <a:gd name="connsiteX1" fmla="*/ 1905 w 3809"/>
                    <a:gd name="connsiteY1" fmla="*/ 5715 h 15240"/>
                    <a:gd name="connsiteX2" fmla="*/ 1905 w 3809"/>
                    <a:gd name="connsiteY2" fmla="*/ 12382 h 15240"/>
                    <a:gd name="connsiteX3" fmla="*/ 1905 w 3809"/>
                    <a:gd name="connsiteY3" fmla="*/ 15240 h 15240"/>
                    <a:gd name="connsiteX4" fmla="*/ 2858 w 3809"/>
                    <a:gd name="connsiteY4" fmla="*/ 15240 h 15240"/>
                    <a:gd name="connsiteX5" fmla="*/ 3810 w 3809"/>
                    <a:gd name="connsiteY5" fmla="*/ 9525 h 15240"/>
                    <a:gd name="connsiteX6" fmla="*/ 2858 w 3809"/>
                    <a:gd name="connsiteY6" fmla="*/ 2857 h 15240"/>
                    <a:gd name="connsiteX7" fmla="*/ 0 w 3809"/>
                    <a:gd name="connsiteY7" fmla="*/ 0 h 15240"/>
                    <a:gd name="connsiteX8" fmla="*/ 0 w 3809"/>
                    <a:gd name="connsiteY8" fmla="*/ 0 h 15240"/>
                    <a:gd name="connsiteX9" fmla="*/ 0 w 3809"/>
                    <a:gd name="connsiteY9"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5240">
                      <a:moveTo>
                        <a:pt x="0" y="0"/>
                      </a:moveTo>
                      <a:cubicBezTo>
                        <a:pt x="952" y="1905"/>
                        <a:pt x="1905" y="3810"/>
                        <a:pt x="1905" y="5715"/>
                      </a:cubicBezTo>
                      <a:cubicBezTo>
                        <a:pt x="1905" y="7620"/>
                        <a:pt x="1905" y="10478"/>
                        <a:pt x="1905" y="12382"/>
                      </a:cubicBezTo>
                      <a:cubicBezTo>
                        <a:pt x="1905" y="13335"/>
                        <a:pt x="1905" y="14288"/>
                        <a:pt x="1905" y="15240"/>
                      </a:cubicBezTo>
                      <a:cubicBezTo>
                        <a:pt x="1905" y="15240"/>
                        <a:pt x="2858" y="15240"/>
                        <a:pt x="2858" y="15240"/>
                      </a:cubicBezTo>
                      <a:cubicBezTo>
                        <a:pt x="2858" y="13335"/>
                        <a:pt x="3810" y="11430"/>
                        <a:pt x="3810" y="9525"/>
                      </a:cubicBezTo>
                      <a:cubicBezTo>
                        <a:pt x="3810" y="7620"/>
                        <a:pt x="3810" y="4763"/>
                        <a:pt x="2858" y="2857"/>
                      </a:cubicBezTo>
                      <a:cubicBezTo>
                        <a:pt x="1905" y="1905"/>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7" name="Freeform: Shape 3296">
                  <a:extLst>
                    <a:ext uri="{FF2B5EF4-FFF2-40B4-BE49-F238E27FC236}">
                      <a16:creationId xmlns:a16="http://schemas.microsoft.com/office/drawing/2014/main" id="{788E8AB3-FF41-40F2-BC9C-3051165554BD}"/>
                    </a:ext>
                  </a:extLst>
                </p:cNvPr>
                <p:cNvSpPr/>
                <p:nvPr/>
              </p:nvSpPr>
              <p:spPr>
                <a:xfrm>
                  <a:off x="1714500" y="737552"/>
                  <a:ext cx="10477" cy="6429"/>
                </a:xfrm>
                <a:custGeom>
                  <a:avLst/>
                  <a:gdLst>
                    <a:gd name="connsiteX0" fmla="*/ 0 w 10477"/>
                    <a:gd name="connsiteY0" fmla="*/ 0 h 6429"/>
                    <a:gd name="connsiteX1" fmla="*/ 1905 w 10477"/>
                    <a:gd name="connsiteY1" fmla="*/ 5715 h 6429"/>
                    <a:gd name="connsiteX2" fmla="*/ 6667 w 10477"/>
                    <a:gd name="connsiteY2" fmla="*/ 5715 h 6429"/>
                    <a:gd name="connsiteX3" fmla="*/ 9525 w 10477"/>
                    <a:gd name="connsiteY3" fmla="*/ 2857 h 6429"/>
                    <a:gd name="connsiteX4" fmla="*/ 10478 w 10477"/>
                    <a:gd name="connsiteY4" fmla="*/ 0 h 6429"/>
                    <a:gd name="connsiteX5" fmla="*/ 9525 w 10477"/>
                    <a:gd name="connsiteY5" fmla="*/ 0 h 6429"/>
                    <a:gd name="connsiteX6" fmla="*/ 5715 w 10477"/>
                    <a:gd name="connsiteY6" fmla="*/ 4763 h 6429"/>
                    <a:gd name="connsiteX7" fmla="*/ 1905 w 10477"/>
                    <a:gd name="connsiteY7" fmla="*/ 5715 h 6429"/>
                    <a:gd name="connsiteX8" fmla="*/ 0 w 10477"/>
                    <a:gd name="connsiteY8" fmla="*/ 2857 h 6429"/>
                    <a:gd name="connsiteX9" fmla="*/ 0 w 10477"/>
                    <a:gd name="connsiteY9" fmla="*/ 0 h 6429"/>
                    <a:gd name="connsiteX10" fmla="*/ 0 w 10477"/>
                    <a:gd name="connsiteY10" fmla="*/ 0 h 6429"/>
                    <a:gd name="connsiteX11" fmla="*/ 0 w 10477"/>
                    <a:gd name="connsiteY11" fmla="*/ 0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 h="6429">
                      <a:moveTo>
                        <a:pt x="0" y="0"/>
                      </a:moveTo>
                      <a:cubicBezTo>
                        <a:pt x="0" y="1905"/>
                        <a:pt x="953" y="4763"/>
                        <a:pt x="1905" y="5715"/>
                      </a:cubicBezTo>
                      <a:cubicBezTo>
                        <a:pt x="2858" y="6667"/>
                        <a:pt x="4763" y="6667"/>
                        <a:pt x="6667" y="5715"/>
                      </a:cubicBezTo>
                      <a:cubicBezTo>
                        <a:pt x="7620" y="4763"/>
                        <a:pt x="8572" y="3810"/>
                        <a:pt x="9525" y="2857"/>
                      </a:cubicBezTo>
                      <a:cubicBezTo>
                        <a:pt x="10478" y="1905"/>
                        <a:pt x="10478" y="952"/>
                        <a:pt x="10478" y="0"/>
                      </a:cubicBezTo>
                      <a:cubicBezTo>
                        <a:pt x="10478" y="0"/>
                        <a:pt x="10478" y="0"/>
                        <a:pt x="9525" y="0"/>
                      </a:cubicBezTo>
                      <a:cubicBezTo>
                        <a:pt x="8572" y="1905"/>
                        <a:pt x="7620" y="3810"/>
                        <a:pt x="5715" y="4763"/>
                      </a:cubicBezTo>
                      <a:cubicBezTo>
                        <a:pt x="4763" y="5715"/>
                        <a:pt x="2858" y="5715"/>
                        <a:pt x="1905" y="5715"/>
                      </a:cubicBezTo>
                      <a:cubicBezTo>
                        <a:pt x="953" y="4763"/>
                        <a:pt x="0" y="3810"/>
                        <a:pt x="0" y="2857"/>
                      </a:cubicBezTo>
                      <a:cubicBezTo>
                        <a:pt x="953" y="1905"/>
                        <a:pt x="953" y="952"/>
                        <a:pt x="0" y="0"/>
                      </a:cubicBezTo>
                      <a:cubicBezTo>
                        <a:pt x="953"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8" name="Freeform: Shape 3297">
                  <a:extLst>
                    <a:ext uri="{FF2B5EF4-FFF2-40B4-BE49-F238E27FC236}">
                      <a16:creationId xmlns:a16="http://schemas.microsoft.com/office/drawing/2014/main" id="{FC87B84C-ADE3-4C49-96E3-D9C6303C1E58}"/>
                    </a:ext>
                  </a:extLst>
                </p:cNvPr>
                <p:cNvSpPr/>
                <p:nvPr/>
              </p:nvSpPr>
              <p:spPr>
                <a:xfrm>
                  <a:off x="1713547" y="714691"/>
                  <a:ext cx="952" cy="11430"/>
                </a:xfrm>
                <a:custGeom>
                  <a:avLst/>
                  <a:gdLst>
                    <a:gd name="connsiteX0" fmla="*/ 953 w 952"/>
                    <a:gd name="connsiteY0" fmla="*/ 0 h 11430"/>
                    <a:gd name="connsiteX1" fmla="*/ 953 w 952"/>
                    <a:gd name="connsiteY1" fmla="*/ 1905 h 11430"/>
                    <a:gd name="connsiteX2" fmla="*/ 953 w 952"/>
                    <a:gd name="connsiteY2" fmla="*/ 3810 h 11430"/>
                    <a:gd name="connsiteX3" fmla="*/ 953 w 952"/>
                    <a:gd name="connsiteY3" fmla="*/ 5715 h 11430"/>
                    <a:gd name="connsiteX4" fmla="*/ 953 w 952"/>
                    <a:gd name="connsiteY4" fmla="*/ 7620 h 11430"/>
                    <a:gd name="connsiteX5" fmla="*/ 953 w 952"/>
                    <a:gd name="connsiteY5" fmla="*/ 9525 h 11430"/>
                    <a:gd name="connsiteX6" fmla="*/ 953 w 952"/>
                    <a:gd name="connsiteY6" fmla="*/ 11430 h 11430"/>
                    <a:gd name="connsiteX7" fmla="*/ 0 w 952"/>
                    <a:gd name="connsiteY7" fmla="*/ 9525 h 11430"/>
                    <a:gd name="connsiteX8" fmla="*/ 0 w 952"/>
                    <a:gd name="connsiteY8" fmla="*/ 7620 h 11430"/>
                    <a:gd name="connsiteX9" fmla="*/ 0 w 952"/>
                    <a:gd name="connsiteY9" fmla="*/ 5715 h 11430"/>
                    <a:gd name="connsiteX10" fmla="*/ 953 w 952"/>
                    <a:gd name="connsiteY10" fmla="*/ 2858 h 11430"/>
                    <a:gd name="connsiteX11" fmla="*/ 953 w 952"/>
                    <a:gd name="connsiteY11"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 h="11430">
                      <a:moveTo>
                        <a:pt x="953" y="0"/>
                      </a:moveTo>
                      <a:cubicBezTo>
                        <a:pt x="953" y="0"/>
                        <a:pt x="953" y="953"/>
                        <a:pt x="953" y="1905"/>
                      </a:cubicBezTo>
                      <a:cubicBezTo>
                        <a:pt x="953" y="1905"/>
                        <a:pt x="953" y="2858"/>
                        <a:pt x="953" y="3810"/>
                      </a:cubicBezTo>
                      <a:cubicBezTo>
                        <a:pt x="953" y="4763"/>
                        <a:pt x="953" y="4763"/>
                        <a:pt x="953" y="5715"/>
                      </a:cubicBezTo>
                      <a:cubicBezTo>
                        <a:pt x="953" y="6668"/>
                        <a:pt x="953" y="6668"/>
                        <a:pt x="953" y="7620"/>
                      </a:cubicBezTo>
                      <a:cubicBezTo>
                        <a:pt x="953" y="8573"/>
                        <a:pt x="953" y="8573"/>
                        <a:pt x="953" y="9525"/>
                      </a:cubicBezTo>
                      <a:cubicBezTo>
                        <a:pt x="953" y="10478"/>
                        <a:pt x="953" y="11430"/>
                        <a:pt x="953" y="11430"/>
                      </a:cubicBezTo>
                      <a:cubicBezTo>
                        <a:pt x="953" y="11430"/>
                        <a:pt x="953" y="10478"/>
                        <a:pt x="0" y="9525"/>
                      </a:cubicBezTo>
                      <a:cubicBezTo>
                        <a:pt x="0" y="9525"/>
                        <a:pt x="0" y="8573"/>
                        <a:pt x="0" y="7620"/>
                      </a:cubicBezTo>
                      <a:cubicBezTo>
                        <a:pt x="0" y="6668"/>
                        <a:pt x="0" y="6668"/>
                        <a:pt x="0" y="5715"/>
                      </a:cubicBezTo>
                      <a:cubicBezTo>
                        <a:pt x="0" y="4763"/>
                        <a:pt x="953" y="2858"/>
                        <a:pt x="953" y="2858"/>
                      </a:cubicBezTo>
                      <a:cubicBezTo>
                        <a:pt x="0" y="0"/>
                        <a:pt x="953" y="0"/>
                        <a:pt x="953" y="0"/>
                      </a:cubicBezTo>
                      <a:close/>
                    </a:path>
                  </a:pathLst>
                </a:custGeom>
                <a:solidFill>
                  <a:srgbClr val="A05627"/>
                </a:solidFill>
                <a:ln w="9525" cap="flat">
                  <a:noFill/>
                  <a:prstDash val="solid"/>
                  <a:miter/>
                </a:ln>
              </p:spPr>
              <p:txBody>
                <a:bodyPr rtlCol="0" anchor="ctr"/>
                <a:lstStyle/>
                <a:p>
                  <a:endParaRPr lang="en-US"/>
                </a:p>
              </p:txBody>
            </p:sp>
            <p:sp>
              <p:nvSpPr>
                <p:cNvPr id="3299" name="Freeform: Shape 3298">
                  <a:extLst>
                    <a:ext uri="{FF2B5EF4-FFF2-40B4-BE49-F238E27FC236}">
                      <a16:creationId xmlns:a16="http://schemas.microsoft.com/office/drawing/2014/main" id="{E8C659D7-0957-4F8D-8263-6157ECD6CA2A}"/>
                    </a:ext>
                  </a:extLst>
                </p:cNvPr>
                <p:cNvSpPr/>
                <p:nvPr/>
              </p:nvSpPr>
              <p:spPr>
                <a:xfrm>
                  <a:off x="1741170" y="745172"/>
                  <a:ext cx="2857" cy="6667"/>
                </a:xfrm>
                <a:custGeom>
                  <a:avLst/>
                  <a:gdLst>
                    <a:gd name="connsiteX0" fmla="*/ 0 w 2857"/>
                    <a:gd name="connsiteY0" fmla="*/ 0 h 6667"/>
                    <a:gd name="connsiteX1" fmla="*/ 952 w 2857"/>
                    <a:gd name="connsiteY1" fmla="*/ 5715 h 6667"/>
                    <a:gd name="connsiteX2" fmla="*/ 2858 w 2857"/>
                    <a:gd name="connsiteY2" fmla="*/ 6668 h 6667"/>
                    <a:gd name="connsiteX3" fmla="*/ 2858 w 2857"/>
                    <a:gd name="connsiteY3" fmla="*/ 6668 h 6667"/>
                    <a:gd name="connsiteX4" fmla="*/ 2858 w 2857"/>
                    <a:gd name="connsiteY4" fmla="*/ 6668 h 6667"/>
                    <a:gd name="connsiteX5" fmla="*/ 0 w 2857"/>
                    <a:gd name="connsiteY5" fmla="*/ 0 h 6667"/>
                    <a:gd name="connsiteX6" fmla="*/ 0 w 2857"/>
                    <a:gd name="connsiteY6" fmla="*/ 0 h 6667"/>
                    <a:gd name="connsiteX7" fmla="*/ 0 w 2857"/>
                    <a:gd name="connsiteY7" fmla="*/ 0 h 6667"/>
                    <a:gd name="connsiteX8" fmla="*/ 0 w 2857"/>
                    <a:gd name="connsiteY8"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 h="6667">
                      <a:moveTo>
                        <a:pt x="0" y="0"/>
                      </a:moveTo>
                      <a:cubicBezTo>
                        <a:pt x="0" y="1905"/>
                        <a:pt x="0" y="3810"/>
                        <a:pt x="952" y="5715"/>
                      </a:cubicBezTo>
                      <a:cubicBezTo>
                        <a:pt x="1905" y="6668"/>
                        <a:pt x="2858" y="6668"/>
                        <a:pt x="2858" y="6668"/>
                      </a:cubicBezTo>
                      <a:cubicBezTo>
                        <a:pt x="2858" y="6668"/>
                        <a:pt x="2858" y="6668"/>
                        <a:pt x="2858" y="6668"/>
                      </a:cubicBezTo>
                      <a:cubicBezTo>
                        <a:pt x="2858" y="6668"/>
                        <a:pt x="2858" y="6668"/>
                        <a:pt x="2858" y="6668"/>
                      </a:cubicBezTo>
                      <a:cubicBezTo>
                        <a:pt x="952" y="6668"/>
                        <a:pt x="0" y="3810"/>
                        <a:pt x="0" y="0"/>
                      </a:cubicBezTo>
                      <a:cubicBezTo>
                        <a:pt x="952" y="953"/>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grpSp>
          <p:sp>
            <p:nvSpPr>
              <p:cNvPr id="3300" name="Freeform: Shape 3299">
                <a:extLst>
                  <a:ext uri="{FF2B5EF4-FFF2-40B4-BE49-F238E27FC236}">
                    <a16:creationId xmlns:a16="http://schemas.microsoft.com/office/drawing/2014/main" id="{0E5BE7E3-923F-4861-A3E5-CC3D33C198F4}"/>
                  </a:ext>
                </a:extLst>
              </p:cNvPr>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8710 w 189799"/>
                  <a:gd name="connsiteY10" fmla="*/ 175484 h 175483"/>
                  <a:gd name="connsiteX11" fmla="*/ 20140 w 189799"/>
                  <a:gd name="connsiteY11" fmla="*/ 170721 h 175483"/>
                  <a:gd name="connsiteX12" fmla="*/ 87768 w 189799"/>
                  <a:gd name="connsiteY12" fmla="*/ 124049 h 175483"/>
                  <a:gd name="connsiteX13" fmla="*/ 146823 w 189799"/>
                  <a:gd name="connsiteY13" fmla="*/ 72614 h 175483"/>
                  <a:gd name="connsiteX14" fmla="*/ 177303 w 189799"/>
                  <a:gd name="connsiteY14" fmla="*/ 48801 h 175483"/>
                  <a:gd name="connsiteX15" fmla="*/ 188733 w 189799"/>
                  <a:gd name="connsiteY15" fmla="*/ 43086 h 175483"/>
                  <a:gd name="connsiteX16" fmla="*/ 184923 w 189799"/>
                  <a:gd name="connsiteY16" fmla="*/ 31656 h 175483"/>
                  <a:gd name="connsiteX17" fmla="*/ 176350 w 189799"/>
                  <a:gd name="connsiteY17" fmla="*/ 20226 h 175483"/>
                  <a:gd name="connsiteX18" fmla="*/ 167778 w 189799"/>
                  <a:gd name="connsiteY18" fmla="*/ 14511 h 175483"/>
                  <a:gd name="connsiteX19" fmla="*/ 176350 w 189799"/>
                  <a:gd name="connsiteY19" fmla="*/ 20226 h 175483"/>
                  <a:gd name="connsiteX20" fmla="*/ 163015 w 189799"/>
                  <a:gd name="connsiteY20" fmla="*/ 12606 h 175483"/>
                  <a:gd name="connsiteX21" fmla="*/ 152538 w 189799"/>
                  <a:gd name="connsiteY21" fmla="*/ 10701 h 175483"/>
                  <a:gd name="connsiteX22" fmla="*/ 163015 w 189799"/>
                  <a:gd name="connsiteY22" fmla="*/ 12606 h 175483"/>
                  <a:gd name="connsiteX23" fmla="*/ 171588 w 189799"/>
                  <a:gd name="connsiteY23" fmla="*/ 56421 h 175483"/>
                  <a:gd name="connsiteX24" fmla="*/ 143013 w 189799"/>
                  <a:gd name="connsiteY24" fmla="*/ 64041 h 175483"/>
                  <a:gd name="connsiteX25" fmla="*/ 73480 w 189799"/>
                  <a:gd name="connsiteY25" fmla="*/ 124049 h 175483"/>
                  <a:gd name="connsiteX26" fmla="*/ 31570 w 189799"/>
                  <a:gd name="connsiteY26" fmla="*/ 116429 h 175483"/>
                  <a:gd name="connsiteX27" fmla="*/ 90625 w 189799"/>
                  <a:gd name="connsiteY27" fmla="*/ 76424 h 175483"/>
                  <a:gd name="connsiteX28" fmla="*/ 129678 w 189799"/>
                  <a:gd name="connsiteY28" fmla="*/ 46896 h 175483"/>
                  <a:gd name="connsiteX29" fmla="*/ 131583 w 189799"/>
                  <a:gd name="connsiteY29" fmla="*/ 26894 h 175483"/>
                  <a:gd name="connsiteX30" fmla="*/ 151585 w 189799"/>
                  <a:gd name="connsiteY30" fmla="*/ 22131 h 175483"/>
                  <a:gd name="connsiteX31" fmla="*/ 165873 w 189799"/>
                  <a:gd name="connsiteY31" fmla="*/ 24989 h 175483"/>
                  <a:gd name="connsiteX32" fmla="*/ 148728 w 189799"/>
                  <a:gd name="connsiteY32" fmla="*/ 30704 h 175483"/>
                  <a:gd name="connsiteX33" fmla="*/ 143013 w 189799"/>
                  <a:gd name="connsiteY33" fmla="*/ 33561 h 175483"/>
                  <a:gd name="connsiteX34" fmla="*/ 145870 w 189799"/>
                  <a:gd name="connsiteY34" fmla="*/ 51659 h 175483"/>
                  <a:gd name="connsiteX35" fmla="*/ 153490 w 189799"/>
                  <a:gd name="connsiteY35" fmla="*/ 50706 h 175483"/>
                  <a:gd name="connsiteX36" fmla="*/ 171588 w 189799"/>
                  <a:gd name="connsiteY36" fmla="*/ 56421 h 175483"/>
                  <a:gd name="connsiteX37" fmla="*/ 183970 w 189799"/>
                  <a:gd name="connsiteY37" fmla="*/ 32609 h 175483"/>
                  <a:gd name="connsiteX38" fmla="*/ 177303 w 189799"/>
                  <a:gd name="connsiteY38" fmla="*/ 28799 h 175483"/>
                  <a:gd name="connsiteX39" fmla="*/ 183970 w 189799"/>
                  <a:gd name="connsiteY39" fmla="*/ 32609 h 175483"/>
                  <a:gd name="connsiteX40" fmla="*/ 182065 w 189799"/>
                  <a:gd name="connsiteY40" fmla="*/ 41181 h 175483"/>
                  <a:gd name="connsiteX41" fmla="*/ 187780 w 189799"/>
                  <a:gd name="connsiteY41" fmla="*/ 39276 h 175483"/>
                  <a:gd name="connsiteX42" fmla="*/ 182065 w 189799"/>
                  <a:gd name="connsiteY42" fmla="*/ 41181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moveTo>
                      <a:pt x="176350" y="20226"/>
                    </a:moveTo>
                    <a:cubicBezTo>
                      <a:pt x="172540" y="29751"/>
                      <a:pt x="166825" y="22131"/>
                      <a:pt x="167778" y="14511"/>
                    </a:cubicBezTo>
                    <a:cubicBezTo>
                      <a:pt x="168730" y="5939"/>
                      <a:pt x="179208" y="10701"/>
                      <a:pt x="176350" y="20226"/>
                    </a:cubicBezTo>
                    <a:close/>
                    <a:moveTo>
                      <a:pt x="163015" y="12606"/>
                    </a:moveTo>
                    <a:cubicBezTo>
                      <a:pt x="162063" y="21179"/>
                      <a:pt x="149680" y="21179"/>
                      <a:pt x="152538" y="10701"/>
                    </a:cubicBezTo>
                    <a:cubicBezTo>
                      <a:pt x="154443" y="-729"/>
                      <a:pt x="163968" y="4034"/>
                      <a:pt x="163015" y="12606"/>
                    </a:cubicBezTo>
                    <a:close/>
                    <a:moveTo>
                      <a:pt x="171588" y="56421"/>
                    </a:moveTo>
                    <a:cubicBezTo>
                      <a:pt x="167778" y="68804"/>
                      <a:pt x="154443" y="67851"/>
                      <a:pt x="143013" y="64041"/>
                    </a:cubicBezTo>
                    <a:cubicBezTo>
                      <a:pt x="131583" y="61184"/>
                      <a:pt x="136345" y="78329"/>
                      <a:pt x="73480" y="124049"/>
                    </a:cubicBezTo>
                    <a:cubicBezTo>
                      <a:pt x="10615" y="170721"/>
                      <a:pt x="-8435" y="135479"/>
                      <a:pt x="31570" y="116429"/>
                    </a:cubicBezTo>
                    <a:cubicBezTo>
                      <a:pt x="48715" y="107856"/>
                      <a:pt x="74433" y="87854"/>
                      <a:pt x="90625" y="76424"/>
                    </a:cubicBezTo>
                    <a:cubicBezTo>
                      <a:pt x="106818" y="64994"/>
                      <a:pt x="128725" y="50706"/>
                      <a:pt x="129678" y="46896"/>
                    </a:cubicBezTo>
                    <a:cubicBezTo>
                      <a:pt x="130630" y="43086"/>
                      <a:pt x="128725" y="32609"/>
                      <a:pt x="131583" y="26894"/>
                    </a:cubicBezTo>
                    <a:cubicBezTo>
                      <a:pt x="134440" y="22131"/>
                      <a:pt x="138250" y="24989"/>
                      <a:pt x="151585" y="22131"/>
                    </a:cubicBezTo>
                    <a:cubicBezTo>
                      <a:pt x="164920" y="19274"/>
                      <a:pt x="166825" y="22131"/>
                      <a:pt x="165873" y="24989"/>
                    </a:cubicBezTo>
                    <a:cubicBezTo>
                      <a:pt x="164920" y="27846"/>
                      <a:pt x="157300" y="30704"/>
                      <a:pt x="148728" y="30704"/>
                    </a:cubicBezTo>
                    <a:cubicBezTo>
                      <a:pt x="141108" y="31656"/>
                      <a:pt x="138250" y="29751"/>
                      <a:pt x="143013" y="33561"/>
                    </a:cubicBezTo>
                    <a:cubicBezTo>
                      <a:pt x="147775" y="37371"/>
                      <a:pt x="148728" y="44991"/>
                      <a:pt x="145870" y="51659"/>
                    </a:cubicBezTo>
                    <a:cubicBezTo>
                      <a:pt x="143013" y="58326"/>
                      <a:pt x="145870" y="60231"/>
                      <a:pt x="153490" y="50706"/>
                    </a:cubicBezTo>
                    <a:cubicBezTo>
                      <a:pt x="161110" y="42134"/>
                      <a:pt x="175398" y="44991"/>
                      <a:pt x="171588" y="56421"/>
                    </a:cubicBezTo>
                    <a:close/>
                    <a:moveTo>
                      <a:pt x="183970" y="32609"/>
                    </a:moveTo>
                    <a:cubicBezTo>
                      <a:pt x="179208" y="41181"/>
                      <a:pt x="173493" y="43086"/>
                      <a:pt x="177303" y="28799"/>
                    </a:cubicBezTo>
                    <a:cubicBezTo>
                      <a:pt x="178255" y="19274"/>
                      <a:pt x="187780" y="24036"/>
                      <a:pt x="183970" y="32609"/>
                    </a:cubicBezTo>
                    <a:close/>
                    <a:moveTo>
                      <a:pt x="182065" y="41181"/>
                    </a:moveTo>
                    <a:cubicBezTo>
                      <a:pt x="183970" y="33561"/>
                      <a:pt x="187780" y="32609"/>
                      <a:pt x="187780" y="39276"/>
                    </a:cubicBezTo>
                    <a:cubicBezTo>
                      <a:pt x="187780" y="44991"/>
                      <a:pt x="180160" y="49754"/>
                      <a:pt x="182065" y="41181"/>
                    </a:cubicBezTo>
                    <a:close/>
                  </a:path>
                </a:pathLst>
              </a:custGeom>
              <a:solidFill>
                <a:srgbClr val="F6C3A4"/>
              </a:solidFill>
              <a:ln w="9525" cap="flat">
                <a:noFill/>
                <a:prstDash val="solid"/>
                <a:miter/>
              </a:ln>
            </p:spPr>
            <p:txBody>
              <a:bodyPr rtlCol="0" anchor="ctr"/>
              <a:lstStyle/>
              <a:p>
                <a:endParaRPr lang="en-US"/>
              </a:p>
            </p:txBody>
          </p:sp>
          <p:sp>
            <p:nvSpPr>
              <p:cNvPr id="3301" name="Freeform: Shape 3300">
                <a:extLst>
                  <a:ext uri="{FF2B5EF4-FFF2-40B4-BE49-F238E27FC236}">
                    <a16:creationId xmlns:a16="http://schemas.microsoft.com/office/drawing/2014/main" id="{0630A4C2-9A1B-4B68-8FEA-F6C3668E869A}"/>
                  </a:ext>
                </a:extLst>
              </p:cNvPr>
              <p:cNvSpPr/>
              <p:nvPr/>
            </p:nvSpPr>
            <p:spPr>
              <a:xfrm>
                <a:off x="1587363" y="758198"/>
                <a:ext cx="104433" cy="81026"/>
              </a:xfrm>
              <a:custGeom>
                <a:avLst/>
                <a:gdLst>
                  <a:gd name="connsiteX0" fmla="*/ 16646 w 104433"/>
                  <a:gd name="connsiteY0" fmla="*/ 62221 h 81026"/>
                  <a:gd name="connsiteX1" fmla="*/ 100466 w 104433"/>
                  <a:gd name="connsiteY1" fmla="*/ 2214 h 81026"/>
                  <a:gd name="connsiteX2" fmla="*/ 56651 w 104433"/>
                  <a:gd name="connsiteY2" fmla="*/ 48886 h 81026"/>
                  <a:gd name="connsiteX3" fmla="*/ 16646 w 104433"/>
                  <a:gd name="connsiteY3" fmla="*/ 62221 h 81026"/>
                </a:gdLst>
                <a:ahLst/>
                <a:cxnLst>
                  <a:cxn ang="0">
                    <a:pos x="connsiteX0" y="connsiteY0"/>
                  </a:cxn>
                  <a:cxn ang="0">
                    <a:pos x="connsiteX1" y="connsiteY1"/>
                  </a:cxn>
                  <a:cxn ang="0">
                    <a:pos x="connsiteX2" y="connsiteY2"/>
                  </a:cxn>
                  <a:cxn ang="0">
                    <a:pos x="connsiteX3" y="connsiteY3"/>
                  </a:cxn>
                </a:cxnLst>
                <a:rect l="l" t="t" r="r" b="b"/>
                <a:pathLst>
                  <a:path w="104433" h="81026">
                    <a:moveTo>
                      <a:pt x="16646" y="62221"/>
                    </a:moveTo>
                    <a:cubicBezTo>
                      <a:pt x="29981" y="50791"/>
                      <a:pt x="88084" y="12691"/>
                      <a:pt x="100466" y="2214"/>
                    </a:cubicBezTo>
                    <a:cubicBezTo>
                      <a:pt x="112849" y="-8264"/>
                      <a:pt x="95704" y="20311"/>
                      <a:pt x="56651" y="48886"/>
                    </a:cubicBezTo>
                    <a:cubicBezTo>
                      <a:pt x="18551" y="77461"/>
                      <a:pt x="-24311" y="97464"/>
                      <a:pt x="16646" y="62221"/>
                    </a:cubicBezTo>
                    <a:close/>
                  </a:path>
                </a:pathLst>
              </a:custGeom>
              <a:solidFill>
                <a:srgbClr val="F6C3A4">
                  <a:alpha val="50000"/>
                </a:srgbClr>
              </a:solidFill>
              <a:ln w="9525" cap="flat">
                <a:noFill/>
                <a:prstDash val="solid"/>
                <a:miter/>
              </a:ln>
            </p:spPr>
            <p:txBody>
              <a:bodyPr rtlCol="0" anchor="ctr"/>
              <a:lstStyle/>
              <a:p>
                <a:endParaRPr lang="en-US"/>
              </a:p>
            </p:txBody>
          </p:sp>
        </p:grpSp>
        <p:grpSp>
          <p:nvGrpSpPr>
            <p:cNvPr id="3302" name="Graphic 4">
              <a:extLst>
                <a:ext uri="{FF2B5EF4-FFF2-40B4-BE49-F238E27FC236}">
                  <a16:creationId xmlns:a16="http://schemas.microsoft.com/office/drawing/2014/main" id="{260883B5-A6D9-42E8-8AF6-BD385A6A8E2B}"/>
                </a:ext>
              </a:extLst>
            </p:cNvPr>
            <p:cNvGrpSpPr/>
            <p:nvPr/>
          </p:nvGrpSpPr>
          <p:grpSpPr>
            <a:xfrm>
              <a:off x="1140700" y="892809"/>
              <a:ext cx="182322" cy="167251"/>
              <a:chOff x="1140700" y="892809"/>
              <a:chExt cx="182322" cy="167251"/>
            </a:xfrm>
          </p:grpSpPr>
          <p:grpSp>
            <p:nvGrpSpPr>
              <p:cNvPr id="3303" name="Graphic 4">
                <a:extLst>
                  <a:ext uri="{FF2B5EF4-FFF2-40B4-BE49-F238E27FC236}">
                    <a16:creationId xmlns:a16="http://schemas.microsoft.com/office/drawing/2014/main" id="{EF0BD089-69A9-427D-A2FB-FDB27F7C0EA1}"/>
                  </a:ext>
                </a:extLst>
              </p:cNvPr>
              <p:cNvGrpSpPr/>
              <p:nvPr/>
            </p:nvGrpSpPr>
            <p:grpSpPr>
              <a:xfrm>
                <a:off x="1140700" y="892809"/>
                <a:ext cx="182322" cy="167251"/>
                <a:chOff x="1140700" y="892809"/>
                <a:chExt cx="182322" cy="167251"/>
              </a:xfrm>
            </p:grpSpPr>
            <p:grpSp>
              <p:nvGrpSpPr>
                <p:cNvPr id="3304" name="Graphic 4">
                  <a:extLst>
                    <a:ext uri="{FF2B5EF4-FFF2-40B4-BE49-F238E27FC236}">
                      <a16:creationId xmlns:a16="http://schemas.microsoft.com/office/drawing/2014/main" id="{9EF76E05-21DF-4080-B0D1-1BB9AE949153}"/>
                    </a:ext>
                  </a:extLst>
                </p:cNvPr>
                <p:cNvGrpSpPr/>
                <p:nvPr/>
              </p:nvGrpSpPr>
              <p:grpSpPr>
                <a:xfrm>
                  <a:off x="1140700" y="892809"/>
                  <a:ext cx="182322" cy="167251"/>
                  <a:chOff x="1140700" y="892809"/>
                  <a:chExt cx="182322" cy="167251"/>
                </a:xfrm>
              </p:grpSpPr>
              <p:sp>
                <p:nvSpPr>
                  <p:cNvPr id="3305" name="Freeform: Shape 3304">
                    <a:extLst>
                      <a:ext uri="{FF2B5EF4-FFF2-40B4-BE49-F238E27FC236}">
                        <a16:creationId xmlns:a16="http://schemas.microsoft.com/office/drawing/2014/main" id="{BAFD9268-2CBA-438C-80DB-76459FC2D7A3}"/>
                      </a:ext>
                    </a:extLst>
                  </p:cNvPr>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path>
                    </a:pathLst>
                  </a:custGeom>
                  <a:solidFill>
                    <a:srgbClr val="F6C3A4"/>
                  </a:solidFill>
                  <a:ln w="9525" cap="flat">
                    <a:noFill/>
                    <a:prstDash val="solid"/>
                    <a:miter/>
                  </a:ln>
                </p:spPr>
                <p:txBody>
                  <a:bodyPr rtlCol="0" anchor="ctr"/>
                  <a:lstStyle/>
                  <a:p>
                    <a:endParaRPr lang="en-US"/>
                  </a:p>
                </p:txBody>
              </p:sp>
              <p:sp>
                <p:nvSpPr>
                  <p:cNvPr id="3306" name="Freeform: Shape 3305">
                    <a:extLst>
                      <a:ext uri="{FF2B5EF4-FFF2-40B4-BE49-F238E27FC236}">
                        <a16:creationId xmlns:a16="http://schemas.microsoft.com/office/drawing/2014/main" id="{282BA172-FB36-47A6-8628-A5712DF7D323}"/>
                      </a:ext>
                    </a:extLst>
                  </p:cNvPr>
                  <p:cNvSpPr/>
                  <p:nvPr/>
                </p:nvSpPr>
                <p:spPr>
                  <a:xfrm>
                    <a:off x="1140700" y="892809"/>
                    <a:ext cx="181369" cy="166687"/>
                  </a:xfrm>
                  <a:custGeom>
                    <a:avLst/>
                    <a:gdLst>
                      <a:gd name="connsiteX0" fmla="*/ 178512 w 181369"/>
                      <a:gd name="connsiteY0" fmla="*/ 16193 h 166687"/>
                      <a:gd name="connsiteX1" fmla="*/ 170892 w 181369"/>
                      <a:gd name="connsiteY1" fmla="*/ 1905 h 166687"/>
                      <a:gd name="connsiteX2" fmla="*/ 168987 w 181369"/>
                      <a:gd name="connsiteY2" fmla="*/ 0 h 166687"/>
                      <a:gd name="connsiteX3" fmla="*/ 167082 w 181369"/>
                      <a:gd name="connsiteY3" fmla="*/ 0 h 166687"/>
                      <a:gd name="connsiteX4" fmla="*/ 156605 w 181369"/>
                      <a:gd name="connsiteY4" fmla="*/ 4763 h 166687"/>
                      <a:gd name="connsiteX5" fmla="*/ 135650 w 181369"/>
                      <a:gd name="connsiteY5" fmla="*/ 16193 h 166687"/>
                      <a:gd name="connsiteX6" fmla="*/ 106122 w 181369"/>
                      <a:gd name="connsiteY6" fmla="*/ 38100 h 166687"/>
                      <a:gd name="connsiteX7" fmla="*/ 76595 w 181369"/>
                      <a:gd name="connsiteY7" fmla="*/ 70485 h 166687"/>
                      <a:gd name="connsiteX8" fmla="*/ 59450 w 181369"/>
                      <a:gd name="connsiteY8" fmla="*/ 96202 h 166687"/>
                      <a:gd name="connsiteX9" fmla="*/ 53735 w 181369"/>
                      <a:gd name="connsiteY9" fmla="*/ 107632 h 166687"/>
                      <a:gd name="connsiteX10" fmla="*/ 53735 w 181369"/>
                      <a:gd name="connsiteY10" fmla="*/ 107632 h 166687"/>
                      <a:gd name="connsiteX11" fmla="*/ 51830 w 181369"/>
                      <a:gd name="connsiteY11" fmla="*/ 107632 h 166687"/>
                      <a:gd name="connsiteX12" fmla="*/ 48972 w 181369"/>
                      <a:gd name="connsiteY12" fmla="*/ 108585 h 166687"/>
                      <a:gd name="connsiteX13" fmla="*/ 32780 w 181369"/>
                      <a:gd name="connsiteY13" fmla="*/ 113348 h 166687"/>
                      <a:gd name="connsiteX14" fmla="*/ 19445 w 181369"/>
                      <a:gd name="connsiteY14" fmla="*/ 120968 h 166687"/>
                      <a:gd name="connsiteX15" fmla="*/ 7062 w 181369"/>
                      <a:gd name="connsiteY15" fmla="*/ 132398 h 166687"/>
                      <a:gd name="connsiteX16" fmla="*/ 3252 w 181369"/>
                      <a:gd name="connsiteY16" fmla="*/ 137160 h 166687"/>
                      <a:gd name="connsiteX17" fmla="*/ 2300 w 181369"/>
                      <a:gd name="connsiteY17" fmla="*/ 140970 h 166687"/>
                      <a:gd name="connsiteX18" fmla="*/ 9920 w 181369"/>
                      <a:gd name="connsiteY18" fmla="*/ 142875 h 166687"/>
                      <a:gd name="connsiteX19" fmla="*/ 18492 w 181369"/>
                      <a:gd name="connsiteY19" fmla="*/ 139065 h 166687"/>
                      <a:gd name="connsiteX20" fmla="*/ 17540 w 181369"/>
                      <a:gd name="connsiteY20" fmla="*/ 139065 h 166687"/>
                      <a:gd name="connsiteX21" fmla="*/ 14682 w 181369"/>
                      <a:gd name="connsiteY21" fmla="*/ 150495 h 166687"/>
                      <a:gd name="connsiteX22" fmla="*/ 13730 w 181369"/>
                      <a:gd name="connsiteY22" fmla="*/ 155258 h 166687"/>
                      <a:gd name="connsiteX23" fmla="*/ 16587 w 181369"/>
                      <a:gd name="connsiteY23" fmla="*/ 157163 h 166687"/>
                      <a:gd name="connsiteX24" fmla="*/ 16587 w 181369"/>
                      <a:gd name="connsiteY24" fmla="*/ 157163 h 166687"/>
                      <a:gd name="connsiteX25" fmla="*/ 18492 w 181369"/>
                      <a:gd name="connsiteY25" fmla="*/ 162877 h 166687"/>
                      <a:gd name="connsiteX26" fmla="*/ 25160 w 181369"/>
                      <a:gd name="connsiteY26" fmla="*/ 160020 h 166687"/>
                      <a:gd name="connsiteX27" fmla="*/ 24207 w 181369"/>
                      <a:gd name="connsiteY27" fmla="*/ 160020 h 166687"/>
                      <a:gd name="connsiteX28" fmla="*/ 28970 w 181369"/>
                      <a:gd name="connsiteY28" fmla="*/ 166688 h 166687"/>
                      <a:gd name="connsiteX29" fmla="*/ 33732 w 181369"/>
                      <a:gd name="connsiteY29" fmla="*/ 164783 h 166687"/>
                      <a:gd name="connsiteX30" fmla="*/ 40400 w 181369"/>
                      <a:gd name="connsiteY30" fmla="*/ 157163 h 166687"/>
                      <a:gd name="connsiteX31" fmla="*/ 55640 w 181369"/>
                      <a:gd name="connsiteY31" fmla="*/ 146685 h 166687"/>
                      <a:gd name="connsiteX32" fmla="*/ 62307 w 181369"/>
                      <a:gd name="connsiteY32" fmla="*/ 143827 h 166687"/>
                      <a:gd name="connsiteX33" fmla="*/ 68975 w 181369"/>
                      <a:gd name="connsiteY33" fmla="*/ 140970 h 166687"/>
                      <a:gd name="connsiteX34" fmla="*/ 76595 w 181369"/>
                      <a:gd name="connsiteY34" fmla="*/ 138113 h 166687"/>
                      <a:gd name="connsiteX35" fmla="*/ 80405 w 181369"/>
                      <a:gd name="connsiteY35" fmla="*/ 138113 h 166687"/>
                      <a:gd name="connsiteX36" fmla="*/ 83262 w 181369"/>
                      <a:gd name="connsiteY36" fmla="*/ 140970 h 166687"/>
                      <a:gd name="connsiteX37" fmla="*/ 95645 w 181369"/>
                      <a:gd name="connsiteY37" fmla="*/ 149543 h 166687"/>
                      <a:gd name="connsiteX38" fmla="*/ 101360 w 181369"/>
                      <a:gd name="connsiteY38" fmla="*/ 143827 h 166687"/>
                      <a:gd name="connsiteX39" fmla="*/ 97550 w 181369"/>
                      <a:gd name="connsiteY39" fmla="*/ 136208 h 166687"/>
                      <a:gd name="connsiteX40" fmla="*/ 93740 w 181369"/>
                      <a:gd name="connsiteY40" fmla="*/ 128588 h 166687"/>
                      <a:gd name="connsiteX41" fmla="*/ 90882 w 181369"/>
                      <a:gd name="connsiteY41" fmla="*/ 120968 h 166687"/>
                      <a:gd name="connsiteX42" fmla="*/ 86120 w 181369"/>
                      <a:gd name="connsiteY42" fmla="*/ 114300 h 166687"/>
                      <a:gd name="connsiteX43" fmla="*/ 86120 w 181369"/>
                      <a:gd name="connsiteY43" fmla="*/ 113348 h 166687"/>
                      <a:gd name="connsiteX44" fmla="*/ 88025 w 181369"/>
                      <a:gd name="connsiteY44" fmla="*/ 110490 h 166687"/>
                      <a:gd name="connsiteX45" fmla="*/ 96597 w 181369"/>
                      <a:gd name="connsiteY45" fmla="*/ 96202 h 166687"/>
                      <a:gd name="connsiteX46" fmla="*/ 114695 w 181369"/>
                      <a:gd name="connsiteY46" fmla="*/ 75248 h 166687"/>
                      <a:gd name="connsiteX47" fmla="*/ 144222 w 181369"/>
                      <a:gd name="connsiteY47" fmla="*/ 52388 h 166687"/>
                      <a:gd name="connsiteX48" fmla="*/ 164225 w 181369"/>
                      <a:gd name="connsiteY48" fmla="*/ 41910 h 166687"/>
                      <a:gd name="connsiteX49" fmla="*/ 170892 w 181369"/>
                      <a:gd name="connsiteY49" fmla="*/ 39052 h 166687"/>
                      <a:gd name="connsiteX50" fmla="*/ 175655 w 181369"/>
                      <a:gd name="connsiteY50" fmla="*/ 36195 h 166687"/>
                      <a:gd name="connsiteX51" fmla="*/ 180417 w 181369"/>
                      <a:gd name="connsiteY51" fmla="*/ 33338 h 166687"/>
                      <a:gd name="connsiteX52" fmla="*/ 181370 w 181369"/>
                      <a:gd name="connsiteY52" fmla="*/ 32385 h 166687"/>
                      <a:gd name="connsiteX53" fmla="*/ 181370 w 181369"/>
                      <a:gd name="connsiteY53" fmla="*/ 29527 h 166687"/>
                      <a:gd name="connsiteX54" fmla="*/ 180417 w 181369"/>
                      <a:gd name="connsiteY54" fmla="*/ 22860 h 166687"/>
                      <a:gd name="connsiteX55" fmla="*/ 178512 w 181369"/>
                      <a:gd name="connsiteY55" fmla="*/ 16193 h 166687"/>
                      <a:gd name="connsiteX56" fmla="*/ 178512 w 181369"/>
                      <a:gd name="connsiteY56" fmla="*/ 16193 h 166687"/>
                      <a:gd name="connsiteX57" fmla="*/ 181370 w 181369"/>
                      <a:gd name="connsiteY57" fmla="*/ 33338 h 166687"/>
                      <a:gd name="connsiteX58" fmla="*/ 181370 w 181369"/>
                      <a:gd name="connsiteY58" fmla="*/ 34290 h 166687"/>
                      <a:gd name="connsiteX59" fmla="*/ 181370 w 181369"/>
                      <a:gd name="connsiteY59" fmla="*/ 34290 h 166687"/>
                      <a:gd name="connsiteX60" fmla="*/ 176607 w 181369"/>
                      <a:gd name="connsiteY60" fmla="*/ 37148 h 166687"/>
                      <a:gd name="connsiteX61" fmla="*/ 170892 w 181369"/>
                      <a:gd name="connsiteY61" fmla="*/ 40005 h 166687"/>
                      <a:gd name="connsiteX62" fmla="*/ 163272 w 181369"/>
                      <a:gd name="connsiteY62" fmla="*/ 43815 h 166687"/>
                      <a:gd name="connsiteX63" fmla="*/ 140412 w 181369"/>
                      <a:gd name="connsiteY63" fmla="*/ 56198 h 166687"/>
                      <a:gd name="connsiteX64" fmla="*/ 108980 w 181369"/>
                      <a:gd name="connsiteY64" fmla="*/ 82868 h 166687"/>
                      <a:gd name="connsiteX65" fmla="*/ 92787 w 181369"/>
                      <a:gd name="connsiteY65" fmla="*/ 104775 h 166687"/>
                      <a:gd name="connsiteX66" fmla="*/ 88977 w 181369"/>
                      <a:gd name="connsiteY66" fmla="*/ 112395 h 166687"/>
                      <a:gd name="connsiteX67" fmla="*/ 88025 w 181369"/>
                      <a:gd name="connsiteY67" fmla="*/ 114300 h 166687"/>
                      <a:gd name="connsiteX68" fmla="*/ 88025 w 181369"/>
                      <a:gd name="connsiteY68" fmla="*/ 115252 h 166687"/>
                      <a:gd name="connsiteX69" fmla="*/ 88025 w 181369"/>
                      <a:gd name="connsiteY69" fmla="*/ 115252 h 166687"/>
                      <a:gd name="connsiteX70" fmla="*/ 88025 w 181369"/>
                      <a:gd name="connsiteY70" fmla="*/ 115252 h 166687"/>
                      <a:gd name="connsiteX71" fmla="*/ 95645 w 181369"/>
                      <a:gd name="connsiteY71" fmla="*/ 126682 h 166687"/>
                      <a:gd name="connsiteX72" fmla="*/ 97550 w 181369"/>
                      <a:gd name="connsiteY72" fmla="*/ 132398 h 166687"/>
                      <a:gd name="connsiteX73" fmla="*/ 101360 w 181369"/>
                      <a:gd name="connsiteY73" fmla="*/ 138113 h 166687"/>
                      <a:gd name="connsiteX74" fmla="*/ 103265 w 181369"/>
                      <a:gd name="connsiteY74" fmla="*/ 144780 h 166687"/>
                      <a:gd name="connsiteX75" fmla="*/ 97550 w 181369"/>
                      <a:gd name="connsiteY75" fmla="*/ 149543 h 166687"/>
                      <a:gd name="connsiteX76" fmla="*/ 85167 w 181369"/>
                      <a:gd name="connsiteY76" fmla="*/ 140970 h 166687"/>
                      <a:gd name="connsiteX77" fmla="*/ 75642 w 181369"/>
                      <a:gd name="connsiteY77" fmla="*/ 138113 h 166687"/>
                      <a:gd name="connsiteX78" fmla="*/ 64212 w 181369"/>
                      <a:gd name="connsiteY78" fmla="*/ 142875 h 166687"/>
                      <a:gd name="connsiteX79" fmla="*/ 52782 w 181369"/>
                      <a:gd name="connsiteY79" fmla="*/ 147638 h 166687"/>
                      <a:gd name="connsiteX80" fmla="*/ 41352 w 181369"/>
                      <a:gd name="connsiteY80" fmla="*/ 155258 h 166687"/>
                      <a:gd name="connsiteX81" fmla="*/ 35637 w 181369"/>
                      <a:gd name="connsiteY81" fmla="*/ 161925 h 166687"/>
                      <a:gd name="connsiteX82" fmla="*/ 30875 w 181369"/>
                      <a:gd name="connsiteY82" fmla="*/ 165735 h 166687"/>
                      <a:gd name="connsiteX83" fmla="*/ 27065 w 181369"/>
                      <a:gd name="connsiteY83" fmla="*/ 165735 h 166687"/>
                      <a:gd name="connsiteX84" fmla="*/ 25160 w 181369"/>
                      <a:gd name="connsiteY84" fmla="*/ 160973 h 166687"/>
                      <a:gd name="connsiteX85" fmla="*/ 25160 w 181369"/>
                      <a:gd name="connsiteY85" fmla="*/ 160020 h 166687"/>
                      <a:gd name="connsiteX86" fmla="*/ 24207 w 181369"/>
                      <a:gd name="connsiteY86" fmla="*/ 160020 h 166687"/>
                      <a:gd name="connsiteX87" fmla="*/ 17540 w 181369"/>
                      <a:gd name="connsiteY87" fmla="*/ 162877 h 166687"/>
                      <a:gd name="connsiteX88" fmla="*/ 16587 w 181369"/>
                      <a:gd name="connsiteY88" fmla="*/ 157163 h 166687"/>
                      <a:gd name="connsiteX89" fmla="*/ 16587 w 181369"/>
                      <a:gd name="connsiteY89" fmla="*/ 157163 h 166687"/>
                      <a:gd name="connsiteX90" fmla="*/ 13730 w 181369"/>
                      <a:gd name="connsiteY90" fmla="*/ 154305 h 166687"/>
                      <a:gd name="connsiteX91" fmla="*/ 14682 w 181369"/>
                      <a:gd name="connsiteY91" fmla="*/ 148590 h 166687"/>
                      <a:gd name="connsiteX92" fmla="*/ 17540 w 181369"/>
                      <a:gd name="connsiteY92" fmla="*/ 139065 h 166687"/>
                      <a:gd name="connsiteX93" fmla="*/ 16587 w 181369"/>
                      <a:gd name="connsiteY93" fmla="*/ 139065 h 166687"/>
                      <a:gd name="connsiteX94" fmla="*/ 6110 w 181369"/>
                      <a:gd name="connsiteY94" fmla="*/ 143827 h 166687"/>
                      <a:gd name="connsiteX95" fmla="*/ 395 w 181369"/>
                      <a:gd name="connsiteY95" fmla="*/ 142875 h 166687"/>
                      <a:gd name="connsiteX96" fmla="*/ 1347 w 181369"/>
                      <a:gd name="connsiteY96" fmla="*/ 138113 h 166687"/>
                      <a:gd name="connsiteX97" fmla="*/ 6110 w 181369"/>
                      <a:gd name="connsiteY97" fmla="*/ 133350 h 166687"/>
                      <a:gd name="connsiteX98" fmla="*/ 20397 w 181369"/>
                      <a:gd name="connsiteY98" fmla="*/ 120968 h 166687"/>
                      <a:gd name="connsiteX99" fmla="*/ 28017 w 181369"/>
                      <a:gd name="connsiteY99" fmla="*/ 117157 h 166687"/>
                      <a:gd name="connsiteX100" fmla="*/ 37542 w 181369"/>
                      <a:gd name="connsiteY100" fmla="*/ 113348 h 166687"/>
                      <a:gd name="connsiteX101" fmla="*/ 51830 w 181369"/>
                      <a:gd name="connsiteY101" fmla="*/ 109538 h 166687"/>
                      <a:gd name="connsiteX102" fmla="*/ 51830 w 181369"/>
                      <a:gd name="connsiteY102" fmla="*/ 109538 h 166687"/>
                      <a:gd name="connsiteX103" fmla="*/ 57545 w 181369"/>
                      <a:gd name="connsiteY103" fmla="*/ 97155 h 166687"/>
                      <a:gd name="connsiteX104" fmla="*/ 81357 w 181369"/>
                      <a:gd name="connsiteY104" fmla="*/ 62865 h 166687"/>
                      <a:gd name="connsiteX105" fmla="*/ 100407 w 181369"/>
                      <a:gd name="connsiteY105" fmla="*/ 41910 h 166687"/>
                      <a:gd name="connsiteX106" fmla="*/ 119457 w 181369"/>
                      <a:gd name="connsiteY106" fmla="*/ 26670 h 166687"/>
                      <a:gd name="connsiteX107" fmla="*/ 149937 w 181369"/>
                      <a:gd name="connsiteY107" fmla="*/ 7620 h 166687"/>
                      <a:gd name="connsiteX108" fmla="*/ 164225 w 181369"/>
                      <a:gd name="connsiteY108" fmla="*/ 952 h 166687"/>
                      <a:gd name="connsiteX109" fmla="*/ 166130 w 181369"/>
                      <a:gd name="connsiteY109" fmla="*/ 0 h 166687"/>
                      <a:gd name="connsiteX110" fmla="*/ 166130 w 181369"/>
                      <a:gd name="connsiteY110" fmla="*/ 0 h 166687"/>
                      <a:gd name="connsiteX111" fmla="*/ 169940 w 181369"/>
                      <a:gd name="connsiteY111" fmla="*/ 2857 h 166687"/>
                      <a:gd name="connsiteX112" fmla="*/ 178512 w 181369"/>
                      <a:gd name="connsiteY112" fmla="*/ 16193 h 166687"/>
                      <a:gd name="connsiteX113" fmla="*/ 178512 w 181369"/>
                      <a:gd name="connsiteY113" fmla="*/ 1619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81369" h="166687">
                        <a:moveTo>
                          <a:pt x="178512" y="16193"/>
                        </a:moveTo>
                        <a:cubicBezTo>
                          <a:pt x="176607" y="11430"/>
                          <a:pt x="174702" y="5715"/>
                          <a:pt x="170892" y="1905"/>
                        </a:cubicBezTo>
                        <a:cubicBezTo>
                          <a:pt x="169940" y="952"/>
                          <a:pt x="168987" y="0"/>
                          <a:pt x="168987" y="0"/>
                        </a:cubicBezTo>
                        <a:cubicBezTo>
                          <a:pt x="168035" y="0"/>
                          <a:pt x="168035" y="0"/>
                          <a:pt x="167082" y="0"/>
                        </a:cubicBezTo>
                        <a:cubicBezTo>
                          <a:pt x="163272" y="1905"/>
                          <a:pt x="159462" y="2857"/>
                          <a:pt x="156605" y="4763"/>
                        </a:cubicBezTo>
                        <a:cubicBezTo>
                          <a:pt x="148985" y="7620"/>
                          <a:pt x="142317" y="11430"/>
                          <a:pt x="135650" y="16193"/>
                        </a:cubicBezTo>
                        <a:cubicBezTo>
                          <a:pt x="125172" y="22860"/>
                          <a:pt x="115647" y="29527"/>
                          <a:pt x="106122" y="38100"/>
                        </a:cubicBezTo>
                        <a:cubicBezTo>
                          <a:pt x="94692" y="47625"/>
                          <a:pt x="85167" y="59055"/>
                          <a:pt x="76595" y="70485"/>
                        </a:cubicBezTo>
                        <a:cubicBezTo>
                          <a:pt x="69927" y="79057"/>
                          <a:pt x="64212" y="87630"/>
                          <a:pt x="59450" y="96202"/>
                        </a:cubicBezTo>
                        <a:cubicBezTo>
                          <a:pt x="57545" y="100013"/>
                          <a:pt x="55640" y="103823"/>
                          <a:pt x="53735" y="107632"/>
                        </a:cubicBezTo>
                        <a:cubicBezTo>
                          <a:pt x="53735" y="107632"/>
                          <a:pt x="53735" y="107632"/>
                          <a:pt x="53735" y="107632"/>
                        </a:cubicBezTo>
                        <a:cubicBezTo>
                          <a:pt x="53735" y="107632"/>
                          <a:pt x="52782" y="107632"/>
                          <a:pt x="51830" y="107632"/>
                        </a:cubicBezTo>
                        <a:cubicBezTo>
                          <a:pt x="50877" y="107632"/>
                          <a:pt x="49925" y="107632"/>
                          <a:pt x="48972" y="108585"/>
                        </a:cubicBezTo>
                        <a:cubicBezTo>
                          <a:pt x="43257" y="109538"/>
                          <a:pt x="37542" y="111443"/>
                          <a:pt x="32780" y="113348"/>
                        </a:cubicBezTo>
                        <a:cubicBezTo>
                          <a:pt x="28017" y="115252"/>
                          <a:pt x="23255" y="118110"/>
                          <a:pt x="19445" y="120968"/>
                        </a:cubicBezTo>
                        <a:cubicBezTo>
                          <a:pt x="14682" y="124777"/>
                          <a:pt x="10872" y="127635"/>
                          <a:pt x="7062" y="132398"/>
                        </a:cubicBezTo>
                        <a:cubicBezTo>
                          <a:pt x="6110" y="133350"/>
                          <a:pt x="4205" y="135255"/>
                          <a:pt x="3252" y="137160"/>
                        </a:cubicBezTo>
                        <a:cubicBezTo>
                          <a:pt x="3252" y="138113"/>
                          <a:pt x="2300" y="140018"/>
                          <a:pt x="2300" y="140970"/>
                        </a:cubicBezTo>
                        <a:cubicBezTo>
                          <a:pt x="3252" y="143827"/>
                          <a:pt x="8015" y="143827"/>
                          <a:pt x="9920" y="142875"/>
                        </a:cubicBezTo>
                        <a:cubicBezTo>
                          <a:pt x="12777" y="141923"/>
                          <a:pt x="15635" y="140018"/>
                          <a:pt x="18492" y="139065"/>
                        </a:cubicBezTo>
                        <a:cubicBezTo>
                          <a:pt x="18492" y="139065"/>
                          <a:pt x="18492" y="139065"/>
                          <a:pt x="17540" y="139065"/>
                        </a:cubicBezTo>
                        <a:cubicBezTo>
                          <a:pt x="15635" y="142875"/>
                          <a:pt x="14682" y="146685"/>
                          <a:pt x="14682" y="150495"/>
                        </a:cubicBezTo>
                        <a:cubicBezTo>
                          <a:pt x="14682" y="152400"/>
                          <a:pt x="13730" y="154305"/>
                          <a:pt x="13730" y="155258"/>
                        </a:cubicBezTo>
                        <a:cubicBezTo>
                          <a:pt x="13730" y="156210"/>
                          <a:pt x="15635" y="157163"/>
                          <a:pt x="16587" y="157163"/>
                        </a:cubicBezTo>
                        <a:cubicBezTo>
                          <a:pt x="16587" y="157163"/>
                          <a:pt x="16587" y="157163"/>
                          <a:pt x="16587" y="157163"/>
                        </a:cubicBezTo>
                        <a:cubicBezTo>
                          <a:pt x="15635" y="159068"/>
                          <a:pt x="15635" y="161925"/>
                          <a:pt x="18492" y="162877"/>
                        </a:cubicBezTo>
                        <a:cubicBezTo>
                          <a:pt x="21350" y="163830"/>
                          <a:pt x="24207" y="161925"/>
                          <a:pt x="25160" y="160020"/>
                        </a:cubicBezTo>
                        <a:cubicBezTo>
                          <a:pt x="25160" y="160020"/>
                          <a:pt x="25160" y="160020"/>
                          <a:pt x="24207" y="160020"/>
                        </a:cubicBezTo>
                        <a:cubicBezTo>
                          <a:pt x="23255" y="162877"/>
                          <a:pt x="25160" y="166688"/>
                          <a:pt x="28970" y="166688"/>
                        </a:cubicBezTo>
                        <a:cubicBezTo>
                          <a:pt x="30875" y="166688"/>
                          <a:pt x="32780" y="165735"/>
                          <a:pt x="33732" y="164783"/>
                        </a:cubicBezTo>
                        <a:cubicBezTo>
                          <a:pt x="36590" y="162877"/>
                          <a:pt x="38495" y="160020"/>
                          <a:pt x="40400" y="157163"/>
                        </a:cubicBezTo>
                        <a:cubicBezTo>
                          <a:pt x="44210" y="152400"/>
                          <a:pt x="49925" y="148590"/>
                          <a:pt x="55640" y="146685"/>
                        </a:cubicBezTo>
                        <a:cubicBezTo>
                          <a:pt x="57545" y="145733"/>
                          <a:pt x="60402" y="144780"/>
                          <a:pt x="62307" y="143827"/>
                        </a:cubicBezTo>
                        <a:cubicBezTo>
                          <a:pt x="64212" y="142875"/>
                          <a:pt x="67070" y="141923"/>
                          <a:pt x="68975" y="140970"/>
                        </a:cubicBezTo>
                        <a:cubicBezTo>
                          <a:pt x="71832" y="140018"/>
                          <a:pt x="73737" y="139065"/>
                          <a:pt x="76595" y="138113"/>
                        </a:cubicBezTo>
                        <a:cubicBezTo>
                          <a:pt x="77547" y="138113"/>
                          <a:pt x="79452" y="138113"/>
                          <a:pt x="80405" y="138113"/>
                        </a:cubicBezTo>
                        <a:cubicBezTo>
                          <a:pt x="81357" y="139065"/>
                          <a:pt x="82310" y="140018"/>
                          <a:pt x="83262" y="140970"/>
                        </a:cubicBezTo>
                        <a:cubicBezTo>
                          <a:pt x="86120" y="145733"/>
                          <a:pt x="89930" y="150495"/>
                          <a:pt x="95645" y="149543"/>
                        </a:cubicBezTo>
                        <a:cubicBezTo>
                          <a:pt x="98502" y="148590"/>
                          <a:pt x="101360" y="146685"/>
                          <a:pt x="101360" y="143827"/>
                        </a:cubicBezTo>
                        <a:cubicBezTo>
                          <a:pt x="101360" y="140970"/>
                          <a:pt x="99455" y="138113"/>
                          <a:pt x="97550" y="136208"/>
                        </a:cubicBezTo>
                        <a:cubicBezTo>
                          <a:pt x="95645" y="134302"/>
                          <a:pt x="94692" y="131445"/>
                          <a:pt x="93740" y="128588"/>
                        </a:cubicBezTo>
                        <a:cubicBezTo>
                          <a:pt x="92787" y="125730"/>
                          <a:pt x="91835" y="123825"/>
                          <a:pt x="90882" y="120968"/>
                        </a:cubicBezTo>
                        <a:cubicBezTo>
                          <a:pt x="89930" y="119063"/>
                          <a:pt x="88025" y="116205"/>
                          <a:pt x="86120" y="114300"/>
                        </a:cubicBezTo>
                        <a:cubicBezTo>
                          <a:pt x="86120" y="114300"/>
                          <a:pt x="86120" y="114300"/>
                          <a:pt x="86120" y="113348"/>
                        </a:cubicBezTo>
                        <a:cubicBezTo>
                          <a:pt x="86120" y="112395"/>
                          <a:pt x="87072" y="111443"/>
                          <a:pt x="88025" y="110490"/>
                        </a:cubicBezTo>
                        <a:cubicBezTo>
                          <a:pt x="90882" y="105727"/>
                          <a:pt x="93740" y="100965"/>
                          <a:pt x="96597" y="96202"/>
                        </a:cubicBezTo>
                        <a:cubicBezTo>
                          <a:pt x="102312" y="88582"/>
                          <a:pt x="108027" y="81915"/>
                          <a:pt x="114695" y="75248"/>
                        </a:cubicBezTo>
                        <a:cubicBezTo>
                          <a:pt x="123267" y="66675"/>
                          <a:pt x="133745" y="59055"/>
                          <a:pt x="144222" y="52388"/>
                        </a:cubicBezTo>
                        <a:cubicBezTo>
                          <a:pt x="150890" y="48577"/>
                          <a:pt x="157557" y="44768"/>
                          <a:pt x="164225" y="41910"/>
                        </a:cubicBezTo>
                        <a:cubicBezTo>
                          <a:pt x="166130" y="40957"/>
                          <a:pt x="168987" y="40005"/>
                          <a:pt x="170892" y="39052"/>
                        </a:cubicBezTo>
                        <a:cubicBezTo>
                          <a:pt x="172797" y="38100"/>
                          <a:pt x="173750" y="37148"/>
                          <a:pt x="175655" y="36195"/>
                        </a:cubicBezTo>
                        <a:cubicBezTo>
                          <a:pt x="177560" y="35243"/>
                          <a:pt x="179465" y="34290"/>
                          <a:pt x="180417" y="33338"/>
                        </a:cubicBezTo>
                        <a:cubicBezTo>
                          <a:pt x="180417" y="33338"/>
                          <a:pt x="181370" y="33338"/>
                          <a:pt x="181370" y="32385"/>
                        </a:cubicBezTo>
                        <a:cubicBezTo>
                          <a:pt x="181370" y="31432"/>
                          <a:pt x="181370" y="30480"/>
                          <a:pt x="181370" y="29527"/>
                        </a:cubicBezTo>
                        <a:cubicBezTo>
                          <a:pt x="181370" y="27623"/>
                          <a:pt x="180417" y="25718"/>
                          <a:pt x="180417" y="22860"/>
                        </a:cubicBezTo>
                        <a:cubicBezTo>
                          <a:pt x="180417" y="22860"/>
                          <a:pt x="179465" y="20002"/>
                          <a:pt x="178512" y="16193"/>
                        </a:cubicBezTo>
                        <a:cubicBezTo>
                          <a:pt x="178512" y="16193"/>
                          <a:pt x="178512" y="16193"/>
                          <a:pt x="178512" y="16193"/>
                        </a:cubicBezTo>
                        <a:cubicBezTo>
                          <a:pt x="179465" y="21907"/>
                          <a:pt x="181370" y="27623"/>
                          <a:pt x="181370" y="33338"/>
                        </a:cubicBezTo>
                        <a:cubicBezTo>
                          <a:pt x="181370" y="33338"/>
                          <a:pt x="181370" y="34290"/>
                          <a:pt x="181370" y="34290"/>
                        </a:cubicBezTo>
                        <a:cubicBezTo>
                          <a:pt x="181370" y="34290"/>
                          <a:pt x="181370" y="34290"/>
                          <a:pt x="181370" y="34290"/>
                        </a:cubicBezTo>
                        <a:cubicBezTo>
                          <a:pt x="179465" y="35243"/>
                          <a:pt x="177560" y="36195"/>
                          <a:pt x="176607" y="37148"/>
                        </a:cubicBezTo>
                        <a:cubicBezTo>
                          <a:pt x="174702" y="38100"/>
                          <a:pt x="172797" y="39052"/>
                          <a:pt x="170892" y="40005"/>
                        </a:cubicBezTo>
                        <a:cubicBezTo>
                          <a:pt x="168035" y="40957"/>
                          <a:pt x="165177" y="41910"/>
                          <a:pt x="163272" y="43815"/>
                        </a:cubicBezTo>
                        <a:cubicBezTo>
                          <a:pt x="155652" y="47625"/>
                          <a:pt x="148032" y="51435"/>
                          <a:pt x="140412" y="56198"/>
                        </a:cubicBezTo>
                        <a:cubicBezTo>
                          <a:pt x="128982" y="63818"/>
                          <a:pt x="118505" y="72390"/>
                          <a:pt x="108980" y="82868"/>
                        </a:cubicBezTo>
                        <a:cubicBezTo>
                          <a:pt x="102312" y="89535"/>
                          <a:pt x="97550" y="97155"/>
                          <a:pt x="92787" y="104775"/>
                        </a:cubicBezTo>
                        <a:cubicBezTo>
                          <a:pt x="91835" y="106680"/>
                          <a:pt x="89930" y="109538"/>
                          <a:pt x="88977" y="112395"/>
                        </a:cubicBezTo>
                        <a:cubicBezTo>
                          <a:pt x="88977" y="113348"/>
                          <a:pt x="88025" y="114300"/>
                          <a:pt x="88025" y="114300"/>
                        </a:cubicBezTo>
                        <a:cubicBezTo>
                          <a:pt x="88025" y="114300"/>
                          <a:pt x="88025" y="115252"/>
                          <a:pt x="88025" y="115252"/>
                        </a:cubicBezTo>
                        <a:cubicBezTo>
                          <a:pt x="88025" y="115252"/>
                          <a:pt x="88025" y="115252"/>
                          <a:pt x="88025" y="115252"/>
                        </a:cubicBezTo>
                        <a:cubicBezTo>
                          <a:pt x="88025" y="115252"/>
                          <a:pt x="88025" y="115252"/>
                          <a:pt x="88025" y="115252"/>
                        </a:cubicBezTo>
                        <a:cubicBezTo>
                          <a:pt x="91835" y="118110"/>
                          <a:pt x="93740" y="122873"/>
                          <a:pt x="95645" y="126682"/>
                        </a:cubicBezTo>
                        <a:cubicBezTo>
                          <a:pt x="96597" y="128588"/>
                          <a:pt x="96597" y="130493"/>
                          <a:pt x="97550" y="132398"/>
                        </a:cubicBezTo>
                        <a:cubicBezTo>
                          <a:pt x="98502" y="134302"/>
                          <a:pt x="100407" y="136208"/>
                          <a:pt x="101360" y="138113"/>
                        </a:cubicBezTo>
                        <a:cubicBezTo>
                          <a:pt x="102312" y="140018"/>
                          <a:pt x="104217" y="142875"/>
                          <a:pt x="103265" y="144780"/>
                        </a:cubicBezTo>
                        <a:cubicBezTo>
                          <a:pt x="102312" y="147638"/>
                          <a:pt x="100407" y="148590"/>
                          <a:pt x="97550" y="149543"/>
                        </a:cubicBezTo>
                        <a:cubicBezTo>
                          <a:pt x="91835" y="150495"/>
                          <a:pt x="88025" y="144780"/>
                          <a:pt x="85167" y="140970"/>
                        </a:cubicBezTo>
                        <a:cubicBezTo>
                          <a:pt x="83262" y="138113"/>
                          <a:pt x="79452" y="138113"/>
                          <a:pt x="75642" y="138113"/>
                        </a:cubicBezTo>
                        <a:cubicBezTo>
                          <a:pt x="71832" y="139065"/>
                          <a:pt x="68022" y="140970"/>
                          <a:pt x="64212" y="142875"/>
                        </a:cubicBezTo>
                        <a:cubicBezTo>
                          <a:pt x="60402" y="144780"/>
                          <a:pt x="56592" y="145733"/>
                          <a:pt x="52782" y="147638"/>
                        </a:cubicBezTo>
                        <a:cubicBezTo>
                          <a:pt x="48020" y="149543"/>
                          <a:pt x="44210" y="151448"/>
                          <a:pt x="41352" y="155258"/>
                        </a:cubicBezTo>
                        <a:cubicBezTo>
                          <a:pt x="39447" y="157163"/>
                          <a:pt x="37542" y="160020"/>
                          <a:pt x="35637" y="161925"/>
                        </a:cubicBezTo>
                        <a:cubicBezTo>
                          <a:pt x="34685" y="163830"/>
                          <a:pt x="32780" y="164783"/>
                          <a:pt x="30875" y="165735"/>
                        </a:cubicBezTo>
                        <a:cubicBezTo>
                          <a:pt x="29922" y="166688"/>
                          <a:pt x="28017" y="166688"/>
                          <a:pt x="27065" y="165735"/>
                        </a:cubicBezTo>
                        <a:cubicBezTo>
                          <a:pt x="25160" y="164783"/>
                          <a:pt x="24207" y="162877"/>
                          <a:pt x="25160" y="160973"/>
                        </a:cubicBezTo>
                        <a:cubicBezTo>
                          <a:pt x="25160" y="160973"/>
                          <a:pt x="25160" y="160020"/>
                          <a:pt x="25160" y="160020"/>
                        </a:cubicBezTo>
                        <a:cubicBezTo>
                          <a:pt x="25160" y="160020"/>
                          <a:pt x="25160" y="160020"/>
                          <a:pt x="24207" y="160020"/>
                        </a:cubicBezTo>
                        <a:cubicBezTo>
                          <a:pt x="23255" y="161925"/>
                          <a:pt x="20397" y="163830"/>
                          <a:pt x="17540" y="162877"/>
                        </a:cubicBezTo>
                        <a:cubicBezTo>
                          <a:pt x="15635" y="161925"/>
                          <a:pt x="15635" y="159068"/>
                          <a:pt x="16587" y="157163"/>
                        </a:cubicBezTo>
                        <a:cubicBezTo>
                          <a:pt x="16587" y="157163"/>
                          <a:pt x="16587" y="157163"/>
                          <a:pt x="16587" y="157163"/>
                        </a:cubicBezTo>
                        <a:cubicBezTo>
                          <a:pt x="14682" y="157163"/>
                          <a:pt x="13730" y="155258"/>
                          <a:pt x="13730" y="154305"/>
                        </a:cubicBezTo>
                        <a:cubicBezTo>
                          <a:pt x="13730" y="152400"/>
                          <a:pt x="14682" y="150495"/>
                          <a:pt x="14682" y="148590"/>
                        </a:cubicBezTo>
                        <a:cubicBezTo>
                          <a:pt x="15635" y="145733"/>
                          <a:pt x="15635" y="141923"/>
                          <a:pt x="17540" y="139065"/>
                        </a:cubicBezTo>
                        <a:cubicBezTo>
                          <a:pt x="17540" y="139065"/>
                          <a:pt x="17540" y="139065"/>
                          <a:pt x="16587" y="139065"/>
                        </a:cubicBezTo>
                        <a:cubicBezTo>
                          <a:pt x="13730" y="140970"/>
                          <a:pt x="9920" y="142875"/>
                          <a:pt x="6110" y="143827"/>
                        </a:cubicBezTo>
                        <a:cubicBezTo>
                          <a:pt x="4205" y="143827"/>
                          <a:pt x="1347" y="144780"/>
                          <a:pt x="395" y="142875"/>
                        </a:cubicBezTo>
                        <a:cubicBezTo>
                          <a:pt x="-558" y="140970"/>
                          <a:pt x="395" y="140018"/>
                          <a:pt x="1347" y="138113"/>
                        </a:cubicBezTo>
                        <a:cubicBezTo>
                          <a:pt x="2300" y="136208"/>
                          <a:pt x="4205" y="134302"/>
                          <a:pt x="6110" y="133350"/>
                        </a:cubicBezTo>
                        <a:cubicBezTo>
                          <a:pt x="10872" y="128588"/>
                          <a:pt x="15635" y="124777"/>
                          <a:pt x="20397" y="120968"/>
                        </a:cubicBezTo>
                        <a:cubicBezTo>
                          <a:pt x="22302" y="119063"/>
                          <a:pt x="25160" y="118110"/>
                          <a:pt x="28017" y="117157"/>
                        </a:cubicBezTo>
                        <a:cubicBezTo>
                          <a:pt x="30875" y="116205"/>
                          <a:pt x="34685" y="114300"/>
                          <a:pt x="37542" y="113348"/>
                        </a:cubicBezTo>
                        <a:cubicBezTo>
                          <a:pt x="42305" y="111443"/>
                          <a:pt x="47067" y="110490"/>
                          <a:pt x="51830" y="109538"/>
                        </a:cubicBezTo>
                        <a:cubicBezTo>
                          <a:pt x="51830" y="109538"/>
                          <a:pt x="51830" y="109538"/>
                          <a:pt x="51830" y="109538"/>
                        </a:cubicBezTo>
                        <a:cubicBezTo>
                          <a:pt x="52782" y="104775"/>
                          <a:pt x="55640" y="100965"/>
                          <a:pt x="57545" y="97155"/>
                        </a:cubicBezTo>
                        <a:cubicBezTo>
                          <a:pt x="64212" y="84773"/>
                          <a:pt x="71832" y="73343"/>
                          <a:pt x="81357" y="62865"/>
                        </a:cubicBezTo>
                        <a:cubicBezTo>
                          <a:pt x="87072" y="55245"/>
                          <a:pt x="93740" y="48577"/>
                          <a:pt x="100407" y="41910"/>
                        </a:cubicBezTo>
                        <a:cubicBezTo>
                          <a:pt x="106122" y="36195"/>
                          <a:pt x="112790" y="31432"/>
                          <a:pt x="119457" y="26670"/>
                        </a:cubicBezTo>
                        <a:cubicBezTo>
                          <a:pt x="128982" y="20002"/>
                          <a:pt x="139460" y="13335"/>
                          <a:pt x="149937" y="7620"/>
                        </a:cubicBezTo>
                        <a:cubicBezTo>
                          <a:pt x="154700" y="5715"/>
                          <a:pt x="159462" y="2857"/>
                          <a:pt x="164225" y="952"/>
                        </a:cubicBezTo>
                        <a:cubicBezTo>
                          <a:pt x="165177" y="952"/>
                          <a:pt x="165177" y="0"/>
                          <a:pt x="166130" y="0"/>
                        </a:cubicBezTo>
                        <a:cubicBezTo>
                          <a:pt x="166130" y="0"/>
                          <a:pt x="166130" y="0"/>
                          <a:pt x="166130" y="0"/>
                        </a:cubicBezTo>
                        <a:cubicBezTo>
                          <a:pt x="167082" y="952"/>
                          <a:pt x="168987" y="1905"/>
                          <a:pt x="169940" y="2857"/>
                        </a:cubicBezTo>
                        <a:cubicBezTo>
                          <a:pt x="175655" y="6668"/>
                          <a:pt x="177560" y="11430"/>
                          <a:pt x="178512" y="16193"/>
                        </a:cubicBezTo>
                        <a:cubicBezTo>
                          <a:pt x="178512" y="16193"/>
                          <a:pt x="179465" y="16193"/>
                          <a:pt x="178512" y="16193"/>
                        </a:cubicBezTo>
                        <a:close/>
                      </a:path>
                    </a:pathLst>
                  </a:custGeom>
                  <a:solidFill>
                    <a:srgbClr val="A05627"/>
                  </a:solidFill>
                  <a:ln w="9525" cap="flat">
                    <a:noFill/>
                    <a:prstDash val="solid"/>
                    <a:miter/>
                  </a:ln>
                </p:spPr>
                <p:txBody>
                  <a:bodyPr rtlCol="0" anchor="ctr"/>
                  <a:lstStyle/>
                  <a:p>
                    <a:endParaRPr lang="en-US"/>
                  </a:p>
                </p:txBody>
              </p:sp>
            </p:grpSp>
            <p:grpSp>
              <p:nvGrpSpPr>
                <p:cNvPr id="3307" name="Graphic 4">
                  <a:extLst>
                    <a:ext uri="{FF2B5EF4-FFF2-40B4-BE49-F238E27FC236}">
                      <a16:creationId xmlns:a16="http://schemas.microsoft.com/office/drawing/2014/main" id="{BCAB73A2-6E13-49BE-B052-316009CB913B}"/>
                    </a:ext>
                  </a:extLst>
                </p:cNvPr>
                <p:cNvGrpSpPr/>
                <p:nvPr/>
              </p:nvGrpSpPr>
              <p:grpSpPr>
                <a:xfrm>
                  <a:off x="1156335" y="1009966"/>
                  <a:ext cx="45719" cy="47625"/>
                  <a:chOff x="1156335" y="1009966"/>
                  <a:chExt cx="45719" cy="47625"/>
                </a:xfrm>
                <a:solidFill>
                  <a:srgbClr val="A05627"/>
                </a:solidFill>
              </p:grpSpPr>
              <p:sp>
                <p:nvSpPr>
                  <p:cNvPr id="3308" name="Freeform: Shape 3307">
                    <a:extLst>
                      <a:ext uri="{FF2B5EF4-FFF2-40B4-BE49-F238E27FC236}">
                        <a16:creationId xmlns:a16="http://schemas.microsoft.com/office/drawing/2014/main" id="{EF1A2480-2ECD-4C2B-8B54-D4A296E4AFF7}"/>
                      </a:ext>
                    </a:extLst>
                  </p:cNvPr>
                  <p:cNvSpPr/>
                  <p:nvPr/>
                </p:nvSpPr>
                <p:spPr>
                  <a:xfrm>
                    <a:off x="1166812" y="1020444"/>
                    <a:ext cx="35242" cy="37147"/>
                  </a:xfrm>
                  <a:custGeom>
                    <a:avLst/>
                    <a:gdLst>
                      <a:gd name="connsiteX0" fmla="*/ 35242 w 35242"/>
                      <a:gd name="connsiteY0" fmla="*/ 0 h 37147"/>
                      <a:gd name="connsiteX1" fmla="*/ 33338 w 35242"/>
                      <a:gd name="connsiteY1" fmla="*/ 952 h 37147"/>
                      <a:gd name="connsiteX2" fmla="*/ 28575 w 35242"/>
                      <a:gd name="connsiteY2" fmla="*/ 3810 h 37147"/>
                      <a:gd name="connsiteX3" fmla="*/ 20955 w 35242"/>
                      <a:gd name="connsiteY3" fmla="*/ 8572 h 37147"/>
                      <a:gd name="connsiteX4" fmla="*/ 17145 w 35242"/>
                      <a:gd name="connsiteY4" fmla="*/ 11430 h 37147"/>
                      <a:gd name="connsiteX5" fmla="*/ 13335 w 35242"/>
                      <a:gd name="connsiteY5" fmla="*/ 14288 h 37147"/>
                      <a:gd name="connsiteX6" fmla="*/ 9525 w 35242"/>
                      <a:gd name="connsiteY6" fmla="*/ 17145 h 37147"/>
                      <a:gd name="connsiteX7" fmla="*/ 5715 w 35242"/>
                      <a:gd name="connsiteY7" fmla="*/ 20955 h 37147"/>
                      <a:gd name="connsiteX8" fmla="*/ 2858 w 35242"/>
                      <a:gd name="connsiteY8" fmla="*/ 24765 h 37147"/>
                      <a:gd name="connsiteX9" fmla="*/ 952 w 35242"/>
                      <a:gd name="connsiteY9" fmla="*/ 28575 h 37147"/>
                      <a:gd name="connsiteX10" fmla="*/ 0 w 35242"/>
                      <a:gd name="connsiteY10" fmla="*/ 31432 h 37147"/>
                      <a:gd name="connsiteX11" fmla="*/ 0 w 35242"/>
                      <a:gd name="connsiteY11" fmla="*/ 34290 h 37147"/>
                      <a:gd name="connsiteX12" fmla="*/ 0 w 35242"/>
                      <a:gd name="connsiteY12" fmla="*/ 35242 h 37147"/>
                      <a:gd name="connsiteX13" fmla="*/ 0 w 35242"/>
                      <a:gd name="connsiteY13" fmla="*/ 36195 h 37147"/>
                      <a:gd name="connsiteX14" fmla="*/ 0 w 35242"/>
                      <a:gd name="connsiteY14" fmla="*/ 37147 h 37147"/>
                      <a:gd name="connsiteX15" fmla="*/ 0 w 35242"/>
                      <a:gd name="connsiteY15" fmla="*/ 36195 h 37147"/>
                      <a:gd name="connsiteX16" fmla="*/ 0 w 35242"/>
                      <a:gd name="connsiteY16" fmla="*/ 35242 h 37147"/>
                      <a:gd name="connsiteX17" fmla="*/ 0 w 35242"/>
                      <a:gd name="connsiteY17" fmla="*/ 34290 h 37147"/>
                      <a:gd name="connsiteX18" fmla="*/ 0 w 35242"/>
                      <a:gd name="connsiteY18" fmla="*/ 31432 h 37147"/>
                      <a:gd name="connsiteX19" fmla="*/ 952 w 35242"/>
                      <a:gd name="connsiteY19" fmla="*/ 27622 h 37147"/>
                      <a:gd name="connsiteX20" fmla="*/ 5715 w 35242"/>
                      <a:gd name="connsiteY20" fmla="*/ 20002 h 37147"/>
                      <a:gd name="connsiteX21" fmla="*/ 9525 w 35242"/>
                      <a:gd name="connsiteY21" fmla="*/ 16192 h 37147"/>
                      <a:gd name="connsiteX22" fmla="*/ 13335 w 35242"/>
                      <a:gd name="connsiteY22" fmla="*/ 12382 h 37147"/>
                      <a:gd name="connsiteX23" fmla="*/ 17145 w 35242"/>
                      <a:gd name="connsiteY23" fmla="*/ 9525 h 37147"/>
                      <a:gd name="connsiteX24" fmla="*/ 20955 w 35242"/>
                      <a:gd name="connsiteY24" fmla="*/ 6667 h 37147"/>
                      <a:gd name="connsiteX25" fmla="*/ 24765 w 35242"/>
                      <a:gd name="connsiteY25" fmla="*/ 4763 h 37147"/>
                      <a:gd name="connsiteX26" fmla="*/ 28575 w 35242"/>
                      <a:gd name="connsiteY26" fmla="*/ 2857 h 37147"/>
                      <a:gd name="connsiteX27" fmla="*/ 34290 w 35242"/>
                      <a:gd name="connsiteY27" fmla="*/ 0 h 37147"/>
                      <a:gd name="connsiteX28" fmla="*/ 35242 w 35242"/>
                      <a:gd name="connsiteY28"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42" h="37147">
                        <a:moveTo>
                          <a:pt x="35242" y="0"/>
                        </a:moveTo>
                        <a:cubicBezTo>
                          <a:pt x="35242" y="0"/>
                          <a:pt x="34290" y="0"/>
                          <a:pt x="33338" y="952"/>
                        </a:cubicBezTo>
                        <a:cubicBezTo>
                          <a:pt x="32385" y="1905"/>
                          <a:pt x="30480" y="2857"/>
                          <a:pt x="28575" y="3810"/>
                        </a:cubicBezTo>
                        <a:cubicBezTo>
                          <a:pt x="26670" y="4763"/>
                          <a:pt x="23813" y="6667"/>
                          <a:pt x="20955" y="8572"/>
                        </a:cubicBezTo>
                        <a:cubicBezTo>
                          <a:pt x="20002" y="9525"/>
                          <a:pt x="18098" y="10477"/>
                          <a:pt x="17145" y="11430"/>
                        </a:cubicBezTo>
                        <a:cubicBezTo>
                          <a:pt x="16192" y="12382"/>
                          <a:pt x="14288" y="13335"/>
                          <a:pt x="13335" y="14288"/>
                        </a:cubicBezTo>
                        <a:cubicBezTo>
                          <a:pt x="12383" y="15240"/>
                          <a:pt x="10477" y="16192"/>
                          <a:pt x="9525" y="17145"/>
                        </a:cubicBezTo>
                        <a:cubicBezTo>
                          <a:pt x="8573" y="18097"/>
                          <a:pt x="7620" y="19050"/>
                          <a:pt x="5715" y="20955"/>
                        </a:cubicBezTo>
                        <a:cubicBezTo>
                          <a:pt x="4763" y="21907"/>
                          <a:pt x="3810" y="22860"/>
                          <a:pt x="2858" y="24765"/>
                        </a:cubicBezTo>
                        <a:cubicBezTo>
                          <a:pt x="1905" y="25717"/>
                          <a:pt x="952" y="26670"/>
                          <a:pt x="952" y="28575"/>
                        </a:cubicBezTo>
                        <a:cubicBezTo>
                          <a:pt x="0" y="29527"/>
                          <a:pt x="0" y="30480"/>
                          <a:pt x="0" y="31432"/>
                        </a:cubicBezTo>
                        <a:cubicBezTo>
                          <a:pt x="0" y="32385"/>
                          <a:pt x="0" y="33338"/>
                          <a:pt x="0" y="34290"/>
                        </a:cubicBezTo>
                        <a:cubicBezTo>
                          <a:pt x="0" y="34290"/>
                          <a:pt x="0" y="35242"/>
                          <a:pt x="0" y="35242"/>
                        </a:cubicBezTo>
                        <a:cubicBezTo>
                          <a:pt x="0" y="35242"/>
                          <a:pt x="0" y="36195"/>
                          <a:pt x="0" y="36195"/>
                        </a:cubicBezTo>
                        <a:cubicBezTo>
                          <a:pt x="0" y="36195"/>
                          <a:pt x="0" y="37147"/>
                          <a:pt x="0" y="37147"/>
                        </a:cubicBezTo>
                        <a:cubicBezTo>
                          <a:pt x="0" y="37147"/>
                          <a:pt x="0" y="37147"/>
                          <a:pt x="0" y="36195"/>
                        </a:cubicBezTo>
                        <a:cubicBezTo>
                          <a:pt x="0" y="36195"/>
                          <a:pt x="0" y="36195"/>
                          <a:pt x="0" y="35242"/>
                        </a:cubicBezTo>
                        <a:cubicBezTo>
                          <a:pt x="0" y="35242"/>
                          <a:pt x="0" y="34290"/>
                          <a:pt x="0" y="34290"/>
                        </a:cubicBezTo>
                        <a:cubicBezTo>
                          <a:pt x="0" y="33338"/>
                          <a:pt x="0" y="32385"/>
                          <a:pt x="0" y="31432"/>
                        </a:cubicBezTo>
                        <a:cubicBezTo>
                          <a:pt x="0" y="30480"/>
                          <a:pt x="0" y="29527"/>
                          <a:pt x="952" y="27622"/>
                        </a:cubicBezTo>
                        <a:cubicBezTo>
                          <a:pt x="1905" y="24765"/>
                          <a:pt x="3810" y="22860"/>
                          <a:pt x="5715" y="20002"/>
                        </a:cubicBezTo>
                        <a:cubicBezTo>
                          <a:pt x="6667" y="19050"/>
                          <a:pt x="7620" y="17145"/>
                          <a:pt x="9525" y="16192"/>
                        </a:cubicBezTo>
                        <a:cubicBezTo>
                          <a:pt x="10477" y="15240"/>
                          <a:pt x="12383" y="14288"/>
                          <a:pt x="13335" y="12382"/>
                        </a:cubicBezTo>
                        <a:cubicBezTo>
                          <a:pt x="14288" y="11430"/>
                          <a:pt x="16192" y="10477"/>
                          <a:pt x="17145" y="9525"/>
                        </a:cubicBezTo>
                        <a:cubicBezTo>
                          <a:pt x="18098" y="8572"/>
                          <a:pt x="20002" y="7620"/>
                          <a:pt x="20955" y="6667"/>
                        </a:cubicBezTo>
                        <a:cubicBezTo>
                          <a:pt x="21908" y="5715"/>
                          <a:pt x="23813" y="4763"/>
                          <a:pt x="24765" y="4763"/>
                        </a:cubicBezTo>
                        <a:cubicBezTo>
                          <a:pt x="25717" y="3810"/>
                          <a:pt x="27623" y="3810"/>
                          <a:pt x="28575" y="2857"/>
                        </a:cubicBezTo>
                        <a:cubicBezTo>
                          <a:pt x="30480" y="1905"/>
                          <a:pt x="32385" y="952"/>
                          <a:pt x="34290" y="0"/>
                        </a:cubicBezTo>
                        <a:cubicBezTo>
                          <a:pt x="35242" y="952"/>
                          <a:pt x="35242" y="0"/>
                          <a:pt x="35242" y="0"/>
                        </a:cubicBezTo>
                        <a:close/>
                      </a:path>
                    </a:pathLst>
                  </a:custGeom>
                  <a:solidFill>
                    <a:srgbClr val="A05627"/>
                  </a:solidFill>
                  <a:ln w="9525" cap="flat">
                    <a:noFill/>
                    <a:prstDash val="solid"/>
                    <a:miter/>
                  </a:ln>
                </p:spPr>
                <p:txBody>
                  <a:bodyPr rtlCol="0" anchor="ctr"/>
                  <a:lstStyle/>
                  <a:p>
                    <a:endParaRPr lang="en-US"/>
                  </a:p>
                </p:txBody>
              </p:sp>
              <p:sp>
                <p:nvSpPr>
                  <p:cNvPr id="3309" name="Freeform: Shape 3308">
                    <a:extLst>
                      <a:ext uri="{FF2B5EF4-FFF2-40B4-BE49-F238E27FC236}">
                        <a16:creationId xmlns:a16="http://schemas.microsoft.com/office/drawing/2014/main" id="{68D02CA6-D0D5-447B-AB57-78BE6BEB083C}"/>
                      </a:ext>
                    </a:extLst>
                  </p:cNvPr>
                  <p:cNvSpPr/>
                  <p:nvPr/>
                </p:nvSpPr>
                <p:spPr>
                  <a:xfrm>
                    <a:off x="1158239" y="1015682"/>
                    <a:ext cx="30480" cy="38100"/>
                  </a:xfrm>
                  <a:custGeom>
                    <a:avLst/>
                    <a:gdLst>
                      <a:gd name="connsiteX0" fmla="*/ 30480 w 30480"/>
                      <a:gd name="connsiteY0" fmla="*/ 0 h 38100"/>
                      <a:gd name="connsiteX1" fmla="*/ 28575 w 30480"/>
                      <a:gd name="connsiteY1" fmla="*/ 952 h 38100"/>
                      <a:gd name="connsiteX2" fmla="*/ 23813 w 30480"/>
                      <a:gd name="connsiteY2" fmla="*/ 3810 h 38100"/>
                      <a:gd name="connsiteX3" fmla="*/ 20002 w 30480"/>
                      <a:gd name="connsiteY3" fmla="*/ 5715 h 38100"/>
                      <a:gd name="connsiteX4" fmla="*/ 16193 w 30480"/>
                      <a:gd name="connsiteY4" fmla="*/ 7620 h 38100"/>
                      <a:gd name="connsiteX5" fmla="*/ 12383 w 30480"/>
                      <a:gd name="connsiteY5" fmla="*/ 10477 h 38100"/>
                      <a:gd name="connsiteX6" fmla="*/ 12383 w 30480"/>
                      <a:gd name="connsiteY6" fmla="*/ 10477 h 38100"/>
                      <a:gd name="connsiteX7" fmla="*/ 12383 w 30480"/>
                      <a:gd name="connsiteY7" fmla="*/ 10477 h 38100"/>
                      <a:gd name="connsiteX8" fmla="*/ 11430 w 30480"/>
                      <a:gd name="connsiteY8" fmla="*/ 11430 h 38100"/>
                      <a:gd name="connsiteX9" fmla="*/ 10477 w 30480"/>
                      <a:gd name="connsiteY9" fmla="*/ 13335 h 38100"/>
                      <a:gd name="connsiteX10" fmla="*/ 5715 w 30480"/>
                      <a:gd name="connsiteY10" fmla="*/ 21907 h 38100"/>
                      <a:gd name="connsiteX11" fmla="*/ 1905 w 30480"/>
                      <a:gd name="connsiteY11" fmla="*/ 29527 h 38100"/>
                      <a:gd name="connsiteX12" fmla="*/ 0 w 30480"/>
                      <a:gd name="connsiteY12" fmla="*/ 35242 h 38100"/>
                      <a:gd name="connsiteX13" fmla="*/ 0 w 30480"/>
                      <a:gd name="connsiteY13" fmla="*/ 37147 h 38100"/>
                      <a:gd name="connsiteX14" fmla="*/ 0 w 30480"/>
                      <a:gd name="connsiteY14" fmla="*/ 38100 h 38100"/>
                      <a:gd name="connsiteX15" fmla="*/ 0 w 30480"/>
                      <a:gd name="connsiteY15" fmla="*/ 36195 h 38100"/>
                      <a:gd name="connsiteX16" fmla="*/ 952 w 30480"/>
                      <a:gd name="connsiteY16" fmla="*/ 33338 h 38100"/>
                      <a:gd name="connsiteX17" fmla="*/ 1905 w 30480"/>
                      <a:gd name="connsiteY17" fmla="*/ 30480 h 38100"/>
                      <a:gd name="connsiteX18" fmla="*/ 4763 w 30480"/>
                      <a:gd name="connsiteY18" fmla="*/ 22860 h 38100"/>
                      <a:gd name="connsiteX19" fmla="*/ 6668 w 30480"/>
                      <a:gd name="connsiteY19" fmla="*/ 18097 h 38100"/>
                      <a:gd name="connsiteX20" fmla="*/ 8573 w 30480"/>
                      <a:gd name="connsiteY20" fmla="*/ 13335 h 38100"/>
                      <a:gd name="connsiteX21" fmla="*/ 9525 w 30480"/>
                      <a:gd name="connsiteY21" fmla="*/ 11430 h 38100"/>
                      <a:gd name="connsiteX22" fmla="*/ 10477 w 30480"/>
                      <a:gd name="connsiteY22" fmla="*/ 10477 h 38100"/>
                      <a:gd name="connsiteX23" fmla="*/ 10477 w 30480"/>
                      <a:gd name="connsiteY23" fmla="*/ 9525 h 38100"/>
                      <a:gd name="connsiteX24" fmla="*/ 11430 w 30480"/>
                      <a:gd name="connsiteY24" fmla="*/ 9525 h 38100"/>
                      <a:gd name="connsiteX25" fmla="*/ 15240 w 30480"/>
                      <a:gd name="connsiteY25" fmla="*/ 6667 h 38100"/>
                      <a:gd name="connsiteX26" fmla="*/ 22860 w 30480"/>
                      <a:gd name="connsiteY26" fmla="*/ 2857 h 38100"/>
                      <a:gd name="connsiteX27" fmla="*/ 28575 w 30480"/>
                      <a:gd name="connsiteY27" fmla="*/ 952 h 38100"/>
                      <a:gd name="connsiteX28" fmla="*/ 30480 w 30480"/>
                      <a:gd name="connsiteY2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480" h="38100">
                        <a:moveTo>
                          <a:pt x="30480" y="0"/>
                        </a:moveTo>
                        <a:cubicBezTo>
                          <a:pt x="30480" y="0"/>
                          <a:pt x="29527" y="0"/>
                          <a:pt x="28575" y="952"/>
                        </a:cubicBezTo>
                        <a:cubicBezTo>
                          <a:pt x="27623" y="1905"/>
                          <a:pt x="25718" y="2857"/>
                          <a:pt x="23813" y="3810"/>
                        </a:cubicBezTo>
                        <a:cubicBezTo>
                          <a:pt x="22860" y="4763"/>
                          <a:pt x="21908" y="4763"/>
                          <a:pt x="20002" y="5715"/>
                        </a:cubicBezTo>
                        <a:cubicBezTo>
                          <a:pt x="19050" y="6667"/>
                          <a:pt x="17145" y="7620"/>
                          <a:pt x="16193" y="7620"/>
                        </a:cubicBezTo>
                        <a:cubicBezTo>
                          <a:pt x="15240" y="8572"/>
                          <a:pt x="13335" y="9525"/>
                          <a:pt x="12383" y="10477"/>
                        </a:cubicBezTo>
                        <a:lnTo>
                          <a:pt x="12383" y="10477"/>
                        </a:lnTo>
                        <a:cubicBezTo>
                          <a:pt x="12383" y="10477"/>
                          <a:pt x="12383" y="10477"/>
                          <a:pt x="12383" y="10477"/>
                        </a:cubicBezTo>
                        <a:cubicBezTo>
                          <a:pt x="12383" y="10477"/>
                          <a:pt x="12383" y="11430"/>
                          <a:pt x="11430" y="11430"/>
                        </a:cubicBezTo>
                        <a:cubicBezTo>
                          <a:pt x="11430" y="12382"/>
                          <a:pt x="10477" y="12382"/>
                          <a:pt x="10477" y="13335"/>
                        </a:cubicBezTo>
                        <a:cubicBezTo>
                          <a:pt x="8573" y="16192"/>
                          <a:pt x="7620" y="19050"/>
                          <a:pt x="5715" y="21907"/>
                        </a:cubicBezTo>
                        <a:cubicBezTo>
                          <a:pt x="4763" y="24765"/>
                          <a:pt x="2858" y="27622"/>
                          <a:pt x="1905" y="29527"/>
                        </a:cubicBezTo>
                        <a:cubicBezTo>
                          <a:pt x="952" y="31432"/>
                          <a:pt x="0" y="33338"/>
                          <a:pt x="0" y="35242"/>
                        </a:cubicBezTo>
                        <a:cubicBezTo>
                          <a:pt x="0" y="36195"/>
                          <a:pt x="0" y="36195"/>
                          <a:pt x="0" y="37147"/>
                        </a:cubicBezTo>
                        <a:cubicBezTo>
                          <a:pt x="0" y="37147"/>
                          <a:pt x="0" y="38100"/>
                          <a:pt x="0" y="38100"/>
                        </a:cubicBezTo>
                        <a:cubicBezTo>
                          <a:pt x="0" y="38100"/>
                          <a:pt x="0" y="37147"/>
                          <a:pt x="0" y="36195"/>
                        </a:cubicBezTo>
                        <a:cubicBezTo>
                          <a:pt x="0" y="35242"/>
                          <a:pt x="0" y="34290"/>
                          <a:pt x="952" y="33338"/>
                        </a:cubicBezTo>
                        <a:cubicBezTo>
                          <a:pt x="952" y="32385"/>
                          <a:pt x="1905" y="31432"/>
                          <a:pt x="1905" y="30480"/>
                        </a:cubicBezTo>
                        <a:cubicBezTo>
                          <a:pt x="2858" y="28575"/>
                          <a:pt x="3810" y="25717"/>
                          <a:pt x="4763" y="22860"/>
                        </a:cubicBezTo>
                        <a:cubicBezTo>
                          <a:pt x="5715" y="21907"/>
                          <a:pt x="5715" y="20002"/>
                          <a:pt x="6668" y="18097"/>
                        </a:cubicBezTo>
                        <a:cubicBezTo>
                          <a:pt x="7620" y="16192"/>
                          <a:pt x="8573" y="15240"/>
                          <a:pt x="8573" y="13335"/>
                        </a:cubicBezTo>
                        <a:cubicBezTo>
                          <a:pt x="8573" y="12382"/>
                          <a:pt x="9525" y="12382"/>
                          <a:pt x="9525" y="11430"/>
                        </a:cubicBezTo>
                        <a:cubicBezTo>
                          <a:pt x="9525" y="11430"/>
                          <a:pt x="10477" y="10477"/>
                          <a:pt x="10477" y="10477"/>
                        </a:cubicBezTo>
                        <a:cubicBezTo>
                          <a:pt x="10477" y="10477"/>
                          <a:pt x="10477" y="10477"/>
                          <a:pt x="10477" y="9525"/>
                        </a:cubicBezTo>
                        <a:lnTo>
                          <a:pt x="11430" y="9525"/>
                        </a:lnTo>
                        <a:cubicBezTo>
                          <a:pt x="12383" y="8572"/>
                          <a:pt x="14288" y="7620"/>
                          <a:pt x="15240" y="6667"/>
                        </a:cubicBezTo>
                        <a:cubicBezTo>
                          <a:pt x="18098" y="4763"/>
                          <a:pt x="20955" y="3810"/>
                          <a:pt x="22860" y="2857"/>
                        </a:cubicBezTo>
                        <a:cubicBezTo>
                          <a:pt x="24765" y="1905"/>
                          <a:pt x="26670" y="952"/>
                          <a:pt x="28575" y="952"/>
                        </a:cubicBezTo>
                        <a:cubicBezTo>
                          <a:pt x="29527" y="0"/>
                          <a:pt x="30480" y="0"/>
                          <a:pt x="30480" y="0"/>
                        </a:cubicBezTo>
                        <a:close/>
                      </a:path>
                    </a:pathLst>
                  </a:custGeom>
                  <a:solidFill>
                    <a:srgbClr val="A05627"/>
                  </a:solidFill>
                  <a:ln w="9525" cap="flat">
                    <a:noFill/>
                    <a:prstDash val="solid"/>
                    <a:miter/>
                  </a:ln>
                </p:spPr>
                <p:txBody>
                  <a:bodyPr rtlCol="0" anchor="ctr"/>
                  <a:lstStyle/>
                  <a:p>
                    <a:endParaRPr lang="en-US"/>
                  </a:p>
                </p:txBody>
              </p:sp>
              <p:sp>
                <p:nvSpPr>
                  <p:cNvPr id="3310" name="Freeform: Shape 3309">
                    <a:extLst>
                      <a:ext uri="{FF2B5EF4-FFF2-40B4-BE49-F238E27FC236}">
                        <a16:creationId xmlns:a16="http://schemas.microsoft.com/office/drawing/2014/main" id="{8B76461C-D042-4DBF-ABC1-FFCEEB9C0EBB}"/>
                      </a:ext>
                    </a:extLst>
                  </p:cNvPr>
                  <p:cNvSpPr/>
                  <p:nvPr/>
                </p:nvSpPr>
                <p:spPr>
                  <a:xfrm>
                    <a:off x="1156335" y="1009966"/>
                    <a:ext cx="23812" cy="30480"/>
                  </a:xfrm>
                  <a:custGeom>
                    <a:avLst/>
                    <a:gdLst>
                      <a:gd name="connsiteX0" fmla="*/ 23813 w 23812"/>
                      <a:gd name="connsiteY0" fmla="*/ 953 h 30480"/>
                      <a:gd name="connsiteX1" fmla="*/ 22860 w 23812"/>
                      <a:gd name="connsiteY1" fmla="*/ 1905 h 30480"/>
                      <a:gd name="connsiteX2" fmla="*/ 19050 w 23812"/>
                      <a:gd name="connsiteY2" fmla="*/ 4763 h 30480"/>
                      <a:gd name="connsiteX3" fmla="*/ 14288 w 23812"/>
                      <a:gd name="connsiteY3" fmla="*/ 8573 h 30480"/>
                      <a:gd name="connsiteX4" fmla="*/ 11430 w 23812"/>
                      <a:gd name="connsiteY4" fmla="*/ 10478 h 30480"/>
                      <a:gd name="connsiteX5" fmla="*/ 9525 w 23812"/>
                      <a:gd name="connsiteY5" fmla="*/ 13335 h 30480"/>
                      <a:gd name="connsiteX6" fmla="*/ 7620 w 23812"/>
                      <a:gd name="connsiteY6" fmla="*/ 16193 h 30480"/>
                      <a:gd name="connsiteX7" fmla="*/ 5715 w 23812"/>
                      <a:gd name="connsiteY7" fmla="*/ 19050 h 30480"/>
                      <a:gd name="connsiteX8" fmla="*/ 2857 w 23812"/>
                      <a:gd name="connsiteY8" fmla="*/ 24765 h 30480"/>
                      <a:gd name="connsiteX9" fmla="*/ 952 w 23812"/>
                      <a:gd name="connsiteY9" fmla="*/ 28575 h 30480"/>
                      <a:gd name="connsiteX10" fmla="*/ 0 w 23812"/>
                      <a:gd name="connsiteY10" fmla="*/ 30480 h 30480"/>
                      <a:gd name="connsiteX11" fmla="*/ 952 w 23812"/>
                      <a:gd name="connsiteY11" fmla="*/ 23813 h 30480"/>
                      <a:gd name="connsiteX12" fmla="*/ 2857 w 23812"/>
                      <a:gd name="connsiteY12" fmla="*/ 17145 h 30480"/>
                      <a:gd name="connsiteX13" fmla="*/ 6667 w 23812"/>
                      <a:gd name="connsiteY13" fmla="*/ 10478 h 30480"/>
                      <a:gd name="connsiteX14" fmla="*/ 9525 w 23812"/>
                      <a:gd name="connsiteY14" fmla="*/ 7620 h 30480"/>
                      <a:gd name="connsiteX15" fmla="*/ 12382 w 23812"/>
                      <a:gd name="connsiteY15" fmla="*/ 5715 h 30480"/>
                      <a:gd name="connsiteX16" fmla="*/ 18098 w 23812"/>
                      <a:gd name="connsiteY16" fmla="*/ 1905 h 30480"/>
                      <a:gd name="connsiteX17" fmla="*/ 21907 w 23812"/>
                      <a:gd name="connsiteY17" fmla="*/ 0 h 30480"/>
                      <a:gd name="connsiteX18" fmla="*/ 23813 w 23812"/>
                      <a:gd name="connsiteY18" fmla="*/ 953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12" h="30480">
                        <a:moveTo>
                          <a:pt x="23813" y="953"/>
                        </a:moveTo>
                        <a:cubicBezTo>
                          <a:pt x="23813" y="953"/>
                          <a:pt x="22860" y="953"/>
                          <a:pt x="22860" y="1905"/>
                        </a:cubicBezTo>
                        <a:cubicBezTo>
                          <a:pt x="21907" y="2857"/>
                          <a:pt x="20955" y="3810"/>
                          <a:pt x="19050" y="4763"/>
                        </a:cubicBezTo>
                        <a:cubicBezTo>
                          <a:pt x="17145" y="5715"/>
                          <a:pt x="16192" y="7620"/>
                          <a:pt x="14288" y="8573"/>
                        </a:cubicBezTo>
                        <a:cubicBezTo>
                          <a:pt x="13335" y="9525"/>
                          <a:pt x="12382" y="9525"/>
                          <a:pt x="11430" y="10478"/>
                        </a:cubicBezTo>
                        <a:cubicBezTo>
                          <a:pt x="10477" y="11430"/>
                          <a:pt x="9525" y="12382"/>
                          <a:pt x="9525" y="13335"/>
                        </a:cubicBezTo>
                        <a:cubicBezTo>
                          <a:pt x="8573" y="14288"/>
                          <a:pt x="8573" y="15240"/>
                          <a:pt x="7620" y="16193"/>
                        </a:cubicBezTo>
                        <a:cubicBezTo>
                          <a:pt x="6667" y="17145"/>
                          <a:pt x="6667" y="18098"/>
                          <a:pt x="5715" y="19050"/>
                        </a:cubicBezTo>
                        <a:cubicBezTo>
                          <a:pt x="4763" y="20955"/>
                          <a:pt x="3810" y="22860"/>
                          <a:pt x="2857" y="24765"/>
                        </a:cubicBezTo>
                        <a:cubicBezTo>
                          <a:pt x="1905" y="26670"/>
                          <a:pt x="1905" y="27623"/>
                          <a:pt x="952" y="28575"/>
                        </a:cubicBezTo>
                        <a:cubicBezTo>
                          <a:pt x="952" y="29528"/>
                          <a:pt x="0" y="30480"/>
                          <a:pt x="0" y="30480"/>
                        </a:cubicBezTo>
                        <a:cubicBezTo>
                          <a:pt x="0" y="30480"/>
                          <a:pt x="0" y="27623"/>
                          <a:pt x="952" y="23813"/>
                        </a:cubicBezTo>
                        <a:cubicBezTo>
                          <a:pt x="952" y="21907"/>
                          <a:pt x="1905" y="20003"/>
                          <a:pt x="2857" y="17145"/>
                        </a:cubicBezTo>
                        <a:cubicBezTo>
                          <a:pt x="3810" y="15240"/>
                          <a:pt x="4763" y="12382"/>
                          <a:pt x="6667" y="10478"/>
                        </a:cubicBezTo>
                        <a:cubicBezTo>
                          <a:pt x="7620" y="9525"/>
                          <a:pt x="8573" y="8573"/>
                          <a:pt x="9525" y="7620"/>
                        </a:cubicBezTo>
                        <a:cubicBezTo>
                          <a:pt x="10477" y="6668"/>
                          <a:pt x="11430" y="6668"/>
                          <a:pt x="12382" y="5715"/>
                        </a:cubicBezTo>
                        <a:cubicBezTo>
                          <a:pt x="14288" y="4763"/>
                          <a:pt x="16192" y="2857"/>
                          <a:pt x="18098" y="1905"/>
                        </a:cubicBezTo>
                        <a:cubicBezTo>
                          <a:pt x="20002" y="953"/>
                          <a:pt x="20955" y="0"/>
                          <a:pt x="21907" y="0"/>
                        </a:cubicBezTo>
                        <a:cubicBezTo>
                          <a:pt x="22860" y="953"/>
                          <a:pt x="23813" y="953"/>
                          <a:pt x="23813" y="953"/>
                        </a:cubicBezTo>
                        <a:close/>
                      </a:path>
                    </a:pathLst>
                  </a:custGeom>
                  <a:solidFill>
                    <a:srgbClr val="A05627"/>
                  </a:solidFill>
                  <a:ln w="9525" cap="flat">
                    <a:noFill/>
                    <a:prstDash val="solid"/>
                    <a:miter/>
                  </a:ln>
                </p:spPr>
                <p:txBody>
                  <a:bodyPr rtlCol="0" anchor="ctr"/>
                  <a:lstStyle/>
                  <a:p>
                    <a:endParaRPr lang="en-US"/>
                  </a:p>
                </p:txBody>
              </p:sp>
            </p:grpSp>
          </p:grpSp>
          <p:sp>
            <p:nvSpPr>
              <p:cNvPr id="3311" name="Freeform: Shape 3310">
                <a:extLst>
                  <a:ext uri="{FF2B5EF4-FFF2-40B4-BE49-F238E27FC236}">
                    <a16:creationId xmlns:a16="http://schemas.microsoft.com/office/drawing/2014/main" id="{11D6118A-86B9-4039-8DB8-F15B517BDAFA}"/>
                  </a:ext>
                </a:extLst>
              </p:cNvPr>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 name="connsiteX22" fmla="*/ 109655 w 180139"/>
                  <a:gd name="connsiteY22" fmla="*/ 65723 h 167251"/>
                  <a:gd name="connsiteX23" fmla="*/ 68697 w 180139"/>
                  <a:gd name="connsiteY23" fmla="*/ 111443 h 167251"/>
                  <a:gd name="connsiteX24" fmla="*/ 86795 w 180139"/>
                  <a:gd name="connsiteY24" fmla="*/ 122873 h 167251"/>
                  <a:gd name="connsiteX25" fmla="*/ 96320 w 180139"/>
                  <a:gd name="connsiteY25" fmla="*/ 140970 h 167251"/>
                  <a:gd name="connsiteX26" fmla="*/ 80127 w 180139"/>
                  <a:gd name="connsiteY26" fmla="*/ 133350 h 167251"/>
                  <a:gd name="connsiteX27" fmla="*/ 56315 w 180139"/>
                  <a:gd name="connsiteY27" fmla="*/ 139065 h 167251"/>
                  <a:gd name="connsiteX28" fmla="*/ 31550 w 180139"/>
                  <a:gd name="connsiteY28" fmla="*/ 157163 h 167251"/>
                  <a:gd name="connsiteX29" fmla="*/ 23930 w 180139"/>
                  <a:gd name="connsiteY29" fmla="*/ 156210 h 167251"/>
                  <a:gd name="connsiteX30" fmla="*/ 53457 w 180139"/>
                  <a:gd name="connsiteY30" fmla="*/ 130493 h 167251"/>
                  <a:gd name="connsiteX31" fmla="*/ 32502 w 180139"/>
                  <a:gd name="connsiteY31" fmla="*/ 139065 h 167251"/>
                  <a:gd name="connsiteX32" fmla="*/ 21072 w 180139"/>
                  <a:gd name="connsiteY32" fmla="*/ 154305 h 167251"/>
                  <a:gd name="connsiteX33" fmla="*/ 16310 w 180139"/>
                  <a:gd name="connsiteY33" fmla="*/ 152400 h 167251"/>
                  <a:gd name="connsiteX34" fmla="*/ 26787 w 180139"/>
                  <a:gd name="connsiteY34" fmla="*/ 132398 h 167251"/>
                  <a:gd name="connsiteX35" fmla="*/ 42027 w 180139"/>
                  <a:gd name="connsiteY35" fmla="*/ 122873 h 167251"/>
                  <a:gd name="connsiteX36" fmla="*/ 24882 w 180139"/>
                  <a:gd name="connsiteY36" fmla="*/ 129540 h 167251"/>
                  <a:gd name="connsiteX37" fmla="*/ 18215 w 180139"/>
                  <a:gd name="connsiteY37" fmla="*/ 141923 h 167251"/>
                  <a:gd name="connsiteX38" fmla="*/ 18215 w 180139"/>
                  <a:gd name="connsiteY38" fmla="*/ 132398 h 167251"/>
                  <a:gd name="connsiteX39" fmla="*/ 33455 w 180139"/>
                  <a:gd name="connsiteY39" fmla="*/ 119063 h 167251"/>
                  <a:gd name="connsiteX40" fmla="*/ 16310 w 180139"/>
                  <a:gd name="connsiteY40" fmla="*/ 128588 h 167251"/>
                  <a:gd name="connsiteX41" fmla="*/ 2975 w 180139"/>
                  <a:gd name="connsiteY41" fmla="*/ 140970 h 167251"/>
                  <a:gd name="connsiteX42" fmla="*/ 18215 w 180139"/>
                  <a:gd name="connsiteY42" fmla="*/ 121920 h 167251"/>
                  <a:gd name="connsiteX43" fmla="*/ 55362 w 180139"/>
                  <a:gd name="connsiteY43" fmla="*/ 109538 h 167251"/>
                  <a:gd name="connsiteX44" fmla="*/ 57267 w 180139"/>
                  <a:gd name="connsiteY44" fmla="*/ 100013 h 167251"/>
                  <a:gd name="connsiteX45" fmla="*/ 82032 w 180139"/>
                  <a:gd name="connsiteY45" fmla="*/ 61913 h 167251"/>
                  <a:gd name="connsiteX46" fmla="*/ 165852 w 180139"/>
                  <a:gd name="connsiteY46" fmla="*/ 9525 h 167251"/>
                  <a:gd name="connsiteX47" fmla="*/ 109655 w 180139"/>
                  <a:gd name="connsiteY47" fmla="*/ 6572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moveTo>
                      <a:pt x="109655" y="65723"/>
                    </a:moveTo>
                    <a:cubicBezTo>
                      <a:pt x="77270" y="94298"/>
                      <a:pt x="70602" y="106680"/>
                      <a:pt x="68697" y="111443"/>
                    </a:cubicBezTo>
                    <a:cubicBezTo>
                      <a:pt x="66792" y="116205"/>
                      <a:pt x="80127" y="108585"/>
                      <a:pt x="86795" y="122873"/>
                    </a:cubicBezTo>
                    <a:cubicBezTo>
                      <a:pt x="94415" y="136208"/>
                      <a:pt x="95367" y="138113"/>
                      <a:pt x="96320" y="140970"/>
                    </a:cubicBezTo>
                    <a:cubicBezTo>
                      <a:pt x="97272" y="143827"/>
                      <a:pt x="85842" y="150495"/>
                      <a:pt x="80127" y="133350"/>
                    </a:cubicBezTo>
                    <a:cubicBezTo>
                      <a:pt x="77270" y="125730"/>
                      <a:pt x="70602" y="133350"/>
                      <a:pt x="56315" y="139065"/>
                    </a:cubicBezTo>
                    <a:cubicBezTo>
                      <a:pt x="42027" y="144780"/>
                      <a:pt x="36312" y="150495"/>
                      <a:pt x="31550" y="157163"/>
                    </a:cubicBezTo>
                    <a:cubicBezTo>
                      <a:pt x="26787" y="163830"/>
                      <a:pt x="21072" y="163830"/>
                      <a:pt x="23930" y="156210"/>
                    </a:cubicBezTo>
                    <a:cubicBezTo>
                      <a:pt x="26787" y="148590"/>
                      <a:pt x="42027" y="137160"/>
                      <a:pt x="53457" y="130493"/>
                    </a:cubicBezTo>
                    <a:cubicBezTo>
                      <a:pt x="53457" y="130493"/>
                      <a:pt x="41075" y="131445"/>
                      <a:pt x="32502" y="139065"/>
                    </a:cubicBezTo>
                    <a:cubicBezTo>
                      <a:pt x="23930" y="146685"/>
                      <a:pt x="22977" y="150495"/>
                      <a:pt x="21072" y="154305"/>
                    </a:cubicBezTo>
                    <a:cubicBezTo>
                      <a:pt x="18215" y="158115"/>
                      <a:pt x="13452" y="159068"/>
                      <a:pt x="16310" y="152400"/>
                    </a:cubicBezTo>
                    <a:cubicBezTo>
                      <a:pt x="19167" y="146685"/>
                      <a:pt x="23930" y="135255"/>
                      <a:pt x="26787" y="132398"/>
                    </a:cubicBezTo>
                    <a:cubicBezTo>
                      <a:pt x="28692" y="129540"/>
                      <a:pt x="42027" y="122873"/>
                      <a:pt x="42027" y="122873"/>
                    </a:cubicBezTo>
                    <a:cubicBezTo>
                      <a:pt x="42027" y="122873"/>
                      <a:pt x="27740" y="125730"/>
                      <a:pt x="24882" y="129540"/>
                    </a:cubicBezTo>
                    <a:cubicBezTo>
                      <a:pt x="22025" y="133350"/>
                      <a:pt x="20120" y="138113"/>
                      <a:pt x="18215" y="141923"/>
                    </a:cubicBezTo>
                    <a:cubicBezTo>
                      <a:pt x="16310" y="145733"/>
                      <a:pt x="14405" y="141923"/>
                      <a:pt x="18215" y="132398"/>
                    </a:cubicBezTo>
                    <a:cubicBezTo>
                      <a:pt x="21072" y="124777"/>
                      <a:pt x="33455" y="119063"/>
                      <a:pt x="33455" y="119063"/>
                    </a:cubicBezTo>
                    <a:cubicBezTo>
                      <a:pt x="33455" y="119063"/>
                      <a:pt x="26787" y="120015"/>
                      <a:pt x="16310" y="128588"/>
                    </a:cubicBezTo>
                    <a:cubicBezTo>
                      <a:pt x="5832" y="137160"/>
                      <a:pt x="8690" y="141923"/>
                      <a:pt x="2975" y="140970"/>
                    </a:cubicBezTo>
                    <a:cubicBezTo>
                      <a:pt x="-2740" y="140018"/>
                      <a:pt x="6785" y="129540"/>
                      <a:pt x="18215" y="121920"/>
                    </a:cubicBezTo>
                    <a:cubicBezTo>
                      <a:pt x="29645" y="114300"/>
                      <a:pt x="50600" y="108585"/>
                      <a:pt x="55362" y="109538"/>
                    </a:cubicBezTo>
                    <a:cubicBezTo>
                      <a:pt x="59172" y="109538"/>
                      <a:pt x="52505" y="109538"/>
                      <a:pt x="57267" y="100013"/>
                    </a:cubicBezTo>
                    <a:cubicBezTo>
                      <a:pt x="62030" y="90488"/>
                      <a:pt x="73460" y="71438"/>
                      <a:pt x="82032" y="61913"/>
                    </a:cubicBezTo>
                    <a:cubicBezTo>
                      <a:pt x="106797" y="34290"/>
                      <a:pt x="154422" y="-952"/>
                      <a:pt x="165852" y="9525"/>
                    </a:cubicBezTo>
                    <a:cubicBezTo>
                      <a:pt x="178235" y="20955"/>
                      <a:pt x="142992" y="38100"/>
                      <a:pt x="109655" y="65723"/>
                    </a:cubicBezTo>
                    <a:close/>
                  </a:path>
                </a:pathLst>
              </a:custGeom>
              <a:solidFill>
                <a:srgbClr val="F6C3A4"/>
              </a:solidFill>
              <a:ln w="9525" cap="flat">
                <a:noFill/>
                <a:prstDash val="solid"/>
                <a:miter/>
              </a:ln>
            </p:spPr>
            <p:txBody>
              <a:bodyPr rtlCol="0" anchor="ctr"/>
              <a:lstStyle/>
              <a:p>
                <a:endParaRPr lang="en-US"/>
              </a:p>
            </p:txBody>
          </p:sp>
          <p:sp>
            <p:nvSpPr>
              <p:cNvPr id="3312" name="Freeform: Shape 3311">
                <a:extLst>
                  <a:ext uri="{FF2B5EF4-FFF2-40B4-BE49-F238E27FC236}">
                    <a16:creationId xmlns:a16="http://schemas.microsoft.com/office/drawing/2014/main" id="{00380DB4-8C4A-4FDE-9BAA-6AA0F0F80631}"/>
                  </a:ext>
                </a:extLst>
              </p:cNvPr>
              <p:cNvSpPr/>
              <p:nvPr/>
            </p:nvSpPr>
            <p:spPr>
              <a:xfrm>
                <a:off x="1203007" y="915643"/>
                <a:ext cx="73534" cy="80035"/>
              </a:xfrm>
              <a:custGeom>
                <a:avLst/>
                <a:gdLst>
                  <a:gd name="connsiteX0" fmla="*/ 0 w 73534"/>
                  <a:gd name="connsiteY0" fmla="*/ 80036 h 80035"/>
                  <a:gd name="connsiteX1" fmla="*/ 70485 w 73534"/>
                  <a:gd name="connsiteY1" fmla="*/ 1931 h 80035"/>
                  <a:gd name="connsiteX2" fmla="*/ 38100 w 73534"/>
                  <a:gd name="connsiteY2" fmla="*/ 35268 h 80035"/>
                  <a:gd name="connsiteX3" fmla="*/ 0 w 73534"/>
                  <a:gd name="connsiteY3" fmla="*/ 80036 h 80035"/>
                </a:gdLst>
                <a:ahLst/>
                <a:cxnLst>
                  <a:cxn ang="0">
                    <a:pos x="connsiteX0" y="connsiteY0"/>
                  </a:cxn>
                  <a:cxn ang="0">
                    <a:pos x="connsiteX1" y="connsiteY1"/>
                  </a:cxn>
                  <a:cxn ang="0">
                    <a:pos x="connsiteX2" y="connsiteY2"/>
                  </a:cxn>
                  <a:cxn ang="0">
                    <a:pos x="connsiteX3" y="connsiteY3"/>
                  </a:cxn>
                </a:cxnLst>
                <a:rect l="l" t="t" r="r" b="b"/>
                <a:pathLst>
                  <a:path w="73534" h="80035">
                    <a:moveTo>
                      <a:pt x="0" y="80036"/>
                    </a:moveTo>
                    <a:cubicBezTo>
                      <a:pt x="0" y="80036"/>
                      <a:pt x="13335" y="40031"/>
                      <a:pt x="70485" y="1931"/>
                    </a:cubicBezTo>
                    <a:cubicBezTo>
                      <a:pt x="80010" y="-4737"/>
                      <a:pt x="66675" y="5741"/>
                      <a:pt x="38100" y="35268"/>
                    </a:cubicBezTo>
                    <a:cubicBezTo>
                      <a:pt x="10477" y="64796"/>
                      <a:pt x="0" y="80036"/>
                      <a:pt x="0" y="80036"/>
                    </a:cubicBezTo>
                    <a:close/>
                  </a:path>
                </a:pathLst>
              </a:custGeom>
              <a:solidFill>
                <a:srgbClr val="F6C3A4">
                  <a:alpha val="50000"/>
                </a:srgbClr>
              </a:solidFill>
              <a:ln w="9525" cap="flat">
                <a:noFill/>
                <a:prstDash val="solid"/>
                <a:miter/>
              </a:ln>
            </p:spPr>
            <p:txBody>
              <a:bodyPr rtlCol="0" anchor="ctr"/>
              <a:lstStyle/>
              <a:p>
                <a:endParaRPr lang="en-US"/>
              </a:p>
            </p:txBody>
          </p:sp>
        </p:grpSp>
      </p:grpSp>
      <p:sp>
        <p:nvSpPr>
          <p:cNvPr id="6068" name="TextBox 6067">
            <a:extLst>
              <a:ext uri="{FF2B5EF4-FFF2-40B4-BE49-F238E27FC236}">
                <a16:creationId xmlns:a16="http://schemas.microsoft.com/office/drawing/2014/main" id="{FF447229-33B9-413B-82E3-C0B63B1A22E8}"/>
              </a:ext>
            </a:extLst>
          </p:cNvPr>
          <p:cNvSpPr txBox="1"/>
          <p:nvPr/>
        </p:nvSpPr>
        <p:spPr>
          <a:xfrm>
            <a:off x="1257170" y="264072"/>
            <a:ext cx="9677660" cy="1107996"/>
          </a:xfrm>
          <a:prstGeom prst="rect">
            <a:avLst/>
          </a:prstGeom>
          <a:noFill/>
        </p:spPr>
        <p:txBody>
          <a:bodyPr wrap="square" lIns="0" tIns="0" rIns="0" bIns="0" rtlCol="0">
            <a:spAutoFit/>
          </a:bodyPr>
          <a:lstStyle/>
          <a:p>
            <a:pPr algn="ctr"/>
            <a:r>
              <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rPr>
              <a:t>CHIẾC GHẾ NGUY HIỂM</a:t>
            </a:r>
          </a:p>
        </p:txBody>
      </p:sp>
      <p:pic>
        <p:nvPicPr>
          <p:cNvPr id="1257" name="Picture 1256">
            <a:extLst>
              <a:ext uri="{FF2B5EF4-FFF2-40B4-BE49-F238E27FC236}">
                <a16:creationId xmlns:a16="http://schemas.microsoft.com/office/drawing/2014/main" id="{498344A1-0A82-4B19-82E3-246A70E101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677" b="31798" l="2033" r="12473">
                        <a14:foregroundMark x1="5769" y1="7717" x2="5769" y2="7717"/>
                        <a14:foregroundMark x1="7143" y1="13980" x2="7143" y2="13980"/>
                        <a14:foregroundMark x1="8352" y1="12727" x2="8352" y2="12727"/>
                        <a14:foregroundMark x1="6896" y1="13697" x2="7363" y2="17091"/>
                        <a14:foregroundMark x1="5989" y1="27394" x2="6181" y2="28970"/>
                        <a14:foregroundMark x1="9341" y1="30707" x2="9973" y2="31838"/>
                        <a14:foregroundMark x1="6374" y1="27313" x2="6374" y2="27313"/>
                        <a14:foregroundMark x1="12335" y1="10707" x2="12473" y2="11677"/>
                        <a14:foregroundMark x1="9505" y1="29737" x2="9505" y2="29737"/>
                        <a14:foregroundMark x1="9533" y1="29939" x2="9588" y2="30505"/>
                        <a14:foregroundMark x1="6319" y1="26747" x2="6566" y2="27232"/>
                        <a14:backgroundMark x1="11758" y1="8606" x2="11758" y2="8606"/>
                        <a14:backgroundMark x1="11703" y1="14949" x2="11703" y2="14949"/>
                        <a14:backgroundMark x1="9973" y1="13616" x2="9973" y2="13616"/>
                        <a14:backgroundMark x1="11236" y1="26343" x2="11236" y2="26343"/>
                        <a14:backgroundMark x1="10907" y1="26384" x2="11676" y2="24121"/>
                        <a14:backgroundMark x1="11346" y1="24929" x2="11346" y2="24929"/>
                        <a14:backgroundMark x1="11538" y1="8687" x2="11538" y2="8687"/>
                        <a14:backgroundMark x1="11374" y1="10020" x2="12143" y2="8283"/>
                        <a14:backgroundMark x1="11236" y1="14667" x2="13379" y2="14545"/>
                        <a14:backgroundMark x1="9643" y1="13778" x2="9643" y2="13778"/>
                        <a14:backgroundMark x1="10027" y1="13980" x2="10027" y2="13980"/>
                        <a14:backgroundMark x1="10192" y1="13131" x2="10192" y2="13131"/>
                        <a14:backgroundMark x1="9588" y1="14545" x2="9588" y2="14545"/>
                        <a14:backgroundMark x1="10907" y1="15152" x2="10907" y2="15152"/>
                        <a14:backgroundMark x1="11099" y1="27030" x2="11099" y2="27030"/>
                        <a14:backgroundMark x1="10522" y1="26828" x2="11016" y2="27394"/>
                      </a14:backgroundRemoval>
                    </a14:imgEffect>
                  </a14:imgLayer>
                </a14:imgProps>
              </a:ext>
              <a:ext uri="{28A0092B-C50C-407E-A947-70E740481C1C}">
                <a14:useLocalDpi xmlns:a14="http://schemas.microsoft.com/office/drawing/2010/main" val="0"/>
              </a:ext>
            </a:extLst>
          </a:blip>
          <a:srcRect l="759" t="5914" r="86396" b="66306"/>
          <a:stretch/>
        </p:blipFill>
        <p:spPr>
          <a:xfrm>
            <a:off x="730284" y="2679034"/>
            <a:ext cx="2903655" cy="4270080"/>
          </a:xfrm>
          <a:prstGeom prst="rect">
            <a:avLst/>
          </a:prstGeom>
        </p:spPr>
      </p:pic>
      <p:grpSp>
        <p:nvGrpSpPr>
          <p:cNvPr id="1258" name="Group 1257">
            <a:extLst>
              <a:ext uri="{FF2B5EF4-FFF2-40B4-BE49-F238E27FC236}">
                <a16:creationId xmlns:a16="http://schemas.microsoft.com/office/drawing/2014/main" id="{28B9A15D-4069-435E-97E3-D5599CC3C4BF}"/>
              </a:ext>
            </a:extLst>
          </p:cNvPr>
          <p:cNvGrpSpPr/>
          <p:nvPr/>
        </p:nvGrpSpPr>
        <p:grpSpPr>
          <a:xfrm>
            <a:off x="10744200" y="36286"/>
            <a:ext cx="1371600" cy="1524000"/>
            <a:chOff x="2895600" y="3210735"/>
            <a:chExt cx="2105829" cy="2898466"/>
          </a:xfrm>
        </p:grpSpPr>
        <p:pic>
          <p:nvPicPr>
            <p:cNvPr id="1259" name="图片 2">
              <a:extLst>
                <a:ext uri="{FF2B5EF4-FFF2-40B4-BE49-F238E27FC236}">
                  <a16:creationId xmlns:a16="http://schemas.microsoft.com/office/drawing/2014/main" id="{3A41B8D8-5D20-4DF2-A797-103DEC424E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260" name="图片 5">
              <a:extLst>
                <a:ext uri="{FF2B5EF4-FFF2-40B4-BE49-F238E27FC236}">
                  <a16:creationId xmlns:a16="http://schemas.microsoft.com/office/drawing/2014/main" id="{8E99D4EE-608C-4447-AC02-34A5BCC487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261" name="图片 2">
            <a:extLst>
              <a:ext uri="{FF2B5EF4-FFF2-40B4-BE49-F238E27FC236}">
                <a16:creationId xmlns:a16="http://schemas.microsoft.com/office/drawing/2014/main" id="{C2D9433F-3E22-4ACF-9FF8-6F194EAFDA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741"/>
          <a:stretch/>
        </p:blipFill>
        <p:spPr>
          <a:xfrm flipH="1">
            <a:off x="37582" y="21849"/>
            <a:ext cx="1219588" cy="1578351"/>
          </a:xfrm>
          <a:prstGeom prst="rect">
            <a:avLst/>
          </a:prstGeom>
        </p:spPr>
      </p:pic>
      <p:sp>
        <p:nvSpPr>
          <p:cNvPr id="1003" name="TextBox 1002">
            <a:extLst>
              <a:ext uri="{FF2B5EF4-FFF2-40B4-BE49-F238E27FC236}">
                <a16:creationId xmlns:a16="http://schemas.microsoft.com/office/drawing/2014/main" id="{3E3059E3-E117-487C-B748-4A5E6E68F31D}"/>
              </a:ext>
            </a:extLst>
          </p:cNvPr>
          <p:cNvSpPr txBox="1"/>
          <p:nvPr/>
        </p:nvSpPr>
        <p:spPr>
          <a:xfrm>
            <a:off x="37582" y="1603682"/>
            <a:ext cx="3102480" cy="276999"/>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GIẢM TẢI THEO CV 3969</a:t>
            </a:r>
          </a:p>
        </p:txBody>
      </p:sp>
    </p:spTree>
    <p:extLst>
      <p:ext uri="{BB962C8B-B14F-4D97-AF65-F5344CB8AC3E}">
        <p14:creationId xmlns:p14="http://schemas.microsoft.com/office/powerpoint/2010/main" val="347675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anim calcmode="lin" valueType="num">
                                      <p:cBhvr>
                                        <p:cTn id="7" dur="500" fill="hold"/>
                                        <p:tgtEl>
                                          <p:spTgt spid="1258"/>
                                        </p:tgtEl>
                                        <p:attrNameLst>
                                          <p:attrName>ppt_w</p:attrName>
                                        </p:attrNameLst>
                                      </p:cBhvr>
                                      <p:tavLst>
                                        <p:tav tm="0">
                                          <p:val>
                                            <p:fltVal val="0"/>
                                          </p:val>
                                        </p:tav>
                                        <p:tav tm="100000">
                                          <p:val>
                                            <p:strVal val="#ppt_w"/>
                                          </p:val>
                                        </p:tav>
                                      </p:tavLst>
                                    </p:anim>
                                    <p:anim calcmode="lin" valueType="num">
                                      <p:cBhvr>
                                        <p:cTn id="8" dur="500" fill="hold"/>
                                        <p:tgtEl>
                                          <p:spTgt spid="1258"/>
                                        </p:tgtEl>
                                        <p:attrNameLst>
                                          <p:attrName>ppt_h</p:attrName>
                                        </p:attrNameLst>
                                      </p:cBhvr>
                                      <p:tavLst>
                                        <p:tav tm="0">
                                          <p:val>
                                            <p:fltVal val="0"/>
                                          </p:val>
                                        </p:tav>
                                        <p:tav tm="100000">
                                          <p:val>
                                            <p:strVal val="#ppt_h"/>
                                          </p:val>
                                        </p:tav>
                                      </p:tavLst>
                                    </p:anim>
                                    <p:animEffect transition="in" filter="fade">
                                      <p:cBhvr>
                                        <p:cTn id="9" dur="500"/>
                                        <p:tgtEl>
                                          <p:spTgt spid="1258"/>
                                        </p:tgtEl>
                                      </p:cBhvr>
                                    </p:animEffect>
                                  </p:childTnLst>
                                </p:cTn>
                              </p:par>
                              <p:par>
                                <p:cTn id="10" presetID="53" presetClass="entr" presetSubtype="16" fill="hold" nodeType="withEffect">
                                  <p:stCondLst>
                                    <p:cond delay="0"/>
                                  </p:stCondLst>
                                  <p:childTnLst>
                                    <p:set>
                                      <p:cBhvr>
                                        <p:cTn id="11" dur="1" fill="hold">
                                          <p:stCondLst>
                                            <p:cond delay="0"/>
                                          </p:stCondLst>
                                        </p:cTn>
                                        <p:tgtEl>
                                          <p:spTgt spid="1261"/>
                                        </p:tgtEl>
                                        <p:attrNameLst>
                                          <p:attrName>style.visibility</p:attrName>
                                        </p:attrNameLst>
                                      </p:cBhvr>
                                      <p:to>
                                        <p:strVal val="visible"/>
                                      </p:to>
                                    </p:set>
                                    <p:anim calcmode="lin" valueType="num">
                                      <p:cBhvr>
                                        <p:cTn id="12" dur="500" fill="hold"/>
                                        <p:tgtEl>
                                          <p:spTgt spid="1261"/>
                                        </p:tgtEl>
                                        <p:attrNameLst>
                                          <p:attrName>ppt_w</p:attrName>
                                        </p:attrNameLst>
                                      </p:cBhvr>
                                      <p:tavLst>
                                        <p:tav tm="0">
                                          <p:val>
                                            <p:fltVal val="0"/>
                                          </p:val>
                                        </p:tav>
                                        <p:tav tm="100000">
                                          <p:val>
                                            <p:strVal val="#ppt_w"/>
                                          </p:val>
                                        </p:tav>
                                      </p:tavLst>
                                    </p:anim>
                                    <p:anim calcmode="lin" valueType="num">
                                      <p:cBhvr>
                                        <p:cTn id="13" dur="500" fill="hold"/>
                                        <p:tgtEl>
                                          <p:spTgt spid="1261"/>
                                        </p:tgtEl>
                                        <p:attrNameLst>
                                          <p:attrName>ppt_h</p:attrName>
                                        </p:attrNameLst>
                                      </p:cBhvr>
                                      <p:tavLst>
                                        <p:tav tm="0">
                                          <p:val>
                                            <p:fltVal val="0"/>
                                          </p:val>
                                        </p:tav>
                                        <p:tav tm="100000">
                                          <p:val>
                                            <p:strVal val="#ppt_h"/>
                                          </p:val>
                                        </p:tav>
                                      </p:tavLst>
                                    </p:anim>
                                    <p:animEffect transition="in" filter="fade">
                                      <p:cBhvr>
                                        <p:cTn id="14" dur="500"/>
                                        <p:tgtEl>
                                          <p:spTgt spid="1261"/>
                                        </p:tgtEl>
                                      </p:cBhvr>
                                    </p:animEffect>
                                  </p:childTnLst>
                                </p:cTn>
                              </p:par>
                              <p:par>
                                <p:cTn id="15" presetID="23" presetClass="entr" presetSubtype="32" fill="hold" grpId="0" nodeType="withEffect">
                                  <p:stCondLst>
                                    <p:cond delay="0"/>
                                  </p:stCondLst>
                                  <p:iterate type="lt">
                                    <p:tmPct val="15000"/>
                                  </p:iterate>
                                  <p:childTnLst>
                                    <p:set>
                                      <p:cBhvr>
                                        <p:cTn id="16" dur="1" fill="hold">
                                          <p:stCondLst>
                                            <p:cond delay="0"/>
                                          </p:stCondLst>
                                        </p:cTn>
                                        <p:tgtEl>
                                          <p:spTgt spid="6068"/>
                                        </p:tgtEl>
                                        <p:attrNameLst>
                                          <p:attrName>style.visibility</p:attrName>
                                        </p:attrNameLst>
                                      </p:cBhvr>
                                      <p:to>
                                        <p:strVal val="visible"/>
                                      </p:to>
                                    </p:set>
                                    <p:anim calcmode="lin" valueType="num">
                                      <p:cBhvr>
                                        <p:cTn id="17" dur="500" fill="hold"/>
                                        <p:tgtEl>
                                          <p:spTgt spid="6068"/>
                                        </p:tgtEl>
                                        <p:attrNameLst>
                                          <p:attrName>ppt_w</p:attrName>
                                        </p:attrNameLst>
                                      </p:cBhvr>
                                      <p:tavLst>
                                        <p:tav tm="0">
                                          <p:val>
                                            <p:strVal val="4*#ppt_w"/>
                                          </p:val>
                                        </p:tav>
                                        <p:tav tm="100000">
                                          <p:val>
                                            <p:strVal val="#ppt_w"/>
                                          </p:val>
                                        </p:tav>
                                      </p:tavLst>
                                    </p:anim>
                                    <p:anim calcmode="lin" valueType="num">
                                      <p:cBhvr>
                                        <p:cTn id="18" dur="500" fill="hold"/>
                                        <p:tgtEl>
                                          <p:spTgt spid="60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485"/>
                                        </p:tgtEl>
                                        <p:attrNameLst>
                                          <p:attrName>style.visibility</p:attrName>
                                        </p:attrNameLst>
                                      </p:cBhvr>
                                      <p:to>
                                        <p:strVal val="visible"/>
                                      </p:to>
                                    </p:set>
                                    <p:anim calcmode="lin" valueType="num">
                                      <p:cBhvr>
                                        <p:cTn id="30" dur="500" fill="hold"/>
                                        <p:tgtEl>
                                          <p:spTgt spid="2485"/>
                                        </p:tgtEl>
                                        <p:attrNameLst>
                                          <p:attrName>ppt_w</p:attrName>
                                        </p:attrNameLst>
                                      </p:cBhvr>
                                      <p:tavLst>
                                        <p:tav tm="0">
                                          <p:val>
                                            <p:fltVal val="0"/>
                                          </p:val>
                                        </p:tav>
                                        <p:tav tm="100000">
                                          <p:val>
                                            <p:strVal val="#ppt_w"/>
                                          </p:val>
                                        </p:tav>
                                      </p:tavLst>
                                    </p:anim>
                                    <p:anim calcmode="lin" valueType="num">
                                      <p:cBhvr>
                                        <p:cTn id="31" dur="500" fill="hold"/>
                                        <p:tgtEl>
                                          <p:spTgt spid="2485"/>
                                        </p:tgtEl>
                                        <p:attrNameLst>
                                          <p:attrName>ppt_h</p:attrName>
                                        </p:attrNameLst>
                                      </p:cBhvr>
                                      <p:tavLst>
                                        <p:tav tm="0">
                                          <p:val>
                                            <p:fltVal val="0"/>
                                          </p:val>
                                        </p:tav>
                                        <p:tav tm="100000">
                                          <p:val>
                                            <p:strVal val="#ppt_h"/>
                                          </p:val>
                                        </p:tav>
                                      </p:tavLst>
                                    </p:anim>
                                    <p:animEffect transition="in" filter="fade">
                                      <p:cBhvr>
                                        <p:cTn id="32" dur="500"/>
                                        <p:tgtEl>
                                          <p:spTgt spid="248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733"/>
                                        </p:tgtEl>
                                        <p:attrNameLst>
                                          <p:attrName>style.visibility</p:attrName>
                                        </p:attrNameLst>
                                      </p:cBhvr>
                                      <p:to>
                                        <p:strVal val="visible"/>
                                      </p:to>
                                    </p:set>
                                    <p:anim calcmode="lin" valueType="num">
                                      <p:cBhvr additive="base">
                                        <p:cTn id="37" dur="500" fill="hold"/>
                                        <p:tgtEl>
                                          <p:spTgt spid="5733"/>
                                        </p:tgtEl>
                                        <p:attrNameLst>
                                          <p:attrName>ppt_x</p:attrName>
                                        </p:attrNameLst>
                                      </p:cBhvr>
                                      <p:tavLst>
                                        <p:tav tm="0">
                                          <p:val>
                                            <p:strVal val="1+#ppt_w/2"/>
                                          </p:val>
                                        </p:tav>
                                        <p:tav tm="100000">
                                          <p:val>
                                            <p:strVal val="#ppt_x"/>
                                          </p:val>
                                        </p:tav>
                                      </p:tavLst>
                                    </p:anim>
                                    <p:anim calcmode="lin" valueType="num">
                                      <p:cBhvr additive="base">
                                        <p:cTn id="38" dur="500" fill="hold"/>
                                        <p:tgtEl>
                                          <p:spTgt spid="5733"/>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nodeType="afterEffect">
                                  <p:stCondLst>
                                    <p:cond delay="0"/>
                                  </p:stCondLst>
                                  <p:childTnLst>
                                    <p:set>
                                      <p:cBhvr>
                                        <p:cTn id="41" dur="1" fill="hold">
                                          <p:stCondLst>
                                            <p:cond delay="0"/>
                                          </p:stCondLst>
                                        </p:cTn>
                                        <p:tgtEl>
                                          <p:spTgt spid="3313"/>
                                        </p:tgtEl>
                                        <p:attrNameLst>
                                          <p:attrName>style.visibility</p:attrName>
                                        </p:attrNameLst>
                                      </p:cBhvr>
                                      <p:to>
                                        <p:strVal val="visible"/>
                                      </p:to>
                                    </p:set>
                                    <p:anim calcmode="lin" valueType="num">
                                      <p:cBhvr additive="base">
                                        <p:cTn id="42" dur="500" fill="hold"/>
                                        <p:tgtEl>
                                          <p:spTgt spid="3313"/>
                                        </p:tgtEl>
                                        <p:attrNameLst>
                                          <p:attrName>ppt_x</p:attrName>
                                        </p:attrNameLst>
                                      </p:cBhvr>
                                      <p:tavLst>
                                        <p:tav tm="0">
                                          <p:val>
                                            <p:strVal val="0-#ppt_w/2"/>
                                          </p:val>
                                        </p:tav>
                                        <p:tav tm="100000">
                                          <p:val>
                                            <p:strVal val="#ppt_x"/>
                                          </p:val>
                                        </p:tav>
                                      </p:tavLst>
                                    </p:anim>
                                    <p:anim calcmode="lin" valueType="num">
                                      <p:cBhvr additive="base">
                                        <p:cTn id="43" dur="500" fill="hold"/>
                                        <p:tgtEl>
                                          <p:spTgt spid="3313"/>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2957"/>
                                        </p:tgtEl>
                                        <p:attrNameLst>
                                          <p:attrName>style.visibility</p:attrName>
                                        </p:attrNameLst>
                                      </p:cBhvr>
                                      <p:to>
                                        <p:strVal val="visible"/>
                                      </p:to>
                                    </p:set>
                                    <p:anim calcmode="lin" valueType="num">
                                      <p:cBhvr additive="base">
                                        <p:cTn id="47" dur="500" fill="hold"/>
                                        <p:tgtEl>
                                          <p:spTgt spid="2957"/>
                                        </p:tgtEl>
                                        <p:attrNameLst>
                                          <p:attrName>ppt_x</p:attrName>
                                        </p:attrNameLst>
                                      </p:cBhvr>
                                      <p:tavLst>
                                        <p:tav tm="0">
                                          <p:val>
                                            <p:strVal val="1+#ppt_w/2"/>
                                          </p:val>
                                        </p:tav>
                                        <p:tav tm="100000">
                                          <p:val>
                                            <p:strVal val="#ppt_x"/>
                                          </p:val>
                                        </p:tav>
                                      </p:tavLst>
                                    </p:anim>
                                    <p:anim calcmode="lin" valueType="num">
                                      <p:cBhvr additive="base">
                                        <p:cTn id="48" dur="500" fill="hold"/>
                                        <p:tgtEl>
                                          <p:spTgt spid="2957"/>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 presetClass="entr" presetSubtype="8" fill="hold" nodeType="afterEffect">
                                  <p:stCondLst>
                                    <p:cond delay="0"/>
                                  </p:stCondLst>
                                  <p:childTnLst>
                                    <p:set>
                                      <p:cBhvr>
                                        <p:cTn id="51" dur="1" fill="hold">
                                          <p:stCondLst>
                                            <p:cond delay="0"/>
                                          </p:stCondLst>
                                        </p:cTn>
                                        <p:tgtEl>
                                          <p:spTgt spid="1257"/>
                                        </p:tgtEl>
                                        <p:attrNameLst>
                                          <p:attrName>style.visibility</p:attrName>
                                        </p:attrNameLst>
                                      </p:cBhvr>
                                      <p:to>
                                        <p:strVal val="visible"/>
                                      </p:to>
                                    </p:set>
                                    <p:anim calcmode="lin" valueType="num">
                                      <p:cBhvr additive="base">
                                        <p:cTn id="52" dur="500" fill="hold"/>
                                        <p:tgtEl>
                                          <p:spTgt spid="1257"/>
                                        </p:tgtEl>
                                        <p:attrNameLst>
                                          <p:attrName>ppt_x</p:attrName>
                                        </p:attrNameLst>
                                      </p:cBhvr>
                                      <p:tavLst>
                                        <p:tav tm="0">
                                          <p:val>
                                            <p:strVal val="0-#ppt_w/2"/>
                                          </p:val>
                                        </p:tav>
                                        <p:tav tm="100000">
                                          <p:val>
                                            <p:strVal val="#ppt_x"/>
                                          </p:val>
                                        </p:tav>
                                      </p:tavLst>
                                    </p:anim>
                                    <p:anim calcmode="lin" valueType="num">
                                      <p:cBhvr additive="base">
                                        <p:cTn id="53" dur="500" fill="hold"/>
                                        <p:tgtEl>
                                          <p:spTgt spid="1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2D825-2CD4-4DE8-BC67-A5BDD002F146}"/>
              </a:ext>
            </a:extLst>
          </p:cNvPr>
          <p:cNvSpPr txBox="1"/>
          <p:nvPr/>
        </p:nvSpPr>
        <p:spPr>
          <a:xfrm>
            <a:off x="342900" y="1371600"/>
            <a:ext cx="11506200" cy="4724242"/>
          </a:xfrm>
          <a:prstGeom prst="rect">
            <a:avLst/>
          </a:prstGeom>
          <a:solidFill>
            <a:schemeClr val="bg1">
              <a:alpha val="65000"/>
            </a:schemeClr>
          </a:solidFill>
        </p:spPr>
        <p:txBody>
          <a:bodyPr wrap="square" lIns="0" tIns="0" rIns="0" bIns="0" rtlCol="0">
            <a:spAutoFit/>
          </a:bodyPr>
          <a:lstStyle/>
          <a:p>
            <a:pPr algn="ctr">
              <a:lnSpc>
                <a:spcPct val="101000"/>
              </a:lnSpc>
            </a:pPr>
            <a:r>
              <a:rPr lang="en-US" sz="5400" b="1" spc="20">
                <a:solidFill>
                  <a:schemeClr val="accent5">
                    <a:lumMod val="75000"/>
                  </a:schemeClr>
                </a:solidFill>
                <a:latin typeface="Times New Roman" panose="02020603050405020304" pitchFamily="18" charset="0"/>
                <a:cs typeface="Times New Roman" panose="02020603050405020304" pitchFamily="18" charset="0"/>
              </a:rPr>
              <a:t>QUY TẮC</a:t>
            </a:r>
          </a:p>
          <a:p>
            <a:pPr algn="just">
              <a:lnSpc>
                <a:spcPct val="101000"/>
              </a:lnSpc>
            </a:pPr>
            <a:r>
              <a:rPr lang="en-US" sz="3600" spc="20">
                <a:latin typeface="Times New Roman" panose="02020603050405020304" pitchFamily="18" charset="0"/>
                <a:cs typeface="Times New Roman" panose="02020603050405020304" pitchFamily="18" charset="0"/>
              </a:rPr>
              <a:t>Đây là một chiếc ghế rất nguy hiểm vì nó đã bị nhiễm điện cao thế, ai chạm vào sẽ bị điện giật chết. Ai tiếp xúc với người chạm vào ghế cũng bị chết vì điện giật. Chiếc ghế này sẽ được đặt ở giữa cửa, khi các em từ ngoài cửa đi vào hãy cố gắng đừng chạm vào ghế. Bạn nào không chạm vào ghế nhưng chạm vào người bạn đã đụng vào ghế cũng bị điện giật.</a:t>
            </a:r>
          </a:p>
        </p:txBody>
      </p:sp>
    </p:spTree>
    <p:extLst>
      <p:ext uri="{BB962C8B-B14F-4D97-AF65-F5344CB8AC3E}">
        <p14:creationId xmlns:p14="http://schemas.microsoft.com/office/powerpoint/2010/main" val="9268910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5430C-CC8B-408E-B39D-5BD9A42E8BA0}"/>
              </a:ext>
            </a:extLst>
          </p:cNvPr>
          <p:cNvSpPr txBox="1"/>
          <p:nvPr/>
        </p:nvSpPr>
        <p:spPr>
          <a:xfrm>
            <a:off x="3021503" y="1626513"/>
            <a:ext cx="6405471" cy="430887"/>
          </a:xfrm>
          <a:prstGeom prst="rect">
            <a:avLst/>
          </a:prstGeom>
          <a:noFill/>
        </p:spPr>
        <p:txBody>
          <a:bodyPr wrap="none" lIns="0" tIns="0" rIns="0" bIns="0" rtlCol="0">
            <a:spAutoFit/>
          </a:bodyPr>
          <a:lstStyle/>
          <a:p>
            <a:pPr algn="l"/>
            <a:r>
              <a:rPr lang="en-US" sz="28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p:txBody>
      </p:sp>
      <p:sp>
        <p:nvSpPr>
          <p:cNvPr id="4" name="TextBox 3">
            <a:extLst>
              <a:ext uri="{FF2B5EF4-FFF2-40B4-BE49-F238E27FC236}">
                <a16:creationId xmlns:a16="http://schemas.microsoft.com/office/drawing/2014/main" id="{1095A00F-F190-4B08-8766-AB5BAE1DA160}"/>
              </a:ext>
            </a:extLst>
          </p:cNvPr>
          <p:cNvSpPr txBox="1"/>
          <p:nvPr/>
        </p:nvSpPr>
        <p:spPr>
          <a:xfrm>
            <a:off x="228600" y="2209800"/>
            <a:ext cx="11734800" cy="4431983"/>
          </a:xfrm>
          <a:prstGeom prst="rect">
            <a:avLst/>
          </a:prstGeom>
          <a:noFill/>
        </p:spPr>
        <p:txBody>
          <a:bodyPr wrap="square" lIns="0" tIns="0" rIns="0" bIns="0" rtlCol="0">
            <a:spAutoFit/>
          </a:bodyPr>
          <a:lstStyle/>
          <a:p>
            <a:pPr algn="just"/>
            <a:r>
              <a:rPr lang="en-US" sz="3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a:p>
            <a:pPr algn="just"/>
            <a:r>
              <a:rPr lang="en-US" sz="3200">
                <a:latin typeface="Times New Roman" panose="02020603050405020304" pitchFamily="18" charset="0"/>
                <a:cs typeface="Times New Roman" panose="02020603050405020304" pitchFamily="18" charset="0"/>
              </a:rPr>
              <a:t>- Yêu cầu cả lớp đi ra ngoài hành lang.</a:t>
            </a:r>
          </a:p>
          <a:p>
            <a:pPr algn="just"/>
            <a:r>
              <a:rPr lang="en-US" sz="3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p>
          <a:p>
            <a:pPr algn="just"/>
            <a:r>
              <a:rPr lang="en-US" sz="3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p>
        </p:txBody>
      </p:sp>
    </p:spTree>
    <p:extLst>
      <p:ext uri="{BB962C8B-B14F-4D97-AF65-F5344CB8AC3E}">
        <p14:creationId xmlns:p14="http://schemas.microsoft.com/office/powerpoint/2010/main" val="228003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420D7-2071-43C6-9103-17015E058C2D}"/>
              </a:ext>
            </a:extLst>
          </p:cNvPr>
          <p:cNvSpPr txBox="1"/>
          <p:nvPr/>
        </p:nvSpPr>
        <p:spPr>
          <a:xfrm>
            <a:off x="3812009" y="228600"/>
            <a:ext cx="4567982" cy="553998"/>
          </a:xfrm>
          <a:prstGeom prst="rect">
            <a:avLst/>
          </a:prstGeom>
          <a:noFill/>
        </p:spPr>
        <p:txBody>
          <a:bodyPr wrap="none" lIns="0" tIns="0" rIns="0" bIns="0" rtlCol="0">
            <a:spAutoFit/>
          </a:bodyPr>
          <a:lstStyle/>
          <a:p>
            <a:pPr algn="ctr"/>
            <a:r>
              <a:rPr lang="en-US" sz="36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p>
        </p:txBody>
      </p:sp>
      <p:graphicFrame>
        <p:nvGraphicFramePr>
          <p:cNvPr id="12" name="Diagram 11">
            <a:extLst>
              <a:ext uri="{FF2B5EF4-FFF2-40B4-BE49-F238E27FC236}">
                <a16:creationId xmlns:a16="http://schemas.microsoft.com/office/drawing/2014/main" id="{1F534A14-CFC4-4B19-9D1C-5515FEC2EF84}"/>
              </a:ext>
            </a:extLst>
          </p:cNvPr>
          <p:cNvGraphicFramePr/>
          <p:nvPr>
            <p:extLst>
              <p:ext uri="{D42A27DB-BD31-4B8C-83A1-F6EECF244321}">
                <p14:modId xmlns:p14="http://schemas.microsoft.com/office/powerpoint/2010/main" val="1999766320"/>
              </p:ext>
            </p:extLst>
          </p:nvPr>
        </p:nvGraphicFramePr>
        <p:xfrm>
          <a:off x="381000" y="914400"/>
          <a:ext cx="11404600" cy="582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193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EC1E9AF7-A393-488C-A1D6-FE441211A995}"/>
                                            </p:graphicEl>
                                          </p:spTgt>
                                        </p:tgtEl>
                                        <p:attrNameLst>
                                          <p:attrName>style.visibility</p:attrName>
                                        </p:attrNameLst>
                                      </p:cBhvr>
                                      <p:to>
                                        <p:strVal val="visible"/>
                                      </p:to>
                                    </p:set>
                                    <p:animEffect transition="in" filter="wipe(up)">
                                      <p:cBhvr>
                                        <p:cTn id="12" dur="500"/>
                                        <p:tgtEl>
                                          <p:spTgt spid="12">
                                            <p:graphicEl>
                                              <a:dgm id="{EC1E9AF7-A393-488C-A1D6-FE441211A9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graphicEl>
                                              <a:dgm id="{21232327-2FB6-4667-8321-223FA6CA8022}"/>
                                            </p:graphicEl>
                                          </p:spTgt>
                                        </p:tgtEl>
                                        <p:attrNameLst>
                                          <p:attrName>style.visibility</p:attrName>
                                        </p:attrNameLst>
                                      </p:cBhvr>
                                      <p:to>
                                        <p:strVal val="visible"/>
                                      </p:to>
                                    </p:set>
                                    <p:animEffect transition="in" filter="wipe(up)">
                                      <p:cBhvr>
                                        <p:cTn id="17" dur="500"/>
                                        <p:tgtEl>
                                          <p:spTgt spid="12">
                                            <p:graphicEl>
                                              <a:dgm id="{21232327-2FB6-4667-8321-223FA6CA802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graphicEl>
                                              <a:dgm id="{3FF47CC5-82CB-44B0-85F6-672D2354C7C9}"/>
                                            </p:graphicEl>
                                          </p:spTgt>
                                        </p:tgtEl>
                                        <p:attrNameLst>
                                          <p:attrName>style.visibility</p:attrName>
                                        </p:attrNameLst>
                                      </p:cBhvr>
                                      <p:to>
                                        <p:strVal val="visible"/>
                                      </p:to>
                                    </p:set>
                                    <p:animEffect transition="in" filter="wipe(up)">
                                      <p:cBhvr>
                                        <p:cTn id="22" dur="500"/>
                                        <p:tgtEl>
                                          <p:spTgt spid="12">
                                            <p:graphicEl>
                                              <a:dgm id="{3FF47CC5-82CB-44B0-85F6-672D2354C7C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graphicEl>
                                              <a:dgm id="{5A404647-8BFA-4B48-8AB9-7C9AF42D0758}"/>
                                            </p:graphicEl>
                                          </p:spTgt>
                                        </p:tgtEl>
                                        <p:attrNameLst>
                                          <p:attrName>style.visibility</p:attrName>
                                        </p:attrNameLst>
                                      </p:cBhvr>
                                      <p:to>
                                        <p:strVal val="visible"/>
                                      </p:to>
                                    </p:set>
                                    <p:animEffect transition="in" filter="wipe(up)">
                                      <p:cBhvr>
                                        <p:cTn id="27" dur="500"/>
                                        <p:tgtEl>
                                          <p:spTgt spid="12">
                                            <p:graphicEl>
                                              <a:dgm id="{5A404647-8BFA-4B48-8AB9-7C9AF42D075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graphicEl>
                                              <a:dgm id="{DEA5EF22-BA73-47F2-B88A-ED9F4E68C131}"/>
                                            </p:graphicEl>
                                          </p:spTgt>
                                        </p:tgtEl>
                                        <p:attrNameLst>
                                          <p:attrName>style.visibility</p:attrName>
                                        </p:attrNameLst>
                                      </p:cBhvr>
                                      <p:to>
                                        <p:strVal val="visible"/>
                                      </p:to>
                                    </p:set>
                                    <p:animEffect transition="in" filter="wipe(up)">
                                      <p:cBhvr>
                                        <p:cTn id="32" dur="500"/>
                                        <p:tgtEl>
                                          <p:spTgt spid="12">
                                            <p:graphicEl>
                                              <a:dgm id="{DEA5EF22-BA73-47F2-B88A-ED9F4E68C1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2"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911643-D905-4393-95F9-0A8965195368}"/>
              </a:ext>
            </a:extLst>
          </p:cNvPr>
          <p:cNvSpPr txBox="1"/>
          <p:nvPr/>
        </p:nvSpPr>
        <p:spPr>
          <a:xfrm>
            <a:off x="4700266" y="590267"/>
            <a:ext cx="2791469" cy="846386"/>
          </a:xfrm>
          <a:prstGeom prst="rect">
            <a:avLst/>
          </a:prstGeom>
          <a:solidFill>
            <a:schemeClr val="bg1">
              <a:alpha val="49000"/>
            </a:schemeClr>
          </a:solidFill>
        </p:spPr>
        <p:txBody>
          <a:bodyPr wrap="none" lIns="0" tIns="0" rIns="0" bIns="0" rtlCol="0" anchor="ctr">
            <a:spAutoFit/>
          </a:bodyPr>
          <a:lstStyle/>
          <a:p>
            <a:pPr algn="ctr">
              <a:lnSpc>
                <a:spcPct val="150000"/>
              </a:lnSpc>
            </a:pPr>
            <a:r>
              <a:rPr lang="en-US" sz="4000">
                <a:solidFill>
                  <a:schemeClr val="accent5">
                    <a:lumMod val="75000"/>
                  </a:schemeClr>
                </a:solidFill>
                <a:latin typeface="#9Slide04 Maitree Bold" panose="00000800000000000000" pitchFamily="2" charset="-34"/>
                <a:cs typeface="#9Slide04 Maitree Bold" panose="00000800000000000000" pitchFamily="2" charset="-34"/>
              </a:rPr>
              <a:t>KẾT LUẬN</a:t>
            </a:r>
          </a:p>
        </p:txBody>
      </p:sp>
      <p:sp>
        <p:nvSpPr>
          <p:cNvPr id="4" name="TextBox 3">
            <a:extLst>
              <a:ext uri="{FF2B5EF4-FFF2-40B4-BE49-F238E27FC236}">
                <a16:creationId xmlns:a16="http://schemas.microsoft.com/office/drawing/2014/main" id="{E67C64AC-2DAB-46AD-B757-C6DE15C608EA}"/>
              </a:ext>
            </a:extLst>
          </p:cNvPr>
          <p:cNvSpPr txBox="1"/>
          <p:nvPr/>
        </p:nvSpPr>
        <p:spPr>
          <a:xfrm>
            <a:off x="342900" y="1905000"/>
            <a:ext cx="11506200" cy="3939540"/>
          </a:xfrm>
          <a:prstGeom prst="rect">
            <a:avLst/>
          </a:prstGeom>
          <a:solidFill>
            <a:schemeClr val="bg1">
              <a:alpha val="73000"/>
            </a:schemeClr>
          </a:solidFill>
        </p:spPr>
        <p:txBody>
          <a:bodyPr wrap="square" lIns="0" tIns="0" rIns="0" bIns="0" rtlCol="0">
            <a:spAutoFit/>
          </a:bodyPr>
          <a:lstStyle>
            <a:defPPr>
              <a:defRPr lang="en-US"/>
            </a:defPPr>
            <a:lvl1pPr algn="just">
              <a:defRPr sz="3200">
                <a:latin typeface="#9Slide04 Manuale Medium" panose="02040604050405060204" pitchFamily="18" charset="0"/>
                <a:cs typeface="#9Slide04 Pridi" panose="00000500000000000000" pitchFamily="2" charset="-34"/>
              </a:defRPr>
            </a:lvl1pPr>
          </a:lstStyle>
          <a:p>
            <a:r>
              <a:rPr lang="en-US">
                <a:latin typeface="Times New Roman" panose="02020603050405020304" pitchFamily="18" charset="0"/>
                <a:cs typeface="Times New Roman" panose="02020603050405020304" pitchFamily="18" charset="0"/>
              </a:rPr>
              <a:t>- Trò chơi đã giúp chúng ta lí giải được tại sao có nhiều người biết chắc là nếu họ thực hiện một hành vi nào đó có thể gây nguy hiểm cho bản thân hoặc cho người khác mà họ vẫn làm, thậm chí chỉ vì tò mò xem nó có nguy hiểm đến mức nào. Điều đó cũng tương tự như việc thử và sử dụng thuốc lá, rượu, bia, ma túy.</a:t>
            </a:r>
          </a:p>
          <a:p>
            <a:r>
              <a:rPr lang="en-US">
                <a:latin typeface="Times New Roman" panose="02020603050405020304" pitchFamily="18" charset="0"/>
                <a:cs typeface="Times New Roman" panose="02020603050405020304" pitchFamily="18" charset="0"/>
              </a:rPr>
              <a:t>- Trò chơi cũng giúp chúng ta nhận thấy rằng, số người thử như trên là rất ít, đa số mọi người đều rất thận trọng và mong muốn tránh xa nguy hiểm.</a:t>
            </a:r>
          </a:p>
        </p:txBody>
      </p:sp>
      <p:grpSp>
        <p:nvGrpSpPr>
          <p:cNvPr id="5" name="Group 4">
            <a:extLst>
              <a:ext uri="{FF2B5EF4-FFF2-40B4-BE49-F238E27FC236}">
                <a16:creationId xmlns:a16="http://schemas.microsoft.com/office/drawing/2014/main" id="{46055B2A-5D2E-46E7-A91C-E4DA311D4F9A}"/>
              </a:ext>
            </a:extLst>
          </p:cNvPr>
          <p:cNvGrpSpPr/>
          <p:nvPr/>
        </p:nvGrpSpPr>
        <p:grpSpPr>
          <a:xfrm>
            <a:off x="10744200" y="36286"/>
            <a:ext cx="1371600" cy="1524000"/>
            <a:chOff x="2895600" y="3210735"/>
            <a:chExt cx="2105829" cy="2898466"/>
          </a:xfrm>
        </p:grpSpPr>
        <p:pic>
          <p:nvPicPr>
            <p:cNvPr id="6" name="图片 2">
              <a:extLst>
                <a:ext uri="{FF2B5EF4-FFF2-40B4-BE49-F238E27FC236}">
                  <a16:creationId xmlns:a16="http://schemas.microsoft.com/office/drawing/2014/main" id="{C252061B-56A3-48E0-87AA-633695D0D7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7" name="图片 5">
              <a:extLst>
                <a:ext uri="{FF2B5EF4-FFF2-40B4-BE49-F238E27FC236}">
                  <a16:creationId xmlns:a16="http://schemas.microsoft.com/office/drawing/2014/main" id="{61EF75C1-593C-45FD-BD32-B540E3DBAD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33787546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826</TotalTime>
  <Words>1285</Words>
  <Application>Microsoft Office PowerPoint</Application>
  <PresentationFormat>Widescreen</PresentationFormat>
  <Paragraphs>123</Paragraphs>
  <Slides>24</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#9Slide02 Noi dung dai</vt:lpstr>
      <vt:lpstr>Arial</vt:lpstr>
      <vt:lpstr>#9Slide03 Arima Madurai Black</vt:lpstr>
      <vt:lpstr>#9Slide02 Tieu de dai</vt:lpstr>
      <vt:lpstr>#9Slide03 Arima Madurai ExtraBo</vt:lpstr>
      <vt:lpstr>Tahoma</vt:lpstr>
      <vt:lpstr>Times New Roman</vt:lpstr>
      <vt:lpstr>Calibri</vt:lpstr>
      <vt:lpstr>#9Slide07 NguyenHa 01</vt:lpstr>
      <vt:lpstr>#9Slide04 Maitree Bold</vt:lpstr>
      <vt:lpstr>#9Slide05 Shaqila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84982722506</cp:lastModifiedBy>
  <cp:revision>18</cp:revision>
  <dcterms:created xsi:type="dcterms:W3CDTF">2021-09-29T17:18:07Z</dcterms:created>
  <dcterms:modified xsi:type="dcterms:W3CDTF">2022-09-26T15:46:15Z</dcterms:modified>
  <cp:category>9Slide.vn</cp:category>
  <cp:contentStatus>9Slide</cp:contentStatus>
</cp:coreProperties>
</file>