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97" r:id="rId2"/>
    <p:sldId id="260" r:id="rId3"/>
    <p:sldId id="283" r:id="rId4"/>
    <p:sldId id="284" r:id="rId5"/>
    <p:sldId id="295" r:id="rId6"/>
    <p:sldId id="296" r:id="rId7"/>
    <p:sldId id="298" r:id="rId8"/>
    <p:sldId id="318" r:id="rId9"/>
    <p:sldId id="299" r:id="rId10"/>
    <p:sldId id="300" r:id="rId11"/>
    <p:sldId id="319" r:id="rId12"/>
    <p:sldId id="320" r:id="rId13"/>
    <p:sldId id="321" r:id="rId14"/>
    <p:sldId id="323" r:id="rId15"/>
    <p:sldId id="322" r:id="rId16"/>
    <p:sldId id="324" r:id="rId17"/>
    <p:sldId id="325" r:id="rId18"/>
    <p:sldId id="326" r:id="rId19"/>
    <p:sldId id="327" r:id="rId20"/>
    <p:sldId id="329" r:id="rId21"/>
    <p:sldId id="328" r:id="rId22"/>
    <p:sldId id="330" r:id="rId23"/>
    <p:sldId id="331" r:id="rId24"/>
    <p:sldId id="333" r:id="rId25"/>
    <p:sldId id="332" r:id="rId26"/>
    <p:sldId id="336" r:id="rId27"/>
    <p:sldId id="334" r:id="rId28"/>
    <p:sldId id="335" r:id="rId29"/>
    <p:sldId id="337"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attaya" panose="00000500000000000000" pitchFamily="2" charset="-34"/>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96"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0.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microsoft.com/office/2007/relationships/hdphoto" Target="../media/hdphoto24.wdp"/></Relationships>
</file>

<file path=ppt/slides/_rels/slide1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26.wdp"/><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25.wdp"/><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7.gif"/><Relationship Id="rId2" Type="http://schemas.openxmlformats.org/officeDocument/2006/relationships/slideLayout" Target="../slideLayouts/slideLayout7.xml"/><Relationship Id="rId16" Type="http://schemas.openxmlformats.org/officeDocument/2006/relationships/image" Target="../media/image76.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5.gif"/><Relationship Id="rId10" Type="http://schemas.openxmlformats.org/officeDocument/2006/relationships/image" Target="../media/image10.png"/><Relationship Id="rId4" Type="http://schemas.openxmlformats.org/officeDocument/2006/relationships/image" Target="../media/image73.png"/><Relationship Id="rId9" Type="http://schemas.microsoft.com/office/2007/relationships/hdphoto" Target="../media/hdphoto6.wdp"/><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2.wdp"/><Relationship Id="rId3" Type="http://schemas.openxmlformats.org/officeDocument/2006/relationships/image" Target="../media/image75.gif"/><Relationship Id="rId7" Type="http://schemas.microsoft.com/office/2007/relationships/hdphoto" Target="../media/hdphoto29.wdp"/><Relationship Id="rId12" Type="http://schemas.openxmlformats.org/officeDocument/2006/relationships/image" Target="../media/image82.png"/><Relationship Id="rId2" Type="http://schemas.openxmlformats.org/officeDocument/2006/relationships/image" Target="../media/image64.jpe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79.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4.svg"/><Relationship Id="rId10" Type="http://schemas.openxmlformats.org/officeDocument/2006/relationships/image" Target="../media/image81.png"/><Relationship Id="rId4" Type="http://schemas.openxmlformats.org/officeDocument/2006/relationships/image" Target="../media/image78.png"/><Relationship Id="rId9" Type="http://schemas.microsoft.com/office/2007/relationships/hdphoto" Target="../media/hdphoto30.wdp"/><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81.png"/><Relationship Id="rId12" Type="http://schemas.openxmlformats.org/officeDocument/2006/relationships/diagramQuickStyle" Target="../diagrams/quickStyle1.xml"/><Relationship Id="rId17" Type="http://schemas.openxmlformats.org/officeDocument/2006/relationships/image" Target="../media/image87.png"/><Relationship Id="rId25" Type="http://schemas.openxmlformats.org/officeDocument/2006/relationships/image" Target="../media/image91.png"/><Relationship Id="rId2" Type="http://schemas.openxmlformats.org/officeDocument/2006/relationships/image" Target="../media/image64.jpeg"/><Relationship Id="rId16" Type="http://schemas.openxmlformats.org/officeDocument/2006/relationships/image" Target="../media/image86.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90.png"/><Relationship Id="rId10" Type="http://schemas.openxmlformats.org/officeDocument/2006/relationships/diagramData" Target="../diagrams/data1.xml"/><Relationship Id="rId19" Type="http://schemas.openxmlformats.org/officeDocument/2006/relationships/image" Target="../media/image88.png"/><Relationship Id="rId4" Type="http://schemas.microsoft.com/office/2007/relationships/hdphoto" Target="../media/hdphoto29.wdp"/><Relationship Id="rId9" Type="http://schemas.openxmlformats.org/officeDocument/2006/relationships/image" Target="../media/image77.gif"/><Relationship Id="rId14" Type="http://schemas.microsoft.com/office/2007/relationships/diagramDrawing" Target="../diagrams/drawing1.xml"/><Relationship Id="rId22"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92.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6.gif"/><Relationship Id="rId5" Type="http://schemas.openxmlformats.org/officeDocument/2006/relationships/image" Target="../media/image80.png"/><Relationship Id="rId15" Type="http://schemas.openxmlformats.org/officeDocument/2006/relationships/image" Target="../media/image94.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82.pn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microsoft.com/office/2007/relationships/hdphoto" Target="../media/hdphoto39.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9.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8.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74.png"/><Relationship Id="rId9" Type="http://schemas.openxmlformats.org/officeDocument/2006/relationships/image" Target="../media/image13.png"/><Relationship Id="rId14" Type="http://schemas.microsoft.com/office/2007/relationships/hdphoto" Target="../media/hdphoto41.wdp"/></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1.png"/><Relationship Id="rId11" Type="http://schemas.openxmlformats.org/officeDocument/2006/relationships/image" Target="../media/image104.png"/><Relationship Id="rId5" Type="http://schemas.microsoft.com/office/2007/relationships/hdphoto" Target="../media/hdphoto41.wdp"/><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6.png"/><Relationship Id="rId5" Type="http://schemas.microsoft.com/office/2007/relationships/hdphoto" Target="../media/hdphoto44.wdp"/><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30.xml.rels><?xml version="1.0" encoding="UTF-8" standalone="yes"?>
<Relationships xmlns="http://schemas.openxmlformats.org/package/2006/relationships"><Relationship Id="rId8" Type="http://schemas.microsoft.com/office/2007/relationships/hdphoto" Target="../media/hdphoto45.wdp"/><Relationship Id="rId13" Type="http://schemas.microsoft.com/office/2007/relationships/hdphoto" Target="../media/hdphoto46.wdp"/><Relationship Id="rId18" Type="http://schemas.openxmlformats.org/officeDocument/2006/relationships/image" Target="../media/image114.png"/><Relationship Id="rId3" Type="http://schemas.microsoft.com/office/2007/relationships/media" Target="../media/media2.mp3"/><Relationship Id="rId21" Type="http://schemas.microsoft.com/office/2007/relationships/hdphoto" Target="../media/hdphoto49.wdp"/><Relationship Id="rId7" Type="http://schemas.openxmlformats.org/officeDocument/2006/relationships/image" Target="../media/image109.png"/><Relationship Id="rId12" Type="http://schemas.openxmlformats.org/officeDocument/2006/relationships/image" Target="../media/image110.png"/><Relationship Id="rId17" Type="http://schemas.microsoft.com/office/2007/relationships/hdphoto" Target="../media/hdphoto47.wdp"/><Relationship Id="rId2" Type="http://schemas.openxmlformats.org/officeDocument/2006/relationships/audio" Target="../media/media1.wav"/><Relationship Id="rId16" Type="http://schemas.openxmlformats.org/officeDocument/2006/relationships/image" Target="../media/image113.png"/><Relationship Id="rId20" Type="http://schemas.openxmlformats.org/officeDocument/2006/relationships/image" Target="../media/image115.png"/><Relationship Id="rId1" Type="http://schemas.microsoft.com/office/2007/relationships/media" Target="../media/media1.wav"/><Relationship Id="rId6" Type="http://schemas.openxmlformats.org/officeDocument/2006/relationships/image" Target="../media/image108.jpeg"/><Relationship Id="rId11" Type="http://schemas.microsoft.com/office/2007/relationships/hdphoto" Target="../media/hdphoto39.wdp"/><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2.svg"/><Relationship Id="rId23" Type="http://schemas.openxmlformats.org/officeDocument/2006/relationships/image" Target="../media/image117.png"/><Relationship Id="rId10" Type="http://schemas.openxmlformats.org/officeDocument/2006/relationships/image" Target="../media/image95.png"/><Relationship Id="rId19" Type="http://schemas.microsoft.com/office/2007/relationships/hdphoto" Target="../media/hdphoto48.wdp"/><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111.png"/><Relationship Id="rId22"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95.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microsoft.com/office/2007/relationships/hdphoto" Target="../media/hdphoto15.wdp"/><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39.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95.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13.png"/><Relationship Id="rId18" Type="http://schemas.microsoft.com/office/2007/relationships/hdphoto" Target="../media/hdphoto49.wdp"/><Relationship Id="rId3" Type="http://schemas.microsoft.com/office/2007/relationships/media" Target="../media/media2.mp3"/><Relationship Id="rId21" Type="http://schemas.openxmlformats.org/officeDocument/2006/relationships/image" Target="../media/image95.png"/><Relationship Id="rId7" Type="http://schemas.openxmlformats.org/officeDocument/2006/relationships/image" Target="../media/image109.pn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wav"/><Relationship Id="rId16" Type="http://schemas.microsoft.com/office/2007/relationships/hdphoto" Target="../media/hdphoto48.wdp"/><Relationship Id="rId20"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108.jpeg"/><Relationship Id="rId11" Type="http://schemas.openxmlformats.org/officeDocument/2006/relationships/image" Target="../media/image111.png"/><Relationship Id="rId24" Type="http://schemas.microsoft.com/office/2007/relationships/hdphoto" Target="../media/hdphoto14.wdp"/><Relationship Id="rId5" Type="http://schemas.openxmlformats.org/officeDocument/2006/relationships/slideLayout" Target="../slideLayouts/slideLayout7.xml"/><Relationship Id="rId15" Type="http://schemas.openxmlformats.org/officeDocument/2006/relationships/image" Target="../media/image114.png"/><Relationship Id="rId23" Type="http://schemas.openxmlformats.org/officeDocument/2006/relationships/image" Target="../media/image33.png"/><Relationship Id="rId10" Type="http://schemas.microsoft.com/office/2007/relationships/hdphoto" Target="../media/hdphoto46.wdp"/><Relationship Id="rId19" Type="http://schemas.openxmlformats.org/officeDocument/2006/relationships/image" Target="../media/image116.png"/><Relationship Id="rId4" Type="http://schemas.openxmlformats.org/officeDocument/2006/relationships/audio" Target="../media/media2.mp3"/><Relationship Id="rId9" Type="http://schemas.openxmlformats.org/officeDocument/2006/relationships/image" Target="../media/image110.png"/><Relationship Id="rId14" Type="http://schemas.microsoft.com/office/2007/relationships/hdphoto" Target="../media/hdphoto47.wdp"/><Relationship Id="rId2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26" Type="http://schemas.openxmlformats.org/officeDocument/2006/relationships/slide" Target="slide32.xml"/><Relationship Id="rId3" Type="http://schemas.openxmlformats.org/officeDocument/2006/relationships/notesSlide" Target="../notesSlides/notesSlide1.xml"/><Relationship Id="rId21" Type="http://schemas.openxmlformats.org/officeDocument/2006/relationships/slide" Target="slide30.xm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slide" Target="slide31.xml"/><Relationship Id="rId5" Type="http://schemas.openxmlformats.org/officeDocument/2006/relationships/image" Target="../media/image24.png"/><Relationship Id="rId15" Type="http://schemas.openxmlformats.org/officeDocument/2006/relationships/image" Target="../media/image30.png"/><Relationship Id="rId23" Type="http://schemas.microsoft.com/office/2007/relationships/hdphoto" Target="../media/hdphoto16.wdp"/><Relationship Id="rId28"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27.png"/><Relationship Id="rId14" Type="http://schemas.microsoft.com/office/2007/relationships/hdphoto" Target="../media/hdphoto8.wdp"/><Relationship Id="rId22" Type="http://schemas.openxmlformats.org/officeDocument/2006/relationships/image" Target="../media/image34.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22.wdp"/><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9B61FE-8069-4898-8F17-52B6C4E390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00" b="92800" l="9585" r="89617">
                        <a14:foregroundMark x1="40575" y1="8000" x2="50000" y2="9600"/>
                        <a14:foregroundMark x1="64377" y1="8000" x2="64377" y2="8000"/>
                        <a14:foregroundMark x1="68850" y1="13800" x2="68850" y2="13800"/>
                        <a14:foregroundMark x1="44569" y1="67600" x2="61981" y2="49800"/>
                        <a14:foregroundMark x1="61981" y1="49800" x2="62780" y2="48000"/>
                        <a14:foregroundMark x1="32588" y1="90000" x2="50319" y2="90400"/>
                        <a14:foregroundMark x1="53834" y1="91600" x2="23962" y2="87600"/>
                        <a14:foregroundMark x1="23962" y1="87600" x2="20927" y2="86400"/>
                        <a14:foregroundMark x1="37700" y1="60800" x2="38179" y2="84000"/>
                        <a14:foregroundMark x1="38179" y1="84000" x2="38978" y2="85800"/>
                        <a14:foregroundMark x1="47444" y1="87200" x2="51278" y2="88000"/>
                        <a14:foregroundMark x1="62300" y1="92800" x2="63578" y2="92800"/>
                        <a14:foregroundMark x1="17572" y1="62200" x2="29233" y2="77600"/>
                        <a14:foregroundMark x1="29233" y1="77600" x2="45208" y2="83200"/>
                      </a14:backgroundRemoval>
                    </a14:imgEffect>
                  </a14:imgLayer>
                </a14:imgProps>
              </a:ext>
              <a:ext uri="{28A0092B-C50C-407E-A947-70E740481C1C}">
                <a14:useLocalDpi xmlns:a14="http://schemas.microsoft.com/office/drawing/2010/main" val="0"/>
              </a:ext>
            </a:extLst>
          </a:blip>
          <a:stretch>
            <a:fillRect/>
          </a:stretch>
        </p:blipFill>
        <p:spPr>
          <a:xfrm>
            <a:off x="7898695" y="2377440"/>
            <a:ext cx="4413230" cy="3524944"/>
          </a:xfrm>
          <a:prstGeom prst="rect">
            <a:avLst/>
          </a:prstGeom>
        </p:spPr>
      </p:pic>
      <p:pic>
        <p:nvPicPr>
          <p:cNvPr id="17" name="Picture 22">
            <a:extLst>
              <a:ext uri="{FF2B5EF4-FFF2-40B4-BE49-F238E27FC236}">
                <a16:creationId xmlns:a16="http://schemas.microsoft.com/office/drawing/2014/main" id="{E66799B4-F0B0-41D1-8B59-1FFFFB2F69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1915" flipH="1">
            <a:off x="938348" y="485477"/>
            <a:ext cx="7876837" cy="4114800"/>
          </a:xfrm>
          <a:prstGeom prst="rect">
            <a:avLst/>
          </a:prstGeom>
        </p:spPr>
      </p:pic>
      <p:sp>
        <p:nvSpPr>
          <p:cNvPr id="18" name="TextBox 17">
            <a:extLst>
              <a:ext uri="{FF2B5EF4-FFF2-40B4-BE49-F238E27FC236}">
                <a16:creationId xmlns:a16="http://schemas.microsoft.com/office/drawing/2014/main" id="{427E24F6-E340-4575-A021-814B1D3E02A9}"/>
              </a:ext>
            </a:extLst>
          </p:cNvPr>
          <p:cNvSpPr txBox="1"/>
          <p:nvPr/>
        </p:nvSpPr>
        <p:spPr>
          <a:xfrm>
            <a:off x="1247941" y="1828549"/>
            <a:ext cx="7257650" cy="1077218"/>
          </a:xfrm>
          <a:prstGeom prst="rect">
            <a:avLst/>
          </a:prstGeom>
          <a:noFill/>
        </p:spPr>
        <p:txBody>
          <a:bodyPr wrap="square" rtlCol="0">
            <a:spAutoFit/>
          </a:bodyPr>
          <a:lstStyle/>
          <a:p>
            <a:pPr algn="ctr"/>
            <a:r>
              <a:rPr lang="vi-VN" sz="3200" b="1" dirty="0">
                <a:solidFill>
                  <a:srgbClr val="002060"/>
                </a:solidFill>
                <a:latin typeface="Pattaya" panose="00000500000000000000" pitchFamily="2" charset="-34"/>
                <a:cs typeface="Pattaya" panose="00000500000000000000" pitchFamily="2" charset="-34"/>
              </a:rPr>
              <a:t>Cùng tớ ôn lại bài học và soạn trước bài</a:t>
            </a:r>
          </a:p>
          <a:p>
            <a:pPr algn="ctr"/>
            <a:r>
              <a:rPr lang="vi-VN" sz="3200" b="1" dirty="0">
                <a:solidFill>
                  <a:srgbClr val="002060"/>
                </a:solidFill>
                <a:latin typeface="Pattaya" panose="00000500000000000000" pitchFamily="2" charset="-34"/>
                <a:cs typeface="Pattaya" panose="00000500000000000000" pitchFamily="2" charset="-34"/>
              </a:rPr>
              <a:t>“Trí dũng song toàn” bạn nhé!</a:t>
            </a:r>
            <a:endParaRPr lang="en-US" sz="3200" b="1"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12027092"/>
      </p:ext>
    </p:extLst>
  </p:cSld>
  <p:clrMapOvr>
    <a:masterClrMapping/>
  </p:clrMapOvr>
  <p:transition spd="slow"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10809" y="2461083"/>
            <a:ext cx="1270483" cy="1385175"/>
          </a:xfrm>
          <a:prstGeom prst="rect">
            <a:avLst/>
          </a:prstGeom>
        </p:spPr>
      </p:pic>
      <p:pic>
        <p:nvPicPr>
          <p:cNvPr id="5" name="Picture 4">
            <a:hlinkClick r:id="rId9" action="ppaction://hlinksldjump"/>
            <a:extLst>
              <a:ext uri="{FF2B5EF4-FFF2-40B4-BE49-F238E27FC236}">
                <a16:creationId xmlns:a16="http://schemas.microsoft.com/office/drawing/2014/main" id="{9F790ED6-2000-4BE8-AF53-FE74F2A075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3053389" y="742659"/>
            <a:ext cx="5983931" cy="1200329"/>
          </a:xfrm>
          <a:prstGeom prst="rect">
            <a:avLst/>
          </a:prstGeom>
        </p:spPr>
        <p:txBody>
          <a:bodyPr wrap="square">
            <a:spAutoFit/>
          </a:bodyPr>
          <a:lstStyle/>
          <a:p>
            <a:pPr algn="ct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Trần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Thủ</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vi-VN"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Đ</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ộ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đã</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làm</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gì</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với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người</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muốn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xin</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chức</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câu</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 </a:t>
            </a:r>
            <a:r>
              <a:rPr lang="en-US" sz="3600" dirty="0" err="1">
                <a:solidFill>
                  <a:srgbClr val="000000"/>
                </a:solidFill>
                <a:latin typeface="Pattaya" panose="00000500000000000000" pitchFamily="2" charset="-34"/>
                <a:ea typeface="Times New Roman" panose="02020603050405020304" pitchFamily="18" charset="0"/>
                <a:cs typeface="Pattaya" panose="00000500000000000000" pitchFamily="2" charset="-34"/>
              </a:rPr>
              <a:t>đương</a:t>
            </a:r>
            <a:r>
              <a:rPr lang="en-US" sz="3600" dirty="0">
                <a:solidFill>
                  <a:srgbClr val="000000"/>
                </a:solidFill>
                <a:latin typeface="Pattaya" panose="00000500000000000000" pitchFamily="2" charset="-34"/>
                <a:ea typeface="Times New Roman" panose="02020603050405020304" pitchFamily="18" charset="0"/>
                <a:cs typeface="Pattaya" panose="00000500000000000000" pitchFamily="2" charset="-34"/>
              </a:rPr>
              <a:t>?</a:t>
            </a:r>
            <a:endParaRPr lang="en-US" sz="36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57249" y="281586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Ông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đồng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ý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điều</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kiện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phải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chặt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một</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ngón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chân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nhân</a:t>
              </a:r>
              <a:r>
                <a:rPr lang="en-US" sz="3200" dirty="0">
                  <a:latin typeface="Calibri" panose="020F0502020204030204" pitchFamily="34" charset="0"/>
                  <a:cs typeface="Calibri" panose="020F0502020204030204" pitchFamily="34" charset="0"/>
                </a:rPr>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57249" y="5818967"/>
              <a:ext cx="5333588" cy="584775"/>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không </a:t>
              </a:r>
              <a:r>
                <a:rPr lang="en-US" sz="3200" dirty="0" err="1">
                  <a:latin typeface="Calibri" panose="020F0502020204030204" pitchFamily="34" charset="0"/>
                  <a:cs typeface="Calibri" panose="020F0502020204030204" pitchFamily="34" charset="0"/>
                </a:rPr>
                <a:t>đồng</a:t>
              </a:r>
              <a:r>
                <a:rPr lang="en-US" sz="3200" dirty="0">
                  <a:latin typeface="Calibri" panose="020F0502020204030204" pitchFamily="34" charset="0"/>
                  <a:cs typeface="Calibri" panose="020F0502020204030204" pitchFamily="34" charset="0"/>
                </a:rPr>
                <a:t> ý.</a:t>
              </a: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5272826"/>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A3C8C4B5-D869-4AA4-ABD8-A7AFFE0CD64D}"/>
              </a:ext>
            </a:extLst>
          </p:cNvPr>
          <p:cNvGrpSpPr/>
          <p:nvPr/>
        </p:nvGrpSpPr>
        <p:grpSpPr>
          <a:xfrm>
            <a:off x="10323249" y="182733"/>
            <a:ext cx="1714137" cy="1650747"/>
            <a:chOff x="877689" y="1947761"/>
            <a:chExt cx="2116219" cy="1932974"/>
          </a:xfrm>
        </p:grpSpPr>
        <p:sp>
          <p:nvSpPr>
            <p:cNvPr id="36" name="椭圆 10">
              <a:extLst>
                <a:ext uri="{FF2B5EF4-FFF2-40B4-BE49-F238E27FC236}">
                  <a16:creationId xmlns:a16="http://schemas.microsoft.com/office/drawing/2014/main" id="{DF571089-CEE7-4A1A-BFBD-0BE9178DEBC8}"/>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2">
              <a:extLst>
                <a:ext uri="{FF2B5EF4-FFF2-40B4-BE49-F238E27FC236}">
                  <a16:creationId xmlns:a16="http://schemas.microsoft.com/office/drawing/2014/main" id="{07FC16C1-F6C0-4CFF-9930-5EC0B5FC2136}"/>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4017" b="36152" l="4171" r="37540">
                          <a14:foregroundMark x1="21125" y1="17375" x2="21125" y2="14125"/>
                        </a14:backgroundRemoval>
                      </a14:imgEffect>
                    </a14:imgLayer>
                  </a14:imgProps>
                </a:ext>
                <a:ext uri="{28A0092B-C50C-407E-A947-70E740481C1C}">
                  <a14:useLocalDpi xmlns:a14="http://schemas.microsoft.com/office/drawing/2010/main" val="0"/>
                </a:ext>
              </a:extLst>
            </a:blip>
            <a:srcRect r="58289" b="59831"/>
            <a:stretch/>
          </p:blipFill>
          <p:spPr bwMode="auto">
            <a:xfrm>
              <a:off x="877689" y="1947761"/>
              <a:ext cx="2116219" cy="19329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717720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 presetClass="mediacall" presetSubtype="0" fill="hold" nodeType="withEffect">
                                  <p:stCondLst>
                                    <p:cond delay="0"/>
                                  </p:stCondLst>
                                  <p:childTnLst>
                                    <p:cmd type="call" cmd="playFrom(0.0)">
                                      <p:cBhvr>
                                        <p:cTn id="30" dur="4576"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 presetClass="mediacall" presetSubtype="0" fill="hold" nodeType="withEffect">
                                  <p:stCondLst>
                                    <p:cond delay="0"/>
                                  </p:stCondLst>
                                  <p:childTnLst>
                                    <p:cmd type="call" cmd="playFrom(0.0)">
                                      <p:cBhvr>
                                        <p:cTn id="46" dur="4995" fill="hold"/>
                                        <p:tgtEl>
                                          <p:spTgt spid="30"/>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42894" y="5472825"/>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608221" y="3804864"/>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299580"/>
            <a:ext cx="7315200" cy="2123580"/>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72741" y="755784"/>
            <a:ext cx="659892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Trước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việc</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làm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của</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quân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hiệu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ông</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xử</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lý</a:t>
            </a:r>
            <a:r>
              <a:rPr lang="en-US" sz="3600" dirty="0">
                <a:latin typeface="Pattaya" panose="00000500000000000000" pitchFamily="2" charset="-34"/>
                <a:cs typeface="Pattaya" panose="00000500000000000000" pitchFamily="2" charset="-34"/>
              </a:rPr>
              <a:t> ra </a:t>
            </a:r>
            <a:r>
              <a:rPr lang="en-US" sz="3600" dirty="0" err="1">
                <a:latin typeface="Pattaya" panose="00000500000000000000" pitchFamily="2" charset="-34"/>
                <a:cs typeface="Pattaya" panose="00000500000000000000" pitchFamily="2" charset="-34"/>
              </a:rPr>
              <a:t>sao</a:t>
            </a:r>
            <a:r>
              <a:rPr lang="en-US" sz="3600" dirty="0">
                <a:latin typeface="Pattaya" panose="00000500000000000000" pitchFamily="2" charset="-34"/>
                <a:cs typeface="Pattaya" panose="00000500000000000000" pitchFamily="2" charset="-34"/>
              </a:rPr>
              <a:t>?</a:t>
            </a:r>
            <a:endParaRPr lang="en-US" sz="60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83960" y="2799582"/>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rõ</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07819" cy="1200329"/>
            <a:chOff x="2348754" y="4169730"/>
            <a:chExt cx="6807819"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271195"/>
              <a:ext cx="5333588"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vi-VN" sz="3200" dirty="0">
                  <a:latin typeface="Calibri" panose="020F0502020204030204" pitchFamily="34" charset="0"/>
                  <a:cs typeface="Calibri" panose="020F0502020204030204" pitchFamily="34" charset="0"/>
                </a:rPr>
                <a:t> phạt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gương</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83960" y="5714622"/>
              <a:ext cx="5333588"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thưởng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hiệu</a:t>
              </a:r>
              <a:r>
                <a:rPr lang="en-US" sz="28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8" name="Group 37">
            <a:extLst>
              <a:ext uri="{FF2B5EF4-FFF2-40B4-BE49-F238E27FC236}">
                <a16:creationId xmlns:a16="http://schemas.microsoft.com/office/drawing/2014/main" id="{C84846BB-8A04-456E-BA49-DDC4B79B85E3}"/>
              </a:ext>
            </a:extLst>
          </p:cNvPr>
          <p:cNvGrpSpPr/>
          <p:nvPr/>
        </p:nvGrpSpPr>
        <p:grpSpPr>
          <a:xfrm>
            <a:off x="10405393" y="161194"/>
            <a:ext cx="1587790" cy="1500078"/>
            <a:chOff x="3834017" y="1947761"/>
            <a:chExt cx="1847599" cy="1734456"/>
          </a:xfrm>
        </p:grpSpPr>
        <p:sp>
          <p:nvSpPr>
            <p:cNvPr id="39" name="椭圆 13">
              <a:extLst>
                <a:ext uri="{FF2B5EF4-FFF2-40B4-BE49-F238E27FC236}">
                  <a16:creationId xmlns:a16="http://schemas.microsoft.com/office/drawing/2014/main" id="{15B11671-D2C5-4E1C-9AB2-23A798A54EC9}"/>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 name="Picture 4" descr="Free Social Media Vector Icons (AI)">
              <a:extLst>
                <a:ext uri="{FF2B5EF4-FFF2-40B4-BE49-F238E27FC236}">
                  <a16:creationId xmlns:a16="http://schemas.microsoft.com/office/drawing/2014/main" id="{5ABF2265-B639-428F-A740-4567F942C16B}"/>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B9CB9A27-7806-4050-9283-8711FF4CFC4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26151535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709654" y="3991544"/>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57691" y="5222371"/>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45513" y="606622"/>
            <a:ext cx="6957060" cy="1569660"/>
          </a:xfrm>
          <a:prstGeom prst="rect">
            <a:avLst/>
          </a:prstGeom>
        </p:spPr>
        <p:txBody>
          <a:bodyPr wrap="square">
            <a:spAutoFit/>
          </a:bodyPr>
          <a:lstStyle/>
          <a:p>
            <a:pPr algn="just"/>
            <a:r>
              <a:rPr lang="en-US" sz="3200" dirty="0" err="1">
                <a:latin typeface="Pattaya" panose="00000500000000000000" pitchFamily="2" charset="-34"/>
                <a:cs typeface="Pattaya" panose="00000500000000000000" pitchFamily="2" charset="-34"/>
              </a:rPr>
              <a:t>Khi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biết</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có</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vua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rằng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mình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quyền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Trần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Thủ</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Độ</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đã</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xử</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sự</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với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viên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quan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như</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thế</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nào</a:t>
            </a:r>
            <a:r>
              <a:rPr lang="en-US" sz="3200" dirty="0">
                <a:latin typeface="Pattaya" panose="00000500000000000000" pitchFamily="2" charset="-34"/>
                <a:cs typeface="Pattaya" panose="00000500000000000000" pitchFamily="2" charset="-34"/>
              </a:rPr>
              <a:t>?</a:t>
            </a:r>
            <a:endParaRPr lang="en-US" sz="88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649529" y="2830765"/>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952894"/>
              <a:ext cx="5333588" cy="607218"/>
            </a:xfrm>
            <a:prstGeom prst="rect">
              <a:avLst/>
            </a:prstGeom>
          </p:spPr>
          <p:txBody>
            <a:bodyPr wrap="square">
              <a:spAutoFit/>
            </a:bodyPr>
            <a:lstStyle/>
            <a:p>
              <a:pPr lvl="0" algn="just">
                <a:lnSpc>
                  <a:spcPct val="130000"/>
                </a:lnSpc>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xin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a:t>
              </a:r>
              <a:endParaRPr lang="en-US" sz="60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14944"/>
            <a:ext cx="6807819" cy="1384995"/>
            <a:chOff x="2348754" y="4114944"/>
            <a:chExt cx="6807819" cy="1384995"/>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720016"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457249" y="4114944"/>
              <a:ext cx="5333588" cy="1384995"/>
            </a:xfrm>
            <a:prstGeom prst="rect">
              <a:avLst/>
            </a:prstGeom>
          </p:spPr>
          <p:txBody>
            <a:bodyPr wrap="square">
              <a:spAutoFit/>
            </a:bodyPr>
            <a:lstStyle/>
            <a:p>
              <a:pPr lvl="0" algn="just"/>
              <a:r>
                <a:rPr lang="en-US" sz="2800" dirty="0" err="1"/>
                <a:t>Ông</a:t>
              </a:r>
              <a:r>
                <a:rPr lang="en-US" sz="2800" dirty="0"/>
                <a:t> </a:t>
              </a:r>
              <a:r>
                <a:rPr lang="en-US" sz="2800" dirty="0" err="1"/>
                <a:t>nghiêm</a:t>
              </a:r>
              <a:r>
                <a:rPr lang="en-US" sz="2800" dirty="0"/>
                <a:t> </a:t>
              </a:r>
              <a:r>
                <a:rPr lang="en-US" sz="2800" dirty="0" err="1"/>
                <a:t>khắc</a:t>
              </a:r>
              <a:r>
                <a:rPr lang="en-US" sz="2800" dirty="0"/>
                <a:t> </a:t>
              </a:r>
              <a:r>
                <a:rPr lang="en-US" sz="2800" dirty="0" err="1"/>
                <a:t>nhìn</a:t>
              </a:r>
              <a:r>
                <a:rPr lang="en-US" sz="2800" dirty="0"/>
                <a:t> </a:t>
              </a:r>
              <a:r>
                <a:rPr lang="en-US" sz="2800" dirty="0" err="1"/>
                <a:t>lại</a:t>
              </a:r>
              <a:r>
                <a:rPr lang="en-US" sz="2800" dirty="0"/>
                <a:t> </a:t>
              </a:r>
              <a:r>
                <a:rPr lang="en-US" sz="2800" dirty="0" err="1"/>
                <a:t>bản</a:t>
              </a:r>
              <a:r>
                <a:rPr lang="en-US" sz="2800" dirty="0"/>
                <a:t> </a:t>
              </a:r>
              <a:r>
                <a:rPr lang="en-US" sz="2800" dirty="0" err="1"/>
                <a:t>thân</a:t>
              </a:r>
              <a:r>
                <a:rPr lang="en-US" sz="2800" dirty="0"/>
                <a:t> </a:t>
              </a:r>
              <a:r>
                <a:rPr lang="en-US" sz="2800" dirty="0" err="1"/>
                <a:t>mình</a:t>
              </a:r>
              <a:r>
                <a:rPr lang="en-US" sz="2800" dirty="0"/>
                <a:t> </a:t>
              </a:r>
              <a:r>
                <a:rPr lang="en-US" sz="2800" dirty="0" err="1"/>
                <a:t>và</a:t>
              </a:r>
              <a:r>
                <a:rPr lang="en-US" sz="2800" dirty="0"/>
                <a:t> </a:t>
              </a:r>
              <a:r>
                <a:rPr lang="en-US" sz="2800" dirty="0" err="1"/>
                <a:t>xin</a:t>
              </a:r>
              <a:r>
                <a:rPr lang="en-US" sz="2800" dirty="0"/>
                <a:t> </a:t>
              </a:r>
              <a:r>
                <a:rPr lang="en-US" sz="2800" dirty="0" err="1"/>
                <a:t>quan</a:t>
              </a:r>
              <a:r>
                <a:rPr lang="en-US" sz="2800" dirty="0"/>
                <a:t> ban </a:t>
              </a:r>
              <a:r>
                <a:rPr lang="en-US" sz="2800" dirty="0" err="1"/>
                <a:t>thưởng</a:t>
              </a:r>
              <a:r>
                <a:rPr lang="en-US" sz="2800" dirty="0"/>
                <a:t> </a:t>
              </a:r>
              <a:r>
                <a:rPr lang="en-US" sz="2800" dirty="0" err="1"/>
                <a:t>cho</a:t>
              </a:r>
              <a:r>
                <a:rPr lang="en-US" sz="2800" dirty="0"/>
                <a:t> </a:t>
              </a:r>
              <a:r>
                <a:rPr lang="en-US" sz="2800" dirty="0" err="1"/>
                <a:t>viên</a:t>
              </a:r>
              <a:r>
                <a:rPr lang="en-US" sz="2800" dirty="0"/>
                <a:t> </a:t>
              </a:r>
              <a:r>
                <a:rPr lang="en-US" sz="2800" dirty="0" err="1"/>
                <a:t>quan</a:t>
              </a:r>
              <a:r>
                <a:rPr lang="en-US" sz="2800" dirty="0"/>
                <a:t>.</a:t>
              </a: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903802"/>
              <a:ext cx="5333588" cy="523220"/>
            </a:xfrm>
            <a:prstGeom prst="rect">
              <a:avLst/>
            </a:prstGeom>
          </p:spPr>
          <p:txBody>
            <a:bodyPr wrap="square">
              <a:spAutoFit/>
            </a:bodyPr>
            <a:lstStyle/>
            <a:p>
              <a:pPr lvl="0" algn="just"/>
              <a:r>
                <a:rPr lang="en-US" sz="2800" dirty="0" err="1"/>
                <a:t>Cả</a:t>
              </a:r>
              <a:r>
                <a:rPr lang="en-US" sz="2800" dirty="0"/>
                <a:t> </a:t>
              </a:r>
              <a:r>
                <a:rPr lang="en-US" sz="2800" dirty="0" err="1"/>
                <a:t>hai</a:t>
              </a:r>
              <a:r>
                <a:rPr lang="en-US" sz="2800" dirty="0"/>
                <a:t> ý </a:t>
              </a:r>
              <a:r>
                <a:rPr lang="en-US" sz="2800" dirty="0" err="1"/>
                <a:t>trên</a:t>
              </a:r>
              <a:r>
                <a:rPr lang="en-US" sz="2800" dirty="0"/>
                <a:t> </a:t>
              </a:r>
              <a:r>
                <a:rPr lang="en-US" sz="2800" dirty="0" err="1"/>
                <a:t>đều</a:t>
              </a:r>
              <a:r>
                <a:rPr lang="en-US" sz="2800" dirty="0"/>
                <a:t> </a:t>
              </a:r>
              <a:r>
                <a:rPr lang="en-US" sz="2800" dirty="0" err="1"/>
                <a:t>đúng</a:t>
              </a:r>
              <a:r>
                <a:rPr lang="en-US" sz="2800" dirty="0"/>
                <a:t>.</a:t>
              </a:r>
              <a:endParaRPr lang="en-US" sz="60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grpSp>
        <p:nvGrpSpPr>
          <p:cNvPr id="35" name="Group 34">
            <a:extLst>
              <a:ext uri="{FF2B5EF4-FFF2-40B4-BE49-F238E27FC236}">
                <a16:creationId xmlns:a16="http://schemas.microsoft.com/office/drawing/2014/main" id="{BED6FF4F-5CE4-478C-AA64-BA9123E4ECC3}"/>
              </a:ext>
            </a:extLst>
          </p:cNvPr>
          <p:cNvGrpSpPr/>
          <p:nvPr/>
        </p:nvGrpSpPr>
        <p:grpSpPr>
          <a:xfrm>
            <a:off x="10276016" y="299580"/>
            <a:ext cx="1732996" cy="1555775"/>
            <a:chOff x="6449426" y="1947761"/>
            <a:chExt cx="1951970" cy="1805762"/>
          </a:xfrm>
        </p:grpSpPr>
        <p:sp>
          <p:nvSpPr>
            <p:cNvPr id="36" name="椭圆 16">
              <a:extLst>
                <a:ext uri="{FF2B5EF4-FFF2-40B4-BE49-F238E27FC236}">
                  <a16:creationId xmlns:a16="http://schemas.microsoft.com/office/drawing/2014/main" id="{323B1B49-96B4-4748-B02D-60AA9A683FB0}"/>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Picture 6" descr="Free Social Media Vector Icons (AI)">
              <a:extLst>
                <a:ext uri="{FF2B5EF4-FFF2-40B4-BE49-F238E27FC236}">
                  <a16:creationId xmlns:a16="http://schemas.microsoft.com/office/drawing/2014/main" id="{EB08E49F-A24F-4DFE-B39A-A56FB45861B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hlinkClick r:id="rId22" action="ppaction://hlinksldjump"/>
            <a:extLst>
              <a:ext uri="{FF2B5EF4-FFF2-40B4-BE49-F238E27FC236}">
                <a16:creationId xmlns:a16="http://schemas.microsoft.com/office/drawing/2014/main" id="{40B74474-1601-40B0-8DE5-FD94390CABD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spTree>
    <p:extLst>
      <p:ext uri="{BB962C8B-B14F-4D97-AF65-F5344CB8AC3E}">
        <p14:creationId xmlns:p14="http://schemas.microsoft.com/office/powerpoint/2010/main" val="412363701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 presetClass="mediacall" presetSubtype="0" fill="hold" nodeType="withEffect">
                                  <p:stCondLst>
                                    <p:cond delay="0"/>
                                  </p:stCondLst>
                                  <p:childTnLst>
                                    <p:cmd type="call" cmd="playFrom(0.0)">
                                      <p:cBhvr>
                                        <p:cTn id="38" dur="4576" fill="hold"/>
                                        <p:tgtEl>
                                          <p:spTgt spid="3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 presetClass="mediacall" presetSubtype="0" fill="hold" nodeType="withEffect">
                                  <p:stCondLst>
                                    <p:cond delay="0"/>
                                  </p:stCondLst>
                                  <p:childTnLst>
                                    <p:cmd type="call" cmd="playFrom(0.0)">
                                      <p:cBhvr>
                                        <p:cTn id="46" dur="4995" fill="hold"/>
                                        <p:tgtEl>
                                          <p:spTgt spid="34"/>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Simple Office Background Design, Simple, Office Background, Illustration  Background Background Image for Free Download">
            <a:extLst>
              <a:ext uri="{FF2B5EF4-FFF2-40B4-BE49-F238E27FC236}">
                <a16:creationId xmlns:a16="http://schemas.microsoft.com/office/drawing/2014/main" id="{B96B4566-97EC-470A-9723-638C292E5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21966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E0A5CD-D4A5-4CEF-8176-CE46AAFBD5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600" l="7029" r="70128">
                        <a14:foregroundMark x1="30511" y1="48800" x2="42971" y2="48400"/>
                        <a14:foregroundMark x1="42971" y1="48400" x2="61821" y2="48400"/>
                        <a14:foregroundMark x1="67572" y1="36600" x2="70128" y2="63800"/>
                        <a14:foregroundMark x1="43930" y1="78200" x2="54153" y2="69200"/>
                        <a14:foregroundMark x1="34345" y1="71800" x2="39457" y2="83000"/>
                        <a14:foregroundMark x1="39457" y1="83000" x2="48882" y2="78600"/>
                        <a14:foregroundMark x1="48882" y1="78600" x2="50000" y2="76000"/>
                        <a14:foregroundMark x1="31789" y1="89400" x2="41214" y2="89400"/>
                        <a14:foregroundMark x1="41214" y1="89400" x2="47444" y2="83200"/>
                        <a14:foregroundMark x1="56709" y1="91600" x2="56709" y2="91600"/>
                        <a14:foregroundMark x1="35942" y1="85200" x2="47923" y2="77200"/>
                        <a14:foregroundMark x1="37540" y1="92600" x2="47923" y2="92000"/>
                      </a14:backgroundRemoval>
                    </a14:imgEffect>
                  </a14:imgLayer>
                </a14:imgProps>
              </a:ext>
              <a:ext uri="{28A0092B-C50C-407E-A947-70E740481C1C}">
                <a14:useLocalDpi xmlns:a14="http://schemas.microsoft.com/office/drawing/2010/main" val="0"/>
              </a:ext>
            </a:extLst>
          </a:blip>
          <a:srcRect r="26741"/>
          <a:stretch/>
        </p:blipFill>
        <p:spPr>
          <a:xfrm>
            <a:off x="800544" y="5370059"/>
            <a:ext cx="1270483" cy="1385175"/>
          </a:xfrm>
          <a:prstGeom prst="rect">
            <a:avLst/>
          </a:prstGeom>
        </p:spPr>
      </p:pic>
      <p:pic>
        <p:nvPicPr>
          <p:cNvPr id="7" name="Picture 6">
            <a:extLst>
              <a:ext uri="{FF2B5EF4-FFF2-40B4-BE49-F238E27FC236}">
                <a16:creationId xmlns:a16="http://schemas.microsoft.com/office/drawing/2014/main" id="{F201C136-70EB-4AD3-9B1E-04B184D83BA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70345" y="3760837"/>
            <a:ext cx="1529854" cy="1667961"/>
          </a:xfrm>
          <a:prstGeom prst="rect">
            <a:avLst/>
          </a:prstGeom>
        </p:spPr>
      </p:pic>
      <p:pic>
        <p:nvPicPr>
          <p:cNvPr id="15" name="Picture 2">
            <a:extLst>
              <a:ext uri="{FF2B5EF4-FFF2-40B4-BE49-F238E27FC236}">
                <a16:creationId xmlns:a16="http://schemas.microsoft.com/office/drawing/2014/main" id="{785ECC81-C7AD-4288-B162-12F51D3E2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38400" y="115499"/>
            <a:ext cx="7315200" cy="2638521"/>
          </a:xfrm>
          <a:prstGeom prst="rect">
            <a:avLst/>
          </a:prstGeom>
        </p:spPr>
      </p:pic>
      <p:sp>
        <p:nvSpPr>
          <p:cNvPr id="8" name="Rectangle 7">
            <a:extLst>
              <a:ext uri="{FF2B5EF4-FFF2-40B4-BE49-F238E27FC236}">
                <a16:creationId xmlns:a16="http://schemas.microsoft.com/office/drawing/2014/main" id="{F24E681E-8690-4245-BE4D-C0356CBE3BEF}"/>
              </a:ext>
            </a:extLst>
          </p:cNvPr>
          <p:cNvSpPr/>
          <p:nvPr/>
        </p:nvSpPr>
        <p:spPr>
          <a:xfrm>
            <a:off x="2617470" y="742659"/>
            <a:ext cx="6957060" cy="1200329"/>
          </a:xfrm>
          <a:prstGeom prst="rect">
            <a:avLst/>
          </a:prstGeom>
        </p:spPr>
        <p:txBody>
          <a:bodyPr wrap="square">
            <a:spAutoFit/>
          </a:bodyPr>
          <a:lstStyle/>
          <a:p>
            <a:pPr algn="ctr"/>
            <a:r>
              <a:rPr lang="en-US" sz="3600" dirty="0" err="1">
                <a:latin typeface="Pattaya" panose="00000500000000000000" pitchFamily="2" charset="-34"/>
                <a:cs typeface="Pattaya" panose="00000500000000000000" pitchFamily="2" charset="-34"/>
              </a:rPr>
              <a:t>Câu</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chuyện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cho</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em</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biết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Trần</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Thủ</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Độ</a:t>
            </a:r>
            <a:r>
              <a:rPr lang="en-US" sz="3600" dirty="0">
                <a:latin typeface="Pattaya" panose="00000500000000000000" pitchFamily="2" charset="-34"/>
                <a:cs typeface="Pattaya" panose="00000500000000000000" pitchFamily="2" charset="-34"/>
              </a:rPr>
              <a:t> </a:t>
            </a:r>
            <a:endParaRPr lang="vi-VN" sz="3600" dirty="0">
              <a:latin typeface="Pattaya" panose="00000500000000000000" pitchFamily="2" charset="-34"/>
              <a:cs typeface="Pattaya" panose="00000500000000000000" pitchFamily="2" charset="-34"/>
            </a:endParaRPr>
          </a:p>
          <a:p>
            <a:pPr algn="ctr"/>
            <a:r>
              <a:rPr lang="en-US" sz="3600" dirty="0" err="1">
                <a:latin typeface="Pattaya" panose="00000500000000000000" pitchFamily="2" charset="-34"/>
                <a:cs typeface="Pattaya" panose="00000500000000000000" pitchFamily="2" charset="-34"/>
              </a:rPr>
              <a:t>là</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người</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như</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thế</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nào</a:t>
            </a:r>
            <a:r>
              <a:rPr lang="en-US" sz="3600" dirty="0">
                <a:latin typeface="Pattaya" panose="00000500000000000000" pitchFamily="2" charset="-34"/>
                <a:cs typeface="Pattaya" panose="00000500000000000000" pitchFamily="2" charset="-34"/>
              </a:rPr>
              <a:t>?</a:t>
            </a:r>
            <a:endParaRPr lang="en-US" sz="199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4F1471CE-5707-4A1C-B221-71F2C4FB8A20}"/>
              </a:ext>
            </a:extLst>
          </p:cNvPr>
          <p:cNvGrpSpPr/>
          <p:nvPr/>
        </p:nvGrpSpPr>
        <p:grpSpPr>
          <a:xfrm>
            <a:off x="2348754" y="2754310"/>
            <a:ext cx="6807819" cy="1200329"/>
            <a:chOff x="2348754" y="2754310"/>
            <a:chExt cx="6807819" cy="1200329"/>
          </a:xfrm>
        </p:grpSpPr>
        <p:sp>
          <p:nvSpPr>
            <p:cNvPr id="9" name="Flowchart: Terminator 8">
              <a:extLst>
                <a:ext uri="{FF2B5EF4-FFF2-40B4-BE49-F238E27FC236}">
                  <a16:creationId xmlns:a16="http://schemas.microsoft.com/office/drawing/2014/main" id="{A8EA45C7-BBAD-40C9-8CC0-5AF2F5D701BB}"/>
                </a:ext>
              </a:extLst>
            </p:cNvPr>
            <p:cNvSpPr/>
            <p:nvPr/>
          </p:nvSpPr>
          <p:spPr>
            <a:xfrm>
              <a:off x="2348754" y="2754310"/>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Donut cartoon A letter illustration | Donut cartoon, Alphabet letters  design, A letter wallpaper">
              <a:extLst>
                <a:ext uri="{FF2B5EF4-FFF2-40B4-BE49-F238E27FC236}">
                  <a16:creationId xmlns:a16="http://schemas.microsoft.com/office/drawing/2014/main" id="{34F7F2A0-DCA1-4FE2-98AE-9E6140D96E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4345" t="5571" r="24345" b="5648"/>
            <a:stretch/>
          </p:blipFill>
          <p:spPr bwMode="auto">
            <a:xfrm>
              <a:off x="2531223" y="2830721"/>
              <a:ext cx="807720" cy="930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9B9F76E-B550-4DD2-892B-23F5E45C519C}"/>
                </a:ext>
              </a:extLst>
            </p:cNvPr>
            <p:cNvSpPr/>
            <p:nvPr/>
          </p:nvSpPr>
          <p:spPr>
            <a:xfrm>
              <a:off x="3490170" y="2804115"/>
              <a:ext cx="5333588" cy="1077218"/>
            </a:xfrm>
            <a:prstGeom prst="rect">
              <a:avLst/>
            </a:prstGeom>
          </p:spPr>
          <p:txBody>
            <a:bodyPr wrap="square">
              <a:spAutoFit/>
            </a:bodyPr>
            <a:lstStyle/>
            <a:p>
              <a:pPr lvl="0" algn="just">
                <a:spcAft>
                  <a:spcPts val="0"/>
                </a:spcAft>
                <a:tabLst>
                  <a:tab pos="171450" algn="l"/>
                  <a:tab pos="1143000" algn="l"/>
                </a:tabLst>
              </a:pPr>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r>
                <a:rPr lang="en-US" sz="3200" dirty="0">
                  <a:latin typeface="Calibri" panose="020F0502020204030204" pitchFamily="34" charset="0"/>
                  <a:cs typeface="Calibri" panose="020F0502020204030204" pitchFamily="34" charset="0"/>
                </a:rPr>
                <a:t>.</a:t>
              </a:r>
              <a:endParaRPr lang="en-US" sz="8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62337C85-C7EF-42E4-BF4F-C33B926145A5}"/>
              </a:ext>
            </a:extLst>
          </p:cNvPr>
          <p:cNvGrpSpPr/>
          <p:nvPr/>
        </p:nvGrpSpPr>
        <p:grpSpPr>
          <a:xfrm>
            <a:off x="2348754" y="4169730"/>
            <a:ext cx="6884867" cy="1200329"/>
            <a:chOff x="2348754" y="4169730"/>
            <a:chExt cx="6884867" cy="1200329"/>
          </a:xfrm>
        </p:grpSpPr>
        <p:sp>
          <p:nvSpPr>
            <p:cNvPr id="20" name="Flowchart: Terminator 19">
              <a:extLst>
                <a:ext uri="{FF2B5EF4-FFF2-40B4-BE49-F238E27FC236}">
                  <a16:creationId xmlns:a16="http://schemas.microsoft.com/office/drawing/2014/main" id="{22127F9D-C0FC-4A0D-96F9-B0036CAB2F47}"/>
                </a:ext>
              </a:extLst>
            </p:cNvPr>
            <p:cNvSpPr/>
            <p:nvPr/>
          </p:nvSpPr>
          <p:spPr>
            <a:xfrm>
              <a:off x="2348754" y="4169730"/>
              <a:ext cx="6884867"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Donut cartoon B letter illustration | Donut cartoon, Alphabet letters  design, Alphabet art">
              <a:extLst>
                <a:ext uri="{FF2B5EF4-FFF2-40B4-BE49-F238E27FC236}">
                  <a16:creationId xmlns:a16="http://schemas.microsoft.com/office/drawing/2014/main" id="{5D44A29B-63A9-460E-A496-BC1B1556767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845" b="89896" l="31207" r="70517">
                          <a14:foregroundMark x1="31207" y1="36269" x2="31207" y2="36269"/>
                        </a14:backgroundRemoval>
                      </a14:imgEffect>
                    </a14:imgLayer>
                  </a14:imgProps>
                </a:ext>
                <a:ext uri="{28A0092B-C50C-407E-A947-70E740481C1C}">
                  <a14:useLocalDpi xmlns:a14="http://schemas.microsoft.com/office/drawing/2010/main" val="0"/>
                </a:ext>
              </a:extLst>
            </a:blip>
            <a:srcRect l="27379" r="24621"/>
            <a:stretch/>
          </p:blipFill>
          <p:spPr bwMode="auto">
            <a:xfrm>
              <a:off x="2589762" y="4258809"/>
              <a:ext cx="737233" cy="102217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DEF1557-97C8-4FA9-93EB-AEAA065902AD}"/>
                </a:ext>
              </a:extLst>
            </p:cNvPr>
            <p:cNvSpPr/>
            <p:nvPr/>
          </p:nvSpPr>
          <p:spPr>
            <a:xfrm>
              <a:off x="3273090" y="4247384"/>
              <a:ext cx="5960531"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nghiêm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kỷ</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6F864A6-0CAD-42C3-B045-6C6B26623F23}"/>
              </a:ext>
            </a:extLst>
          </p:cNvPr>
          <p:cNvGrpSpPr/>
          <p:nvPr/>
        </p:nvGrpSpPr>
        <p:grpSpPr>
          <a:xfrm>
            <a:off x="2348753" y="5542171"/>
            <a:ext cx="6807819" cy="1200329"/>
            <a:chOff x="2348753" y="5542171"/>
            <a:chExt cx="6807819" cy="1200329"/>
          </a:xfrm>
        </p:grpSpPr>
        <p:sp>
          <p:nvSpPr>
            <p:cNvPr id="21" name="Flowchart: Terminator 20">
              <a:extLst>
                <a:ext uri="{FF2B5EF4-FFF2-40B4-BE49-F238E27FC236}">
                  <a16:creationId xmlns:a16="http://schemas.microsoft.com/office/drawing/2014/main" id="{0A805028-76BD-47F0-B9C9-9F5FC92B9003}"/>
                </a:ext>
              </a:extLst>
            </p:cNvPr>
            <p:cNvSpPr/>
            <p:nvPr/>
          </p:nvSpPr>
          <p:spPr>
            <a:xfrm>
              <a:off x="2348753" y="5542171"/>
              <a:ext cx="6807819" cy="120032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40" name="Picture 20" descr="Donut cartoon C letter illustration | Donut cartoon, Alphabet design,  Alphabet letters design">
              <a:extLst>
                <a:ext uri="{FF2B5EF4-FFF2-40B4-BE49-F238E27FC236}">
                  <a16:creationId xmlns:a16="http://schemas.microsoft.com/office/drawing/2014/main" id="{7B33DB4E-98E9-4FA1-A093-CCB1E661E09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45" b="89119" l="29828" r="69828">
                          <a14:foregroundMark x1="31552" y1="40155" x2="32586" y2="53368"/>
                          <a14:foregroundMark x1="32586" y1="53368" x2="32586" y2="53368"/>
                          <a14:foregroundMark x1="69310" y1="21503" x2="69310" y2="27979"/>
                          <a14:foregroundMark x1="69310" y1="73575" x2="69828" y2="78497"/>
                          <a14:foregroundMark x1="29828" y1="48705" x2="29828" y2="48705"/>
                          <a14:foregroundMark x1="53621" y1="88860" x2="53621" y2="88860"/>
                          <a14:foregroundMark x1="69828" y1="21503" x2="69828" y2="21503"/>
                        </a14:backgroundRemoval>
                      </a14:imgEffect>
                    </a14:imgLayer>
                  </a14:imgProps>
                </a:ext>
                <a:ext uri="{28A0092B-C50C-407E-A947-70E740481C1C}">
                  <a14:useLocalDpi xmlns:a14="http://schemas.microsoft.com/office/drawing/2010/main" val="0"/>
                </a:ext>
              </a:extLst>
            </a:blip>
            <a:srcRect l="27103" r="26276"/>
            <a:stretch/>
          </p:blipFill>
          <p:spPr bwMode="auto">
            <a:xfrm>
              <a:off x="2666811" y="5585150"/>
              <a:ext cx="737233" cy="10524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AC933-3C60-4D9A-BFB4-53EBC813846C}"/>
                </a:ext>
              </a:extLst>
            </p:cNvPr>
            <p:cNvSpPr/>
            <p:nvPr/>
          </p:nvSpPr>
          <p:spPr>
            <a:xfrm>
              <a:off x="3490170" y="5818967"/>
              <a:ext cx="5333588" cy="584775"/>
            </a:xfrm>
            <a:prstGeom prst="rect">
              <a:avLst/>
            </a:prstGeom>
          </p:spPr>
          <p:txBody>
            <a:bodyPr wrap="square">
              <a:spAutoFit/>
            </a:bodyPr>
            <a:lstStyle/>
            <a:p>
              <a:pPr lvl="0" algn="just"/>
              <a:r>
                <a:rPr lang="en-US" sz="3200" dirty="0" err="1"/>
                <a:t>Cả</a:t>
              </a:r>
              <a:r>
                <a:rPr lang="en-US" sz="3200" dirty="0"/>
                <a:t> </a:t>
              </a:r>
              <a:r>
                <a:rPr lang="en-US" sz="3200" dirty="0" err="1"/>
                <a:t>hai</a:t>
              </a:r>
              <a:r>
                <a:rPr lang="en-US" sz="3200" dirty="0"/>
                <a:t> ý </a:t>
              </a:r>
              <a:r>
                <a:rPr lang="en-US" sz="3200" dirty="0" err="1"/>
                <a:t>trên</a:t>
              </a:r>
              <a:r>
                <a:rPr lang="en-US" sz="3200" dirty="0"/>
                <a:t> </a:t>
              </a:r>
              <a:r>
                <a:rPr lang="en-US" sz="3200" dirty="0" err="1"/>
                <a:t>đều</a:t>
              </a:r>
              <a:r>
                <a:rPr lang="en-US" sz="3200" dirty="0"/>
                <a:t> </a:t>
              </a:r>
              <a:r>
                <a:rPr lang="en-US" sz="3200" dirty="0" err="1"/>
                <a:t>đúng</a:t>
              </a:r>
              <a:r>
                <a:rPr lang="en-US" sz="3200" dirty="0"/>
                <a:t>.</a:t>
              </a:r>
              <a:endParaRPr lang="en-US" sz="6600" dirty="0">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58156512-658F-45E1-AC5A-EF7FC01D043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600" b="94200" l="9585" r="89617">
                        <a14:foregroundMark x1="32428" y1="53600" x2="51917" y2="79800"/>
                        <a14:foregroundMark x1="53195" y1="52600" x2="31629" y2="70000"/>
                        <a14:foregroundMark x1="31629" y1="70000" x2="31949" y2="55200"/>
                        <a14:foregroundMark x1="31949" y1="55200" x2="34824" y2="45800"/>
                        <a14:foregroundMark x1="34824" y1="45800" x2="45687" y2="72200"/>
                        <a14:foregroundMark x1="45687" y1="72200" x2="48882" y2="55800"/>
                        <a14:foregroundMark x1="34984" y1="63800" x2="41853" y2="73400"/>
                        <a14:foregroundMark x1="38818" y1="89200" x2="38818" y2="94200"/>
                        <a14:foregroundMark x1="47604" y1="93400" x2="50160" y2="93400"/>
                        <a14:foregroundMark x1="31949" y1="9800" x2="46965" y2="9800"/>
                        <a14:foregroundMark x1="48882" y1="4600" x2="52396" y2="5600"/>
                      </a14:backgroundRemoval>
                    </a14:imgEffect>
                  </a14:imgLayer>
                </a14:imgProps>
              </a:ext>
              <a:ext uri="{28A0092B-C50C-407E-A947-70E740481C1C}">
                <a14:useLocalDpi xmlns:a14="http://schemas.microsoft.com/office/drawing/2010/main" val="0"/>
              </a:ext>
            </a:extLst>
          </a:blip>
          <a:srcRect r="26741"/>
          <a:stretch/>
        </p:blipFill>
        <p:spPr>
          <a:xfrm>
            <a:off x="599881" y="2227478"/>
            <a:ext cx="1529854" cy="1667961"/>
          </a:xfrm>
          <a:prstGeom prst="rect">
            <a:avLst/>
          </a:prstGeom>
        </p:spPr>
      </p:pic>
      <p:pic>
        <p:nvPicPr>
          <p:cNvPr id="30" name="AmthanhThua">
            <a:hlinkClick r:id="" action="ppaction://media"/>
            <a:extLst>
              <a:ext uri="{FF2B5EF4-FFF2-40B4-BE49-F238E27FC236}">
                <a16:creationId xmlns:a16="http://schemas.microsoft.com/office/drawing/2014/main" id="{E022D240-B658-46B7-B8CA-18093B31FAF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7519" y="6611885"/>
            <a:ext cx="731045" cy="731045"/>
          </a:xfrm>
          <a:prstGeom prst="rect">
            <a:avLst/>
          </a:prstGeom>
        </p:spPr>
      </p:pic>
      <p:sp>
        <p:nvSpPr>
          <p:cNvPr id="31" name="TextBox 30">
            <a:extLst>
              <a:ext uri="{FF2B5EF4-FFF2-40B4-BE49-F238E27FC236}">
                <a16:creationId xmlns:a16="http://schemas.microsoft.com/office/drawing/2014/main" id="{2E6D5B6A-EFB3-47CA-A805-BC6F17E6D6D7}"/>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2" name="TextBox 31">
            <a:extLst>
              <a:ext uri="{FF2B5EF4-FFF2-40B4-BE49-F238E27FC236}">
                <a16:creationId xmlns:a16="http://schemas.microsoft.com/office/drawing/2014/main" id="{CED9B77E-0B9F-494A-A65C-F7E3B0CD412C}"/>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3" name="59c3c5f047238">
            <a:hlinkClick r:id="" action="ppaction://media"/>
            <a:extLst>
              <a:ext uri="{FF2B5EF4-FFF2-40B4-BE49-F238E27FC236}">
                <a16:creationId xmlns:a16="http://schemas.microsoft.com/office/drawing/2014/main" id="{A85F8F6B-A85A-4F9B-A40C-5CF0FA1E3E2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67519" y="2022976"/>
            <a:ext cx="731045" cy="731045"/>
          </a:xfrm>
          <a:prstGeom prst="rect">
            <a:avLst/>
          </a:prstGeom>
        </p:spPr>
      </p:pic>
      <p:pic>
        <p:nvPicPr>
          <p:cNvPr id="34" name="AmthanhThua">
            <a:hlinkClick r:id="" action="ppaction://media"/>
            <a:extLst>
              <a:ext uri="{FF2B5EF4-FFF2-40B4-BE49-F238E27FC236}">
                <a16:creationId xmlns:a16="http://schemas.microsoft.com/office/drawing/2014/main" id="{479B92AB-6D18-4AB3-83A1-1AE5A68DA26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757593" y="6611885"/>
            <a:ext cx="731045" cy="731045"/>
          </a:xfrm>
          <a:prstGeom prst="rect">
            <a:avLst/>
          </a:prstGeom>
        </p:spPr>
      </p:pic>
      <p:pic>
        <p:nvPicPr>
          <p:cNvPr id="41" name="Picture 40">
            <a:hlinkClick r:id="rId20" action="ppaction://hlinksldjump"/>
            <a:extLst>
              <a:ext uri="{FF2B5EF4-FFF2-40B4-BE49-F238E27FC236}">
                <a16:creationId xmlns:a16="http://schemas.microsoft.com/office/drawing/2014/main" id="{07FE87AA-2D85-43A1-AF54-A7B3DAB5EE9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126213" y="2972135"/>
            <a:ext cx="3441657" cy="4051440"/>
          </a:xfrm>
          <a:prstGeom prst="rect">
            <a:avLst/>
          </a:prstGeom>
        </p:spPr>
      </p:pic>
      <p:grpSp>
        <p:nvGrpSpPr>
          <p:cNvPr id="42" name="Group 41">
            <a:extLst>
              <a:ext uri="{FF2B5EF4-FFF2-40B4-BE49-F238E27FC236}">
                <a16:creationId xmlns:a16="http://schemas.microsoft.com/office/drawing/2014/main" id="{B2206C2D-27E0-4AC0-B097-B08C41F19534}"/>
              </a:ext>
            </a:extLst>
          </p:cNvPr>
          <p:cNvGrpSpPr/>
          <p:nvPr/>
        </p:nvGrpSpPr>
        <p:grpSpPr>
          <a:xfrm>
            <a:off x="10110921" y="27502"/>
            <a:ext cx="1905231" cy="1915486"/>
            <a:chOff x="9210830" y="1785727"/>
            <a:chExt cx="2042613" cy="2184738"/>
          </a:xfrm>
        </p:grpSpPr>
        <p:sp>
          <p:nvSpPr>
            <p:cNvPr id="43" name="椭圆 19">
              <a:extLst>
                <a:ext uri="{FF2B5EF4-FFF2-40B4-BE49-F238E27FC236}">
                  <a16:creationId xmlns:a16="http://schemas.microsoft.com/office/drawing/2014/main" id="{B41EE309-C48D-4C3B-800E-AE1F2020E7FC}"/>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10">
              <a:extLst>
                <a:ext uri="{FF2B5EF4-FFF2-40B4-BE49-F238E27FC236}">
                  <a16:creationId xmlns:a16="http://schemas.microsoft.com/office/drawing/2014/main" id="{C7F8C731-9832-4EC5-B878-07C08CF9CFCB}"/>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25184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0"/>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 presetClass="mediacall" presetSubtype="0" fill="hold" nodeType="withEffect">
                                  <p:stCondLst>
                                    <p:cond delay="0"/>
                                  </p:stCondLst>
                                  <p:childTnLst>
                                    <p:cmd type="call" cmd="playFrom(0.0)">
                                      <p:cBhvr>
                                        <p:cTn id="30" dur="4995" fill="hold"/>
                                        <p:tgtEl>
                                          <p:spTgt spid="30"/>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 presetClass="mediacall" presetSubtype="0" fill="hold" nodeType="withEffect">
                                  <p:stCondLst>
                                    <p:cond delay="0"/>
                                  </p:stCondLst>
                                  <p:childTnLst>
                                    <p:cmd type="call" cmd="playFrom(0.0)">
                                      <p:cBhvr>
                                        <p:cTn id="38" dur="4995" fill="hold"/>
                                        <p:tgtEl>
                                          <p:spTgt spid="34"/>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 presetClass="mediacall" presetSubtype="0" fill="hold" nodeType="withEffect">
                                  <p:stCondLst>
                                    <p:cond delay="0"/>
                                  </p:stCondLst>
                                  <p:childTnLst>
                                    <p:cmd type="call" cmd="playFrom(0.0)">
                                      <p:cBhvr>
                                        <p:cTn id="46" dur="4576" fill="hold"/>
                                        <p:tgtEl>
                                          <p:spTgt spid="33"/>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rId21" action="ppaction://hlinksldjump"/>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rId24" action="ppaction://hlinksldjump"/>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3">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rId26" action="ppaction://hlinksldjump"/>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3">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rId28" action="ppaction://hlinksldjump"/>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23">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8DB57B-3296-4C62-B6F9-05AAC85F4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Tree>
    <p:extLst>
      <p:ext uri="{BB962C8B-B14F-4D97-AF65-F5344CB8AC3E}">
        <p14:creationId xmlns:p14="http://schemas.microsoft.com/office/powerpoint/2010/main" val="120806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1833</Words>
  <Application>Microsoft Office PowerPoint</Application>
  <PresentationFormat>Widescreen</PresentationFormat>
  <Paragraphs>188</Paragraphs>
  <Slides>33</Slides>
  <Notes>1</Notes>
  <HiddenSlides>4</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Wingdings</vt:lpstr>
      <vt:lpstr>Calibri</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phgiang.k21dgdth@gmail.com</cp:lastModifiedBy>
  <cp:revision>132</cp:revision>
  <dcterms:created xsi:type="dcterms:W3CDTF">2021-03-19T08:33:11Z</dcterms:created>
  <dcterms:modified xsi:type="dcterms:W3CDTF">2022-01-04T03:15:51Z</dcterms:modified>
</cp:coreProperties>
</file>