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57" r:id="rId3"/>
    <p:sldId id="267" r:id="rId4"/>
    <p:sldId id="268" r:id="rId5"/>
    <p:sldId id="270" r:id="rId6"/>
    <p:sldId id="256" r:id="rId7"/>
    <p:sldId id="277" r:id="rId8"/>
    <p:sldId id="271" r:id="rId9"/>
    <p:sldId id="286" r:id="rId10"/>
    <p:sldId id="273" r:id="rId11"/>
    <p:sldId id="278" r:id="rId12"/>
    <p:sldId id="287" r:id="rId13"/>
    <p:sldId id="272" r:id="rId14"/>
    <p:sldId id="281" r:id="rId15"/>
    <p:sldId id="280" r:id="rId16"/>
    <p:sldId id="284" r:id="rId17"/>
    <p:sldId id="283" r:id="rId18"/>
    <p:sldId id="295" r:id="rId19"/>
    <p:sldId id="296" r:id="rId20"/>
    <p:sldId id="297" r:id="rId21"/>
    <p:sldId id="298" r:id="rId22"/>
    <p:sldId id="300" r:id="rId23"/>
    <p:sldId id="301" r:id="rId24"/>
    <p:sldId id="302" r:id="rId25"/>
    <p:sldId id="303" r:id="rId26"/>
    <p:sldId id="282" r:id="rId27"/>
    <p:sldId id="285" r:id="rId2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6A281-75B2-44AB-A6DE-AC598081509E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47550-B58C-4925-B35D-E583E9B1055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820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FE9077-E5E5-4541-ACAD-C714DEFAC9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54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A6CA-101A-4943-809F-9A488B7E7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D2F17-FC76-4B2D-8A28-96735FD27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6F5C9-AE45-46F6-80BE-A6B37304E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708A9-E912-4B34-800B-D464AD60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370A4-33EF-4B6F-B698-92367AF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5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6364-3CA9-41F5-9DB3-44A873BD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E5A0C-95A4-4FB9-8B51-22EC38598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B120-765C-43FB-86C9-2402B52A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A05B4-F207-4F65-ABF9-25BDA11FA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02D2-B1D0-4A6C-B029-210A6119E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37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80BB0-FA83-46A3-AA12-972282C29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C7163-5794-481F-A361-07ACB2235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CCD59-3FC3-4E4B-847B-457FFC05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478D0-C6EC-4087-95A5-9A5D6208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12936-898A-49AA-BBFF-C24421E3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246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3D48B2-8691-4A66-943A-B21DFFF848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35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93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4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32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6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3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2CE3-AB77-45C0-86EC-E0A78223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9272D-666C-4BFD-AAC5-8D567BEA4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15BAB-6992-409A-9C13-A603E041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5C5B0-6378-4CF2-978B-9663F4A4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D5EE6-CB35-4EF7-9DFE-DFF1C49B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9681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1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0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0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4603-E11C-4528-B869-C915A3A0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4444D-A502-4C6D-941B-B124EBFE0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A4ED-510A-4668-ADE8-5F89C303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BA940-9A98-4ADA-A15B-5B2FD03B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BAEB9-2A59-424B-97BF-76F18180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4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611E-547B-4FDC-8D6F-4B1E86A3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CB9BD-3296-477A-9A5F-6B8DB7AE1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2BEB9-575C-4C5C-A851-B12C7E3A1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BA4F3-A1AC-492D-B51B-F0D5EBA1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9E19C-317C-4720-806B-1F6D5A5B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BA199-763A-4915-8726-96A54C59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152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F25B-58D6-4A0B-810F-8FE52BA3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F487F-A4E0-4A8F-B5B8-23FE5C3E3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ACE10-432C-46E2-8202-F822C74A9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6AC0D-C0B8-4B03-9564-7FD5232BD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ADF8A6-3EA9-418B-A694-B5F79B29C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1E5BD-43E8-4118-A2FD-DC4B62B7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A71A1C-6185-439E-9796-1C38AFA2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2E1E4-ECDB-48CB-8098-01DBFAB9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16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B404-3619-43B5-B7D5-5FA5CE2A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4EA74-AE6A-462E-B536-2348C624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B5C3B-8771-4F5A-88E5-50753C6D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B46CC-0655-4BDB-8D26-C1D0CB4C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47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D3800-C35C-4E19-8075-3EF36600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34C41-2800-4532-AD73-7DD4FE4D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70D65-56E7-4FCC-8605-3F1DC4DA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60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FB2B-8B61-44C5-BAEB-2F6FAE45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5283-B4D3-4C84-85F1-70B56775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00F26-CEBF-4DEA-B218-62E88462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14C89-D497-4F1F-B3A5-EFD3ECB4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2FD82-2BAA-43A7-98D3-74DC33A2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74BC-A22B-4FCD-A5E1-3A2BC87B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2F9D-4977-4FBD-AE73-1B90D700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72634-21FF-4490-BDA7-0E19D12CC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8A7E8-948E-4752-8669-A742E5270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4E817-6154-4B01-BBAB-9D43C6C40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E48DB-CB87-4B47-8B7A-1E5C3A2C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05781-8EC8-45F7-B0B1-7B8A1AE2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904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7EA67B-E430-41A2-B714-B18E9CB6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F917D-5853-4C41-9297-479AD0E37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1AE70-79DB-4747-9142-2C901FC2E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D5335-F81C-43DB-AE98-01405F216772}" type="datetimeFigureOut">
              <a:rPr lang="id-ID" smtClean="0"/>
              <a:t>11/04/2023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FD1ED-1AEF-4575-8E82-E45A36C4F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10C5-586D-429F-9B5C-44DE52267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9575-1B9F-4437-9CAE-9D135B3AE0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11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FCDF-26FE-4EE8-9C0E-E91E2DAA947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32459-B7BF-41D6-833A-C70BA9199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9.xml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audio" Target="../media/media6.mp3"/><Relationship Id="rId4" Type="http://schemas.openxmlformats.org/officeDocument/2006/relationships/audio" Target="../media/media3.wav"/><Relationship Id="rId9" Type="http://schemas.microsoft.com/office/2007/relationships/media" Target="../media/media6.mp3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image" Target="../media/image42.jpg"/><Relationship Id="rId1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7.jpe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0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Relationship Id="rId9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adgetsin.com/samsung-galaxy-s8-and-s8-smartphones-announced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8D7575-F300-405A-8576-3824DB9C7664}"/>
              </a:ext>
            </a:extLst>
          </p:cNvPr>
          <p:cNvGrpSpPr/>
          <p:nvPr/>
        </p:nvGrpSpPr>
        <p:grpSpPr>
          <a:xfrm>
            <a:off x="185531" y="0"/>
            <a:ext cx="12192000" cy="6632575"/>
            <a:chOff x="185531" y="0"/>
            <a:chExt cx="12192000" cy="6632575"/>
          </a:xfrm>
        </p:grpSpPr>
        <p:grpSp>
          <p:nvGrpSpPr>
            <p:cNvPr id="7170" name="Group 2">
              <a:extLst>
                <a:ext uri="{FF2B5EF4-FFF2-40B4-BE49-F238E27FC236}">
                  <a16:creationId xmlns:a16="http://schemas.microsoft.com/office/drawing/2014/main" id="{4EFB33DF-AD6D-425B-80E2-214343E61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531" y="0"/>
              <a:ext cx="12192000" cy="6632575"/>
              <a:chOff x="206" y="120"/>
              <a:chExt cx="5375" cy="4178"/>
            </a:xfrm>
          </p:grpSpPr>
          <p:pic>
            <p:nvPicPr>
              <p:cNvPr id="7171" name="Picture 3" descr="33720xmr97sdczd">
                <a:hlinkClick r:id="rId2"/>
                <a:extLst>
                  <a:ext uri="{FF2B5EF4-FFF2-40B4-BE49-F238E27FC236}">
                    <a16:creationId xmlns:a16="http://schemas.microsoft.com/office/drawing/2014/main" id="{B20FC864-4B3C-432B-9104-C28D1BB3301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" y="229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2" name="Picture 4" descr="33720xmr97sdczd">
                <a:hlinkClick r:id="rId2"/>
                <a:extLst>
                  <a:ext uri="{FF2B5EF4-FFF2-40B4-BE49-F238E27FC236}">
                    <a16:creationId xmlns:a16="http://schemas.microsoft.com/office/drawing/2014/main" id="{77734BAA-D087-456E-BB7D-9F50D1EC44E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" y="1554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3" name="Picture 5" descr="33720xmr97sdczd">
                <a:hlinkClick r:id="rId2"/>
                <a:extLst>
                  <a:ext uri="{FF2B5EF4-FFF2-40B4-BE49-F238E27FC236}">
                    <a16:creationId xmlns:a16="http://schemas.microsoft.com/office/drawing/2014/main" id="{C680460B-FF66-46FB-ACBD-747E9F7F2F2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" y="2920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4" name="Picture 6" descr="33720xmr97sdczd">
                <a:hlinkClick r:id="rId2"/>
                <a:extLst>
                  <a:ext uri="{FF2B5EF4-FFF2-40B4-BE49-F238E27FC236}">
                    <a16:creationId xmlns:a16="http://schemas.microsoft.com/office/drawing/2014/main" id="{E80EFCF3-2E8D-4CF5-A9A8-3CE0E2E114A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59" y="-268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5" name="Picture 7" descr="33720xmr97sdczd">
                <a:hlinkClick r:id="rId2"/>
                <a:extLst>
                  <a:ext uri="{FF2B5EF4-FFF2-40B4-BE49-F238E27FC236}">
                    <a16:creationId xmlns:a16="http://schemas.microsoft.com/office/drawing/2014/main" id="{A59B7B17-54AF-44F9-9537-52FFA08A1CF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585" y="-268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6" name="Picture 8" descr="33720xmr97sdczd">
                <a:hlinkClick r:id="rId2"/>
                <a:extLst>
                  <a:ext uri="{FF2B5EF4-FFF2-40B4-BE49-F238E27FC236}">
                    <a16:creationId xmlns:a16="http://schemas.microsoft.com/office/drawing/2014/main" id="{9A91B274-EE25-40B9-8AE7-2398806E949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030" y="-268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7" name="Picture 9" descr="33720xmr97sdczd">
                <a:hlinkClick r:id="rId2"/>
                <a:extLst>
                  <a:ext uri="{FF2B5EF4-FFF2-40B4-BE49-F238E27FC236}">
                    <a16:creationId xmlns:a16="http://schemas.microsoft.com/office/drawing/2014/main" id="{89D676E1-AE96-4B73-A654-96B00932144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137" y="120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8" name="Picture 10" descr="33720xmr97sdczd">
                <a:hlinkClick r:id="rId2"/>
                <a:extLst>
                  <a:ext uri="{FF2B5EF4-FFF2-40B4-BE49-F238E27FC236}">
                    <a16:creationId xmlns:a16="http://schemas.microsoft.com/office/drawing/2014/main" id="{EEA4B040-BC71-4940-80C8-6F5AF5CE79B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164" y="1445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9" name="Picture 11" descr="33720xmr97sdczd">
                <a:hlinkClick r:id="rId2"/>
                <a:extLst>
                  <a:ext uri="{FF2B5EF4-FFF2-40B4-BE49-F238E27FC236}">
                    <a16:creationId xmlns:a16="http://schemas.microsoft.com/office/drawing/2014/main" id="{773176DA-68BE-4DE7-A18D-9B22E31AEE2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197" y="2811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0" name="Picture 12" descr="33720xmr97sdczd">
                <a:hlinkClick r:id="rId2"/>
                <a:extLst>
                  <a:ext uri="{FF2B5EF4-FFF2-40B4-BE49-F238E27FC236}">
                    <a16:creationId xmlns:a16="http://schemas.microsoft.com/office/drawing/2014/main" id="{7DA64824-0206-47BE-8A4A-42DC565D5C4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315" y="3257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1" name="Picture 13" descr="33720xmr97sdczd">
                <a:hlinkClick r:id="rId2"/>
                <a:extLst>
                  <a:ext uri="{FF2B5EF4-FFF2-40B4-BE49-F238E27FC236}">
                    <a16:creationId xmlns:a16="http://schemas.microsoft.com/office/drawing/2014/main" id="{775F3F3E-5AA0-4F64-9A31-DEA95348DB2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741" y="3257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2" name="Picture 14" descr="33720xmr97sdczd">
                <a:hlinkClick r:id="rId2"/>
                <a:extLst>
                  <a:ext uri="{FF2B5EF4-FFF2-40B4-BE49-F238E27FC236}">
                    <a16:creationId xmlns:a16="http://schemas.microsoft.com/office/drawing/2014/main" id="{3F897E38-360D-4FEA-8A2D-7E81DF5BB36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186" y="3257"/>
                <a:ext cx="384" cy="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83" name="WordArt 15">
              <a:extLst>
                <a:ext uri="{FF2B5EF4-FFF2-40B4-BE49-F238E27FC236}">
                  <a16:creationId xmlns:a16="http://schemas.microsoft.com/office/drawing/2014/main" id="{32A33C00-8FD3-4659-8004-806A1CF0FF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71800" y="1219200"/>
              <a:ext cx="6477000" cy="1219200"/>
            </a:xfrm>
            <a:prstGeom prst="rect">
              <a:avLst/>
            </a:prstGeom>
          </p:spPr>
          <p:txBody>
            <a:bodyPr wrap="none" fromWordArt="1">
              <a:prstTxWarp prst="textTriangleInverted">
                <a:avLst>
                  <a:gd name="adj" fmla="val 38801"/>
                </a:avLst>
              </a:prstTxWarp>
            </a:bodyPr>
            <a:lstStyle/>
            <a:p>
              <a:pPr algn="ctr"/>
              <a:r>
                <a:rPr lang="id-ID" sz="6000" kern="1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0000CC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Black" panose="020B0A04020102020204" pitchFamily="34" charset="0"/>
                </a:rPr>
                <a:t>Welcome to our class</a:t>
              </a:r>
            </a:p>
          </p:txBody>
        </p:sp>
        <p:sp>
          <p:nvSpPr>
            <p:cNvPr id="7186" name="Rectangle 18">
              <a:extLst>
                <a:ext uri="{FF2B5EF4-FFF2-40B4-BE49-F238E27FC236}">
                  <a16:creationId xmlns:a16="http://schemas.microsoft.com/office/drawing/2014/main" id="{5897C091-11D4-4D4F-89E1-CFAE5F1AE3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766356" y="1360489"/>
              <a:ext cx="738664" cy="830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id-ID" sz="3600" b="1" dirty="0">
                  <a:solidFill>
                    <a:srgbClr val="FF3300"/>
                  </a:solidFill>
                  <a:latin typeface="Monotype Corsiva" panose="03010101010201010101" pitchFamily="66" charset="0"/>
                  <a:cs typeface="Arial" panose="020B0604020202020204" pitchFamily="34" charset="0"/>
                </a:rPr>
                <a:t>Teacher: Luong Thanh Lam</a:t>
              </a:r>
            </a:p>
          </p:txBody>
        </p:sp>
        <p:grpSp>
          <p:nvGrpSpPr>
            <p:cNvPr id="7190" name="Group 9">
              <a:extLst>
                <a:ext uri="{FF2B5EF4-FFF2-40B4-BE49-F238E27FC236}">
                  <a16:creationId xmlns:a16="http://schemas.microsoft.com/office/drawing/2014/main" id="{46CD2462-386D-4CAC-B9A6-4837A62D0C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615" y="2514600"/>
              <a:ext cx="2386012" cy="2057400"/>
              <a:chOff x="240" y="1872"/>
              <a:chExt cx="2131" cy="2448"/>
            </a:xfrm>
          </p:grpSpPr>
          <p:graphicFrame>
            <p:nvGraphicFramePr>
              <p:cNvPr id="7191" name="Object 10">
                <a:extLst>
                  <a:ext uri="{FF2B5EF4-FFF2-40B4-BE49-F238E27FC236}">
                    <a16:creationId xmlns:a16="http://schemas.microsoft.com/office/drawing/2014/main" id="{EB5BF3A6-A7CA-486E-89DC-996DFD611C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4" y="1872"/>
              <a:ext cx="1987" cy="24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4" imgW="3532327" imgH="4445813" progId="MS_ClipArt_Gallery.2">
                      <p:embed/>
                    </p:oleObj>
                  </mc:Choice>
                  <mc:Fallback>
                    <p:oleObj name="Clip" r:id="rId4" imgW="3532327" imgH="4445813" progId="MS_ClipArt_Gallery.2">
                      <p:embed/>
                      <p:pic>
                        <p:nvPicPr>
                          <p:cNvPr id="7191" name="Object 10">
                            <a:extLst>
                              <a:ext uri="{FF2B5EF4-FFF2-40B4-BE49-F238E27FC236}">
                                <a16:creationId xmlns:a16="http://schemas.microsoft.com/office/drawing/2014/main" id="{EB5BF3A6-A7CA-486E-89DC-996DFD611C3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" y="1872"/>
                            <a:ext cx="1987" cy="24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7192" name="Picture 11" descr="flower">
                <a:extLst>
                  <a:ext uri="{FF2B5EF4-FFF2-40B4-BE49-F238E27FC236}">
                    <a16:creationId xmlns:a16="http://schemas.microsoft.com/office/drawing/2014/main" id="{2BE19DCA-E894-4A5F-BF09-C67CE5AB464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400"/>
                <a:ext cx="1680" cy="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9513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6DEBC-2FE7-4C0D-A0CB-2201AB2557E1}"/>
              </a:ext>
            </a:extLst>
          </p:cNvPr>
          <p:cNvGrpSpPr/>
          <p:nvPr/>
        </p:nvGrpSpPr>
        <p:grpSpPr>
          <a:xfrm>
            <a:off x="0" y="-145774"/>
            <a:ext cx="12510052" cy="6857999"/>
            <a:chOff x="2389066" y="-261228"/>
            <a:chExt cx="10668886" cy="68702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9CAE4D-479F-47F2-AB06-D4EBC687914F}"/>
                </a:ext>
              </a:extLst>
            </p:cNvPr>
            <p:cNvGrpSpPr/>
            <p:nvPr/>
          </p:nvGrpSpPr>
          <p:grpSpPr>
            <a:xfrm>
              <a:off x="2389066" y="-261228"/>
              <a:ext cx="10668886" cy="6860132"/>
              <a:chOff x="561502" y="-178652"/>
              <a:chExt cx="10668886" cy="783323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8E3BE8B-6EFA-4F8A-8266-4D083E3E9B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1502" y="6005"/>
                <a:ext cx="10668886" cy="7648574"/>
                <a:chOff x="-325" y="19"/>
                <a:chExt cx="6122" cy="4818"/>
              </a:xfrm>
            </p:grpSpPr>
            <p:pic>
              <p:nvPicPr>
                <p:cNvPr id="5" name="Picture 4" descr="1152936s0xnmt1zpg">
                  <a:extLst>
                    <a:ext uri="{FF2B5EF4-FFF2-40B4-BE49-F238E27FC236}">
                      <a16:creationId xmlns:a16="http://schemas.microsoft.com/office/drawing/2014/main" id="{6D142996-8ECB-4834-A2E6-C8DB4FB2CD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" y="1840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5" descr="1152936s0xnmt1zpg">
                  <a:extLst>
                    <a:ext uri="{FF2B5EF4-FFF2-40B4-BE49-F238E27FC236}">
                      <a16:creationId xmlns:a16="http://schemas.microsoft.com/office/drawing/2014/main" id="{E8762495-38FF-4485-93B1-69B412C441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410" y="-922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6" descr="1152936s0xnmt1zpg">
                  <a:extLst>
                    <a:ext uri="{FF2B5EF4-FFF2-40B4-BE49-F238E27FC236}">
                      <a16:creationId xmlns:a16="http://schemas.microsoft.com/office/drawing/2014/main" id="{BF2CA786-23A5-4AB3-B0AE-4A3B91C0CE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198" y="-976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7" descr="1152936s0xnmt1zpg">
                  <a:extLst>
                    <a:ext uri="{FF2B5EF4-FFF2-40B4-BE49-F238E27FC236}">
                      <a16:creationId xmlns:a16="http://schemas.microsoft.com/office/drawing/2014/main" id="{DC740524-A8AD-4324-A23A-10604143CD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844" y="180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8" descr="1152936s0xnmt1zpg">
                  <a:extLst>
                    <a:ext uri="{FF2B5EF4-FFF2-40B4-BE49-F238E27FC236}">
                      <a16:creationId xmlns:a16="http://schemas.microsoft.com/office/drawing/2014/main" id="{49B4FF99-7D7A-4CAE-B0E1-FD6EBD6098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844" y="2158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9" descr="1152936s0xnmt1zpg">
                  <a:extLst>
                    <a:ext uri="{FF2B5EF4-FFF2-40B4-BE49-F238E27FC236}">
                      <a16:creationId xmlns:a16="http://schemas.microsoft.com/office/drawing/2014/main" id="{A7CCEC56-8750-4854-B4E7-EE1E05B940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670" y="3238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10" descr="1152936s0xnmt1zpg">
                  <a:extLst>
                    <a:ext uri="{FF2B5EF4-FFF2-40B4-BE49-F238E27FC236}">
                      <a16:creationId xmlns:a16="http://schemas.microsoft.com/office/drawing/2014/main" id="{4BF33F4B-3F17-4C0F-A3F3-C27868D5B3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3707" y="3171"/>
                  <a:ext cx="604" cy="2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7561DDC-451F-4F0D-B619-98211B07F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406" y="-178652"/>
                <a:ext cx="1048603" cy="4121254"/>
              </a:xfrm>
              <a:prstGeom prst="rect">
                <a:avLst/>
              </a:prstGeom>
            </p:spPr>
          </p:pic>
        </p:grpSp>
        <p:pic>
          <p:nvPicPr>
            <p:cNvPr id="14" name="Picture 13" descr="1152936s0xnmt1zpg">
              <a:extLst>
                <a:ext uri="{FF2B5EF4-FFF2-40B4-BE49-F238E27FC236}">
                  <a16:creationId xmlns:a16="http://schemas.microsoft.com/office/drawing/2014/main" id="{5F38A3A3-8C31-4B08-B379-2A3584AA1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018709" y="3928883"/>
              <a:ext cx="839735" cy="452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1152936s0xnmt1zpg">
              <a:extLst>
                <a:ext uri="{FF2B5EF4-FFF2-40B4-BE49-F238E27FC236}">
                  <a16:creationId xmlns:a16="http://schemas.microsoft.com/office/drawing/2014/main" id="{44C816A7-5D25-4C61-977E-6A99CE92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07300" y="-1928533"/>
              <a:ext cx="839735" cy="4499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3BBA6A-6ECE-4590-B918-987DBC299324}"/>
              </a:ext>
            </a:extLst>
          </p:cNvPr>
          <p:cNvSpPr txBox="1"/>
          <p:nvPr/>
        </p:nvSpPr>
        <p:spPr>
          <a:xfrm>
            <a:off x="2296647" y="2014674"/>
            <a:ext cx="7722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Structure: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A: What’s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Linda’s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phone number?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B: It’s 0912 158 657.</a:t>
            </a:r>
            <a:endParaRPr kumimoji="0" lang="id-ID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0"/>
            <a:ext cx="12048309" cy="6858000"/>
          </a:xfrm>
          <a:prstGeom prst="rect">
            <a:avLst/>
          </a:prstGeom>
        </p:spPr>
      </p:pic>
      <p:pic>
        <p:nvPicPr>
          <p:cNvPr id="3" name="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019474" y="2599509"/>
            <a:ext cx="609600" cy="530031"/>
          </a:xfrm>
          <a:prstGeom prst="rect">
            <a:avLst/>
          </a:prstGeom>
        </p:spPr>
      </p:pic>
      <p:pic>
        <p:nvPicPr>
          <p:cNvPr id="4" name="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508000" y="3505200"/>
            <a:ext cx="812800" cy="533400"/>
          </a:xfrm>
          <a:prstGeom prst="rect">
            <a:avLst/>
          </a:prstGeom>
        </p:spPr>
      </p:pic>
      <p:sp>
        <p:nvSpPr>
          <p:cNvPr id="13" name="Subtitle 9"/>
          <p:cNvSpPr txBox="1">
            <a:spLocks/>
          </p:cNvSpPr>
          <p:nvPr/>
        </p:nvSpPr>
        <p:spPr>
          <a:xfrm>
            <a:off x="0" y="0"/>
            <a:ext cx="506846" cy="57842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Joh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248735" y="2466056"/>
            <a:ext cx="609600" cy="609600"/>
          </a:xfrm>
          <a:prstGeom prst="rect">
            <a:avLst/>
          </a:prstGeom>
        </p:spPr>
      </p:pic>
      <p:pic>
        <p:nvPicPr>
          <p:cNvPr id="16" name="Sally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108328" y="6248400"/>
            <a:ext cx="609600" cy="609600"/>
          </a:xfrm>
          <a:prstGeom prst="rect">
            <a:avLst/>
          </a:prstGeom>
        </p:spPr>
      </p:pic>
      <p:pic>
        <p:nvPicPr>
          <p:cNvPr id="18" name="Sa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5225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61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9811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630D6-71BC-474B-8A75-C5E4C3BF858E}"/>
              </a:ext>
            </a:extLst>
          </p:cNvPr>
          <p:cNvSpPr txBox="1"/>
          <p:nvPr/>
        </p:nvSpPr>
        <p:spPr>
          <a:xfrm>
            <a:off x="4918364" y="1925782"/>
            <a:ext cx="4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d-ID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2D6ACC-93DD-41DC-A4BF-973AEA497307}"/>
              </a:ext>
            </a:extLst>
          </p:cNvPr>
          <p:cNvGrpSpPr/>
          <p:nvPr/>
        </p:nvGrpSpPr>
        <p:grpSpPr>
          <a:xfrm>
            <a:off x="4342541" y="761999"/>
            <a:ext cx="7495318" cy="5530627"/>
            <a:chOff x="3030272" y="304799"/>
            <a:chExt cx="8330455" cy="59878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BE2DCF-1537-4798-AA5E-A476B125A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907"/>
            <a:stretch/>
          </p:blipFill>
          <p:spPr>
            <a:xfrm>
              <a:off x="3749954" y="335982"/>
              <a:ext cx="3163458" cy="22790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CD97CF-A6A2-4036-9384-2CEA73908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613"/>
            <a:stretch/>
          </p:blipFill>
          <p:spPr>
            <a:xfrm>
              <a:off x="8257308" y="322128"/>
              <a:ext cx="2964876" cy="22790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1A38E0-72E6-4EC6-83AC-B4151E4B6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656" r="4215"/>
            <a:stretch/>
          </p:blipFill>
          <p:spPr>
            <a:xfrm>
              <a:off x="3786614" y="3276600"/>
              <a:ext cx="3126798" cy="22790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60321F-91CA-43BB-B265-6B8D98AF4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38" t="10177" r="10032" b="-2909"/>
            <a:stretch/>
          </p:blipFill>
          <p:spPr>
            <a:xfrm>
              <a:off x="8233930" y="3276600"/>
              <a:ext cx="3126797" cy="22790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716E85-2985-4F26-A01A-ACCE82E9DCB8}"/>
                </a:ext>
              </a:extLst>
            </p:cNvPr>
            <p:cNvSpPr txBox="1"/>
            <p:nvPr/>
          </p:nvSpPr>
          <p:spPr>
            <a:xfrm>
              <a:off x="9183253" y="2717950"/>
              <a:ext cx="111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John</a:t>
              </a:r>
              <a:endParaRPr lang="id-ID" sz="24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3EA904-4FBC-4895-A875-A388D1FA3DD4}"/>
                </a:ext>
              </a:extLst>
            </p:cNvPr>
            <p:cNvSpPr txBox="1"/>
            <p:nvPr/>
          </p:nvSpPr>
          <p:spPr>
            <a:xfrm>
              <a:off x="9240835" y="5769407"/>
              <a:ext cx="111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Sam</a:t>
              </a:r>
              <a:endParaRPr lang="id-ID" sz="24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EB388-2BD7-4BC9-A2D9-BFB6EC0EEFEC}"/>
                </a:ext>
              </a:extLst>
            </p:cNvPr>
            <p:cNvSpPr txBox="1"/>
            <p:nvPr/>
          </p:nvSpPr>
          <p:spPr>
            <a:xfrm>
              <a:off x="4795696" y="5719612"/>
              <a:ext cx="111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Sally</a:t>
              </a:r>
              <a:endParaRPr lang="id-ID" sz="2400" dirty="0">
                <a:solidFill>
                  <a:srgbClr val="FF0000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437D9A5-3901-4429-A10F-6A4B933C87D6}"/>
                </a:ext>
              </a:extLst>
            </p:cNvPr>
            <p:cNvGrpSpPr/>
            <p:nvPr/>
          </p:nvGrpSpPr>
          <p:grpSpPr>
            <a:xfrm>
              <a:off x="3030272" y="318655"/>
              <a:ext cx="2844044" cy="2855541"/>
              <a:chOff x="3030269" y="318655"/>
              <a:chExt cx="2490203" cy="285554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822D50-B52A-4BEA-989F-3FE0A552688F}"/>
                  </a:ext>
                </a:extLst>
              </p:cNvPr>
              <p:cNvSpPr txBox="1"/>
              <p:nvPr/>
            </p:nvSpPr>
            <p:spPr>
              <a:xfrm>
                <a:off x="4407486" y="2650976"/>
                <a:ext cx="1112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Lily</a:t>
                </a:r>
                <a:endParaRPr lang="id-ID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868D5F-80F1-4B85-A5F5-A4DDDB8BCD4F}"/>
                  </a:ext>
                </a:extLst>
              </p:cNvPr>
              <p:cNvSpPr/>
              <p:nvPr/>
            </p:nvSpPr>
            <p:spPr>
              <a:xfrm>
                <a:off x="3030269" y="318655"/>
                <a:ext cx="80280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tx2">
                          <a:lumMod val="75000"/>
                        </a:schemeClr>
                      </a:outerShdw>
                    </a:effectLst>
                  </a:rPr>
                  <a:t>a.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23D9BB-68E5-4535-8718-FE3510E4BB6A}"/>
                </a:ext>
              </a:extLst>
            </p:cNvPr>
            <p:cNvSpPr/>
            <p:nvPr/>
          </p:nvSpPr>
          <p:spPr>
            <a:xfrm>
              <a:off x="7550723" y="304799"/>
              <a:ext cx="785089" cy="9233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b.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7F16D1-3C5A-4645-91F9-BD401969F6B0}"/>
                </a:ext>
              </a:extLst>
            </p:cNvPr>
            <p:cNvSpPr/>
            <p:nvPr/>
          </p:nvSpPr>
          <p:spPr>
            <a:xfrm>
              <a:off x="3071843" y="3269665"/>
              <a:ext cx="80280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c.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467EA8-94FC-43BB-8F74-91D9D1A70A3A}"/>
                </a:ext>
              </a:extLst>
            </p:cNvPr>
            <p:cNvSpPr/>
            <p:nvPr/>
          </p:nvSpPr>
          <p:spPr>
            <a:xfrm>
              <a:off x="7491436" y="3214257"/>
              <a:ext cx="80280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d.</a:t>
              </a: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12C05C5-BF98-472D-AA59-45FEA3488AA9}"/>
              </a:ext>
            </a:extLst>
          </p:cNvPr>
          <p:cNvSpPr/>
          <p:nvPr/>
        </p:nvSpPr>
        <p:spPr>
          <a:xfrm>
            <a:off x="228600" y="761999"/>
            <a:ext cx="3988021" cy="1399310"/>
          </a:xfrm>
          <a:prstGeom prst="wedgeRoundRectCallout">
            <a:avLst>
              <a:gd name="adj1" fmla="val -41803"/>
              <a:gd name="adj2" fmla="val 912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……’s phone number?</a:t>
            </a:r>
            <a:endParaRPr lang="id-ID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AD9A333-E371-4480-9126-F7F1F26A9A5A}"/>
              </a:ext>
            </a:extLst>
          </p:cNvPr>
          <p:cNvSpPr/>
          <p:nvPr/>
        </p:nvSpPr>
        <p:spPr>
          <a:xfrm>
            <a:off x="925711" y="3782291"/>
            <a:ext cx="3097430" cy="1496291"/>
          </a:xfrm>
          <a:prstGeom prst="wedgeRoundRectCallout">
            <a:avLst>
              <a:gd name="adj1" fmla="val -62517"/>
              <a:gd name="adj2" fmla="val 455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It’s ………………..</a:t>
            </a:r>
            <a:endParaRPr lang="id-ID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56C457F-28F1-48CD-86C4-31D077C56520}"/>
              </a:ext>
            </a:extLst>
          </p:cNvPr>
          <p:cNvGrpSpPr/>
          <p:nvPr/>
        </p:nvGrpSpPr>
        <p:grpSpPr>
          <a:xfrm>
            <a:off x="953088" y="0"/>
            <a:ext cx="10407639" cy="6858000"/>
            <a:chOff x="953088" y="0"/>
            <a:chExt cx="10407639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AB39B4-7F08-4030-A788-0827B8C4F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88" y="0"/>
              <a:ext cx="10407639" cy="6858000"/>
            </a:xfrm>
            <a:prstGeom prst="rect">
              <a:avLst/>
            </a:prstGeom>
          </p:spPr>
        </p:pic>
        <p:sp>
          <p:nvSpPr>
            <p:cNvPr id="133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250177" y="969818"/>
              <a:ext cx="8835931" cy="24591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083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Talk about your phone number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8168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BAD8C5-793F-4562-B6AA-47AC73556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8535" y="0"/>
            <a:ext cx="10674927" cy="6688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00153-8A32-4860-924E-457E67540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9" t="6202" r="32105" b="3384"/>
          <a:stretch/>
        </p:blipFill>
        <p:spPr>
          <a:xfrm>
            <a:off x="2543136" y="657225"/>
            <a:ext cx="2314613" cy="2886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F4E7A-E6C6-43E2-8A68-DFAD02F46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3" t="4987" r="29113" b="5864"/>
          <a:stretch/>
        </p:blipFill>
        <p:spPr>
          <a:xfrm>
            <a:off x="8929688" y="657225"/>
            <a:ext cx="2400300" cy="2986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BA54F-8A5A-4347-A063-55A4F3D572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1954" r="30938" b="3451"/>
          <a:stretch/>
        </p:blipFill>
        <p:spPr>
          <a:xfrm>
            <a:off x="5661273" y="542925"/>
            <a:ext cx="2654052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248CB3-2146-4197-AC24-42324B4963C3}"/>
              </a:ext>
            </a:extLst>
          </p:cNvPr>
          <p:cNvGrpSpPr/>
          <p:nvPr/>
        </p:nvGrpSpPr>
        <p:grpSpPr>
          <a:xfrm>
            <a:off x="845559" y="185737"/>
            <a:ext cx="11225647" cy="6486662"/>
            <a:chOff x="845559" y="185737"/>
            <a:chExt cx="11225647" cy="64866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06D157-02F8-4D4D-9992-FAE2CF7B8EFF}"/>
                </a:ext>
              </a:extLst>
            </p:cNvPr>
            <p:cNvSpPr/>
            <p:nvPr/>
          </p:nvSpPr>
          <p:spPr>
            <a:xfrm>
              <a:off x="1075447" y="185737"/>
              <a:ext cx="4153778" cy="923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Who’s Faster?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4E2C84-92D4-4B26-8360-5580BA95EDA7}"/>
                </a:ext>
              </a:extLst>
            </p:cNvPr>
            <p:cNvGrpSpPr/>
            <p:nvPr/>
          </p:nvGrpSpPr>
          <p:grpSpPr>
            <a:xfrm>
              <a:off x="845559" y="1213935"/>
              <a:ext cx="11225647" cy="5458464"/>
              <a:chOff x="997526" y="1228086"/>
              <a:chExt cx="11225647" cy="545846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1BAD8C5-793F-4562-B6AA-47AC73556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997526" y="1228086"/>
                <a:ext cx="11225647" cy="5458464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F0F5D16-26D7-4A03-AFFB-66536B5936C4}"/>
                  </a:ext>
                </a:extLst>
              </p:cNvPr>
              <p:cNvGrpSpPr/>
              <p:nvPr/>
            </p:nvGrpSpPr>
            <p:grpSpPr>
              <a:xfrm>
                <a:off x="3413828" y="1289895"/>
                <a:ext cx="8613216" cy="3096787"/>
                <a:chOff x="2709390" y="997959"/>
                <a:chExt cx="8613216" cy="298608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7BE00153-8A32-4860-924E-457E675402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429" t="6202" r="32105" b="3384"/>
                <a:stretch/>
              </p:blipFill>
              <p:spPr>
                <a:xfrm>
                  <a:off x="2709390" y="1072861"/>
                  <a:ext cx="2314613" cy="2886076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01F4E7A-E6C6-43E2-8A68-DFAD02F467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63" t="4987" r="29113" b="5864"/>
                <a:stretch/>
              </p:blipFill>
              <p:spPr>
                <a:xfrm>
                  <a:off x="8922306" y="997959"/>
                  <a:ext cx="2400300" cy="298608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FEBA54F-8A5A-4347-A063-55A4F3D572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60" t="11954" r="30938" b="3451"/>
                <a:stretch/>
              </p:blipFill>
              <p:spPr>
                <a:xfrm>
                  <a:off x="5457294" y="1097971"/>
                  <a:ext cx="2654052" cy="2886075"/>
                </a:xfrm>
                <a:prstGeom prst="rect">
                  <a:avLst/>
                </a:prstGeom>
              </p:spPr>
            </p:pic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801E0FB-0E89-4D83-A262-201EA0C3CF03}"/>
                  </a:ext>
                </a:extLst>
              </p:cNvPr>
              <p:cNvSpPr/>
              <p:nvPr/>
            </p:nvSpPr>
            <p:spPr>
              <a:xfrm>
                <a:off x="2919477" y="1614210"/>
                <a:ext cx="793544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1.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EA7B7F-4A5B-4BBD-A97B-8908E003B86C}"/>
                  </a:ext>
                </a:extLst>
              </p:cNvPr>
              <p:cNvSpPr/>
              <p:nvPr/>
            </p:nvSpPr>
            <p:spPr>
              <a:xfrm>
                <a:off x="5971543" y="1538165"/>
                <a:ext cx="793544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r>
                  <a:rPr lang="en-US" sz="4000" b="0" cap="none" spc="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012F82B-108F-498F-A5C6-8090629B22A1}"/>
                  </a:ext>
                </a:extLst>
              </p:cNvPr>
              <p:cNvSpPr/>
              <p:nvPr/>
            </p:nvSpPr>
            <p:spPr>
              <a:xfrm>
                <a:off x="9066104" y="1648998"/>
                <a:ext cx="793544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r>
                  <a:rPr lang="en-US" sz="4000" b="0" cap="none" spc="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45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0B1908E-740F-44CF-A807-6504767AEA22}"/>
              </a:ext>
            </a:extLst>
          </p:cNvPr>
          <p:cNvGrpSpPr/>
          <p:nvPr/>
        </p:nvGrpSpPr>
        <p:grpSpPr>
          <a:xfrm>
            <a:off x="157163" y="0"/>
            <a:ext cx="12034837" cy="6858000"/>
            <a:chOff x="157163" y="0"/>
            <a:chExt cx="12034837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FD8DBA-BA50-433D-B2A9-859F41AE9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63" y="0"/>
              <a:ext cx="12034837" cy="6858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B897C5-B905-4DB0-8D23-C05A99CED7D3}"/>
                </a:ext>
              </a:extLst>
            </p:cNvPr>
            <p:cNvSpPr txBox="1"/>
            <p:nvPr/>
          </p:nvSpPr>
          <p:spPr>
            <a:xfrm>
              <a:off x="2486026" y="2228856"/>
              <a:ext cx="770096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It’s oh – nine – one – two, two – eight – three, three – eight – oh – four.</a:t>
              </a:r>
            </a:p>
            <a:p>
              <a:pPr marL="342900" indent="-342900">
                <a:buAutoNum type="arabicPeriod"/>
              </a:pP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It’s oh – nine – one – two, two – eight – three, eight – five – five.</a:t>
              </a:r>
            </a:p>
            <a:p>
              <a:pPr marL="342900" indent="-342900">
                <a:buAutoNum type="arabicPeriod"/>
              </a:pP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It’s oh – nine – eight – five, three – three – three, four – four – five. </a:t>
              </a:r>
              <a:endParaRPr lang="id-ID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0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4581" y="141401"/>
            <a:ext cx="4921539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doni MT Black" pitchFamily="18" charset="0"/>
                <a:ea typeface="+mn-ea"/>
                <a:cs typeface="Arial" charset="0"/>
              </a:rPr>
              <a:t>3. LISTEN AND TICK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490390" y="839029"/>
            <a:ext cx="516678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Tom’s phone number?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23144"/>
          <a:stretch/>
        </p:blipFill>
        <p:spPr>
          <a:xfrm>
            <a:off x="1929614" y="1373905"/>
            <a:ext cx="1941889" cy="1234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572" y="1382077"/>
            <a:ext cx="1941889" cy="1227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721" r="16634" b="50000"/>
          <a:stretch/>
        </p:blipFill>
        <p:spPr>
          <a:xfrm>
            <a:off x="8913668" y="1382077"/>
            <a:ext cx="2023069" cy="1225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32-Point Star 12"/>
          <p:cNvSpPr/>
          <p:nvPr/>
        </p:nvSpPr>
        <p:spPr>
          <a:xfrm>
            <a:off x="508000" y="654286"/>
            <a:ext cx="1018117" cy="90296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t="9814" b="7487"/>
          <a:stretch/>
        </p:blipFill>
        <p:spPr>
          <a:xfrm>
            <a:off x="1929614" y="3275474"/>
            <a:ext cx="1941889" cy="1264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16268"/>
          <a:stretch/>
        </p:blipFill>
        <p:spPr>
          <a:xfrm>
            <a:off x="5451571" y="3247203"/>
            <a:ext cx="2002151" cy="1280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3940" t="19646" b="23595"/>
          <a:stretch/>
        </p:blipFill>
        <p:spPr>
          <a:xfrm>
            <a:off x="8865344" y="3223773"/>
            <a:ext cx="2075411" cy="1303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490390" y="2699343"/>
            <a:ext cx="516678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Mai’s phone number?</a:t>
            </a:r>
          </a:p>
        </p:txBody>
      </p:sp>
      <p:sp>
        <p:nvSpPr>
          <p:cNvPr id="18" name="32-Point Star 17"/>
          <p:cNvSpPr/>
          <p:nvPr/>
        </p:nvSpPr>
        <p:spPr>
          <a:xfrm>
            <a:off x="508000" y="2514601"/>
            <a:ext cx="1018117" cy="90296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t="14104" r="20158" b="16710"/>
          <a:stretch/>
        </p:blipFill>
        <p:spPr>
          <a:xfrm>
            <a:off x="1893675" y="5257800"/>
            <a:ext cx="1977828" cy="144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5588" y="5257800"/>
            <a:ext cx="1998133" cy="144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8604" y="5257800"/>
            <a:ext cx="1998133" cy="144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1490389" y="4742777"/>
            <a:ext cx="663761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Loc’s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phone number?</a:t>
            </a:r>
          </a:p>
        </p:txBody>
      </p:sp>
      <p:sp>
        <p:nvSpPr>
          <p:cNvPr id="23" name="32-Point Star 22"/>
          <p:cNvSpPr/>
          <p:nvPr/>
        </p:nvSpPr>
        <p:spPr>
          <a:xfrm>
            <a:off x="508000" y="4558034"/>
            <a:ext cx="1018117" cy="90296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3" name="61 Track 61_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 end="1505.219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7171" y="762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407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63705" y="430145"/>
            <a:ext cx="62696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doni MT Black" pitchFamily="18" charset="0"/>
                <a:ea typeface="+mn-ea"/>
                <a:cs typeface="Arial" charset="0"/>
              </a:rPr>
              <a:t>3. LISTEN AND TICK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624419" y="1341439"/>
            <a:ext cx="89281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Tom’s phone number?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3144"/>
          <a:stretch/>
        </p:blipFill>
        <p:spPr>
          <a:xfrm>
            <a:off x="431800" y="2276475"/>
            <a:ext cx="3395133" cy="2547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434" y="2290763"/>
            <a:ext cx="3395133" cy="2533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384" y="2276475"/>
            <a:ext cx="3395133" cy="2547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1422400" y="4953000"/>
            <a:ext cx="958851" cy="72072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66786" y="5026024"/>
            <a:ext cx="958849" cy="71913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1669" y="4989514"/>
            <a:ext cx="960967" cy="71913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3" name="32-Point Star 12"/>
          <p:cNvSpPr/>
          <p:nvPr/>
        </p:nvSpPr>
        <p:spPr>
          <a:xfrm>
            <a:off x="9406467" y="646114"/>
            <a:ext cx="1873251" cy="1279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19463" r="26114" b="44868"/>
          <a:stretch/>
        </p:blipFill>
        <p:spPr bwMode="auto">
          <a:xfrm>
            <a:off x="5273603" y="4864563"/>
            <a:ext cx="985703" cy="84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7447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9670" y="415709"/>
            <a:ext cx="62696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doni MT Black" pitchFamily="18" charset="0"/>
                <a:ea typeface="+mn-ea"/>
                <a:cs typeface="Arial" charset="0"/>
              </a:rPr>
              <a:t>3. LISTEN AND TICK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24419" y="1341439"/>
            <a:ext cx="89281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Mai’s phone number?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2205039"/>
            <a:ext cx="3395133" cy="259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434" y="2205039"/>
            <a:ext cx="3395133" cy="259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384" y="2205039"/>
            <a:ext cx="3395133" cy="259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1524000" y="4953000"/>
            <a:ext cx="958851" cy="72072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08019" y="5026024"/>
            <a:ext cx="960967" cy="71913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4502" y="4948239"/>
            <a:ext cx="960967" cy="72072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" name="32-Point Star 12"/>
          <p:cNvSpPr/>
          <p:nvPr/>
        </p:nvSpPr>
        <p:spPr>
          <a:xfrm>
            <a:off x="9406467" y="646114"/>
            <a:ext cx="1873251" cy="1279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19463" r="26114" b="44868"/>
          <a:stretch/>
        </p:blipFill>
        <p:spPr bwMode="auto">
          <a:xfrm>
            <a:off x="9293891" y="4882705"/>
            <a:ext cx="985703" cy="84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0015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1524000" y="638175"/>
            <a:ext cx="9144000" cy="6019800"/>
            <a:chOff x="0" y="528"/>
            <a:chExt cx="5760" cy="3792"/>
          </a:xfrm>
        </p:grpSpPr>
        <p:pic>
          <p:nvPicPr>
            <p:cNvPr id="25604" name="Picture 4" descr="Picture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39"/>
              <a:ext cx="3648" cy="2081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605" name="Picture 2" descr="Picture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528"/>
              <a:ext cx="4368" cy="2784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WordArt 6"/>
          <p:cNvSpPr>
            <a:spLocks noChangeArrowheads="1" noChangeShapeType="1" noTextEdit="1"/>
          </p:cNvSpPr>
          <p:nvPr/>
        </p:nvSpPr>
        <p:spPr bwMode="auto">
          <a:xfrm>
            <a:off x="4343400" y="304800"/>
            <a:ext cx="38862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 cap="rnd">
                  <a:solidFill>
                    <a:srgbClr val="33CCCC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Let's play a game</a:t>
            </a:r>
          </a:p>
        </p:txBody>
      </p:sp>
    </p:spTree>
    <p:extLst>
      <p:ext uri="{BB962C8B-B14F-4D97-AF65-F5344CB8AC3E}">
        <p14:creationId xmlns:p14="http://schemas.microsoft.com/office/powerpoint/2010/main" val="292655782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8248" y="322949"/>
            <a:ext cx="62696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doni MT Black" pitchFamily="18" charset="0"/>
                <a:ea typeface="+mn-ea"/>
                <a:cs typeface="Arial" charset="0"/>
              </a:rPr>
              <a:t>3. LISTEN AND TICK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24419" y="1341439"/>
            <a:ext cx="89281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Mr Loc’s phone number?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2349500"/>
            <a:ext cx="3395133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418" y="2349500"/>
            <a:ext cx="3395133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384" y="2349500"/>
            <a:ext cx="3395133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516035" y="4953000"/>
            <a:ext cx="960967" cy="72072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22919" y="4953000"/>
            <a:ext cx="960967" cy="72072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94802" y="4927600"/>
            <a:ext cx="960967" cy="71913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3" name="32-Point Star 12"/>
          <p:cNvSpPr/>
          <p:nvPr/>
        </p:nvSpPr>
        <p:spPr>
          <a:xfrm>
            <a:off x="9406467" y="646114"/>
            <a:ext cx="1873251" cy="1279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19463" r="26114" b="44868"/>
          <a:stretch/>
        </p:blipFill>
        <p:spPr bwMode="auto">
          <a:xfrm>
            <a:off x="1392189" y="4797425"/>
            <a:ext cx="985703" cy="84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61 Track 61_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0" end="1505.21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4917" y="981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92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8109" y="249275"/>
            <a:ext cx="4501553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4. LOOK &amp; WRITE</a:t>
            </a: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1"/>
          <a:stretch/>
        </p:blipFill>
        <p:spPr bwMode="auto">
          <a:xfrm>
            <a:off x="3426917" y="1251520"/>
            <a:ext cx="5223935" cy="262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2946400" y="4153774"/>
            <a:ext cx="8650816" cy="6667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Joe’s phone number?</a:t>
            </a:r>
          </a:p>
        </p:txBody>
      </p:sp>
      <p:sp>
        <p:nvSpPr>
          <p:cNvPr id="8" name="32-Point Star 7"/>
          <p:cNvSpPr/>
          <p:nvPr/>
        </p:nvSpPr>
        <p:spPr>
          <a:xfrm>
            <a:off x="8976784" y="381000"/>
            <a:ext cx="2302933" cy="1176339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2523" y="4742733"/>
            <a:ext cx="11729476" cy="6667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oh-nine-seven-six, two-nine-one, one-nine-six.</a:t>
            </a:r>
          </a:p>
        </p:txBody>
      </p:sp>
    </p:spTree>
    <p:extLst>
      <p:ext uri="{BB962C8B-B14F-4D97-AF65-F5344CB8AC3E}">
        <p14:creationId xmlns:p14="http://schemas.microsoft.com/office/powerpoint/2010/main" val="15486924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8589" y="260351"/>
            <a:ext cx="4501553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4. LOOK &amp; WRITE</a:t>
            </a:r>
          </a:p>
        </p:txBody>
      </p:sp>
      <p:pic>
        <p:nvPicPr>
          <p:cNvPr id="450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81" y="1127690"/>
            <a:ext cx="5443120" cy="288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406402" y="3796917"/>
            <a:ext cx="11480799" cy="2616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Ann’s phone number?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..........................................................................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8976784" y="260351"/>
            <a:ext cx="2463800" cy="1296988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6401" y="4907206"/>
            <a:ext cx="11785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oh-nine-eight-five, oh-nine-seven, oh-nine-nine.</a:t>
            </a:r>
          </a:p>
        </p:txBody>
      </p:sp>
    </p:spTree>
    <p:extLst>
      <p:ext uri="{BB962C8B-B14F-4D97-AF65-F5344CB8AC3E}">
        <p14:creationId xmlns:p14="http://schemas.microsoft.com/office/powerpoint/2010/main" val="30105107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6509" y="190828"/>
            <a:ext cx="4501553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4. LOOK &amp; WRITE</a:t>
            </a: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89014"/>
            <a:ext cx="5928784" cy="238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609602" y="3530601"/>
            <a:ext cx="11277599" cy="2616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Ben’s phone number?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........................................................................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8976784" y="260351"/>
            <a:ext cx="2463800" cy="1296988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5432" y="4648201"/>
            <a:ext cx="11578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oh-nine-one-two, two-eight-three, eight-oh-four</a:t>
            </a:r>
          </a:p>
        </p:txBody>
      </p:sp>
    </p:spTree>
    <p:extLst>
      <p:ext uri="{BB962C8B-B14F-4D97-AF65-F5344CB8AC3E}">
        <p14:creationId xmlns:p14="http://schemas.microsoft.com/office/powerpoint/2010/main" val="10977762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699" y="548680"/>
            <a:ext cx="10200868" cy="482453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What's</a:t>
            </a: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number?</a:t>
            </a:r>
          </a:p>
        </p:txBody>
      </p:sp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2482853" y="1828801"/>
            <a:ext cx="7200900" cy="378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What’s your phone number?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What’s your phone number?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It’s oh-nine-nine-two, three-four-five,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eight-nine-six.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What’s your phone number?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What’s your phone number?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Oh-nine-nine-two, three-four-five,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eight-nine-six.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.VnVogue" pitchFamily="34" charset="0"/>
                <a:ea typeface="+mn-ea"/>
                <a:cs typeface="Arial" panose="020B0604020202020204" pitchFamily="34" charset="0"/>
              </a:rPr>
              <a:t>Hey ho, hey ho, it’s my phone number.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.VnVogue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553" y="2990685"/>
            <a:ext cx="2718811" cy="16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7463"/>
            <a:ext cx="14986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 descr="https://s.sachmem.vn/public/images/TA4T2SHS/U18-L1-5-1-qlesdkfcqukwoxm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2" y="2756992"/>
            <a:ext cx="2510917" cy="1862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18 LS1 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38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15C899-382A-45DB-BAAB-600CCE306C7E}"/>
              </a:ext>
            </a:extLst>
          </p:cNvPr>
          <p:cNvGrpSpPr/>
          <p:nvPr/>
        </p:nvGrpSpPr>
        <p:grpSpPr>
          <a:xfrm>
            <a:off x="271464" y="0"/>
            <a:ext cx="11744324" cy="6858000"/>
            <a:chOff x="271464" y="0"/>
            <a:chExt cx="1174432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D07471-47EA-461E-8F8B-6633F36E9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64" y="0"/>
              <a:ext cx="11744324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577AFD-FAD1-4064-8007-DC3A8BD88D3A}"/>
                </a:ext>
              </a:extLst>
            </p:cNvPr>
            <p:cNvSpPr txBox="1"/>
            <p:nvPr/>
          </p:nvSpPr>
          <p:spPr>
            <a:xfrm>
              <a:off x="2001521" y="1610995"/>
              <a:ext cx="7656194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u="sng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Reinforcement: </a:t>
              </a:r>
            </a:p>
            <a:p>
              <a:pPr marL="285750" indent="-285750">
                <a:buFontTx/>
                <a:buChar char="-"/>
              </a:pPr>
              <a:r>
                <a:rPr lang="en-US" sz="3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 the vocabularies and structure by heart.</a:t>
              </a:r>
            </a:p>
            <a:p>
              <a:pPr marL="285750" indent="-285750">
                <a:buFontTx/>
                <a:buChar char="-"/>
              </a:pPr>
              <a:r>
                <a:rPr lang="en-US" sz="3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Prepare Lesson 2 for the next period.</a:t>
              </a:r>
              <a:endParaRPr lang="id-ID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4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>
            <a:extLst>
              <a:ext uri="{FF2B5EF4-FFF2-40B4-BE49-F238E27FC236}">
                <a16:creationId xmlns:a16="http://schemas.microsoft.com/office/drawing/2014/main" id="{3F4D5C97-9377-4D8A-B37C-461B84C92311}"/>
              </a:ext>
            </a:extLst>
          </p:cNvPr>
          <p:cNvGrpSpPr>
            <a:grpSpLocks/>
          </p:cNvGrpSpPr>
          <p:nvPr/>
        </p:nvGrpSpPr>
        <p:grpSpPr bwMode="auto">
          <a:xfrm>
            <a:off x="595312" y="0"/>
            <a:ext cx="11001375" cy="6858000"/>
            <a:chOff x="0" y="0"/>
            <a:chExt cx="5760" cy="4320"/>
          </a:xfrm>
        </p:grpSpPr>
        <p:pic>
          <p:nvPicPr>
            <p:cNvPr id="5" name="Picture 4" descr="Anhso">
              <a:extLst>
                <a:ext uri="{FF2B5EF4-FFF2-40B4-BE49-F238E27FC236}">
                  <a16:creationId xmlns:a16="http://schemas.microsoft.com/office/drawing/2014/main" id="{2725BD33-3BDA-4D1F-A815-D99DA829A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 descr="g">
              <a:extLst>
                <a:ext uri="{FF2B5EF4-FFF2-40B4-BE49-F238E27FC236}">
                  <a16:creationId xmlns:a16="http://schemas.microsoft.com/office/drawing/2014/main" id="{32F63D05-48FC-4A83-976A-E2EA5E6843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3552"/>
              <a:ext cx="55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o">
              <a:extLst>
                <a:ext uri="{FF2B5EF4-FFF2-40B4-BE49-F238E27FC236}">
                  <a16:creationId xmlns:a16="http://schemas.microsoft.com/office/drawing/2014/main" id="{9D12B567-FBD3-4A27-BD55-E805417840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560"/>
              <a:ext cx="51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o">
              <a:extLst>
                <a:ext uri="{FF2B5EF4-FFF2-40B4-BE49-F238E27FC236}">
                  <a16:creationId xmlns:a16="http://schemas.microsoft.com/office/drawing/2014/main" id="{F64AC977-CC9F-4678-A6B7-A7F528F0873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3552"/>
              <a:ext cx="51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d">
              <a:extLst>
                <a:ext uri="{FF2B5EF4-FFF2-40B4-BE49-F238E27FC236}">
                  <a16:creationId xmlns:a16="http://schemas.microsoft.com/office/drawing/2014/main" id="{A11C81C6-033A-4590-9E7B-58F61D80D0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" y="3552"/>
              <a:ext cx="51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b">
              <a:extLst>
                <a:ext uri="{FF2B5EF4-FFF2-40B4-BE49-F238E27FC236}">
                  <a16:creationId xmlns:a16="http://schemas.microsoft.com/office/drawing/2014/main" id="{CA1DBA10-4A2B-4BBF-81F9-50D150B8550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552"/>
              <a:ext cx="55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e">
              <a:extLst>
                <a:ext uri="{FF2B5EF4-FFF2-40B4-BE49-F238E27FC236}">
                  <a16:creationId xmlns:a16="http://schemas.microsoft.com/office/drawing/2014/main" id="{BA5056E8-4901-4D6F-9CA1-4B78106CCFC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3552"/>
              <a:ext cx="51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y">
              <a:extLst>
                <a:ext uri="{FF2B5EF4-FFF2-40B4-BE49-F238E27FC236}">
                  <a16:creationId xmlns:a16="http://schemas.microsoft.com/office/drawing/2014/main" id="{6F422449-DE5E-4679-8281-5E2174B171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552"/>
              <a:ext cx="55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23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love-wallpaper-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0"/>
            <a:ext cx="12095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WordArt 8"/>
          <p:cNvSpPr>
            <a:spLocks noChangeArrowheads="1" noChangeShapeType="1" noTextEdit="1"/>
          </p:cNvSpPr>
          <p:nvPr/>
        </p:nvSpPr>
        <p:spPr bwMode="auto">
          <a:xfrm>
            <a:off x="3276600" y="1655618"/>
            <a:ext cx="5638800" cy="160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90825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prstShdw prst="shdw17" dist="17961" dir="2700000">
                    <a:srgbClr val="9933FF">
                      <a:gamma/>
                      <a:shade val="60000"/>
                      <a:invGamma/>
                    </a:srgbClr>
                  </a:prstShdw>
                </a:effectLst>
                <a:latin typeface="UVnTime"/>
              </a:rPr>
              <a:t>Kim's game</a:t>
            </a:r>
          </a:p>
        </p:txBody>
      </p:sp>
    </p:spTree>
    <p:extLst>
      <p:ext uri="{BB962C8B-B14F-4D97-AF65-F5344CB8AC3E}">
        <p14:creationId xmlns:p14="http://schemas.microsoft.com/office/powerpoint/2010/main" val="8551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animBg="1"/>
      <p:bldP spid="3687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WordArt 3"/>
          <p:cNvSpPr>
            <a:spLocks noChangeArrowheads="1" noChangeShapeType="1" noTextEdit="1"/>
          </p:cNvSpPr>
          <p:nvPr/>
        </p:nvSpPr>
        <p:spPr bwMode="auto">
          <a:xfrm>
            <a:off x="4328320" y="228600"/>
            <a:ext cx="3581400" cy="549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00FF"/>
                </a:solidFill>
                <a:latin typeface="Arial Black"/>
              </a:rPr>
              <a:t>Kim's game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A4508B-AD8F-4702-BF6A-E3DD77D9B22A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1524000" y="0"/>
            <a:chExt cx="9144000" cy="6858000"/>
          </a:xfrm>
        </p:grpSpPr>
        <p:pic>
          <p:nvPicPr>
            <p:cNvPr id="123906" name="Picture 2" descr="Frames PPT 0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1" descr="Digit 3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605" y="5943600"/>
              <a:ext cx="3048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A035DB-7AFF-43A1-84E1-6B84F4E13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88" t="3637" r="23318" b="14881"/>
            <a:stretch/>
          </p:blipFill>
          <p:spPr>
            <a:xfrm>
              <a:off x="2355273" y="875168"/>
              <a:ext cx="2262332" cy="20892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647D7B-A7E5-4AA8-BF03-45452AAE2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605" r="7240"/>
            <a:stretch/>
          </p:blipFill>
          <p:spPr>
            <a:xfrm>
              <a:off x="4895561" y="875168"/>
              <a:ext cx="2400878" cy="20892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B1A901-3178-4F13-B232-91CBFB6D1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59" t="3833" r="10361"/>
            <a:stretch/>
          </p:blipFill>
          <p:spPr>
            <a:xfrm>
              <a:off x="7435849" y="875168"/>
              <a:ext cx="2400878" cy="2089225"/>
            </a:xfrm>
            <a:prstGeom prst="rect">
              <a:avLst/>
            </a:prstGeom>
          </p:spPr>
        </p:pic>
        <p:pic>
          <p:nvPicPr>
            <p:cNvPr id="2050" name="Picture 2" descr="https://s.sachmem.vn/public/images/TA4T2SHS/U17-L2-2-2-otkcturmhyqiupdz.jpg">
              <a:extLst>
                <a:ext uri="{FF2B5EF4-FFF2-40B4-BE49-F238E27FC236}">
                  <a16:creationId xmlns:a16="http://schemas.microsoft.com/office/drawing/2014/main" id="{6F4079B9-FE97-464B-86DD-20CC446F3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01" r="3108" b="11009"/>
            <a:stretch/>
          </p:blipFill>
          <p:spPr bwMode="auto">
            <a:xfrm>
              <a:off x="7775765" y="3429000"/>
              <a:ext cx="2383333" cy="223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2SHS/U17-L2-2-5-pdzeujlhkmrhlagb.jpg">
              <a:extLst>
                <a:ext uri="{FF2B5EF4-FFF2-40B4-BE49-F238E27FC236}">
                  <a16:creationId xmlns:a16="http://schemas.microsoft.com/office/drawing/2014/main" id="{E8A05C69-D9CD-453F-92A8-1EFDC77A1B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" t="14711" r="3323" b="10694"/>
            <a:stretch/>
          </p:blipFill>
          <p:spPr bwMode="auto">
            <a:xfrm>
              <a:off x="4699540" y="3347740"/>
              <a:ext cx="2754094" cy="231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4T2SHS/U17-L2-2-4-tgztautyijokjnif.jpg">
              <a:extLst>
                <a:ext uri="{FF2B5EF4-FFF2-40B4-BE49-F238E27FC236}">
                  <a16:creationId xmlns:a16="http://schemas.microsoft.com/office/drawing/2014/main" id="{A305D97C-D461-4FD5-910B-7611301798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1" r="4808" b="5114"/>
            <a:stretch/>
          </p:blipFill>
          <p:spPr bwMode="auto">
            <a:xfrm>
              <a:off x="2131726" y="3367368"/>
              <a:ext cx="2485879" cy="229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2B367D-F4A9-47B5-A3B9-8AFB179F6762}"/>
              </a:ext>
            </a:extLst>
          </p:cNvPr>
          <p:cNvSpPr txBox="1"/>
          <p:nvPr/>
        </p:nvSpPr>
        <p:spPr>
          <a:xfrm>
            <a:off x="5389048" y="2993293"/>
            <a:ext cx="137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Jumper</a:t>
            </a:r>
            <a:endParaRPr lang="id-ID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BCDE39-F803-4A13-B25F-0AD16B470B20}"/>
              </a:ext>
            </a:extLst>
          </p:cNvPr>
          <p:cNvSpPr txBox="1"/>
          <p:nvPr/>
        </p:nvSpPr>
        <p:spPr>
          <a:xfrm>
            <a:off x="8132394" y="2964393"/>
            <a:ext cx="137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Blouse</a:t>
            </a:r>
            <a:endParaRPr lang="id-ID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52611-DD16-49E7-A36D-49F8B192D887}"/>
              </a:ext>
            </a:extLst>
          </p:cNvPr>
          <p:cNvSpPr txBox="1"/>
          <p:nvPr/>
        </p:nvSpPr>
        <p:spPr>
          <a:xfrm>
            <a:off x="2798488" y="2933730"/>
            <a:ext cx="137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Scarf</a:t>
            </a:r>
            <a:endParaRPr lang="id-ID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1DF1A4-B2F5-4CFF-9897-31CE39BD141B}"/>
              </a:ext>
            </a:extLst>
          </p:cNvPr>
          <p:cNvSpPr txBox="1"/>
          <p:nvPr/>
        </p:nvSpPr>
        <p:spPr>
          <a:xfrm>
            <a:off x="2798900" y="5281835"/>
            <a:ext cx="181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Trousers</a:t>
            </a:r>
            <a:endParaRPr lang="id-ID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EFB5C-206F-4D31-8235-86073EF1FD58}"/>
              </a:ext>
            </a:extLst>
          </p:cNvPr>
          <p:cNvSpPr txBox="1"/>
          <p:nvPr/>
        </p:nvSpPr>
        <p:spPr>
          <a:xfrm>
            <a:off x="5454067" y="5417126"/>
            <a:ext cx="148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Sandals</a:t>
            </a:r>
            <a:endParaRPr lang="id-ID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70955B-ABB3-4B6E-9BDF-4E0F27521B9E}"/>
              </a:ext>
            </a:extLst>
          </p:cNvPr>
          <p:cNvSpPr txBox="1"/>
          <p:nvPr/>
        </p:nvSpPr>
        <p:spPr>
          <a:xfrm>
            <a:off x="7948749" y="5420380"/>
            <a:ext cx="137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Jeans</a:t>
            </a:r>
            <a:endParaRPr lang="id-ID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53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6953B32-9501-4112-8F9C-45A2464D9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0"/>
            <a:ext cx="11998036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80B8C87-7E8E-4C7C-85C8-3D0669D4B9EA}"/>
              </a:ext>
            </a:extLst>
          </p:cNvPr>
          <p:cNvGrpSpPr/>
          <p:nvPr/>
        </p:nvGrpSpPr>
        <p:grpSpPr>
          <a:xfrm>
            <a:off x="2667000" y="689263"/>
            <a:ext cx="1172352" cy="2722725"/>
            <a:chOff x="1257299" y="474518"/>
            <a:chExt cx="1172352" cy="27227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CF0496-C9C5-4494-9700-FBD4DB16E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57061" t="7696" r="16584" b="27764"/>
            <a:stretch/>
          </p:blipFill>
          <p:spPr>
            <a:xfrm rot="10800000" flipV="1">
              <a:off x="1317821" y="474518"/>
              <a:ext cx="1111830" cy="272272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46EF8F-06ED-4013-AAA1-7BA541BEE025}"/>
                </a:ext>
              </a:extLst>
            </p:cNvPr>
            <p:cNvSpPr/>
            <p:nvPr/>
          </p:nvSpPr>
          <p:spPr>
            <a:xfrm>
              <a:off x="1257299" y="474518"/>
              <a:ext cx="1111828" cy="27227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A94F1-0B6B-4A00-9E45-8BB0D30F4555}"/>
              </a:ext>
            </a:extLst>
          </p:cNvPr>
          <p:cNvGrpSpPr/>
          <p:nvPr/>
        </p:nvGrpSpPr>
        <p:grpSpPr>
          <a:xfrm>
            <a:off x="3494990" y="3517276"/>
            <a:ext cx="1464936" cy="1995054"/>
            <a:chOff x="7990781" y="4308764"/>
            <a:chExt cx="1111831" cy="19950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F38278-2E23-48AB-A0F6-35AE34146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1792" t="46117" r="31853" b="6593"/>
            <a:stretch/>
          </p:blipFill>
          <p:spPr>
            <a:xfrm rot="10800000" flipV="1">
              <a:off x="7990781" y="4308764"/>
              <a:ext cx="1111831" cy="19950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EFFE6B-BA03-425D-BB39-D477E913D0E9}"/>
                </a:ext>
              </a:extLst>
            </p:cNvPr>
            <p:cNvSpPr/>
            <p:nvPr/>
          </p:nvSpPr>
          <p:spPr>
            <a:xfrm>
              <a:off x="7990783" y="4443844"/>
              <a:ext cx="1111829" cy="1724891"/>
            </a:xfrm>
            <a:prstGeom prst="rect">
              <a:avLst/>
            </a:prstGeom>
            <a:noFill/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BC7B64-F993-4C77-9F42-9F3F580D03AC}"/>
              </a:ext>
            </a:extLst>
          </p:cNvPr>
          <p:cNvGrpSpPr/>
          <p:nvPr/>
        </p:nvGrpSpPr>
        <p:grpSpPr>
          <a:xfrm>
            <a:off x="4227458" y="800470"/>
            <a:ext cx="1464936" cy="1724891"/>
            <a:chOff x="10113818" y="1551710"/>
            <a:chExt cx="1357746" cy="164553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8C9ECE-17EF-4570-AC2B-AAEC69ACF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16511" t="5501" r="51305" b="55493"/>
            <a:stretch/>
          </p:blipFill>
          <p:spPr>
            <a:xfrm rot="10800000" flipV="1">
              <a:off x="10113818" y="1551710"/>
              <a:ext cx="1357746" cy="16455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0A3BF6-09AF-430F-9601-43C96F98F1FD}"/>
                </a:ext>
              </a:extLst>
            </p:cNvPr>
            <p:cNvSpPr/>
            <p:nvPr/>
          </p:nvSpPr>
          <p:spPr>
            <a:xfrm>
              <a:off x="10238687" y="1652153"/>
              <a:ext cx="1111828" cy="1422129"/>
            </a:xfrm>
            <a:prstGeom prst="rect">
              <a:avLst/>
            </a:prstGeom>
            <a:noFill/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A3EA86-36BB-4A7C-9297-E2C9C522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96" t="4615" r="13471" b="4872"/>
          <a:stretch/>
        </p:blipFill>
        <p:spPr>
          <a:xfrm>
            <a:off x="6499608" y="275055"/>
            <a:ext cx="4218709" cy="511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67DE1-C15E-42A6-A902-75396DE13E1D}"/>
              </a:ext>
            </a:extLst>
          </p:cNvPr>
          <p:cNvSpPr txBox="1"/>
          <p:nvPr/>
        </p:nvSpPr>
        <p:spPr>
          <a:xfrm>
            <a:off x="7111987" y="5458681"/>
            <a:ext cx="344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A mobile phone</a:t>
            </a:r>
            <a:endParaRPr lang="id-ID" sz="3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F239F9-15CC-415D-AB7E-CD5A0DE6D35E}"/>
              </a:ext>
            </a:extLst>
          </p:cNvPr>
          <p:cNvSpPr txBox="1"/>
          <p:nvPr/>
        </p:nvSpPr>
        <p:spPr>
          <a:xfrm>
            <a:off x="1205343" y="1181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</a:t>
            </a:r>
            <a:endParaRPr lang="id-ID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extLst>
              <a:ext uri="{FF2B5EF4-FFF2-40B4-BE49-F238E27FC236}">
                <a16:creationId xmlns:a16="http://schemas.microsoft.com/office/drawing/2014/main" id="{279B7750-F8C3-4FF5-ACE3-3ED244EF1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3" r="26545"/>
          <a:stretch/>
        </p:blipFill>
        <p:spPr bwMode="auto">
          <a:xfrm rot="1315985">
            <a:off x="4263279" y="986276"/>
            <a:ext cx="4227012" cy="527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CDADC7-B931-4EEA-A23D-A4D69C7923C6}"/>
              </a:ext>
            </a:extLst>
          </p:cNvPr>
          <p:cNvSpPr txBox="1"/>
          <p:nvPr/>
        </p:nvSpPr>
        <p:spPr>
          <a:xfrm>
            <a:off x="969818" y="900545"/>
            <a:ext cx="332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 number</a:t>
            </a:r>
            <a:endParaRPr lang="id-ID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9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EABA752-907F-420A-AF63-CCBAC252BDFD}"/>
              </a:ext>
            </a:extLst>
          </p:cNvPr>
          <p:cNvGrpSpPr/>
          <p:nvPr/>
        </p:nvGrpSpPr>
        <p:grpSpPr>
          <a:xfrm>
            <a:off x="0" y="-145774"/>
            <a:ext cx="12510052" cy="6857999"/>
            <a:chOff x="0" y="-145774"/>
            <a:chExt cx="12510052" cy="6857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66DEBC-2FE7-4C0D-A0CB-2201AB2557E1}"/>
                </a:ext>
              </a:extLst>
            </p:cNvPr>
            <p:cNvGrpSpPr/>
            <p:nvPr/>
          </p:nvGrpSpPr>
          <p:grpSpPr>
            <a:xfrm>
              <a:off x="0" y="-145774"/>
              <a:ext cx="12510052" cy="6857999"/>
              <a:chOff x="2389066" y="-261228"/>
              <a:chExt cx="10668886" cy="68702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59CAE4D-479F-47F2-AB06-D4EBC687914F}"/>
                  </a:ext>
                </a:extLst>
              </p:cNvPr>
              <p:cNvGrpSpPr/>
              <p:nvPr/>
            </p:nvGrpSpPr>
            <p:grpSpPr>
              <a:xfrm>
                <a:off x="2389066" y="-261228"/>
                <a:ext cx="10668886" cy="6860132"/>
                <a:chOff x="561502" y="-178652"/>
                <a:chExt cx="10668886" cy="7833231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48E3BE8B-6EFA-4F8A-8266-4D083E3E9B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502" y="6005"/>
                  <a:ext cx="10668886" cy="7648574"/>
                  <a:chOff x="-325" y="19"/>
                  <a:chExt cx="6122" cy="4818"/>
                </a:xfrm>
              </p:grpSpPr>
              <p:pic>
                <p:nvPicPr>
                  <p:cNvPr id="5" name="Picture 4" descr="1152936s0xnmt1zpg">
                    <a:extLst>
                      <a:ext uri="{FF2B5EF4-FFF2-40B4-BE49-F238E27FC236}">
                        <a16:creationId xmlns:a16="http://schemas.microsoft.com/office/drawing/2014/main" id="{6D142996-8ECB-4834-A2E6-C8DB4FB2CD3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" y="1840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" name="Picture 5" descr="1152936s0xnmt1zpg">
                    <a:extLst>
                      <a:ext uri="{FF2B5EF4-FFF2-40B4-BE49-F238E27FC236}">
                        <a16:creationId xmlns:a16="http://schemas.microsoft.com/office/drawing/2014/main" id="{E8762495-38FF-4485-93B1-69B412C4414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410" y="-922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" name="Picture 6" descr="1152936s0xnmt1zpg">
                    <a:extLst>
                      <a:ext uri="{FF2B5EF4-FFF2-40B4-BE49-F238E27FC236}">
                        <a16:creationId xmlns:a16="http://schemas.microsoft.com/office/drawing/2014/main" id="{BF2CA786-23A5-4AB3-B0AE-4A3B91C0CE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4198" y="-976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" name="Picture 7" descr="1152936s0xnmt1zpg">
                    <a:extLst>
                      <a:ext uri="{FF2B5EF4-FFF2-40B4-BE49-F238E27FC236}">
                        <a16:creationId xmlns:a16="http://schemas.microsoft.com/office/drawing/2014/main" id="{DC740524-A8AD-4324-A23A-10604143CDD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4844" y="180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" name="Picture 8" descr="1152936s0xnmt1zpg">
                    <a:extLst>
                      <a:ext uri="{FF2B5EF4-FFF2-40B4-BE49-F238E27FC236}">
                        <a16:creationId xmlns:a16="http://schemas.microsoft.com/office/drawing/2014/main" id="{49B4FF99-7D7A-4CAE-B0E1-FD6EBD6098C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4844" y="2158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" name="Picture 9" descr="1152936s0xnmt1zpg">
                    <a:extLst>
                      <a:ext uri="{FF2B5EF4-FFF2-40B4-BE49-F238E27FC236}">
                        <a16:creationId xmlns:a16="http://schemas.microsoft.com/office/drawing/2014/main" id="{A7CCEC56-8750-4854-B4E7-EE1E05B940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>
                    <a:off x="670" y="3238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" name="Picture 10" descr="1152936s0xnmt1zpg">
                    <a:extLst>
                      <a:ext uri="{FF2B5EF4-FFF2-40B4-BE49-F238E27FC236}">
                        <a16:creationId xmlns:a16="http://schemas.microsoft.com/office/drawing/2014/main" id="{4BF33F4B-3F17-4C0F-A3F3-C27868D5B33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>
                    <a:off x="3707" y="3171"/>
                    <a:ext cx="604" cy="25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C7561DDC-451F-4F0D-B619-98211B07F7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07406" y="-178652"/>
                  <a:ext cx="1048603" cy="4121254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 descr="1152936s0xnmt1zpg">
                <a:extLst>
                  <a:ext uri="{FF2B5EF4-FFF2-40B4-BE49-F238E27FC236}">
                    <a16:creationId xmlns:a16="http://schemas.microsoft.com/office/drawing/2014/main" id="{5F38A3A3-8C31-4B08-B379-2A3584AA1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7018709" y="3928883"/>
                <a:ext cx="839735" cy="4520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1152936s0xnmt1zpg">
                <a:extLst>
                  <a:ext uri="{FF2B5EF4-FFF2-40B4-BE49-F238E27FC236}">
                    <a16:creationId xmlns:a16="http://schemas.microsoft.com/office/drawing/2014/main" id="{44C816A7-5D25-4C61-977E-6A99CE920B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807300" y="-1928533"/>
                <a:ext cx="839735" cy="44990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7C932B-E7F4-4077-979F-4CD21E070FCA}"/>
                </a:ext>
              </a:extLst>
            </p:cNvPr>
            <p:cNvSpPr txBox="1"/>
            <p:nvPr/>
          </p:nvSpPr>
          <p:spPr>
            <a:xfrm>
              <a:off x="1925530" y="1161912"/>
              <a:ext cx="85609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</a:rPr>
                <a:t>Unit 18 What’s your phone number?</a:t>
              </a:r>
            </a:p>
            <a:p>
              <a:pPr algn="ctr"/>
              <a:r>
                <a:rPr lang="en-US" sz="4400" dirty="0">
                  <a:solidFill>
                    <a:srgbClr val="FF0000"/>
                  </a:solidFill>
                </a:rPr>
                <a:t>Lesson 1</a:t>
              </a:r>
              <a:endParaRPr lang="id-ID" sz="4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3BBA6A-6ECE-4590-B918-987DBC299324}"/>
              </a:ext>
            </a:extLst>
          </p:cNvPr>
          <p:cNvSpPr txBox="1"/>
          <p:nvPr/>
        </p:nvSpPr>
        <p:spPr>
          <a:xfrm>
            <a:off x="2738450" y="2915840"/>
            <a:ext cx="71212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New words:</a:t>
            </a:r>
          </a:p>
          <a:p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A mobile phone: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 number: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id-ID" sz="3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LS1 E1 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2801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7" descr="LS1 E1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839"/>
            <a:ext cx="12801599" cy="42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00" y="1394847"/>
            <a:ext cx="207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50590" y="4324027"/>
            <a:ext cx="1022888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958019" y="4293031"/>
            <a:ext cx="21542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U18 LS1 E1 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4517" y="372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C31483-325A-49EB-BCC8-9531C404FB57}"/>
              </a:ext>
            </a:extLst>
          </p:cNvPr>
          <p:cNvGrpSpPr/>
          <p:nvPr/>
        </p:nvGrpSpPr>
        <p:grpSpPr>
          <a:xfrm>
            <a:off x="2191191" y="624185"/>
            <a:ext cx="9095935" cy="5047952"/>
            <a:chOff x="2191191" y="624185"/>
            <a:chExt cx="9095935" cy="50479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1E230A-32B5-483A-AC97-4E5990D19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4838" y="842963"/>
              <a:ext cx="6872288" cy="482917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BB0876-9153-4B9E-A4F3-3574A783FA60}"/>
                </a:ext>
              </a:extLst>
            </p:cNvPr>
            <p:cNvSpPr/>
            <p:nvPr/>
          </p:nvSpPr>
          <p:spPr>
            <a:xfrm>
              <a:off x="2191191" y="624185"/>
              <a:ext cx="332334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.VnAristote" panose="020B7200000000000000" pitchFamily="34" charset="0"/>
                </a:rPr>
                <a:t>Pair -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2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373</Words>
  <Application>Microsoft Office PowerPoint</Application>
  <PresentationFormat>Widescreen</PresentationFormat>
  <Paragraphs>95</Paragraphs>
  <Slides>26</Slides>
  <Notes>1</Notes>
  <HiddenSlides>0</HiddenSlides>
  <MMClips>9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.VnAristote</vt:lpstr>
      <vt:lpstr>.VnVogue</vt:lpstr>
      <vt:lpstr>Arial</vt:lpstr>
      <vt:lpstr>Arial Black</vt:lpstr>
      <vt:lpstr>Bodoni MT Black</vt:lpstr>
      <vt:lpstr>Broadway</vt:lpstr>
      <vt:lpstr>Calibri</vt:lpstr>
      <vt:lpstr>Calibri Light</vt:lpstr>
      <vt:lpstr>Impact</vt:lpstr>
      <vt:lpstr>Monotype Corsiva</vt:lpstr>
      <vt:lpstr>Times New Roman</vt:lpstr>
      <vt:lpstr>UVnTime</vt:lpstr>
      <vt:lpstr>Office Theme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aic</dc:creator>
  <cp:lastModifiedBy>Manh Tran</cp:lastModifiedBy>
  <cp:revision>29</cp:revision>
  <dcterms:created xsi:type="dcterms:W3CDTF">2018-04-11T07:22:35Z</dcterms:created>
  <dcterms:modified xsi:type="dcterms:W3CDTF">2023-04-11T02:22:37Z</dcterms:modified>
</cp:coreProperties>
</file>