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92" r:id="rId2"/>
    <p:sldId id="295" r:id="rId3"/>
    <p:sldId id="269" r:id="rId4"/>
    <p:sldId id="271" r:id="rId5"/>
    <p:sldId id="273" r:id="rId6"/>
    <p:sldId id="274" r:id="rId7"/>
    <p:sldId id="275" r:id="rId8"/>
    <p:sldId id="302" r:id="rId9"/>
    <p:sldId id="301" r:id="rId10"/>
    <p:sldId id="259" r:id="rId11"/>
    <p:sldId id="300" r:id="rId12"/>
    <p:sldId id="299" r:id="rId13"/>
    <p:sldId id="298" r:id="rId14"/>
    <p:sldId id="294" r:id="rId15"/>
    <p:sldId id="293" r:id="rId16"/>
    <p:sldId id="288" r:id="rId17"/>
    <p:sldId id="287" r:id="rId18"/>
    <p:sldId id="297" r:id="rId19"/>
    <p:sldId id="29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DEFEF-1B61-4844-8E65-DC1EC46D4D75}" type="datetimeFigureOut">
              <a:rPr lang="en-US" smtClean="0"/>
              <a:pPr/>
              <a:t>03/05/2022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5373D-7A4A-4CBD-9821-6B71825079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14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8D2475-527B-4966-8151-8115E810C8C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5BED4E-B32F-435F-837F-2650AD75BDF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73DACE-FB6B-436F-A47D-8882E22E748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B7FAAB-169E-42E4-997A-0687BC3ECAB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C11523-4208-4B20-8E1F-83CA744CC35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A61053-22F7-4E31-9636-747C9E95486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1C28-9A20-4F8B-8501-69A1006B182E}" type="datetimeFigureOut">
              <a:rPr lang="en-US" smtClean="0"/>
              <a:pPr/>
              <a:t>03/05/2022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A37C-AB20-49AF-9AF3-3A2853AB762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1C28-9A20-4F8B-8501-69A1006B182E}" type="datetimeFigureOut">
              <a:rPr lang="en-US" smtClean="0"/>
              <a:pPr/>
              <a:t>03/05/2022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A37C-AB20-49AF-9AF3-3A2853AB7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1C28-9A20-4F8B-8501-69A1006B182E}" type="datetimeFigureOut">
              <a:rPr lang="en-US" smtClean="0"/>
              <a:pPr/>
              <a:t>03/05/2022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A37C-AB20-49AF-9AF3-3A2853AB7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7FD50-4CE2-4E5C-B749-7A1B121E0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18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1C28-9A20-4F8B-8501-69A1006B182E}" type="datetimeFigureOut">
              <a:rPr lang="en-US" smtClean="0"/>
              <a:pPr/>
              <a:t>03/05/2022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A37C-AB20-49AF-9AF3-3A2853AB7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1C28-9A20-4F8B-8501-69A1006B182E}" type="datetimeFigureOut">
              <a:rPr lang="en-US" smtClean="0"/>
              <a:pPr/>
              <a:t>03/05/2022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A37C-AB20-49AF-9AF3-3A2853AB762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1C28-9A20-4F8B-8501-69A1006B182E}" type="datetimeFigureOut">
              <a:rPr lang="en-US" smtClean="0"/>
              <a:pPr/>
              <a:t>03/05/2022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A37C-AB20-49AF-9AF3-3A2853AB7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1C28-9A20-4F8B-8501-69A1006B182E}" type="datetimeFigureOut">
              <a:rPr lang="en-US" smtClean="0"/>
              <a:pPr/>
              <a:t>03/05/2022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A37C-AB20-49AF-9AF3-3A2853AB762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1C28-9A20-4F8B-8501-69A1006B182E}" type="datetimeFigureOut">
              <a:rPr lang="en-US" smtClean="0"/>
              <a:pPr/>
              <a:t>03/05/2022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A37C-AB20-49AF-9AF3-3A2853AB7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1C28-9A20-4F8B-8501-69A1006B182E}" type="datetimeFigureOut">
              <a:rPr lang="en-US" smtClean="0"/>
              <a:pPr/>
              <a:t>03/05/2022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A37C-AB20-49AF-9AF3-3A2853AB7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1C28-9A20-4F8B-8501-69A1006B182E}" type="datetimeFigureOut">
              <a:rPr lang="en-US" smtClean="0"/>
              <a:pPr/>
              <a:t>03/05/2022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A37C-AB20-49AF-9AF3-3A2853AB762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1C28-9A20-4F8B-8501-69A1006B182E}" type="datetimeFigureOut">
              <a:rPr lang="en-US" smtClean="0"/>
              <a:pPr/>
              <a:t>03/05/2022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A37C-AB20-49AF-9AF3-3A2853AB7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F981C28-9A20-4F8B-8501-69A1006B182E}" type="datetimeFigureOut">
              <a:rPr lang="en-US" smtClean="0"/>
              <a:pPr/>
              <a:t>03/05/2022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26EA37C-AB20-49AF-9AF3-3A2853AB7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gif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gif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2.gi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2.emf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36.png"/><Relationship Id="rId5" Type="http://schemas.openxmlformats.org/officeDocument/2006/relationships/image" Target="../media/image10.wmf"/><Relationship Id="rId10" Type="http://schemas.openxmlformats.org/officeDocument/2006/relationships/image" Target="../media/image35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wmf"/><Relationship Id="rId10" Type="http://schemas.openxmlformats.org/officeDocument/2006/relationships/image" Target="../media/image14.gi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emf"/><Relationship Id="rId12" Type="http://schemas.openxmlformats.org/officeDocument/2006/relationships/image" Target="../media/image2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9.jpeg"/><Relationship Id="rId5" Type="http://schemas.openxmlformats.org/officeDocument/2006/relationships/image" Target="../media/image10.wmf"/><Relationship Id="rId10" Type="http://schemas.openxmlformats.org/officeDocument/2006/relationships/image" Target="../media/image18.jpeg"/><Relationship Id="rId4" Type="http://schemas.openxmlformats.org/officeDocument/2006/relationships/oleObject" Target="../embeddings/oleObject5.bin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gif"/><Relationship Id="rId5" Type="http://schemas.openxmlformats.org/officeDocument/2006/relationships/image" Target="../media/image10.w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WordArt 5"/>
          <p:cNvSpPr>
            <a:spLocks noChangeArrowheads="1" noChangeShapeType="1" noTextEdit="1"/>
          </p:cNvSpPr>
          <p:nvPr/>
        </p:nvSpPr>
        <p:spPr bwMode="auto">
          <a:xfrm>
            <a:off x="1524000" y="1620620"/>
            <a:ext cx="6686550" cy="166742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KHOA HỌC 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296006-520C-44B5-A53D-B9779D8E8C03}"/>
              </a:ext>
            </a:extLst>
          </p:cNvPr>
          <p:cNvSpPr txBox="1">
            <a:spLocks/>
          </p:cNvSpPr>
          <p:nvPr/>
        </p:nvSpPr>
        <p:spPr>
          <a:xfrm>
            <a:off x="33215" y="3092389"/>
            <a:ext cx="8915400" cy="18236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TÁC ĐỘNG CỦA CON NGƯỜI ĐẾN MÔI TRƯỜNG RỪNG</a:t>
            </a:r>
          </a:p>
        </p:txBody>
      </p:sp>
      <p:grpSp>
        <p:nvGrpSpPr>
          <p:cNvPr id="16" name="Group 2">
            <a:extLst>
              <a:ext uri="{FF2B5EF4-FFF2-40B4-BE49-F238E27FC236}">
                <a16:creationId xmlns:a16="http://schemas.microsoft.com/office/drawing/2014/main" id="{CFB11B8B-1DF6-4B5B-9951-1C20DED11F37}"/>
              </a:ext>
            </a:extLst>
          </p:cNvPr>
          <p:cNvGrpSpPr>
            <a:grpSpLocks/>
          </p:cNvGrpSpPr>
          <p:nvPr/>
        </p:nvGrpSpPr>
        <p:grpSpPr bwMode="auto">
          <a:xfrm>
            <a:off x="1588" y="-66675"/>
            <a:ext cx="9294812" cy="6924675"/>
            <a:chOff x="1487540" y="0"/>
            <a:chExt cx="9250140" cy="6871909"/>
          </a:xfrm>
        </p:grpSpPr>
        <p:pic>
          <p:nvPicPr>
            <p:cNvPr id="17" name="Picture 7" descr="lollipop[1]">
              <a:extLst>
                <a:ext uri="{FF2B5EF4-FFF2-40B4-BE49-F238E27FC236}">
                  <a16:creationId xmlns:a16="http://schemas.microsoft.com/office/drawing/2014/main" id="{5A98C1D2-4F6C-43FB-9780-D5D1491CE29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oup 4">
              <a:extLst>
                <a:ext uri="{FF2B5EF4-FFF2-40B4-BE49-F238E27FC236}">
                  <a16:creationId xmlns:a16="http://schemas.microsoft.com/office/drawing/2014/main" id="{1788BD7A-CCCB-44D1-86F3-25CC370280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9" name="Picture 7" descr="lollipop[1]">
                <a:extLst>
                  <a:ext uri="{FF2B5EF4-FFF2-40B4-BE49-F238E27FC236}">
                    <a16:creationId xmlns:a16="http://schemas.microsoft.com/office/drawing/2014/main" id="{42F84A15-8A88-4228-B87D-664E5160584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6" descr="lollipop[1]">
                <a:extLst>
                  <a:ext uri="{FF2B5EF4-FFF2-40B4-BE49-F238E27FC236}">
                    <a16:creationId xmlns:a16="http://schemas.microsoft.com/office/drawing/2014/main" id="{E206541D-474B-4DC0-9772-6220E92615B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7" descr="lollipop[1]">
                <a:extLst>
                  <a:ext uri="{FF2B5EF4-FFF2-40B4-BE49-F238E27FC236}">
                    <a16:creationId xmlns:a16="http://schemas.microsoft.com/office/drawing/2014/main" id="{85333B2D-2B29-41BA-ADF6-CA0C4C0E0D9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94937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1"/>
          <p:cNvSpPr>
            <a:spLocks noGrp="1" noChangeArrowheads="1"/>
          </p:cNvSpPr>
          <p:nvPr>
            <p:ph idx="1"/>
          </p:nvPr>
        </p:nvSpPr>
        <p:spPr bwMode="auto">
          <a:xfrm>
            <a:off x="0" y="1143001"/>
            <a:ext cx="3810000" cy="1981199"/>
          </a:xfrm>
          <a:prstGeom prst="cloudCallout">
            <a:avLst>
              <a:gd name="adj1" fmla="val 49171"/>
              <a:gd name="adj2" fmla="val 55537"/>
            </a:avLst>
          </a:prstGeom>
          <a:gradFill rotWithShape="1">
            <a:gsLst>
              <a:gs pos="0">
                <a:srgbClr val="66FFFF"/>
              </a:gs>
              <a:gs pos="50000">
                <a:srgbClr val="FFFFFF"/>
              </a:gs>
              <a:gs pos="100000">
                <a:srgbClr val="66FFFF"/>
              </a:gs>
            </a:gsLst>
            <a:lin ang="5400000" scaled="1"/>
          </a:gradFill>
          <a:ln w="9525">
            <a:solidFill>
              <a:srgbClr val="66CCFF"/>
            </a:solidFill>
            <a:round/>
            <a:headEnd/>
            <a:tailEnd/>
          </a:ln>
        </p:spPr>
        <p:txBody>
          <a:bodyPr>
            <a:normAutofit lnSpcReduction="10000"/>
          </a:bodyPr>
          <a:lstStyle/>
          <a:p>
            <a:pPr algn="ctr"/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; 6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SGK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135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10" name="Group 14"/>
          <p:cNvGrpSpPr>
            <a:grpSpLocks/>
          </p:cNvGrpSpPr>
          <p:nvPr/>
        </p:nvGrpSpPr>
        <p:grpSpPr bwMode="auto">
          <a:xfrm>
            <a:off x="4002088" y="977900"/>
            <a:ext cx="4608512" cy="2298700"/>
            <a:chOff x="3072" y="922"/>
            <a:chExt cx="2352" cy="1554"/>
          </a:xfrm>
        </p:grpSpPr>
        <p:pic>
          <p:nvPicPr>
            <p:cNvPr id="11" name="Picture 15" descr="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12" y="922"/>
              <a:ext cx="2112" cy="1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Oval 16"/>
            <p:cNvSpPr>
              <a:spLocks noChangeArrowheads="1"/>
            </p:cNvSpPr>
            <p:nvPr/>
          </p:nvSpPr>
          <p:spPr bwMode="auto">
            <a:xfrm>
              <a:off x="3072" y="2112"/>
              <a:ext cx="288" cy="288"/>
            </a:xfrm>
            <a:prstGeom prst="ellipse">
              <a:avLst/>
            </a:pr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18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13" name="Group 17"/>
          <p:cNvGrpSpPr>
            <a:grpSpLocks/>
          </p:cNvGrpSpPr>
          <p:nvPr/>
        </p:nvGrpSpPr>
        <p:grpSpPr bwMode="auto">
          <a:xfrm>
            <a:off x="222250" y="3702050"/>
            <a:ext cx="3740150" cy="2470150"/>
            <a:chOff x="600" y="2592"/>
            <a:chExt cx="2256" cy="1776"/>
          </a:xfrm>
        </p:grpSpPr>
        <p:pic>
          <p:nvPicPr>
            <p:cNvPr id="14" name="Picture 18" descr="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0" y="2592"/>
              <a:ext cx="2256" cy="1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1536" y="4070"/>
              <a:ext cx="288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latin typeface="Times New Roman" pitchFamily="18" charset="0"/>
                  <a:cs typeface="Times New Roman" pitchFamily="18" charset="0"/>
                </a:rPr>
                <a:t>a)</a:t>
              </a:r>
            </a:p>
          </p:txBody>
        </p:sp>
      </p:grpSp>
      <p:grpSp>
        <p:nvGrpSpPr>
          <p:cNvPr id="16" name="Group 20"/>
          <p:cNvGrpSpPr>
            <a:grpSpLocks/>
          </p:cNvGrpSpPr>
          <p:nvPr/>
        </p:nvGrpSpPr>
        <p:grpSpPr bwMode="auto">
          <a:xfrm>
            <a:off x="4108451" y="3733800"/>
            <a:ext cx="4349750" cy="2419350"/>
            <a:chOff x="2748" y="2592"/>
            <a:chExt cx="2691" cy="1794"/>
          </a:xfrm>
        </p:grpSpPr>
        <p:pic>
          <p:nvPicPr>
            <p:cNvPr id="17" name="Picture 21" descr="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31" y="2592"/>
              <a:ext cx="2208" cy="1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Oval 22"/>
            <p:cNvSpPr>
              <a:spLocks noChangeArrowheads="1"/>
            </p:cNvSpPr>
            <p:nvPr/>
          </p:nvSpPr>
          <p:spPr bwMode="auto">
            <a:xfrm>
              <a:off x="2880" y="4032"/>
              <a:ext cx="288" cy="288"/>
            </a:xfrm>
            <a:prstGeom prst="ellipse">
              <a:avLst/>
            </a:pr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18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19" name="Text Box 23"/>
            <p:cNvSpPr txBox="1">
              <a:spLocks noChangeArrowheads="1"/>
            </p:cNvSpPr>
            <p:nvPr/>
          </p:nvSpPr>
          <p:spPr bwMode="auto">
            <a:xfrm>
              <a:off x="4224" y="4070"/>
              <a:ext cx="288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latin typeface="Times New Roman" pitchFamily="18" charset="0"/>
                  <a:cs typeface="Times New Roman" pitchFamily="18" charset="0"/>
                </a:rPr>
                <a:t>b)</a:t>
              </a:r>
            </a:p>
          </p:txBody>
        </p:sp>
        <p:pic>
          <p:nvPicPr>
            <p:cNvPr id="20" name="Picture 24" descr="mui ten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48" y="3312"/>
              <a:ext cx="516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381000" y="381000"/>
            <a:ext cx="86523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2: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2">
            <a:extLst>
              <a:ext uri="{FF2B5EF4-FFF2-40B4-BE49-F238E27FC236}">
                <a16:creationId xmlns:a16="http://schemas.microsoft.com/office/drawing/2014/main" id="{2772F265-C809-4667-A7C1-8F1D041525A6}"/>
              </a:ext>
            </a:extLst>
          </p:cNvPr>
          <p:cNvGrpSpPr>
            <a:grpSpLocks/>
          </p:cNvGrpSpPr>
          <p:nvPr/>
        </p:nvGrpSpPr>
        <p:grpSpPr bwMode="auto">
          <a:xfrm>
            <a:off x="1588" y="-66675"/>
            <a:ext cx="9294812" cy="6924675"/>
            <a:chOff x="1487540" y="0"/>
            <a:chExt cx="9250140" cy="6871909"/>
          </a:xfrm>
        </p:grpSpPr>
        <p:pic>
          <p:nvPicPr>
            <p:cNvPr id="23" name="Picture 7" descr="lollipop[1]">
              <a:extLst>
                <a:ext uri="{FF2B5EF4-FFF2-40B4-BE49-F238E27FC236}">
                  <a16:creationId xmlns:a16="http://schemas.microsoft.com/office/drawing/2014/main" id="{EA08BC19-96A2-4D21-A3DE-502C6E7C3E0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oup 4">
              <a:extLst>
                <a:ext uri="{FF2B5EF4-FFF2-40B4-BE49-F238E27FC236}">
                  <a16:creationId xmlns:a16="http://schemas.microsoft.com/office/drawing/2014/main" id="{134CE874-3780-4257-A7F4-0E519A7E52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25" name="Picture 7" descr="lollipop[1]">
                <a:extLst>
                  <a:ext uri="{FF2B5EF4-FFF2-40B4-BE49-F238E27FC236}">
                    <a16:creationId xmlns:a16="http://schemas.microsoft.com/office/drawing/2014/main" id="{240188C4-1B1A-4F29-9332-950281CDBC1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6" descr="lollipop[1]">
                <a:extLst>
                  <a:ext uri="{FF2B5EF4-FFF2-40B4-BE49-F238E27FC236}">
                    <a16:creationId xmlns:a16="http://schemas.microsoft.com/office/drawing/2014/main" id="{2FCDEC23-CD78-402F-A13E-5AA9B3D5DBE3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7" descr="lollipop[1]">
                <a:extLst>
                  <a:ext uri="{FF2B5EF4-FFF2-40B4-BE49-F238E27FC236}">
                    <a16:creationId xmlns:a16="http://schemas.microsoft.com/office/drawing/2014/main" id="{FA6020C5-CC90-4931-9456-6475447DFFF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icture2">
            <a:extLst>
              <a:ext uri="{FF2B5EF4-FFF2-40B4-BE49-F238E27FC236}">
                <a16:creationId xmlns:a16="http://schemas.microsoft.com/office/drawing/2014/main" id="{55E397FC-2D9C-4E6E-A1B9-F98E92E65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2" y="-23003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2">
            <a:extLst>
              <a:ext uri="{FF2B5EF4-FFF2-40B4-BE49-F238E27FC236}">
                <a16:creationId xmlns:a16="http://schemas.microsoft.com/office/drawing/2014/main" id="{023C5A74-8D79-4D8D-BBF4-9C28D756242C}"/>
              </a:ext>
            </a:extLst>
          </p:cNvPr>
          <p:cNvGrpSpPr>
            <a:grpSpLocks/>
          </p:cNvGrpSpPr>
          <p:nvPr/>
        </p:nvGrpSpPr>
        <p:grpSpPr bwMode="auto">
          <a:xfrm>
            <a:off x="1588" y="-66675"/>
            <a:ext cx="9294812" cy="6924675"/>
            <a:chOff x="1487540" y="0"/>
            <a:chExt cx="9250140" cy="6871909"/>
          </a:xfrm>
        </p:grpSpPr>
        <p:pic>
          <p:nvPicPr>
            <p:cNvPr id="16" name="Picture 7" descr="lollipop[1]">
              <a:extLst>
                <a:ext uri="{FF2B5EF4-FFF2-40B4-BE49-F238E27FC236}">
                  <a16:creationId xmlns:a16="http://schemas.microsoft.com/office/drawing/2014/main" id="{2F1F0531-311A-4B9E-B568-907FAE312B6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oup 4">
              <a:extLst>
                <a:ext uri="{FF2B5EF4-FFF2-40B4-BE49-F238E27FC236}">
                  <a16:creationId xmlns:a16="http://schemas.microsoft.com/office/drawing/2014/main" id="{5E02021F-113A-4180-9430-F6584ABB7B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8" name="Picture 7" descr="lollipop[1]">
                <a:extLst>
                  <a:ext uri="{FF2B5EF4-FFF2-40B4-BE49-F238E27FC236}">
                    <a16:creationId xmlns:a16="http://schemas.microsoft.com/office/drawing/2014/main" id="{1056A0B2-D586-4B29-9D8F-0754F2B49C0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6" descr="lollipop[1]">
                <a:extLst>
                  <a:ext uri="{FF2B5EF4-FFF2-40B4-BE49-F238E27FC236}">
                    <a16:creationId xmlns:a16="http://schemas.microsoft.com/office/drawing/2014/main" id="{E106EB31-F435-417D-9C92-9370D06E62C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7" descr="lollipop[1]">
                <a:extLst>
                  <a:ext uri="{FF2B5EF4-FFF2-40B4-BE49-F238E27FC236}">
                    <a16:creationId xmlns:a16="http://schemas.microsoft.com/office/drawing/2014/main" id="{C1CB0452-1E98-49D7-B302-6D97B8DBF94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3" name="Text Box 10">
            <a:extLst>
              <a:ext uri="{FF2B5EF4-FFF2-40B4-BE49-F238E27FC236}">
                <a16:creationId xmlns:a16="http://schemas.microsoft.com/office/drawing/2014/main" id="{91CD884B-A12D-421E-B875-10E688531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915" y="1247946"/>
            <a:ext cx="86523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2: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5" descr="2">
            <a:extLst>
              <a:ext uri="{FF2B5EF4-FFF2-40B4-BE49-F238E27FC236}">
                <a16:creationId xmlns:a16="http://schemas.microsoft.com/office/drawing/2014/main" id="{9874E450-6305-44CF-9EA6-36B865B1C7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1143000"/>
            <a:ext cx="9144000" cy="4597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8">
            <a:extLst>
              <a:ext uri="{FF2B5EF4-FFF2-40B4-BE49-F238E27FC236}">
                <a16:creationId xmlns:a16="http://schemas.microsoft.com/office/drawing/2014/main" id="{08AAA4CB-B1F5-46EA-9516-2892023AA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628717"/>
            <a:ext cx="87249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- Lớp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đất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bị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xói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Oval 6">
            <a:extLst>
              <a:ext uri="{FF2B5EF4-FFF2-40B4-BE49-F238E27FC236}">
                <a16:creationId xmlns:a16="http://schemas.microsoft.com/office/drawing/2014/main" id="{909ED484-F088-47C3-A9E9-2E167C8E0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5867" y="2611046"/>
            <a:ext cx="854075" cy="609600"/>
          </a:xfrm>
          <a:prstGeom prst="ellipse">
            <a:avLst/>
          </a:pr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5" name="Text Box 10">
            <a:extLst>
              <a:ext uri="{FF2B5EF4-FFF2-40B4-BE49-F238E27FC236}">
                <a16:creationId xmlns:a16="http://schemas.microsoft.com/office/drawing/2014/main" id="{D05DB24A-FA92-4B24-B247-29A409511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967" y="469623"/>
            <a:ext cx="86523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2: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31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">
            <a:extLst>
              <a:ext uri="{FF2B5EF4-FFF2-40B4-BE49-F238E27FC236}">
                <a16:creationId xmlns:a16="http://schemas.microsoft.com/office/drawing/2014/main" id="{023C5A74-8D79-4D8D-BBF4-9C28D756242C}"/>
              </a:ext>
            </a:extLst>
          </p:cNvPr>
          <p:cNvGrpSpPr>
            <a:grpSpLocks/>
          </p:cNvGrpSpPr>
          <p:nvPr/>
        </p:nvGrpSpPr>
        <p:grpSpPr bwMode="auto">
          <a:xfrm>
            <a:off x="1588" y="-66675"/>
            <a:ext cx="9294812" cy="6924675"/>
            <a:chOff x="1487540" y="0"/>
            <a:chExt cx="9250140" cy="6871909"/>
          </a:xfrm>
        </p:grpSpPr>
        <p:pic>
          <p:nvPicPr>
            <p:cNvPr id="16" name="Picture 7" descr="lollipop[1]">
              <a:extLst>
                <a:ext uri="{FF2B5EF4-FFF2-40B4-BE49-F238E27FC236}">
                  <a16:creationId xmlns:a16="http://schemas.microsoft.com/office/drawing/2014/main" id="{2F1F0531-311A-4B9E-B568-907FAE312B6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oup 4">
              <a:extLst>
                <a:ext uri="{FF2B5EF4-FFF2-40B4-BE49-F238E27FC236}">
                  <a16:creationId xmlns:a16="http://schemas.microsoft.com/office/drawing/2014/main" id="{5E02021F-113A-4180-9430-F6584ABB7B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8" name="Picture 7" descr="lollipop[1]">
                <a:extLst>
                  <a:ext uri="{FF2B5EF4-FFF2-40B4-BE49-F238E27FC236}">
                    <a16:creationId xmlns:a16="http://schemas.microsoft.com/office/drawing/2014/main" id="{1056A0B2-D586-4B29-9D8F-0754F2B49C0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6" descr="lollipop[1]">
                <a:extLst>
                  <a:ext uri="{FF2B5EF4-FFF2-40B4-BE49-F238E27FC236}">
                    <a16:creationId xmlns:a16="http://schemas.microsoft.com/office/drawing/2014/main" id="{E106EB31-F435-417D-9C92-9370D06E62C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7" descr="lollipop[1]">
                <a:extLst>
                  <a:ext uri="{FF2B5EF4-FFF2-40B4-BE49-F238E27FC236}">
                    <a16:creationId xmlns:a16="http://schemas.microsoft.com/office/drawing/2014/main" id="{C1CB0452-1E98-49D7-B302-6D97B8DBF94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Content Placeholder 4">
            <a:extLst>
              <a:ext uri="{FF2B5EF4-FFF2-40B4-BE49-F238E27FC236}">
                <a16:creationId xmlns:a16="http://schemas.microsoft.com/office/drawing/2014/main" id="{501535C1-235D-425C-B967-DEA298340FA1}"/>
              </a:ext>
            </a:extLst>
          </p:cNvPr>
          <p:cNvGrpSpPr>
            <a:grpSpLocks noGrp="1"/>
          </p:cNvGrpSpPr>
          <p:nvPr/>
        </p:nvGrpSpPr>
        <p:grpSpPr bwMode="auto">
          <a:xfrm>
            <a:off x="360856" y="2013227"/>
            <a:ext cx="3932518" cy="2743200"/>
            <a:chOff x="600" y="2592"/>
            <a:chExt cx="1128" cy="1274"/>
          </a:xfrm>
        </p:grpSpPr>
        <p:pic>
          <p:nvPicPr>
            <p:cNvPr id="12" name="Picture 11" descr="3">
              <a:extLst>
                <a:ext uri="{FF2B5EF4-FFF2-40B4-BE49-F238E27FC236}">
                  <a16:creationId xmlns:a16="http://schemas.microsoft.com/office/drawing/2014/main" id="{48046607-1FDB-4405-87E2-661783F55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0" y="2592"/>
              <a:ext cx="1128" cy="1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6">
              <a:extLst>
                <a:ext uri="{FF2B5EF4-FFF2-40B4-BE49-F238E27FC236}">
                  <a16:creationId xmlns:a16="http://schemas.microsoft.com/office/drawing/2014/main" id="{5CFA5C23-C363-40B0-85E5-86FBF0070F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3" y="3666"/>
              <a:ext cx="219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>
                  <a:solidFill>
                    <a:srgbClr val="660033"/>
                  </a:solidFill>
                  <a:latin typeface="Times New Roman" pitchFamily="18" charset="0"/>
                  <a:cs typeface="Times New Roman" pitchFamily="18" charset="0"/>
                </a:rPr>
                <a:t>a)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F301DA-952A-4A21-B956-E6A015F47D38}"/>
              </a:ext>
            </a:extLst>
          </p:cNvPr>
          <p:cNvGrpSpPr>
            <a:grpSpLocks/>
          </p:cNvGrpSpPr>
          <p:nvPr/>
        </p:nvGrpSpPr>
        <p:grpSpPr bwMode="auto">
          <a:xfrm>
            <a:off x="4281180" y="2007340"/>
            <a:ext cx="4495800" cy="2563812"/>
            <a:chOff x="2832" y="2592"/>
            <a:chExt cx="2607" cy="1794"/>
          </a:xfrm>
        </p:grpSpPr>
        <p:pic>
          <p:nvPicPr>
            <p:cNvPr id="22" name="Picture 21" descr="1">
              <a:extLst>
                <a:ext uri="{FF2B5EF4-FFF2-40B4-BE49-F238E27FC236}">
                  <a16:creationId xmlns:a16="http://schemas.microsoft.com/office/drawing/2014/main" id="{A7D44B0C-45BC-4F1D-A79F-61344BD060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31" y="2592"/>
              <a:ext cx="2208" cy="1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89DF4E-4CB2-4386-8F62-CB2C77AD6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4032"/>
              <a:ext cx="288" cy="288"/>
            </a:xfrm>
            <a:prstGeom prst="ellipse">
              <a:avLst/>
            </a:pr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18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24" name="Text Box 10">
              <a:extLst>
                <a:ext uri="{FF2B5EF4-FFF2-40B4-BE49-F238E27FC236}">
                  <a16:creationId xmlns:a16="http://schemas.microsoft.com/office/drawing/2014/main" id="{CE0D092D-F97A-4653-B216-92B5F69AFD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4070"/>
              <a:ext cx="288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660033"/>
                  </a:solidFill>
                  <a:latin typeface="Times New Roman" pitchFamily="18" charset="0"/>
                  <a:cs typeface="Times New Roman" pitchFamily="18" charset="0"/>
                </a:rPr>
                <a:t>b)</a:t>
              </a:r>
            </a:p>
          </p:txBody>
        </p:sp>
        <p:pic>
          <p:nvPicPr>
            <p:cNvPr id="25" name="Picture 24" descr="mui ten">
              <a:extLst>
                <a:ext uri="{FF2B5EF4-FFF2-40B4-BE49-F238E27FC236}">
                  <a16:creationId xmlns:a16="http://schemas.microsoft.com/office/drawing/2014/main" id="{40132961-AEDF-4D09-9053-EFDC4C86DEB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32" y="3213"/>
              <a:ext cx="432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Rectangle 16">
            <a:extLst>
              <a:ext uri="{FF2B5EF4-FFF2-40B4-BE49-F238E27FC236}">
                <a16:creationId xmlns:a16="http://schemas.microsoft.com/office/drawing/2014/main" id="{015F3DBE-A301-4DCD-858D-AAAF8E6D3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850" y="4604490"/>
            <a:ext cx="857091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chủng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Text Box 10">
            <a:extLst>
              <a:ext uri="{FF2B5EF4-FFF2-40B4-BE49-F238E27FC236}">
                <a16:creationId xmlns:a16="http://schemas.microsoft.com/office/drawing/2014/main" id="{84DB495A-2BB5-4FB7-9F85-C7BC07CFA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48" y="1010393"/>
            <a:ext cx="86523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2: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12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icture2">
            <a:extLst>
              <a:ext uri="{FF2B5EF4-FFF2-40B4-BE49-F238E27FC236}">
                <a16:creationId xmlns:a16="http://schemas.microsoft.com/office/drawing/2014/main" id="{55E397FC-2D9C-4E6E-A1B9-F98E92E65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6" y="6371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2">
            <a:extLst>
              <a:ext uri="{FF2B5EF4-FFF2-40B4-BE49-F238E27FC236}">
                <a16:creationId xmlns:a16="http://schemas.microsoft.com/office/drawing/2014/main" id="{023C5A74-8D79-4D8D-BBF4-9C28D756242C}"/>
              </a:ext>
            </a:extLst>
          </p:cNvPr>
          <p:cNvGrpSpPr>
            <a:grpSpLocks/>
          </p:cNvGrpSpPr>
          <p:nvPr/>
        </p:nvGrpSpPr>
        <p:grpSpPr bwMode="auto">
          <a:xfrm>
            <a:off x="1588" y="-66675"/>
            <a:ext cx="9294812" cy="6924675"/>
            <a:chOff x="1487540" y="0"/>
            <a:chExt cx="9250140" cy="6871909"/>
          </a:xfrm>
        </p:grpSpPr>
        <p:pic>
          <p:nvPicPr>
            <p:cNvPr id="16" name="Picture 7" descr="lollipop[1]">
              <a:extLst>
                <a:ext uri="{FF2B5EF4-FFF2-40B4-BE49-F238E27FC236}">
                  <a16:creationId xmlns:a16="http://schemas.microsoft.com/office/drawing/2014/main" id="{2F1F0531-311A-4B9E-B568-907FAE312B6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oup 4">
              <a:extLst>
                <a:ext uri="{FF2B5EF4-FFF2-40B4-BE49-F238E27FC236}">
                  <a16:creationId xmlns:a16="http://schemas.microsoft.com/office/drawing/2014/main" id="{5E02021F-113A-4180-9430-F6584ABB7B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8" name="Picture 7" descr="lollipop[1]">
                <a:extLst>
                  <a:ext uri="{FF2B5EF4-FFF2-40B4-BE49-F238E27FC236}">
                    <a16:creationId xmlns:a16="http://schemas.microsoft.com/office/drawing/2014/main" id="{1056A0B2-D586-4B29-9D8F-0754F2B49C0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6" descr="lollipop[1]">
                <a:extLst>
                  <a:ext uri="{FF2B5EF4-FFF2-40B4-BE49-F238E27FC236}">
                    <a16:creationId xmlns:a16="http://schemas.microsoft.com/office/drawing/2014/main" id="{E106EB31-F435-417D-9C92-9370D06E62C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7" descr="lollipop[1]">
                <a:extLst>
                  <a:ext uri="{FF2B5EF4-FFF2-40B4-BE49-F238E27FC236}">
                    <a16:creationId xmlns:a16="http://schemas.microsoft.com/office/drawing/2014/main" id="{C1CB0452-1E98-49D7-B302-6D97B8DBF94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0" name="Rectangle 8">
            <a:extLst>
              <a:ext uri="{FF2B5EF4-FFF2-40B4-BE49-F238E27FC236}">
                <a16:creationId xmlns:a16="http://schemas.microsoft.com/office/drawing/2014/main" id="{C315AD6D-79AF-45C9-A844-2B420C5844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54725" y="1516015"/>
            <a:ext cx="887459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indent="0">
              <a:buNone/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Kết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luận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Việc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rừng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err="1">
                <a:latin typeface="Times New Roman" pitchFamily="18" charset="0"/>
                <a:cs typeface="Times New Roman" pitchFamily="18" charset="0"/>
              </a:rPr>
              <a:t>hậu</a:t>
            </a:r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 quả nghiêm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trọng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đời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sống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BCDE4505-647F-4495-942D-FA9BFC638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687" y="2709612"/>
            <a:ext cx="857091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xói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chủng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3" name="Text Box 10">
            <a:extLst>
              <a:ext uri="{FF2B5EF4-FFF2-40B4-BE49-F238E27FC236}">
                <a16:creationId xmlns:a16="http://schemas.microsoft.com/office/drawing/2014/main" id="{91CD884B-A12D-421E-B875-10E688531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967" y="344084"/>
            <a:ext cx="86523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2: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07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19">
            <a:extLst>
              <a:ext uri="{FF2B5EF4-FFF2-40B4-BE49-F238E27FC236}">
                <a16:creationId xmlns:a16="http://schemas.microsoft.com/office/drawing/2014/main" id="{C9E36EE3-3E3E-45EE-9221-64DBA3A48783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381000" y="715381"/>
            <a:ext cx="855753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ến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Text Box 10">
            <a:extLst>
              <a:ext uri="{FF2B5EF4-FFF2-40B4-BE49-F238E27FC236}">
                <a16:creationId xmlns:a16="http://schemas.microsoft.com/office/drawing/2014/main" id="{79FA86C0-F96A-48FE-98DD-AFC96150C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99" y="2325565"/>
            <a:ext cx="82410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đã học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gì?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6">
            <a:extLst>
              <a:ext uri="{FF2B5EF4-FFF2-40B4-BE49-F238E27FC236}">
                <a16:creationId xmlns:a16="http://schemas.microsoft.com/office/drawing/2014/main" id="{93894DD0-B423-4F06-9238-29E3E0F14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999" y="2977802"/>
            <a:ext cx="8681581" cy="156966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*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ốt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rẫy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ốt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than,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ồ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ể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ất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,… 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709D7120-75CA-48A4-B3FA-D9A7CC9A7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99" y="5673931"/>
            <a:ext cx="86868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" name="Text Box 10">
            <a:extLst>
              <a:ext uri="{FF2B5EF4-FFF2-40B4-BE49-F238E27FC236}">
                <a16:creationId xmlns:a16="http://schemas.microsoft.com/office/drawing/2014/main" id="{85C6023D-C3EA-4AED-8B55-54E57A7BB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998" y="4778375"/>
            <a:ext cx="89664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ổi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Text Box 11">
            <a:extLst>
              <a:ext uri="{FF2B5EF4-FFF2-40B4-BE49-F238E27FC236}">
                <a16:creationId xmlns:a16="http://schemas.microsoft.com/office/drawing/2014/main" id="{E65609F1-1F12-4FCA-9BCD-B5B41BC6A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998" y="5172640"/>
            <a:ext cx="46992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xói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8" name="Text Box 10">
            <a:extLst>
              <a:ext uri="{FF2B5EF4-FFF2-40B4-BE49-F238E27FC236}">
                <a16:creationId xmlns:a16="http://schemas.microsoft.com/office/drawing/2014/main" id="{0856E2AB-DE3E-4E7F-8AE0-DDF990175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181" y="1658588"/>
            <a:ext cx="86523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2: 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2">
            <a:extLst>
              <a:ext uri="{FF2B5EF4-FFF2-40B4-BE49-F238E27FC236}">
                <a16:creationId xmlns:a16="http://schemas.microsoft.com/office/drawing/2014/main" id="{F1299362-8073-419A-B736-62DB31218A3C}"/>
              </a:ext>
            </a:extLst>
          </p:cNvPr>
          <p:cNvGrpSpPr>
            <a:grpSpLocks/>
          </p:cNvGrpSpPr>
          <p:nvPr/>
        </p:nvGrpSpPr>
        <p:grpSpPr bwMode="auto">
          <a:xfrm>
            <a:off x="1588" y="-66675"/>
            <a:ext cx="9294812" cy="6924675"/>
            <a:chOff x="1487540" y="0"/>
            <a:chExt cx="9250140" cy="6871909"/>
          </a:xfrm>
        </p:grpSpPr>
        <p:pic>
          <p:nvPicPr>
            <p:cNvPr id="19" name="Picture 7" descr="lollipop[1]">
              <a:extLst>
                <a:ext uri="{FF2B5EF4-FFF2-40B4-BE49-F238E27FC236}">
                  <a16:creationId xmlns:a16="http://schemas.microsoft.com/office/drawing/2014/main" id="{C83337A9-709E-47A8-8B03-DCA7E82A20F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" name="Group 4">
              <a:extLst>
                <a:ext uri="{FF2B5EF4-FFF2-40B4-BE49-F238E27FC236}">
                  <a16:creationId xmlns:a16="http://schemas.microsoft.com/office/drawing/2014/main" id="{A94D3C69-8DE2-4093-8DC4-44733F8F73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30" name="Picture 7" descr="lollipop[1]">
                <a:extLst>
                  <a:ext uri="{FF2B5EF4-FFF2-40B4-BE49-F238E27FC236}">
                    <a16:creationId xmlns:a16="http://schemas.microsoft.com/office/drawing/2014/main" id="{22359129-6AD0-4EC2-A4D1-D0277FA38EAF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6" descr="lollipop[1]">
                <a:extLst>
                  <a:ext uri="{FF2B5EF4-FFF2-40B4-BE49-F238E27FC236}">
                    <a16:creationId xmlns:a16="http://schemas.microsoft.com/office/drawing/2014/main" id="{B6013533-D65E-409F-9C85-1213C57C9B93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7" descr="lollipop[1]">
                <a:extLst>
                  <a:ext uri="{FF2B5EF4-FFF2-40B4-BE49-F238E27FC236}">
                    <a16:creationId xmlns:a16="http://schemas.microsoft.com/office/drawing/2014/main" id="{4A27433B-4D1D-4758-9894-29CD4BDCB3A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5" name="Text Box 10">
            <a:extLst>
              <a:ext uri="{FF2B5EF4-FFF2-40B4-BE49-F238E27FC236}">
                <a16:creationId xmlns:a16="http://schemas.microsoft.com/office/drawing/2014/main" id="{85C6023D-C3EA-4AED-8B55-54E57A7BB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398" y="4469110"/>
            <a:ext cx="807720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ồ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ạt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hangingPunct="0">
              <a:spcBef>
                <a:spcPct val="50000"/>
              </a:spcBef>
            </a:pP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93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icture2">
            <a:extLst>
              <a:ext uri="{FF2B5EF4-FFF2-40B4-BE49-F238E27FC236}">
                <a16:creationId xmlns:a16="http://schemas.microsoft.com/office/drawing/2014/main" id="{55E397FC-2D9C-4E6E-A1B9-F98E92E65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94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6">
            <a:extLst>
              <a:ext uri="{FF2B5EF4-FFF2-40B4-BE49-F238E27FC236}">
                <a16:creationId xmlns:a16="http://schemas.microsoft.com/office/drawing/2014/main" id="{EEB9F05F-B845-444B-8C57-F65967E94F6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91459" y="143379"/>
            <a:ext cx="1790700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 err="1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Vận</a:t>
            </a:r>
            <a:r>
              <a:rPr lang="en-US" sz="3200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kern="10" dirty="0" err="1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dụng</a:t>
            </a:r>
            <a:endParaRPr lang="en-US" sz="3200" kern="10" dirty="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B3E7844A-31A2-4FB4-908C-A2F4FB83D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3673" y="1063625"/>
            <a:ext cx="2133600" cy="1066800"/>
          </a:xfrm>
          <a:prstGeom prst="rect">
            <a:avLst/>
          </a:prstGeom>
          <a:solidFill>
            <a:srgbClr val="00B0F0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r>
              <a:rPr lang="en-US" sz="2000" dirty="0">
                <a:solidFill>
                  <a:schemeClr val="bg1"/>
                </a:solidFill>
              </a:rPr>
              <a:t>BẢO VỆ RỪNG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85EA1854-B21C-4353-9B96-715134BFA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32150"/>
            <a:ext cx="1600200" cy="30469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US" sz="2000" b="1" dirty="0" err="1">
                <a:solidFill>
                  <a:srgbClr val="002060"/>
                </a:solidFill>
              </a:rPr>
              <a:t>Thực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hiện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các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quy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vi-VN" sz="2000" b="1" dirty="0">
                <a:solidFill>
                  <a:srgbClr val="002060"/>
                </a:solidFill>
              </a:rPr>
              <a:t>đ</a:t>
            </a:r>
            <a:r>
              <a:rPr lang="en-US" sz="2000" b="1" dirty="0" err="1">
                <a:solidFill>
                  <a:srgbClr val="002060"/>
                </a:solidFill>
              </a:rPr>
              <a:t>ịnh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của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pháp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luật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về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bảo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vệ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rừng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9B44F8C8-969C-41EE-9BF2-94BD34B5D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232150"/>
            <a:ext cx="1828800" cy="30469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US" sz="2000" b="1" dirty="0" err="1">
                <a:solidFill>
                  <a:srgbClr val="002060"/>
                </a:solidFill>
              </a:rPr>
              <a:t>Tuyên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truyền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nhắc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nhở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mọi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ng</a:t>
            </a:r>
            <a:r>
              <a:rPr lang="vi-VN" sz="2000" b="1" dirty="0">
                <a:solidFill>
                  <a:srgbClr val="002060"/>
                </a:solidFill>
              </a:rPr>
              <a:t>ư</a:t>
            </a:r>
            <a:r>
              <a:rPr lang="en-US" sz="2000" b="1" dirty="0" err="1">
                <a:solidFill>
                  <a:srgbClr val="002060"/>
                </a:solidFill>
              </a:rPr>
              <a:t>ời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cùng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thực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hiện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bảo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vệ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rừng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DCAB2E60-F771-4FA3-90D8-AD39B8028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9525" y="3200400"/>
            <a:ext cx="1739900" cy="298229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US" sz="2000" b="1" dirty="0" err="1">
                <a:solidFill>
                  <a:srgbClr val="002060"/>
                </a:solidFill>
              </a:rPr>
              <a:t>Khai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thác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hợp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lý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nguồn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tài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nguyên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thiên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nhiên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rừng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B9BFF835-51D3-4F11-9628-B5070F5A8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13" y="3200400"/>
            <a:ext cx="1600200" cy="347473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US" sz="2000" b="1" dirty="0" err="1">
                <a:solidFill>
                  <a:srgbClr val="002060"/>
                </a:solidFill>
              </a:rPr>
              <a:t>Vận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động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gia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đình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va</a:t>
            </a:r>
            <a:r>
              <a:rPr lang="en-US" sz="2000" b="1" dirty="0">
                <a:solidFill>
                  <a:srgbClr val="002060"/>
                </a:solidFill>
              </a:rPr>
              <a:t>̀ </a:t>
            </a:r>
            <a:r>
              <a:rPr lang="en-US" sz="2000" b="1" dirty="0" err="1">
                <a:solidFill>
                  <a:srgbClr val="002060"/>
                </a:solidFill>
              </a:rPr>
              <a:t>người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thân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tích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cực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trồng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va</a:t>
            </a:r>
            <a:r>
              <a:rPr lang="en-US" sz="2000" b="1" dirty="0">
                <a:solidFill>
                  <a:srgbClr val="002060"/>
                </a:solidFill>
              </a:rPr>
              <a:t>̀ </a:t>
            </a:r>
            <a:r>
              <a:rPr lang="en-US" sz="2000" b="1" dirty="0" err="1">
                <a:solidFill>
                  <a:srgbClr val="002060"/>
                </a:solidFill>
              </a:rPr>
              <a:t>bảo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vê</a:t>
            </a:r>
            <a:r>
              <a:rPr lang="en-US" sz="2000" b="1" dirty="0">
                <a:solidFill>
                  <a:srgbClr val="002060"/>
                </a:solidFill>
              </a:rPr>
              <a:t>̣ </a:t>
            </a:r>
            <a:r>
              <a:rPr lang="en-US" sz="2000" b="1" dirty="0" err="1">
                <a:solidFill>
                  <a:srgbClr val="002060"/>
                </a:solidFill>
              </a:rPr>
              <a:t>rừng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4" name="Text Box 16">
            <a:extLst>
              <a:ext uri="{FF2B5EF4-FFF2-40B4-BE49-F238E27FC236}">
                <a16:creationId xmlns:a16="http://schemas.microsoft.com/office/drawing/2014/main" id="{9014FBE2-DC1F-49DA-9832-23F386260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203575"/>
            <a:ext cx="1600200" cy="30469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US" sz="2000" b="1" dirty="0" err="1">
                <a:solidFill>
                  <a:srgbClr val="002060"/>
                </a:solidFill>
              </a:rPr>
              <a:t>Phu</a:t>
            </a:r>
            <a:r>
              <a:rPr lang="en-US" sz="2000" b="1" dirty="0">
                <a:solidFill>
                  <a:srgbClr val="002060"/>
                </a:solidFill>
              </a:rPr>
              <a:t>̉ </a:t>
            </a:r>
            <a:r>
              <a:rPr lang="en-US" sz="2000" b="1" dirty="0" err="1">
                <a:solidFill>
                  <a:srgbClr val="002060"/>
                </a:solidFill>
              </a:rPr>
              <a:t>xanh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đất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trống</a:t>
            </a:r>
            <a:r>
              <a:rPr lang="en-US" sz="2000" b="1" dirty="0">
                <a:solidFill>
                  <a:srgbClr val="002060"/>
                </a:solidFill>
              </a:rPr>
              <a:t>, </a:t>
            </a:r>
            <a:r>
              <a:rPr lang="en-US" sz="2000" b="1" dirty="0" err="1">
                <a:solidFill>
                  <a:srgbClr val="002060"/>
                </a:solidFill>
              </a:rPr>
              <a:t>đồi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trọc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đê</a:t>
            </a:r>
            <a:r>
              <a:rPr lang="en-US" sz="2000" b="1" dirty="0">
                <a:solidFill>
                  <a:srgbClr val="002060"/>
                </a:solidFill>
              </a:rPr>
              <a:t>̉ </a:t>
            </a:r>
            <a:r>
              <a:rPr lang="en-US" sz="2000" b="1" dirty="0" err="1">
                <a:solidFill>
                  <a:srgbClr val="002060"/>
                </a:solidFill>
              </a:rPr>
              <a:t>thiên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nhiên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thêm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tươi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đẹp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5" name="Line 17">
            <a:extLst>
              <a:ext uri="{FF2B5EF4-FFF2-40B4-BE49-F238E27FC236}">
                <a16:creationId xmlns:a16="http://schemas.microsoft.com/office/drawing/2014/main" id="{3ACF7544-11A1-42E0-9883-70AFB6310F4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2133600"/>
            <a:ext cx="0" cy="106680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18">
            <a:extLst>
              <a:ext uri="{FF2B5EF4-FFF2-40B4-BE49-F238E27FC236}">
                <a16:creationId xmlns:a16="http://schemas.microsoft.com/office/drawing/2014/main" id="{2020E93C-591B-4FD8-B171-8EFCA8E81D9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2133600"/>
            <a:ext cx="2133600" cy="106680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19">
            <a:extLst>
              <a:ext uri="{FF2B5EF4-FFF2-40B4-BE49-F238E27FC236}">
                <a16:creationId xmlns:a16="http://schemas.microsoft.com/office/drawing/2014/main" id="{45C58B33-32AA-4CD1-889A-C552D04920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7000" y="2133600"/>
            <a:ext cx="1676400" cy="106680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20">
            <a:extLst>
              <a:ext uri="{FF2B5EF4-FFF2-40B4-BE49-F238E27FC236}">
                <a16:creationId xmlns:a16="http://schemas.microsoft.com/office/drawing/2014/main" id="{B338A519-4133-436F-B40C-6B00051E4A8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2133600"/>
            <a:ext cx="4038600" cy="106680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21">
            <a:extLst>
              <a:ext uri="{FF2B5EF4-FFF2-40B4-BE49-F238E27FC236}">
                <a16:creationId xmlns:a16="http://schemas.microsoft.com/office/drawing/2014/main" id="{4A682586-0135-428E-902F-9A474CF03B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2000" y="2133600"/>
            <a:ext cx="3581400" cy="106680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5" name="Group 2">
            <a:extLst>
              <a:ext uri="{FF2B5EF4-FFF2-40B4-BE49-F238E27FC236}">
                <a16:creationId xmlns:a16="http://schemas.microsoft.com/office/drawing/2014/main" id="{7DDB95C1-ABB7-4F87-BC2E-5653F31F1CFF}"/>
              </a:ext>
            </a:extLst>
          </p:cNvPr>
          <p:cNvGrpSpPr>
            <a:grpSpLocks/>
          </p:cNvGrpSpPr>
          <p:nvPr/>
        </p:nvGrpSpPr>
        <p:grpSpPr bwMode="auto">
          <a:xfrm>
            <a:off x="1588" y="-66675"/>
            <a:ext cx="9294812" cy="6924675"/>
            <a:chOff x="1487540" y="0"/>
            <a:chExt cx="9250140" cy="6871909"/>
          </a:xfrm>
        </p:grpSpPr>
        <p:pic>
          <p:nvPicPr>
            <p:cNvPr id="26" name="Picture 7" descr="lollipop[1]">
              <a:extLst>
                <a:ext uri="{FF2B5EF4-FFF2-40B4-BE49-F238E27FC236}">
                  <a16:creationId xmlns:a16="http://schemas.microsoft.com/office/drawing/2014/main" id="{3322D918-9D2C-4EDC-A9E0-1AB8576B20A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oup 4">
              <a:extLst>
                <a:ext uri="{FF2B5EF4-FFF2-40B4-BE49-F238E27FC236}">
                  <a16:creationId xmlns:a16="http://schemas.microsoft.com/office/drawing/2014/main" id="{FFDBE325-6176-4294-BDA4-6180EFF236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28" name="Picture 7" descr="lollipop[1]">
                <a:extLst>
                  <a:ext uri="{FF2B5EF4-FFF2-40B4-BE49-F238E27FC236}">
                    <a16:creationId xmlns:a16="http://schemas.microsoft.com/office/drawing/2014/main" id="{6FA22BE5-574F-4446-A639-B5858F02C27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6" descr="lollipop[1]">
                <a:extLst>
                  <a:ext uri="{FF2B5EF4-FFF2-40B4-BE49-F238E27FC236}">
                    <a16:creationId xmlns:a16="http://schemas.microsoft.com/office/drawing/2014/main" id="{B9976FD0-C279-4A49-AA49-5DAE2820AD8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7" descr="lollipop[1]">
                <a:extLst>
                  <a:ext uri="{FF2B5EF4-FFF2-40B4-BE49-F238E27FC236}">
                    <a16:creationId xmlns:a16="http://schemas.microsoft.com/office/drawing/2014/main" id="{ECDFEB82-C490-4BBE-85D9-4EEF08D98F8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90014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allAtOnce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6200" y="304800"/>
            <a:ext cx="8915400" cy="1143000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Mời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ảnh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trồng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bảo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rừng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0" y="1371600"/>
            <a:ext cx="9143840" cy="5105400"/>
            <a:chOff x="48" y="816"/>
            <a:chExt cx="5712" cy="2352"/>
          </a:xfrm>
        </p:grpSpPr>
        <p:pic>
          <p:nvPicPr>
            <p:cNvPr id="11" name="Picture 1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" y="816"/>
              <a:ext cx="2856" cy="1116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miter lim="800000"/>
              <a:headEnd/>
              <a:tailEnd/>
            </a:ln>
          </p:spPr>
        </p:pic>
        <p:pic>
          <p:nvPicPr>
            <p:cNvPr id="15" name="Picture 2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" y="1974"/>
              <a:ext cx="2856" cy="1194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miter lim="800000"/>
              <a:headEnd/>
              <a:tailEnd/>
            </a:ln>
          </p:spPr>
        </p:pic>
        <p:pic>
          <p:nvPicPr>
            <p:cNvPr id="16" name="Picture 2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99" y="816"/>
              <a:ext cx="2761" cy="1104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miter lim="800000"/>
              <a:headEnd/>
              <a:tailEnd/>
            </a:ln>
          </p:spPr>
        </p:pic>
        <p:pic>
          <p:nvPicPr>
            <p:cNvPr id="17" name="Picture 2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99" y="1974"/>
              <a:ext cx="2761" cy="1194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miter lim="800000"/>
              <a:headEnd/>
              <a:tailEnd/>
            </a:ln>
          </p:spPr>
        </p:pic>
      </p:grpSp>
      <p:grpSp>
        <p:nvGrpSpPr>
          <p:cNvPr id="9" name="Group 2">
            <a:extLst>
              <a:ext uri="{FF2B5EF4-FFF2-40B4-BE49-F238E27FC236}">
                <a16:creationId xmlns:a16="http://schemas.microsoft.com/office/drawing/2014/main" id="{03CA8E6A-249B-420E-A8AD-C8BC2BFFFF08}"/>
              </a:ext>
            </a:extLst>
          </p:cNvPr>
          <p:cNvGrpSpPr>
            <a:grpSpLocks/>
          </p:cNvGrpSpPr>
          <p:nvPr/>
        </p:nvGrpSpPr>
        <p:grpSpPr bwMode="auto">
          <a:xfrm>
            <a:off x="1588" y="-66675"/>
            <a:ext cx="9294812" cy="6924675"/>
            <a:chOff x="1487540" y="0"/>
            <a:chExt cx="9250140" cy="6871909"/>
          </a:xfrm>
        </p:grpSpPr>
        <p:pic>
          <p:nvPicPr>
            <p:cNvPr id="10" name="Picture 7" descr="lollipop[1]">
              <a:extLst>
                <a:ext uri="{FF2B5EF4-FFF2-40B4-BE49-F238E27FC236}">
                  <a16:creationId xmlns:a16="http://schemas.microsoft.com/office/drawing/2014/main" id="{0E6C5AB1-84CF-4005-9BF2-EC9C6E512AA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4BC6EFB0-EDFE-4C96-A75D-4801F63414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3" name="Picture 7" descr="lollipop[1]">
                <a:extLst>
                  <a:ext uri="{FF2B5EF4-FFF2-40B4-BE49-F238E27FC236}">
                    <a16:creationId xmlns:a16="http://schemas.microsoft.com/office/drawing/2014/main" id="{573D7FBB-3637-401A-A659-9CC9D807AEDF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" descr="lollipop[1]">
                <a:extLst>
                  <a:ext uri="{FF2B5EF4-FFF2-40B4-BE49-F238E27FC236}">
                    <a16:creationId xmlns:a16="http://schemas.microsoft.com/office/drawing/2014/main" id="{78EB8A1E-15FE-4FC5-A637-06F56E7199A5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" descr="lollipop[1]">
                <a:extLst>
                  <a:ext uri="{FF2B5EF4-FFF2-40B4-BE49-F238E27FC236}">
                    <a16:creationId xmlns:a16="http://schemas.microsoft.com/office/drawing/2014/main" id="{1A5FCAB7-562D-4488-B350-6BA7D9BEFA8F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90631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7143750" y="5026025"/>
          <a:ext cx="2000250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0" r:id="rId4" imgW="1999793" imgH="1831543" progId="">
                  <p:embed/>
                </p:oleObj>
              </mc:Choice>
              <mc:Fallback>
                <p:oleObj r:id="rId4" imgW="1999793" imgH="1831543" progId="">
                  <p:embed/>
                  <p:pic>
                    <p:nvPicPr>
                      <p:cNvPr id="0" name="Picture 5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0" y="5026025"/>
                        <a:ext cx="2000250" cy="183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0" y="4670425"/>
          <a:ext cx="1738313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1" name="Clip" r:id="rId6" imgW="4006440" imgH="5036040" progId="">
                  <p:embed/>
                </p:oleObj>
              </mc:Choice>
              <mc:Fallback>
                <p:oleObj name="Clip" r:id="rId6" imgW="4006440" imgH="5036040" progId="">
                  <p:embed/>
                  <p:pic>
                    <p:nvPicPr>
                      <p:cNvPr id="0" name="Picture 5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22285"/>
                      <a:stretch>
                        <a:fillRect/>
                      </a:stretch>
                    </p:blipFill>
                    <p:spPr bwMode="auto">
                      <a:xfrm>
                        <a:off x="0" y="4670425"/>
                        <a:ext cx="1738313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663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WordArt 5"/>
          <p:cNvSpPr>
            <a:spLocks noChangeArrowheads="1" noChangeShapeType="1" noTextEdit="1"/>
          </p:cNvSpPr>
          <p:nvPr/>
        </p:nvSpPr>
        <p:spPr bwMode="auto">
          <a:xfrm>
            <a:off x="660400" y="584200"/>
            <a:ext cx="1752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Khoa học:</a:t>
            </a:r>
          </a:p>
        </p:txBody>
      </p:sp>
      <p:sp>
        <p:nvSpPr>
          <p:cNvPr id="13317" name="WordArt 6"/>
          <p:cNvSpPr>
            <a:spLocks noChangeArrowheads="1" noChangeShapeType="1" noTextEdit="1"/>
          </p:cNvSpPr>
          <p:nvPr/>
        </p:nvSpPr>
        <p:spPr bwMode="auto">
          <a:xfrm>
            <a:off x="2552700" y="482600"/>
            <a:ext cx="5334000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Tác động của con người đến môi trường rừng</a:t>
            </a:r>
            <a:endParaRPr lang="en-US" sz="3600" kern="1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2286000" y="3962400"/>
            <a:ext cx="419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2895600" y="2971800"/>
            <a:ext cx="586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1736725" y="2855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321" name="Text Box 10"/>
          <p:cNvSpPr txBox="1">
            <a:spLocks noChangeArrowheads="1"/>
          </p:cNvSpPr>
          <p:nvPr/>
        </p:nvSpPr>
        <p:spPr bwMode="auto">
          <a:xfrm>
            <a:off x="2590800" y="3878263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322" name="Text Box 11"/>
          <p:cNvSpPr txBox="1">
            <a:spLocks noChangeArrowheads="1"/>
          </p:cNvSpPr>
          <p:nvPr/>
        </p:nvSpPr>
        <p:spPr bwMode="auto">
          <a:xfrm>
            <a:off x="3413125" y="3770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0" y="1295400"/>
            <a:ext cx="9163050" cy="5410200"/>
            <a:chOff x="36" y="2004"/>
            <a:chExt cx="5724" cy="2316"/>
          </a:xfrm>
        </p:grpSpPr>
        <p:pic>
          <p:nvPicPr>
            <p:cNvPr id="13324" name="Picture 1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6" y="2004"/>
              <a:ext cx="2796" cy="1152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miter lim="800000"/>
              <a:headEnd/>
              <a:tailEnd/>
            </a:ln>
          </p:spPr>
        </p:pic>
        <p:pic>
          <p:nvPicPr>
            <p:cNvPr id="13325" name="Picture 18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940" y="2004"/>
              <a:ext cx="2716" cy="1164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miter lim="800000"/>
              <a:headEnd/>
              <a:tailEnd/>
            </a:ln>
          </p:spPr>
        </p:pic>
        <p:pic>
          <p:nvPicPr>
            <p:cNvPr id="13327" name="Picture 20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8" y="3216"/>
              <a:ext cx="1776" cy="1104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miter lim="800000"/>
              <a:headEnd/>
              <a:tailEnd/>
            </a:ln>
          </p:spPr>
        </p:pic>
        <p:pic>
          <p:nvPicPr>
            <p:cNvPr id="13328" name="Picture 21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840" y="3216"/>
              <a:ext cx="1920" cy="1104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miter lim="800000"/>
              <a:headEnd/>
              <a:tailEnd/>
            </a:ln>
          </p:spPr>
        </p:pic>
        <p:pic>
          <p:nvPicPr>
            <p:cNvPr id="13329" name="Picture 22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920" y="3216"/>
              <a:ext cx="1824" cy="1104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miter lim="800000"/>
              <a:headEnd/>
              <a:tailEnd/>
            </a:ln>
          </p:spPr>
        </p:pic>
      </p:grpSp>
      <p:grpSp>
        <p:nvGrpSpPr>
          <p:cNvPr id="17" name="Group 2">
            <a:extLst>
              <a:ext uri="{FF2B5EF4-FFF2-40B4-BE49-F238E27FC236}">
                <a16:creationId xmlns:a16="http://schemas.microsoft.com/office/drawing/2014/main" id="{A263E248-ED20-4927-A9C7-8A5250BE9ACA}"/>
              </a:ext>
            </a:extLst>
          </p:cNvPr>
          <p:cNvGrpSpPr>
            <a:grpSpLocks/>
          </p:cNvGrpSpPr>
          <p:nvPr/>
        </p:nvGrpSpPr>
        <p:grpSpPr bwMode="auto">
          <a:xfrm>
            <a:off x="1588" y="-66675"/>
            <a:ext cx="9294812" cy="6924675"/>
            <a:chOff x="1487540" y="0"/>
            <a:chExt cx="9250140" cy="6871909"/>
          </a:xfrm>
        </p:grpSpPr>
        <p:pic>
          <p:nvPicPr>
            <p:cNvPr id="18" name="Picture 7" descr="lollipop[1]">
              <a:extLst>
                <a:ext uri="{FF2B5EF4-FFF2-40B4-BE49-F238E27FC236}">
                  <a16:creationId xmlns:a16="http://schemas.microsoft.com/office/drawing/2014/main" id="{DDA2962C-9EF8-45C2-9BD8-D8030D6AB12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Group 4">
              <a:extLst>
                <a:ext uri="{FF2B5EF4-FFF2-40B4-BE49-F238E27FC236}">
                  <a16:creationId xmlns:a16="http://schemas.microsoft.com/office/drawing/2014/main" id="{692898C5-7861-4ED9-A64E-79496E96F6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20" name="Picture 7" descr="lollipop[1]">
                <a:extLst>
                  <a:ext uri="{FF2B5EF4-FFF2-40B4-BE49-F238E27FC236}">
                    <a16:creationId xmlns:a16="http://schemas.microsoft.com/office/drawing/2014/main" id="{82C32034-210B-4224-9D0C-CFD511D6FE7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6" descr="lollipop[1]">
                <a:extLst>
                  <a:ext uri="{FF2B5EF4-FFF2-40B4-BE49-F238E27FC236}">
                    <a16:creationId xmlns:a16="http://schemas.microsoft.com/office/drawing/2014/main" id="{07479B32-4DE8-446E-8591-48B7528AA11F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7" descr="lollipop[1]">
                <a:extLst>
                  <a:ext uri="{FF2B5EF4-FFF2-40B4-BE49-F238E27FC236}">
                    <a16:creationId xmlns:a16="http://schemas.microsoft.com/office/drawing/2014/main" id="{9ABF6A0C-D8F0-4A40-A997-967425FFC6E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01224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images.jpg">
            <a:extLst>
              <a:ext uri="{FF2B5EF4-FFF2-40B4-BE49-F238E27FC236}">
                <a16:creationId xmlns:a16="http://schemas.microsoft.com/office/drawing/2014/main" id="{A08165A8-1A0A-449D-830A-55F269CD7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998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>
            <a:extLst>
              <a:ext uri="{FF2B5EF4-FFF2-40B4-BE49-F238E27FC236}">
                <a16:creationId xmlns:a16="http://schemas.microsoft.com/office/drawing/2014/main" id="{3B55206F-427C-4E86-9CB5-54BBF4FBD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810000"/>
            <a:ext cx="6858000" cy="2477601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0" scaled="1"/>
          </a:gradFill>
          <a:ln w="111125" cmpd="tri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en-US" altLang="en-US" sz="3000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3200" dirty="0" err="1">
                <a:solidFill>
                  <a:srgbClr val="0000FF"/>
                </a:solidFill>
              </a:rPr>
              <a:t>Các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em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hãy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có</a:t>
            </a:r>
            <a:r>
              <a:rPr lang="en-US" altLang="en-US" sz="3200" dirty="0">
                <a:solidFill>
                  <a:srgbClr val="0000FF"/>
                </a:solidFill>
              </a:rPr>
              <a:t> ý </a:t>
            </a:r>
            <a:r>
              <a:rPr lang="en-US" altLang="en-US" sz="3200" dirty="0" err="1">
                <a:solidFill>
                  <a:srgbClr val="0000FF"/>
                </a:solidFill>
              </a:rPr>
              <a:t>thức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bảo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vệ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môi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trường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rừng</a:t>
            </a:r>
            <a:r>
              <a:rPr lang="en-US" altLang="en-US" sz="3200" dirty="0">
                <a:solidFill>
                  <a:srgbClr val="0000FF"/>
                </a:solidFill>
              </a:rPr>
              <a:t>.</a:t>
            </a:r>
            <a:endParaRPr lang="en-US" altLang="en-US" sz="3000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endParaRPr lang="en-US" altLang="en-US" sz="3000" dirty="0">
              <a:solidFill>
                <a:srgbClr val="0000FF"/>
              </a:solidFill>
            </a:endParaRPr>
          </a:p>
        </p:txBody>
      </p:sp>
      <p:sp>
        <p:nvSpPr>
          <p:cNvPr id="10" name="AutoShape 7">
            <a:extLst>
              <a:ext uri="{FF2B5EF4-FFF2-40B4-BE49-F238E27FC236}">
                <a16:creationId xmlns:a16="http://schemas.microsoft.com/office/drawing/2014/main" id="{E151008D-239F-4C11-8280-0F75930D08D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28600" y="1828800"/>
            <a:ext cx="8610600" cy="1981200"/>
          </a:xfrm>
          <a:custGeom>
            <a:avLst/>
            <a:gdLst>
              <a:gd name="T0" fmla="*/ 7534275 w 21600"/>
              <a:gd name="T1" fmla="*/ 990600 h 21600"/>
              <a:gd name="T2" fmla="*/ 4305300 w 21600"/>
              <a:gd name="T3" fmla="*/ 1981200 h 21600"/>
              <a:gd name="T4" fmla="*/ 1076325 w 21600"/>
              <a:gd name="T5" fmla="*/ 990600 h 21600"/>
              <a:gd name="T6" fmla="*/ 43053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9933"/>
              </a:gs>
              <a:gs pos="100000">
                <a:schemeClr val="bg1"/>
              </a:gs>
            </a:gsLst>
            <a:lin ang="18900000" scaled="1"/>
          </a:gradFill>
          <a:ln w="76200">
            <a:pattFill prst="lgConfetti">
              <a:fgClr>
                <a:srgbClr val="CC0000"/>
              </a:fgClr>
              <a:bgClr>
                <a:srgbClr val="00CC00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WordArt 5">
            <a:extLst>
              <a:ext uri="{FF2B5EF4-FFF2-40B4-BE49-F238E27FC236}">
                <a16:creationId xmlns:a16="http://schemas.microsoft.com/office/drawing/2014/main" id="{5470271D-7ADD-484B-B219-12A1FE5D5E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71726" y="1219200"/>
            <a:ext cx="4486275" cy="24526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9600" kern="1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nhà</a:t>
            </a:r>
          </a:p>
        </p:txBody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id="{FCC72016-9D4C-451D-9A05-7E34CD9CFE8B}"/>
              </a:ext>
            </a:extLst>
          </p:cNvPr>
          <p:cNvGrpSpPr>
            <a:grpSpLocks/>
          </p:cNvGrpSpPr>
          <p:nvPr/>
        </p:nvGrpSpPr>
        <p:grpSpPr bwMode="auto">
          <a:xfrm>
            <a:off x="1588" y="-66675"/>
            <a:ext cx="9294812" cy="6924675"/>
            <a:chOff x="1487540" y="0"/>
            <a:chExt cx="9250140" cy="6871909"/>
          </a:xfrm>
        </p:grpSpPr>
        <p:pic>
          <p:nvPicPr>
            <p:cNvPr id="13" name="Picture 7" descr="lollipop[1]">
              <a:extLst>
                <a:ext uri="{FF2B5EF4-FFF2-40B4-BE49-F238E27FC236}">
                  <a16:creationId xmlns:a16="http://schemas.microsoft.com/office/drawing/2014/main" id="{C7EFC3C5-A651-4F9A-8071-B3E48388334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id="{38A23D74-1B78-4491-A273-8E71A6343F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5" name="Picture 7" descr="lollipop[1]">
                <a:extLst>
                  <a:ext uri="{FF2B5EF4-FFF2-40B4-BE49-F238E27FC236}">
                    <a16:creationId xmlns:a16="http://schemas.microsoft.com/office/drawing/2014/main" id="{38515E5D-B977-4176-A163-31DB4587B8E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6" descr="lollipop[1]">
                <a:extLst>
                  <a:ext uri="{FF2B5EF4-FFF2-40B4-BE49-F238E27FC236}">
                    <a16:creationId xmlns:a16="http://schemas.microsoft.com/office/drawing/2014/main" id="{39124587-C8FE-4F57-9D62-84FB646D6C3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" descr="lollipop[1]">
                <a:extLst>
                  <a:ext uri="{FF2B5EF4-FFF2-40B4-BE49-F238E27FC236}">
                    <a16:creationId xmlns:a16="http://schemas.microsoft.com/office/drawing/2014/main" id="{6CF34B08-B105-4050-AC96-087A4037338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52096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images.jpg">
            <a:extLst>
              <a:ext uri="{FF2B5EF4-FFF2-40B4-BE49-F238E27FC236}">
                <a16:creationId xmlns:a16="http://schemas.microsoft.com/office/drawing/2014/main" id="{09718446-6B49-4646-8EF3-988B5BCA9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04800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03123E23-110B-4856-B0E0-75E1B6E8CF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84476">
            <a:off x="8035549" y="236942"/>
            <a:ext cx="12763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5270566C-9BE1-450F-AB23-35D05CB018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4164">
            <a:off x="2409449" y="589367"/>
            <a:ext cx="12763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A903365F-FDDD-460A-833F-2B7463A5C9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749">
            <a:off x="123449" y="436967"/>
            <a:ext cx="12763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3">
            <a:extLst>
              <a:ext uri="{FF2B5EF4-FFF2-40B4-BE49-F238E27FC236}">
                <a16:creationId xmlns:a16="http://schemas.microsoft.com/office/drawing/2014/main" id="{CE54AB9E-E529-4268-9128-ABCB5A9BEB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8249" y="5230172"/>
            <a:ext cx="8077200" cy="129698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GIỎI</a:t>
            </a:r>
          </a:p>
        </p:txBody>
      </p:sp>
      <p:sp>
        <p:nvSpPr>
          <p:cNvPr id="12" name="WordArt 2">
            <a:extLst>
              <a:ext uri="{FF2B5EF4-FFF2-40B4-BE49-F238E27FC236}">
                <a16:creationId xmlns:a16="http://schemas.microsoft.com/office/drawing/2014/main" id="{EFE1D8F9-36CA-42FD-8DD9-B7FBC40690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8249" y="1955158"/>
            <a:ext cx="8001000" cy="2438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3600" b="1" kern="10" dirty="0">
              <a:ln w="9525">
                <a:solidFill>
                  <a:srgbClr val="CC33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8E84BCA7-9059-4BA8-835C-9421BA7797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1889">
            <a:off x="4779261" y="1150297"/>
            <a:ext cx="12763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8F29F703-AD07-4366-A8C7-2D9C2F4887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3394">
            <a:off x="6912861" y="693097"/>
            <a:ext cx="12763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2">
            <a:extLst>
              <a:ext uri="{FF2B5EF4-FFF2-40B4-BE49-F238E27FC236}">
                <a16:creationId xmlns:a16="http://schemas.microsoft.com/office/drawing/2014/main" id="{D79C58BE-7174-4E5E-8697-C5F8D283A4B2}"/>
              </a:ext>
            </a:extLst>
          </p:cNvPr>
          <p:cNvGrpSpPr>
            <a:grpSpLocks/>
          </p:cNvGrpSpPr>
          <p:nvPr/>
        </p:nvGrpSpPr>
        <p:grpSpPr bwMode="auto">
          <a:xfrm>
            <a:off x="1588" y="-66675"/>
            <a:ext cx="9294812" cy="6924675"/>
            <a:chOff x="1487540" y="0"/>
            <a:chExt cx="9250140" cy="6871909"/>
          </a:xfrm>
        </p:grpSpPr>
        <p:pic>
          <p:nvPicPr>
            <p:cNvPr id="16" name="Picture 7" descr="lollipop[1]">
              <a:extLst>
                <a:ext uri="{FF2B5EF4-FFF2-40B4-BE49-F238E27FC236}">
                  <a16:creationId xmlns:a16="http://schemas.microsoft.com/office/drawing/2014/main" id="{602E0797-EE6B-4F47-A39B-09EBE83621B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oup 4">
              <a:extLst>
                <a:ext uri="{FF2B5EF4-FFF2-40B4-BE49-F238E27FC236}">
                  <a16:creationId xmlns:a16="http://schemas.microsoft.com/office/drawing/2014/main" id="{B6668B8A-9CF5-4B39-A34C-376A76F4BD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8" name="Picture 7" descr="lollipop[1]">
                <a:extLst>
                  <a:ext uri="{FF2B5EF4-FFF2-40B4-BE49-F238E27FC236}">
                    <a16:creationId xmlns:a16="http://schemas.microsoft.com/office/drawing/2014/main" id="{A32B8C70-9CF8-4391-B4EA-2B60E4E7DD8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6" descr="lollipop[1]">
                <a:extLst>
                  <a:ext uri="{FF2B5EF4-FFF2-40B4-BE49-F238E27FC236}">
                    <a16:creationId xmlns:a16="http://schemas.microsoft.com/office/drawing/2014/main" id="{1A25EBDC-BD8C-4EE4-BFF8-73F553D1FDE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7" descr="lollipop[1]">
                <a:extLst>
                  <a:ext uri="{FF2B5EF4-FFF2-40B4-BE49-F238E27FC236}">
                    <a16:creationId xmlns:a16="http://schemas.microsoft.com/office/drawing/2014/main" id="{DAC93A78-3872-4964-9E1C-2FC5A7761BB4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1" name="Picture 4">
            <a:extLst>
              <a:ext uri="{FF2B5EF4-FFF2-40B4-BE49-F238E27FC236}">
                <a16:creationId xmlns:a16="http://schemas.microsoft.com/office/drawing/2014/main" id="{D780AD66-5F42-48ED-B84D-1C199124B8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4164">
            <a:off x="2497600" y="516799"/>
            <a:ext cx="12763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>
            <a:extLst>
              <a:ext uri="{FF2B5EF4-FFF2-40B4-BE49-F238E27FC236}">
                <a16:creationId xmlns:a16="http://schemas.microsoft.com/office/drawing/2014/main" id="{489BEE5B-613A-4C1B-90B9-A81B6DD6E8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749">
            <a:off x="211600" y="364399"/>
            <a:ext cx="12763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id="{165CBB3B-9513-48A1-AAAB-9BB3B12E0E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1889">
            <a:off x="4867412" y="1077729"/>
            <a:ext cx="12763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>
            <a:extLst>
              <a:ext uri="{FF2B5EF4-FFF2-40B4-BE49-F238E27FC236}">
                <a16:creationId xmlns:a16="http://schemas.microsoft.com/office/drawing/2014/main" id="{01190E28-EF96-4358-95D4-288CCDE318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3394">
            <a:off x="7001012" y="620529"/>
            <a:ext cx="12763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42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2">
            <a:extLst>
              <a:ext uri="{FF2B5EF4-FFF2-40B4-BE49-F238E27FC236}">
                <a16:creationId xmlns:a16="http://schemas.microsoft.com/office/drawing/2014/main" id="{C6C45418-0892-4674-A4D8-887FBD7DD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F8B27AA-3A25-4289-BA51-E536E7249993}"/>
              </a:ext>
            </a:extLst>
          </p:cNvPr>
          <p:cNvSpPr/>
          <p:nvPr/>
        </p:nvSpPr>
        <p:spPr>
          <a:xfrm>
            <a:off x="762000" y="644976"/>
            <a:ext cx="7848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HỌC</a:t>
            </a:r>
          </a:p>
        </p:txBody>
      </p:sp>
      <p:sp>
        <p:nvSpPr>
          <p:cNvPr id="6" name="Text Box 19">
            <a:extLst>
              <a:ext uri="{FF2B5EF4-FFF2-40B4-BE49-F238E27FC236}">
                <a16:creationId xmlns:a16="http://schemas.microsoft.com/office/drawing/2014/main" id="{82B6E1F4-B63A-47A1-8DC7-9C905C0CBFB5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266700" y="2951946"/>
            <a:ext cx="822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1: 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ến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2EE0E2-73EB-47EB-8FCB-F6B4FB376474}"/>
              </a:ext>
            </a:extLst>
          </p:cNvPr>
          <p:cNvSpPr txBox="1"/>
          <p:nvPr/>
        </p:nvSpPr>
        <p:spPr>
          <a:xfrm>
            <a:off x="533400" y="1460206"/>
            <a:ext cx="8229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TÁC ĐỘNG CỦA CON NGƯỜI ĐẾN  MÔI  TRƯỜNG RỪNG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37486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52" name="Picture 8" descr="Untitled-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231" y="2636828"/>
            <a:ext cx="7743825" cy="1752600"/>
          </a:xfrm>
          <a:prstGeom prst="rect">
            <a:avLst/>
          </a:prstGeom>
          <a:solidFill>
            <a:srgbClr val="FF33CC"/>
          </a:solidFill>
          <a:ln w="38100">
            <a:solidFill>
              <a:srgbClr val="FF33CC"/>
            </a:solidFill>
            <a:miter lim="800000"/>
            <a:headEnd/>
            <a:tailEnd/>
          </a:ln>
        </p:spPr>
      </p:pic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4429766" y="3983028"/>
            <a:ext cx="1143000" cy="406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 err="1">
                <a:solidFill>
                  <a:srgbClr val="0000FF"/>
                </a:solidFill>
              </a:rPr>
              <a:t>Hình</a:t>
            </a:r>
            <a:r>
              <a:rPr lang="en-US" sz="2000" b="1" dirty="0">
                <a:solidFill>
                  <a:srgbClr val="0000FF"/>
                </a:solidFill>
              </a:rPr>
              <a:t> 1</a:t>
            </a:r>
          </a:p>
        </p:txBody>
      </p:sp>
      <p:pic>
        <p:nvPicPr>
          <p:cNvPr id="108554" name="Picture 10" descr="Untitled-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8373" y="4613588"/>
            <a:ext cx="2133600" cy="2031306"/>
          </a:xfrm>
          <a:prstGeom prst="rect">
            <a:avLst/>
          </a:prstGeom>
          <a:noFill/>
          <a:ln w="38100">
            <a:solidFill>
              <a:srgbClr val="1515FF"/>
            </a:solidFill>
            <a:miter lim="800000"/>
            <a:headEnd/>
            <a:tailEnd/>
          </a:ln>
        </p:spPr>
      </p:pic>
      <p:pic>
        <p:nvPicPr>
          <p:cNvPr id="108555" name="Picture 11" descr="Untitled-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76652" y="4650268"/>
            <a:ext cx="2305050" cy="2133601"/>
          </a:xfrm>
          <a:prstGeom prst="rect">
            <a:avLst/>
          </a:prstGeom>
          <a:noFill/>
          <a:ln w="57150" cap="rnd">
            <a:solidFill>
              <a:srgbClr val="FF0000"/>
            </a:solidFill>
            <a:prstDash val="sysDot"/>
            <a:miter lim="800000"/>
            <a:headEnd/>
            <a:tailEnd/>
          </a:ln>
        </p:spPr>
      </p:pic>
      <p:pic>
        <p:nvPicPr>
          <p:cNvPr id="108556" name="Picture 12" descr="Untitled-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3165" y="4614419"/>
            <a:ext cx="2438400" cy="2104373"/>
          </a:xfrm>
          <a:prstGeom prst="rect">
            <a:avLst/>
          </a:prstGeom>
          <a:noFill/>
          <a:ln w="38100">
            <a:solidFill>
              <a:srgbClr val="1515FF"/>
            </a:solidFill>
            <a:miter lim="800000"/>
            <a:headEnd/>
            <a:tailEnd/>
          </a:ln>
        </p:spPr>
      </p:pic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2093491" y="6281690"/>
            <a:ext cx="1066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Hình  2</a:t>
            </a:r>
          </a:p>
        </p:txBody>
      </p:sp>
      <p:sp>
        <p:nvSpPr>
          <p:cNvPr id="108558" name="Text Box 14"/>
          <p:cNvSpPr txBox="1">
            <a:spLocks noChangeArrowheads="1"/>
          </p:cNvSpPr>
          <p:nvPr/>
        </p:nvSpPr>
        <p:spPr bwMode="auto">
          <a:xfrm>
            <a:off x="4800600" y="6391275"/>
            <a:ext cx="12192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/>
              <a:t>  </a:t>
            </a:r>
            <a:r>
              <a:rPr lang="en-US" sz="2000" b="1">
                <a:solidFill>
                  <a:srgbClr val="0000FF"/>
                </a:solidFill>
              </a:rPr>
              <a:t>Hình 3</a:t>
            </a:r>
          </a:p>
        </p:txBody>
      </p:sp>
      <p:sp>
        <p:nvSpPr>
          <p:cNvPr id="108559" name="Text Box 15"/>
          <p:cNvSpPr txBox="1">
            <a:spLocks noChangeArrowheads="1"/>
          </p:cNvSpPr>
          <p:nvPr/>
        </p:nvSpPr>
        <p:spPr bwMode="auto">
          <a:xfrm>
            <a:off x="7542365" y="6410431"/>
            <a:ext cx="9906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 err="1">
                <a:solidFill>
                  <a:srgbClr val="0000FF"/>
                </a:solidFill>
              </a:rPr>
              <a:t>Hình</a:t>
            </a:r>
            <a:r>
              <a:rPr lang="en-US" sz="2000" b="1" dirty="0">
                <a:solidFill>
                  <a:srgbClr val="0000FF"/>
                </a:solidFill>
              </a:rPr>
              <a:t> 4</a:t>
            </a:r>
          </a:p>
        </p:txBody>
      </p:sp>
      <p:sp>
        <p:nvSpPr>
          <p:cNvPr id="108563" name="Text Box 19"/>
          <p:cNvSpPr txBox="1">
            <a:spLocks noChangeArrowheads="1"/>
          </p:cNvSpPr>
          <p:nvPr/>
        </p:nvSpPr>
        <p:spPr bwMode="auto">
          <a:xfrm>
            <a:off x="136392" y="518948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685800" y="1021141"/>
            <a:ext cx="7772400" cy="156966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ể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ứng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họa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SGK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14" name="Group 2">
            <a:extLst>
              <a:ext uri="{FF2B5EF4-FFF2-40B4-BE49-F238E27FC236}">
                <a16:creationId xmlns:a16="http://schemas.microsoft.com/office/drawing/2014/main" id="{0001D8DC-37D0-406B-9551-FC28D43C6F2E}"/>
              </a:ext>
            </a:extLst>
          </p:cNvPr>
          <p:cNvGrpSpPr>
            <a:grpSpLocks/>
          </p:cNvGrpSpPr>
          <p:nvPr/>
        </p:nvGrpSpPr>
        <p:grpSpPr bwMode="auto">
          <a:xfrm>
            <a:off x="1588" y="-66675"/>
            <a:ext cx="9294812" cy="6924675"/>
            <a:chOff x="1487540" y="0"/>
            <a:chExt cx="9250140" cy="6871909"/>
          </a:xfrm>
        </p:grpSpPr>
        <p:pic>
          <p:nvPicPr>
            <p:cNvPr id="15" name="Picture 7" descr="lollipop[1]">
              <a:extLst>
                <a:ext uri="{FF2B5EF4-FFF2-40B4-BE49-F238E27FC236}">
                  <a16:creationId xmlns:a16="http://schemas.microsoft.com/office/drawing/2014/main" id="{1462037F-BA35-4852-94A4-61E3B109C4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" name="Group 4">
              <a:extLst>
                <a:ext uri="{FF2B5EF4-FFF2-40B4-BE49-F238E27FC236}">
                  <a16:creationId xmlns:a16="http://schemas.microsoft.com/office/drawing/2014/main" id="{12A2ACB6-0555-4946-9324-3ED95817AF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7" name="Picture 7" descr="lollipop[1]">
                <a:extLst>
                  <a:ext uri="{FF2B5EF4-FFF2-40B4-BE49-F238E27FC236}">
                    <a16:creationId xmlns:a16="http://schemas.microsoft.com/office/drawing/2014/main" id="{B3DBBEE3-2463-4050-843F-62FE0F19BA1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6" descr="lollipop[1]">
                <a:extLst>
                  <a:ext uri="{FF2B5EF4-FFF2-40B4-BE49-F238E27FC236}">
                    <a16:creationId xmlns:a16="http://schemas.microsoft.com/office/drawing/2014/main" id="{23EE63C3-6875-4D6D-9713-8B712040D15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7" descr="lollipop[1]">
                <a:extLst>
                  <a:ext uri="{FF2B5EF4-FFF2-40B4-BE49-F238E27FC236}">
                    <a16:creationId xmlns:a16="http://schemas.microsoft.com/office/drawing/2014/main" id="{72AC362E-7EAE-4CCA-8B61-112C794525DD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18853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08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3" grpId="0" animBg="1"/>
      <p:bldP spid="108557" grpId="0" animBg="1"/>
      <p:bldP spid="108558" grpId="0" animBg="1"/>
      <p:bldP spid="108559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7143750" y="5026025"/>
          <a:ext cx="2000250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r:id="rId4" imgW="1999793" imgH="1831543" progId="">
                  <p:embed/>
                </p:oleObj>
              </mc:Choice>
              <mc:Fallback>
                <p:oleObj r:id="rId4" imgW="1999793" imgH="1831543" progId="">
                  <p:embed/>
                  <p:pic>
                    <p:nvPicPr>
                      <p:cNvPr id="0" name="Picture 6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0" y="5026025"/>
                        <a:ext cx="2000250" cy="183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0" y="4670425"/>
          <a:ext cx="1738313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Clip" r:id="rId6" imgW="4006440" imgH="5036040" progId="">
                  <p:embed/>
                </p:oleObj>
              </mc:Choice>
              <mc:Fallback>
                <p:oleObj name="Clip" r:id="rId6" imgW="4006440" imgH="5036040" progId="">
                  <p:embed/>
                  <p:pic>
                    <p:nvPicPr>
                      <p:cNvPr id="0" name="Picture 6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22285"/>
                      <a:stretch>
                        <a:fillRect/>
                      </a:stretch>
                    </p:blipFill>
                    <p:spPr bwMode="auto">
                      <a:xfrm>
                        <a:off x="0" y="4670425"/>
                        <a:ext cx="1738313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663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0606" name="Picture 14" descr="Untitled-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11" y="1315448"/>
            <a:ext cx="8877300" cy="4438650"/>
          </a:xfrm>
          <a:prstGeom prst="rect">
            <a:avLst/>
          </a:prstGeom>
          <a:noFill/>
          <a:ln w="9525">
            <a:solidFill>
              <a:srgbClr val="FF33CC"/>
            </a:solidFill>
            <a:miter lim="800000"/>
            <a:headEnd/>
            <a:tailEnd/>
          </a:ln>
        </p:spPr>
      </p:pic>
      <p:sp>
        <p:nvSpPr>
          <p:cNvPr id="110607" name="Text Box 15"/>
          <p:cNvSpPr txBox="1">
            <a:spLocks noChangeArrowheads="1"/>
          </p:cNvSpPr>
          <p:nvPr/>
        </p:nvSpPr>
        <p:spPr bwMode="auto">
          <a:xfrm>
            <a:off x="3867150" y="5334000"/>
            <a:ext cx="1276350" cy="461963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Hình 1</a:t>
            </a:r>
          </a:p>
        </p:txBody>
      </p:sp>
      <p:sp>
        <p:nvSpPr>
          <p:cNvPr id="110608" name="Text Box 16"/>
          <p:cNvSpPr txBox="1">
            <a:spLocks noChangeArrowheads="1"/>
          </p:cNvSpPr>
          <p:nvPr/>
        </p:nvSpPr>
        <p:spPr bwMode="auto">
          <a:xfrm>
            <a:off x="342900" y="5930900"/>
            <a:ext cx="8382000" cy="708025"/>
          </a:xfrm>
          <a:prstGeom prst="rect">
            <a:avLst/>
          </a:prstGeom>
          <a:solidFill>
            <a:srgbClr val="FFCC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Hình 1)</a:t>
            </a:r>
            <a:r>
              <a:rPr lang="en-US" sz="2000"/>
              <a:t> </a:t>
            </a:r>
            <a:r>
              <a:rPr lang="en-US" sz="2000">
                <a:solidFill>
                  <a:srgbClr val="1515FF"/>
                </a:solidFill>
              </a:rPr>
              <a:t>Con ng</a:t>
            </a:r>
            <a:r>
              <a:rPr lang="vi-VN" sz="2000">
                <a:solidFill>
                  <a:srgbClr val="1515FF"/>
                </a:solidFill>
              </a:rPr>
              <a:t>ư</a:t>
            </a:r>
            <a:r>
              <a:rPr lang="en-US" sz="2000">
                <a:solidFill>
                  <a:srgbClr val="1515FF"/>
                </a:solidFill>
              </a:rPr>
              <a:t>ời khai thác gỗ và phá rừng </a:t>
            </a:r>
            <a:r>
              <a:rPr lang="vi-VN" sz="2000">
                <a:solidFill>
                  <a:srgbClr val="1515FF"/>
                </a:solidFill>
              </a:rPr>
              <a:t>đ</a:t>
            </a:r>
            <a:r>
              <a:rPr lang="en-US" sz="2000">
                <a:solidFill>
                  <a:srgbClr val="1515FF"/>
                </a:solidFill>
              </a:rPr>
              <a:t>ể lấy </a:t>
            </a:r>
            <a:r>
              <a:rPr lang="vi-VN" sz="2000">
                <a:solidFill>
                  <a:srgbClr val="1515FF"/>
                </a:solidFill>
              </a:rPr>
              <a:t>đ</a:t>
            </a:r>
            <a:r>
              <a:rPr lang="en-US" sz="2000">
                <a:solidFill>
                  <a:srgbClr val="1515FF"/>
                </a:solidFill>
              </a:rPr>
              <a:t>ất canh tác, trồng các cây l</a:t>
            </a:r>
            <a:r>
              <a:rPr lang="vi-VN" sz="2000">
                <a:solidFill>
                  <a:srgbClr val="1515FF"/>
                </a:solidFill>
              </a:rPr>
              <a:t>ươ</a:t>
            </a:r>
            <a:r>
              <a:rPr lang="en-US" sz="2000">
                <a:solidFill>
                  <a:srgbClr val="1515FF"/>
                </a:solidFill>
              </a:rPr>
              <a:t>ng thực, các cây </a:t>
            </a:r>
            <a:r>
              <a:rPr lang="vi-VN" sz="2000">
                <a:solidFill>
                  <a:srgbClr val="1515FF"/>
                </a:solidFill>
              </a:rPr>
              <a:t>ă</a:t>
            </a:r>
            <a:r>
              <a:rPr lang="en-US" sz="2000">
                <a:solidFill>
                  <a:srgbClr val="1515FF"/>
                </a:solidFill>
              </a:rPr>
              <a:t>n quả và cây công nghiệp.</a:t>
            </a:r>
          </a:p>
        </p:txBody>
      </p:sp>
      <p:sp>
        <p:nvSpPr>
          <p:cNvPr id="4106" name="Text Box 18"/>
          <p:cNvSpPr txBox="1">
            <a:spLocks noChangeArrowheads="1"/>
          </p:cNvSpPr>
          <p:nvPr/>
        </p:nvSpPr>
        <p:spPr bwMode="auto">
          <a:xfrm>
            <a:off x="0" y="838200"/>
            <a:ext cx="853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ến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16" name="Group 2">
            <a:extLst>
              <a:ext uri="{FF2B5EF4-FFF2-40B4-BE49-F238E27FC236}">
                <a16:creationId xmlns:a16="http://schemas.microsoft.com/office/drawing/2014/main" id="{F55B4F5C-CCBF-4D12-B1A7-9EC0D3690821}"/>
              </a:ext>
            </a:extLst>
          </p:cNvPr>
          <p:cNvGrpSpPr>
            <a:grpSpLocks/>
          </p:cNvGrpSpPr>
          <p:nvPr/>
        </p:nvGrpSpPr>
        <p:grpSpPr bwMode="auto">
          <a:xfrm>
            <a:off x="1588" y="-66675"/>
            <a:ext cx="9294812" cy="6924675"/>
            <a:chOff x="1487540" y="0"/>
            <a:chExt cx="9250140" cy="6871909"/>
          </a:xfrm>
        </p:grpSpPr>
        <p:pic>
          <p:nvPicPr>
            <p:cNvPr id="17" name="Picture 7" descr="lollipop[1]">
              <a:extLst>
                <a:ext uri="{FF2B5EF4-FFF2-40B4-BE49-F238E27FC236}">
                  <a16:creationId xmlns:a16="http://schemas.microsoft.com/office/drawing/2014/main" id="{1587B6DF-53BE-41C2-8E8A-CE6D68879A5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oup 4">
              <a:extLst>
                <a:ext uri="{FF2B5EF4-FFF2-40B4-BE49-F238E27FC236}">
                  <a16:creationId xmlns:a16="http://schemas.microsoft.com/office/drawing/2014/main" id="{77FB88F6-B3C7-4FDF-B392-0F325105F5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9" name="Picture 7" descr="lollipop[1]">
                <a:extLst>
                  <a:ext uri="{FF2B5EF4-FFF2-40B4-BE49-F238E27FC236}">
                    <a16:creationId xmlns:a16="http://schemas.microsoft.com/office/drawing/2014/main" id="{9DD6FC03-78A7-4468-8159-9E595604AF9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6" descr="lollipop[1]">
                <a:extLst>
                  <a:ext uri="{FF2B5EF4-FFF2-40B4-BE49-F238E27FC236}">
                    <a16:creationId xmlns:a16="http://schemas.microsoft.com/office/drawing/2014/main" id="{C8CB38A9-D411-4489-A4B0-E50AA40B630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7" descr="lollipop[1]">
                <a:extLst>
                  <a:ext uri="{FF2B5EF4-FFF2-40B4-BE49-F238E27FC236}">
                    <a16:creationId xmlns:a16="http://schemas.microsoft.com/office/drawing/2014/main" id="{00386B9D-2458-49BF-BE96-27E032AF3E8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94258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10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0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7" grpId="0" animBg="1"/>
      <p:bldP spid="11060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7143750" y="5026025"/>
          <a:ext cx="2000250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6" r:id="rId4" imgW="1999793" imgH="1831543" progId="">
                  <p:embed/>
                </p:oleObj>
              </mc:Choice>
              <mc:Fallback>
                <p:oleObj r:id="rId4" imgW="1999793" imgH="1831543" progId="">
                  <p:embed/>
                  <p:pic>
                    <p:nvPicPr>
                      <p:cNvPr id="0" name="Picture 6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0" y="5026025"/>
                        <a:ext cx="2000250" cy="183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0" y="4670425"/>
          <a:ext cx="1738313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" name="Clip" r:id="rId6" imgW="4006440" imgH="5036040" progId="">
                  <p:embed/>
                </p:oleObj>
              </mc:Choice>
              <mc:Fallback>
                <p:oleObj name="Clip" r:id="rId6" imgW="4006440" imgH="5036040" progId="">
                  <p:embed/>
                  <p:pic>
                    <p:nvPicPr>
                      <p:cNvPr id="0" name="Picture 6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22285"/>
                      <a:stretch>
                        <a:fillRect/>
                      </a:stretch>
                    </p:blipFill>
                    <p:spPr bwMode="auto">
                      <a:xfrm>
                        <a:off x="0" y="4670425"/>
                        <a:ext cx="1738313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663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0" name="Picture 8" descr="Untitled-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6050" y="1157675"/>
            <a:ext cx="4419600" cy="413385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6745" name="Picture 9" descr="Untitled-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37182" y="1157675"/>
            <a:ext cx="4343400" cy="41148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128663" y="5631499"/>
            <a:ext cx="4343400" cy="1016000"/>
          </a:xfrm>
          <a:prstGeom prst="rect">
            <a:avLst/>
          </a:prstGeom>
          <a:solidFill>
            <a:srgbClr val="FFCC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33CC"/>
                </a:solidFill>
              </a:rPr>
              <a:t>Hình2 )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1515FF"/>
                </a:solidFill>
              </a:rPr>
              <a:t>Con ng</a:t>
            </a:r>
            <a:r>
              <a:rPr lang="vi-VN" sz="2000" dirty="0">
                <a:solidFill>
                  <a:srgbClr val="1515FF"/>
                </a:solidFill>
              </a:rPr>
              <a:t>ư</a:t>
            </a:r>
            <a:r>
              <a:rPr lang="en-US" sz="2000" dirty="0" err="1">
                <a:solidFill>
                  <a:srgbClr val="1515FF"/>
                </a:solidFill>
              </a:rPr>
              <a:t>ời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phá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rừng</a:t>
            </a:r>
            <a:r>
              <a:rPr lang="en-US" sz="2000" dirty="0">
                <a:solidFill>
                  <a:srgbClr val="1515FF"/>
                </a:solidFill>
              </a:rPr>
              <a:t>, </a:t>
            </a:r>
            <a:r>
              <a:rPr lang="en-US" sz="2000" dirty="0" err="1">
                <a:solidFill>
                  <a:srgbClr val="1515FF"/>
                </a:solidFill>
              </a:rPr>
              <a:t>khai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thác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gỗ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vi-VN" sz="2000" dirty="0">
                <a:solidFill>
                  <a:srgbClr val="1515FF"/>
                </a:solidFill>
              </a:rPr>
              <a:t>đ</a:t>
            </a:r>
            <a:r>
              <a:rPr lang="en-US" sz="2000" dirty="0">
                <a:solidFill>
                  <a:srgbClr val="1515FF"/>
                </a:solidFill>
              </a:rPr>
              <a:t>ể </a:t>
            </a:r>
            <a:r>
              <a:rPr lang="en-US" sz="2000" dirty="0" err="1">
                <a:solidFill>
                  <a:srgbClr val="1515FF"/>
                </a:solidFill>
              </a:rPr>
              <a:t>lấy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củi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làm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chất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vi-VN" sz="2000" dirty="0">
                <a:solidFill>
                  <a:srgbClr val="1515FF"/>
                </a:solidFill>
              </a:rPr>
              <a:t>đ</a:t>
            </a:r>
            <a:r>
              <a:rPr lang="en-US" sz="2000" dirty="0" err="1">
                <a:solidFill>
                  <a:srgbClr val="1515FF"/>
                </a:solidFill>
              </a:rPr>
              <a:t>ốt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hoặc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vi-VN" sz="2000" dirty="0">
                <a:solidFill>
                  <a:srgbClr val="1515FF"/>
                </a:solidFill>
              </a:rPr>
              <a:t>đ</a:t>
            </a:r>
            <a:r>
              <a:rPr lang="en-US" sz="2000" dirty="0" err="1">
                <a:solidFill>
                  <a:srgbClr val="1515FF"/>
                </a:solidFill>
              </a:rPr>
              <a:t>ốt</a:t>
            </a:r>
            <a:r>
              <a:rPr lang="en-US" sz="2000" dirty="0">
                <a:solidFill>
                  <a:srgbClr val="1515FF"/>
                </a:solidFill>
              </a:rPr>
              <a:t> than </a:t>
            </a:r>
            <a:r>
              <a:rPr lang="vi-VN" sz="2000" dirty="0">
                <a:solidFill>
                  <a:srgbClr val="1515FF"/>
                </a:solidFill>
              </a:rPr>
              <a:t>đ</a:t>
            </a:r>
            <a:r>
              <a:rPr lang="en-US" sz="2000" dirty="0" err="1">
                <a:solidFill>
                  <a:srgbClr val="1515FF"/>
                </a:solidFill>
              </a:rPr>
              <a:t>em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bán</a:t>
            </a:r>
            <a:r>
              <a:rPr lang="en-US" sz="2000" dirty="0">
                <a:solidFill>
                  <a:srgbClr val="1515FF"/>
                </a:solidFill>
              </a:rPr>
              <a:t>.</a:t>
            </a:r>
          </a:p>
        </p:txBody>
      </p:sp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4705218" y="5674743"/>
            <a:ext cx="4343400" cy="1016000"/>
          </a:xfrm>
          <a:prstGeom prst="rect">
            <a:avLst/>
          </a:prstGeom>
          <a:solidFill>
            <a:srgbClr val="FFCC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33CC"/>
                </a:solidFill>
              </a:rPr>
              <a:t>Hình3)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1515FF"/>
                </a:solidFill>
              </a:rPr>
              <a:t>Con ng</a:t>
            </a:r>
            <a:r>
              <a:rPr lang="vi-VN" sz="2000" dirty="0">
                <a:solidFill>
                  <a:srgbClr val="1515FF"/>
                </a:solidFill>
              </a:rPr>
              <a:t>ư</a:t>
            </a:r>
            <a:r>
              <a:rPr lang="en-US" sz="2000" dirty="0" err="1">
                <a:solidFill>
                  <a:srgbClr val="1515FF"/>
                </a:solidFill>
              </a:rPr>
              <a:t>ời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phá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rừng</a:t>
            </a:r>
            <a:r>
              <a:rPr lang="en-US" sz="2000" dirty="0">
                <a:solidFill>
                  <a:srgbClr val="1515FF"/>
                </a:solidFill>
              </a:rPr>
              <a:t>, </a:t>
            </a:r>
            <a:r>
              <a:rPr lang="en-US" sz="2000" dirty="0" err="1">
                <a:solidFill>
                  <a:srgbClr val="1515FF"/>
                </a:solidFill>
              </a:rPr>
              <a:t>khai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thác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gỗ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vi-VN" sz="2000" dirty="0">
                <a:solidFill>
                  <a:srgbClr val="1515FF"/>
                </a:solidFill>
              </a:rPr>
              <a:t>đ</a:t>
            </a:r>
            <a:r>
              <a:rPr lang="en-US" sz="2000" dirty="0">
                <a:solidFill>
                  <a:srgbClr val="1515FF"/>
                </a:solidFill>
              </a:rPr>
              <a:t>ể </a:t>
            </a:r>
            <a:r>
              <a:rPr lang="en-US" sz="2000" dirty="0" err="1">
                <a:solidFill>
                  <a:srgbClr val="1515FF"/>
                </a:solidFill>
              </a:rPr>
              <a:t>lấy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gỗ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làm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nhà</a:t>
            </a:r>
            <a:r>
              <a:rPr lang="en-US" sz="2000" dirty="0">
                <a:solidFill>
                  <a:srgbClr val="1515FF"/>
                </a:solidFill>
              </a:rPr>
              <a:t>, </a:t>
            </a:r>
            <a:r>
              <a:rPr lang="vi-VN" sz="2000" dirty="0">
                <a:solidFill>
                  <a:srgbClr val="1515FF"/>
                </a:solidFill>
              </a:rPr>
              <a:t>đ</a:t>
            </a:r>
            <a:r>
              <a:rPr lang="en-US" sz="2000" dirty="0" err="1">
                <a:solidFill>
                  <a:srgbClr val="1515FF"/>
                </a:solidFill>
              </a:rPr>
              <a:t>óng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các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vi-VN" sz="2000" dirty="0">
                <a:solidFill>
                  <a:srgbClr val="1515FF"/>
                </a:solidFill>
              </a:rPr>
              <a:t>đ</a:t>
            </a:r>
            <a:r>
              <a:rPr lang="en-US" sz="2000" dirty="0">
                <a:solidFill>
                  <a:srgbClr val="1515FF"/>
                </a:solidFill>
              </a:rPr>
              <a:t>ồ </a:t>
            </a:r>
            <a:r>
              <a:rPr lang="en-US" sz="2000" dirty="0" err="1">
                <a:solidFill>
                  <a:srgbClr val="1515FF"/>
                </a:solidFill>
              </a:rPr>
              <a:t>dùng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trong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nhà</a:t>
            </a:r>
            <a:r>
              <a:rPr lang="en-US" sz="2000" dirty="0">
                <a:solidFill>
                  <a:srgbClr val="1515FF"/>
                </a:solidFill>
              </a:rPr>
              <a:t>.</a:t>
            </a:r>
          </a:p>
        </p:txBody>
      </p:sp>
      <p:sp>
        <p:nvSpPr>
          <p:cNvPr id="116748" name="Text Box 12"/>
          <p:cNvSpPr txBox="1">
            <a:spLocks noChangeArrowheads="1"/>
          </p:cNvSpPr>
          <p:nvPr/>
        </p:nvSpPr>
        <p:spPr bwMode="auto">
          <a:xfrm>
            <a:off x="1295400" y="5105400"/>
            <a:ext cx="1447800" cy="461963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Hình  2</a:t>
            </a:r>
          </a:p>
        </p:txBody>
      </p:sp>
      <p:sp>
        <p:nvSpPr>
          <p:cNvPr id="116750" name="Text Box 14"/>
          <p:cNvSpPr txBox="1">
            <a:spLocks noChangeArrowheads="1"/>
          </p:cNvSpPr>
          <p:nvPr/>
        </p:nvSpPr>
        <p:spPr bwMode="auto">
          <a:xfrm>
            <a:off x="6096000" y="5105400"/>
            <a:ext cx="1447800" cy="461963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/>
              <a:t> </a:t>
            </a:r>
            <a:r>
              <a:rPr lang="en-US" sz="2400" b="1">
                <a:solidFill>
                  <a:srgbClr val="0000FF"/>
                </a:solidFill>
              </a:rPr>
              <a:t>Hình 3</a:t>
            </a:r>
          </a:p>
        </p:txBody>
      </p:sp>
      <p:grpSp>
        <p:nvGrpSpPr>
          <p:cNvPr id="6156" name="Group 15"/>
          <p:cNvGrpSpPr>
            <a:grpSpLocks/>
          </p:cNvGrpSpPr>
          <p:nvPr/>
        </p:nvGrpSpPr>
        <p:grpSpPr bwMode="auto">
          <a:xfrm>
            <a:off x="-228600" y="-228600"/>
            <a:ext cx="9525000" cy="7315200"/>
            <a:chOff x="0" y="192"/>
            <a:chExt cx="5760" cy="3936"/>
          </a:xfrm>
        </p:grpSpPr>
        <p:grpSp>
          <p:nvGrpSpPr>
            <p:cNvPr id="6158" name="Group 16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6161" name="Picture 17" descr="n3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62" name="Picture 18" descr="n3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159" name="Picture 19" descr="n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0" name="Picture 20" descr="n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57" name="Text Box 22"/>
          <p:cNvSpPr txBox="1">
            <a:spLocks noChangeArrowheads="1"/>
          </p:cNvSpPr>
          <p:nvPr/>
        </p:nvSpPr>
        <p:spPr bwMode="auto">
          <a:xfrm>
            <a:off x="0" y="508774"/>
            <a:ext cx="853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ến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9385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6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6" grpId="0" animBg="1"/>
      <p:bldP spid="116747" grpId="0" animBg="1"/>
      <p:bldP spid="116748" grpId="0" animBg="1"/>
      <p:bldP spid="1167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7143750" y="5026025"/>
          <a:ext cx="2000250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8" r:id="rId4" imgW="1999793" imgH="1831543" progId="">
                  <p:embed/>
                </p:oleObj>
              </mc:Choice>
              <mc:Fallback>
                <p:oleObj r:id="rId4" imgW="1999793" imgH="1831543" progId="">
                  <p:embed/>
                  <p:pic>
                    <p:nvPicPr>
                      <p:cNvPr id="0" name="Picture 6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0" y="5026025"/>
                        <a:ext cx="2000250" cy="183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0" y="4670425"/>
          <a:ext cx="1738313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9" name="Clip" r:id="rId6" imgW="4006440" imgH="5036040" progId="">
                  <p:embed/>
                </p:oleObj>
              </mc:Choice>
              <mc:Fallback>
                <p:oleObj name="Clip" r:id="rId6" imgW="4006440" imgH="5036040" progId="">
                  <p:embed/>
                  <p:pic>
                    <p:nvPicPr>
                      <p:cNvPr id="0" name="Picture 6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22285"/>
                      <a:stretch>
                        <a:fillRect/>
                      </a:stretch>
                    </p:blipFill>
                    <p:spPr bwMode="auto">
                      <a:xfrm>
                        <a:off x="0" y="4670425"/>
                        <a:ext cx="1738313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663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Text Box 12"/>
          <p:cNvSpPr txBox="1">
            <a:spLocks noChangeArrowheads="1"/>
          </p:cNvSpPr>
          <p:nvPr/>
        </p:nvSpPr>
        <p:spPr bwMode="auto">
          <a:xfrm>
            <a:off x="16650" y="590011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I. </a:t>
            </a:r>
            <a:r>
              <a:rPr lang="en-US" sz="2400" b="1" dirty="0" err="1"/>
              <a:t>Những</a:t>
            </a:r>
            <a:r>
              <a:rPr lang="en-US" sz="2400" b="1" dirty="0"/>
              <a:t> </a:t>
            </a:r>
            <a:r>
              <a:rPr lang="en-US" sz="2400" b="1" dirty="0" err="1"/>
              <a:t>nguyên</a:t>
            </a:r>
            <a:r>
              <a:rPr lang="en-US" sz="2400" b="1" dirty="0"/>
              <a:t> </a:t>
            </a:r>
            <a:r>
              <a:rPr lang="en-US" sz="2400" b="1" dirty="0" err="1"/>
              <a:t>nhân</a:t>
            </a:r>
            <a:r>
              <a:rPr lang="en-US" sz="2400" b="1" dirty="0"/>
              <a:t> </a:t>
            </a:r>
            <a:r>
              <a:rPr lang="en-US" sz="2400" b="1" dirty="0" err="1"/>
              <a:t>dẫn</a:t>
            </a:r>
            <a:r>
              <a:rPr lang="en-US" sz="2400" b="1" dirty="0"/>
              <a:t> </a:t>
            </a:r>
            <a:r>
              <a:rPr lang="vi-VN" sz="2400" b="1" dirty="0"/>
              <a:t>đ</a:t>
            </a:r>
            <a:r>
              <a:rPr lang="en-US" sz="2400" b="1" dirty="0" err="1"/>
              <a:t>ến</a:t>
            </a:r>
            <a:r>
              <a:rPr lang="en-US" sz="2400" b="1" dirty="0"/>
              <a:t> </a:t>
            </a:r>
            <a:r>
              <a:rPr lang="en-US" sz="2400" b="1" dirty="0" err="1"/>
              <a:t>việc</a:t>
            </a:r>
            <a:r>
              <a:rPr lang="en-US" sz="2400" b="1" dirty="0"/>
              <a:t> </a:t>
            </a:r>
            <a:r>
              <a:rPr lang="en-US" sz="2400" b="1" dirty="0" err="1"/>
              <a:t>rừng</a:t>
            </a:r>
            <a:r>
              <a:rPr lang="en-US" sz="2400" b="1" dirty="0"/>
              <a:t> </a:t>
            </a:r>
            <a:r>
              <a:rPr lang="en-US" sz="2400" b="1" dirty="0" err="1"/>
              <a:t>bị</a:t>
            </a:r>
            <a:r>
              <a:rPr lang="en-US" sz="2400" b="1" dirty="0"/>
              <a:t> </a:t>
            </a:r>
            <a:r>
              <a:rPr lang="en-US" sz="2400" b="1" dirty="0" err="1"/>
              <a:t>tàn</a:t>
            </a:r>
            <a:r>
              <a:rPr lang="en-US" sz="2400" b="1" dirty="0"/>
              <a:t> </a:t>
            </a:r>
            <a:r>
              <a:rPr lang="en-US" sz="2400" b="1" dirty="0" err="1"/>
              <a:t>phá</a:t>
            </a:r>
            <a:r>
              <a:rPr lang="en-US" sz="2400" b="1" dirty="0"/>
              <a:t>:</a:t>
            </a:r>
          </a:p>
        </p:txBody>
      </p: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109888" y="1193974"/>
            <a:ext cx="8805047" cy="2235200"/>
            <a:chOff x="31" y="200"/>
            <a:chExt cx="1949" cy="1408"/>
          </a:xfrm>
        </p:grpSpPr>
        <p:pic>
          <p:nvPicPr>
            <p:cNvPr id="7181" name="Picture 22" descr="ANd9GcTEbuL99PTU348qIsoQvifs4lzPvvPpBXVv_5yAjvAvgQd80Kmp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1" y="200"/>
              <a:ext cx="1031" cy="1405"/>
            </a:xfrm>
            <a:prstGeom prst="rect">
              <a:avLst/>
            </a:prstGeom>
            <a:noFill/>
            <a:ln w="9525">
              <a:solidFill>
                <a:srgbClr val="FF33CC"/>
              </a:solidFill>
              <a:miter lim="800000"/>
              <a:headEnd/>
              <a:tailEnd/>
            </a:ln>
          </p:spPr>
        </p:pic>
        <p:pic>
          <p:nvPicPr>
            <p:cNvPr id="7182" name="Picture 23" descr="031210_PSA_BVRXvelang10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104" y="200"/>
              <a:ext cx="876" cy="1408"/>
            </a:xfrm>
            <a:prstGeom prst="rect">
              <a:avLst/>
            </a:prstGeom>
            <a:noFill/>
            <a:ln w="9525">
              <a:solidFill>
                <a:srgbClr val="FF33CC"/>
              </a:solidFill>
              <a:miter lim="800000"/>
              <a:headEnd/>
              <a:tailEnd/>
            </a:ln>
          </p:spPr>
        </p:pic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219284" y="3530427"/>
            <a:ext cx="8705431" cy="2702849"/>
            <a:chOff x="0" y="1200"/>
            <a:chExt cx="5760" cy="3120"/>
          </a:xfrm>
        </p:grpSpPr>
        <p:pic>
          <p:nvPicPr>
            <p:cNvPr id="7179" name="Picture 32" descr="031210_PSA_BVRXvelang1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0" y="1200"/>
              <a:ext cx="3168" cy="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0" name="Picture 33" descr="031210_PSA_BVRXvelang14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168" y="1200"/>
              <a:ext cx="2592" cy="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2550" name="Text Box 38"/>
          <p:cNvSpPr txBox="1">
            <a:spLocks noChangeArrowheads="1"/>
          </p:cNvSpPr>
          <p:nvPr/>
        </p:nvSpPr>
        <p:spPr bwMode="auto">
          <a:xfrm>
            <a:off x="2024062" y="6236526"/>
            <a:ext cx="48339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dân</a:t>
            </a:r>
            <a:r>
              <a:rPr lang="en-US" sz="2800" dirty="0"/>
              <a:t> </a:t>
            </a:r>
            <a:r>
              <a:rPr lang="en-US" sz="2800" dirty="0" err="1"/>
              <a:t>khai</a:t>
            </a:r>
            <a:r>
              <a:rPr lang="en-US" sz="2800" dirty="0"/>
              <a:t> </a:t>
            </a:r>
            <a:r>
              <a:rPr lang="en-US" sz="2800" dirty="0" err="1"/>
              <a:t>thác</a:t>
            </a:r>
            <a:r>
              <a:rPr lang="en-US" sz="2800" dirty="0"/>
              <a:t> </a:t>
            </a:r>
            <a:r>
              <a:rPr lang="en-US" sz="2800" dirty="0" err="1"/>
              <a:t>gỗ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do</a:t>
            </a:r>
          </a:p>
        </p:txBody>
      </p:sp>
      <p:grpSp>
        <p:nvGrpSpPr>
          <p:cNvPr id="14" name="Group 2">
            <a:extLst>
              <a:ext uri="{FF2B5EF4-FFF2-40B4-BE49-F238E27FC236}">
                <a16:creationId xmlns:a16="http://schemas.microsoft.com/office/drawing/2014/main" id="{AFC8CC61-CAAC-4CDC-A369-BB39C3E64D6A}"/>
              </a:ext>
            </a:extLst>
          </p:cNvPr>
          <p:cNvGrpSpPr>
            <a:grpSpLocks/>
          </p:cNvGrpSpPr>
          <p:nvPr/>
        </p:nvGrpSpPr>
        <p:grpSpPr bwMode="auto">
          <a:xfrm>
            <a:off x="1588" y="-66675"/>
            <a:ext cx="9294812" cy="6924675"/>
            <a:chOff x="1487540" y="0"/>
            <a:chExt cx="9250140" cy="6871909"/>
          </a:xfrm>
        </p:grpSpPr>
        <p:pic>
          <p:nvPicPr>
            <p:cNvPr id="15" name="Picture 7" descr="lollipop[1]">
              <a:extLst>
                <a:ext uri="{FF2B5EF4-FFF2-40B4-BE49-F238E27FC236}">
                  <a16:creationId xmlns:a16="http://schemas.microsoft.com/office/drawing/2014/main" id="{D0E35BA2-41BC-4EE8-84B8-4BE6C18D338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" name="Group 4">
              <a:extLst>
                <a:ext uri="{FF2B5EF4-FFF2-40B4-BE49-F238E27FC236}">
                  <a16:creationId xmlns:a16="http://schemas.microsoft.com/office/drawing/2014/main" id="{DF102DD8-71AF-4F39-A3F1-0DF820A2F5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7" name="Picture 7" descr="lollipop[1]">
                <a:extLst>
                  <a:ext uri="{FF2B5EF4-FFF2-40B4-BE49-F238E27FC236}">
                    <a16:creationId xmlns:a16="http://schemas.microsoft.com/office/drawing/2014/main" id="{FEAC663D-3DA9-4DB1-9514-DE739E004D6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6" descr="lollipop[1]">
                <a:extLst>
                  <a:ext uri="{FF2B5EF4-FFF2-40B4-BE49-F238E27FC236}">
                    <a16:creationId xmlns:a16="http://schemas.microsoft.com/office/drawing/2014/main" id="{7710BAD7-F117-4718-B9F7-2842A7660343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7" descr="lollipop[1]">
                <a:extLst>
                  <a:ext uri="{FF2B5EF4-FFF2-40B4-BE49-F238E27FC236}">
                    <a16:creationId xmlns:a16="http://schemas.microsoft.com/office/drawing/2014/main" id="{AF721FD9-1735-41BE-B1FC-C9EEDF94C8C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99426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1000" autoRev="1" fill="hold"/>
                                        <p:tgtEl>
                                          <p:spTgt spid="1925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000" autoRev="1" fill="hold"/>
                                        <p:tgtEl>
                                          <p:spTgt spid="1925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1000" autoRev="1" fill="hold"/>
                                        <p:tgtEl>
                                          <p:spTgt spid="1925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50" grpId="0"/>
      <p:bldP spid="19255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7143750" y="5026025"/>
          <a:ext cx="2000250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2" r:id="rId4" imgW="1999793" imgH="1831543" progId="">
                  <p:embed/>
                </p:oleObj>
              </mc:Choice>
              <mc:Fallback>
                <p:oleObj r:id="rId4" imgW="1999793" imgH="1831543" progId="">
                  <p:embed/>
                  <p:pic>
                    <p:nvPicPr>
                      <p:cNvPr id="0" name="Picture 5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0" y="5026025"/>
                        <a:ext cx="2000250" cy="183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198" name="Group 8"/>
          <p:cNvGrpSpPr>
            <a:grpSpLocks/>
          </p:cNvGrpSpPr>
          <p:nvPr/>
        </p:nvGrpSpPr>
        <p:grpSpPr bwMode="auto">
          <a:xfrm>
            <a:off x="-152400" y="-304800"/>
            <a:ext cx="9448800" cy="7391400"/>
            <a:chOff x="0" y="192"/>
            <a:chExt cx="5760" cy="3936"/>
          </a:xfrm>
        </p:grpSpPr>
        <p:grpSp>
          <p:nvGrpSpPr>
            <p:cNvPr id="8204" name="Group 9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8207" name="Picture 10" descr="n3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08" name="Picture 11" descr="n3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205" name="Picture 12" descr="n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6" name="Picture 13" descr="n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199" name="Picture 14" descr="Untitled-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8948" y="1289880"/>
            <a:ext cx="8839200" cy="48006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8800" name="Picture 16" descr="ag00355_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34786" y="2395951"/>
            <a:ext cx="36576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Text Box 17"/>
          <p:cNvSpPr txBox="1">
            <a:spLocks noChangeArrowheads="1"/>
          </p:cNvSpPr>
          <p:nvPr/>
        </p:nvSpPr>
        <p:spPr bwMode="auto">
          <a:xfrm>
            <a:off x="3810000" y="5715000"/>
            <a:ext cx="1295400" cy="461963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Hình 4</a:t>
            </a:r>
          </a:p>
        </p:txBody>
      </p:sp>
      <p:sp>
        <p:nvSpPr>
          <p:cNvPr id="118802" name="Text Box 18"/>
          <p:cNvSpPr txBox="1">
            <a:spLocks noChangeArrowheads="1"/>
          </p:cNvSpPr>
          <p:nvPr/>
        </p:nvSpPr>
        <p:spPr bwMode="auto">
          <a:xfrm>
            <a:off x="335457" y="6374571"/>
            <a:ext cx="7239000" cy="461963"/>
          </a:xfrm>
          <a:prstGeom prst="rect">
            <a:avLst/>
          </a:prstGeom>
          <a:solidFill>
            <a:srgbClr val="CC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/>
              <a:t>  </a:t>
            </a:r>
            <a:r>
              <a:rPr lang="en-US" sz="2400" dirty="0" err="1">
                <a:solidFill>
                  <a:srgbClr val="FF33CC"/>
                </a:solidFill>
              </a:rPr>
              <a:t>Hình</a:t>
            </a:r>
            <a:r>
              <a:rPr lang="en-US" sz="2400" dirty="0">
                <a:solidFill>
                  <a:srgbClr val="FF33CC"/>
                </a:solidFill>
              </a:rPr>
              <a:t> 4)</a:t>
            </a:r>
            <a:r>
              <a:rPr lang="en-US" sz="2400" dirty="0"/>
              <a:t>  </a:t>
            </a:r>
            <a:r>
              <a:rPr lang="en-US" sz="2400" dirty="0">
                <a:solidFill>
                  <a:srgbClr val="0000FF"/>
                </a:solidFill>
              </a:rPr>
              <a:t>Con ng</a:t>
            </a:r>
            <a:r>
              <a:rPr lang="vi-VN" sz="2400" dirty="0">
                <a:solidFill>
                  <a:srgbClr val="0000FF"/>
                </a:solidFill>
              </a:rPr>
              <a:t>ư</a:t>
            </a:r>
            <a:r>
              <a:rPr lang="en-US" sz="2400" dirty="0" err="1">
                <a:solidFill>
                  <a:srgbClr val="0000FF"/>
                </a:solidFill>
              </a:rPr>
              <a:t>ời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phá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rừng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vi-VN" sz="2400" dirty="0">
                <a:solidFill>
                  <a:srgbClr val="0000FF"/>
                </a:solidFill>
              </a:rPr>
              <a:t>đ</a:t>
            </a:r>
            <a:r>
              <a:rPr lang="en-US" sz="2400" dirty="0">
                <a:solidFill>
                  <a:srgbClr val="0000FF"/>
                </a:solidFill>
              </a:rPr>
              <a:t>ể </a:t>
            </a:r>
            <a:r>
              <a:rPr lang="en-US" sz="2400" dirty="0" err="1">
                <a:solidFill>
                  <a:srgbClr val="0000FF"/>
                </a:solidFill>
              </a:rPr>
              <a:t>làm</a:t>
            </a:r>
            <a:r>
              <a:rPr lang="en-US" sz="2400" dirty="0">
                <a:solidFill>
                  <a:srgbClr val="0000FF"/>
                </a:solidFill>
              </a:rPr>
              <a:t> n</a:t>
            </a:r>
            <a:r>
              <a:rPr lang="vi-VN" sz="2400" dirty="0">
                <a:solidFill>
                  <a:srgbClr val="0000FF"/>
                </a:solidFill>
              </a:rPr>
              <a:t>ươ</a:t>
            </a:r>
            <a:r>
              <a:rPr lang="en-US" sz="2400" dirty="0">
                <a:solidFill>
                  <a:srgbClr val="0000FF"/>
                </a:solidFill>
              </a:rPr>
              <a:t>ng </a:t>
            </a:r>
            <a:r>
              <a:rPr lang="en-US" sz="2400" dirty="0" err="1">
                <a:solidFill>
                  <a:srgbClr val="0000FF"/>
                </a:solidFill>
              </a:rPr>
              <a:t>rẫy</a:t>
            </a:r>
            <a:r>
              <a:rPr lang="en-US" sz="2400" dirty="0">
                <a:solidFill>
                  <a:srgbClr val="0000FF"/>
                </a:solidFill>
              </a:rPr>
              <a:t>.</a:t>
            </a:r>
            <a:r>
              <a:rPr lang="en-US" sz="2400" b="1" dirty="0">
                <a:solidFill>
                  <a:srgbClr val="0000FF"/>
                </a:solidFill>
              </a:rPr>
              <a:t>                                                     </a:t>
            </a:r>
          </a:p>
        </p:txBody>
      </p:sp>
      <p:sp>
        <p:nvSpPr>
          <p:cNvPr id="8203" name="Text Box 20"/>
          <p:cNvSpPr txBox="1">
            <a:spLocks noChangeArrowheads="1"/>
          </p:cNvSpPr>
          <p:nvPr/>
        </p:nvSpPr>
        <p:spPr bwMode="auto">
          <a:xfrm>
            <a:off x="44450" y="665356"/>
            <a:ext cx="853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ến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6604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8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0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icture2">
            <a:extLst>
              <a:ext uri="{FF2B5EF4-FFF2-40B4-BE49-F238E27FC236}">
                <a16:creationId xmlns:a16="http://schemas.microsoft.com/office/drawing/2014/main" id="{55E397FC-2D9C-4E6E-A1B9-F98E92E65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1" y="6371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2">
            <a:extLst>
              <a:ext uri="{FF2B5EF4-FFF2-40B4-BE49-F238E27FC236}">
                <a16:creationId xmlns:a16="http://schemas.microsoft.com/office/drawing/2014/main" id="{023C5A74-8D79-4D8D-BBF4-9C28D756242C}"/>
              </a:ext>
            </a:extLst>
          </p:cNvPr>
          <p:cNvGrpSpPr>
            <a:grpSpLocks/>
          </p:cNvGrpSpPr>
          <p:nvPr/>
        </p:nvGrpSpPr>
        <p:grpSpPr bwMode="auto">
          <a:xfrm>
            <a:off x="1588" y="-66675"/>
            <a:ext cx="9294812" cy="6924675"/>
            <a:chOff x="1487540" y="0"/>
            <a:chExt cx="9250140" cy="6871909"/>
          </a:xfrm>
        </p:grpSpPr>
        <p:pic>
          <p:nvPicPr>
            <p:cNvPr id="16" name="Picture 7" descr="lollipop[1]">
              <a:extLst>
                <a:ext uri="{FF2B5EF4-FFF2-40B4-BE49-F238E27FC236}">
                  <a16:creationId xmlns:a16="http://schemas.microsoft.com/office/drawing/2014/main" id="{2F1F0531-311A-4B9E-B568-907FAE312B6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oup 4">
              <a:extLst>
                <a:ext uri="{FF2B5EF4-FFF2-40B4-BE49-F238E27FC236}">
                  <a16:creationId xmlns:a16="http://schemas.microsoft.com/office/drawing/2014/main" id="{5E02021F-113A-4180-9430-F6584ABB7B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8" name="Picture 7" descr="lollipop[1]">
                <a:extLst>
                  <a:ext uri="{FF2B5EF4-FFF2-40B4-BE49-F238E27FC236}">
                    <a16:creationId xmlns:a16="http://schemas.microsoft.com/office/drawing/2014/main" id="{1056A0B2-D586-4B29-9D8F-0754F2B49C0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6" descr="lollipop[1]">
                <a:extLst>
                  <a:ext uri="{FF2B5EF4-FFF2-40B4-BE49-F238E27FC236}">
                    <a16:creationId xmlns:a16="http://schemas.microsoft.com/office/drawing/2014/main" id="{E106EB31-F435-417D-9C92-9370D06E62C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7" descr="lollipop[1]">
                <a:extLst>
                  <a:ext uri="{FF2B5EF4-FFF2-40B4-BE49-F238E27FC236}">
                    <a16:creationId xmlns:a16="http://schemas.microsoft.com/office/drawing/2014/main" id="{C1CB0452-1E98-49D7-B302-6D97B8DBF94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A76E5C2D-6914-4838-B527-A0DCF920F35D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457200" y="1726270"/>
            <a:ext cx="8229600" cy="1676400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Ngoài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b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Có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khiến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rừng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bị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tàn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C57B52F0-6FE8-42EC-A08F-FC3A9171C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276600"/>
            <a:ext cx="76581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Rừng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tàn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phá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do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khai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thác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bừa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bãi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cháy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rừng</a:t>
            </a:r>
            <a:endParaRPr lang="en-US" sz="3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Do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biến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đổi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khí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hậu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thiên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tai: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ngập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lụt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hạn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hán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</a:t>
            </a:r>
            <a:endParaRPr lang="en-US" sz="32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id="{4D718064-70B1-4787-AC33-BFAD1B6F2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33026"/>
            <a:ext cx="8534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6029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icture2">
            <a:extLst>
              <a:ext uri="{FF2B5EF4-FFF2-40B4-BE49-F238E27FC236}">
                <a16:creationId xmlns:a16="http://schemas.microsoft.com/office/drawing/2014/main" id="{55E397FC-2D9C-4E6E-A1B9-F98E92E65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1" y="-5118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2">
            <a:extLst>
              <a:ext uri="{FF2B5EF4-FFF2-40B4-BE49-F238E27FC236}">
                <a16:creationId xmlns:a16="http://schemas.microsoft.com/office/drawing/2014/main" id="{023C5A74-8D79-4D8D-BBF4-9C28D756242C}"/>
              </a:ext>
            </a:extLst>
          </p:cNvPr>
          <p:cNvGrpSpPr>
            <a:grpSpLocks/>
          </p:cNvGrpSpPr>
          <p:nvPr/>
        </p:nvGrpSpPr>
        <p:grpSpPr bwMode="auto">
          <a:xfrm>
            <a:off x="1588" y="-66675"/>
            <a:ext cx="9294812" cy="6924675"/>
            <a:chOff x="1487540" y="0"/>
            <a:chExt cx="9250140" cy="6871909"/>
          </a:xfrm>
        </p:grpSpPr>
        <p:pic>
          <p:nvPicPr>
            <p:cNvPr id="16" name="Picture 7" descr="lollipop[1]">
              <a:extLst>
                <a:ext uri="{FF2B5EF4-FFF2-40B4-BE49-F238E27FC236}">
                  <a16:creationId xmlns:a16="http://schemas.microsoft.com/office/drawing/2014/main" id="{2F1F0531-311A-4B9E-B568-907FAE312B6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oup 4">
              <a:extLst>
                <a:ext uri="{FF2B5EF4-FFF2-40B4-BE49-F238E27FC236}">
                  <a16:creationId xmlns:a16="http://schemas.microsoft.com/office/drawing/2014/main" id="{5E02021F-113A-4180-9430-F6584ABB7B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8" name="Picture 7" descr="lollipop[1]">
                <a:extLst>
                  <a:ext uri="{FF2B5EF4-FFF2-40B4-BE49-F238E27FC236}">
                    <a16:creationId xmlns:a16="http://schemas.microsoft.com/office/drawing/2014/main" id="{1056A0B2-D586-4B29-9D8F-0754F2B49C0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6" descr="lollipop[1]">
                <a:extLst>
                  <a:ext uri="{FF2B5EF4-FFF2-40B4-BE49-F238E27FC236}">
                    <a16:creationId xmlns:a16="http://schemas.microsoft.com/office/drawing/2014/main" id="{E106EB31-F435-417D-9C92-9370D06E62C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7" descr="lollipop[1]">
                <a:extLst>
                  <a:ext uri="{FF2B5EF4-FFF2-40B4-BE49-F238E27FC236}">
                    <a16:creationId xmlns:a16="http://schemas.microsoft.com/office/drawing/2014/main" id="{C1CB0452-1E98-49D7-B302-6D97B8DBF94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6" name="Text Box 8">
            <a:extLst>
              <a:ext uri="{FF2B5EF4-FFF2-40B4-BE49-F238E27FC236}">
                <a16:creationId xmlns:a16="http://schemas.microsoft.com/office/drawing/2014/main" id="{6503AFD4-53A1-4EDB-8E4B-8A404E26B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0" y="1749797"/>
            <a:ext cx="9144000" cy="2862322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Kết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luận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ốt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rẫy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ốt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than,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ồ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ể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đư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,… </a:t>
            </a:r>
          </a:p>
        </p:txBody>
      </p:sp>
      <p:sp>
        <p:nvSpPr>
          <p:cNvPr id="28" name="Text Box 10">
            <a:extLst>
              <a:ext uri="{FF2B5EF4-FFF2-40B4-BE49-F238E27FC236}">
                <a16:creationId xmlns:a16="http://schemas.microsoft.com/office/drawing/2014/main" id="{2EC14179-8DF7-44E9-8309-BAF67EE8B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88" y="5063137"/>
            <a:ext cx="86523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2: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18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615</TotalTime>
  <Words>953</Words>
  <Application>Microsoft Office PowerPoint</Application>
  <PresentationFormat>On-screen Show (4:3)</PresentationFormat>
  <Paragraphs>81</Paragraphs>
  <Slides>19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Clarity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Ngoài những nguyên nhân trên Có những nguyên nhân nào khiến rừng bị tàn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Mời các em xem một số hình ảnh về trồng và bảo vệ rừng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KHOA HỌC  LỚP 5</dc:title>
  <dc:creator>Administrator</dc:creator>
  <cp:lastModifiedBy>This MC</cp:lastModifiedBy>
  <cp:revision>70</cp:revision>
  <dcterms:created xsi:type="dcterms:W3CDTF">2021-11-26T09:35:45Z</dcterms:created>
  <dcterms:modified xsi:type="dcterms:W3CDTF">2022-05-03T10:55:30Z</dcterms:modified>
</cp:coreProperties>
</file>