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3" r:id="rId3"/>
    <p:sldMasterId id="2147483718" r:id="rId4"/>
  </p:sldMasterIdLst>
  <p:notesMasterIdLst>
    <p:notesMasterId r:id="rId28"/>
  </p:notesMasterIdLst>
  <p:sldIdLst>
    <p:sldId id="259" r:id="rId5"/>
    <p:sldId id="348" r:id="rId6"/>
    <p:sldId id="567" r:id="rId7"/>
    <p:sldId id="570" r:id="rId8"/>
    <p:sldId id="571" r:id="rId9"/>
    <p:sldId id="293" r:id="rId10"/>
    <p:sldId id="572" r:id="rId11"/>
    <p:sldId id="282" r:id="rId12"/>
    <p:sldId id="573" r:id="rId13"/>
    <p:sldId id="264" r:id="rId14"/>
    <p:sldId id="265" r:id="rId15"/>
    <p:sldId id="568" r:id="rId16"/>
    <p:sldId id="438" r:id="rId17"/>
    <p:sldId id="581" r:id="rId18"/>
    <p:sldId id="577" r:id="rId19"/>
    <p:sldId id="271" r:id="rId20"/>
    <p:sldId id="257" r:id="rId21"/>
    <p:sldId id="273" r:id="rId22"/>
    <p:sldId id="377" r:id="rId23"/>
    <p:sldId id="283" r:id="rId24"/>
    <p:sldId id="579" r:id="rId25"/>
    <p:sldId id="578" r:id="rId26"/>
    <p:sldId id="270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  <p15:guide id="9" pos="2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FC"/>
    <a:srgbClr val="E6E6E6"/>
    <a:srgbClr val="FFFFFF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0" autoAdjust="0"/>
    <p:restoredTop sz="94618" autoAdjust="0"/>
  </p:normalViewPr>
  <p:slideViewPr>
    <p:cSldViewPr snapToGrid="0" showGuides="1">
      <p:cViewPr varScale="1">
        <p:scale>
          <a:sx n="67" d="100"/>
          <a:sy n="67" d="100"/>
        </p:scale>
        <p:origin x="546" y="66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  <p:guide pos="2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pPr/>
              <a:t>2022/10/9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81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/>
            <a:fld id="{841B87EF-7031-4463-A714-CFD52901338A}" type="slidenum">
              <a:rPr lang="en-US" sz="1200"/>
              <a:pPr algn="r"/>
              <a:t>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6526-E344-4E34-8340-157416B95385}" type="datetimeFigureOut">
              <a:rPr lang="en-US" smtClean="0"/>
              <a:pPr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1E89-80CF-4F84-9208-3E81742506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58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6526-E344-4E34-8340-157416B95385}" type="datetimeFigureOut">
              <a:rPr lang="en-US" smtClean="0"/>
              <a:pPr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1E89-80CF-4F84-9208-3E81742506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15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EC99D-03AF-49D2-9AA9-EF6391BD9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99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93CD5-7424-4FE2-B9D5-8E95E0580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79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3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2pPr>
            <a:lvl3pPr marL="1087939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3pPr>
            <a:lvl4pPr marL="1631909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4pPr>
            <a:lvl5pPr marL="2175878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5pPr>
            <a:lvl6pPr marL="2719848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6pPr>
            <a:lvl7pPr marL="326381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7pPr>
            <a:lvl8pPr marL="3807787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8pPr>
            <a:lvl9pPr marL="4351756" indent="0">
              <a:buNone/>
              <a:defRPr sz="16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B294C-AA7F-473C-B0B4-32485B102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55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355"/>
            </a:lvl1pPr>
            <a:lvl2pPr>
              <a:defRPr sz="2862"/>
            </a:lvl2pPr>
            <a:lvl3pPr>
              <a:defRPr sz="2368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5361A-F30F-44AA-9C55-E73AC0402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2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9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970" indent="0">
              <a:buNone/>
              <a:defRPr sz="2368" b="1"/>
            </a:lvl2pPr>
            <a:lvl3pPr marL="1087939" indent="0">
              <a:buNone/>
              <a:defRPr sz="2171" b="1"/>
            </a:lvl3pPr>
            <a:lvl4pPr marL="1631909" indent="0">
              <a:buNone/>
              <a:defRPr sz="1875" b="1"/>
            </a:lvl4pPr>
            <a:lvl5pPr marL="2175878" indent="0">
              <a:buNone/>
              <a:defRPr sz="1875" b="1"/>
            </a:lvl5pPr>
            <a:lvl6pPr marL="2719848" indent="0">
              <a:buNone/>
              <a:defRPr sz="1875" b="1"/>
            </a:lvl6pPr>
            <a:lvl7pPr marL="3263817" indent="0">
              <a:buNone/>
              <a:defRPr sz="1875" b="1"/>
            </a:lvl7pPr>
            <a:lvl8pPr marL="3807787" indent="0">
              <a:buNone/>
              <a:defRPr sz="1875" b="1"/>
            </a:lvl8pPr>
            <a:lvl9pPr marL="4351756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9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2"/>
          </a:xfrm>
        </p:spPr>
        <p:txBody>
          <a:bodyPr anchor="b"/>
          <a:lstStyle>
            <a:lvl1pPr marL="0" indent="0">
              <a:buNone/>
              <a:defRPr sz="2862" b="1"/>
            </a:lvl1pPr>
            <a:lvl2pPr marL="543970" indent="0">
              <a:buNone/>
              <a:defRPr sz="2368" b="1"/>
            </a:lvl2pPr>
            <a:lvl3pPr marL="1087939" indent="0">
              <a:buNone/>
              <a:defRPr sz="2171" b="1"/>
            </a:lvl3pPr>
            <a:lvl4pPr marL="1631909" indent="0">
              <a:buNone/>
              <a:defRPr sz="1875" b="1"/>
            </a:lvl4pPr>
            <a:lvl5pPr marL="2175878" indent="0">
              <a:buNone/>
              <a:defRPr sz="1875" b="1"/>
            </a:lvl5pPr>
            <a:lvl6pPr marL="2719848" indent="0">
              <a:buNone/>
              <a:defRPr sz="1875" b="1"/>
            </a:lvl6pPr>
            <a:lvl7pPr marL="3263817" indent="0">
              <a:buNone/>
              <a:defRPr sz="1875" b="1"/>
            </a:lvl7pPr>
            <a:lvl8pPr marL="3807787" indent="0">
              <a:buNone/>
              <a:defRPr sz="1875" b="1"/>
            </a:lvl8pPr>
            <a:lvl9pPr marL="4351756" indent="0">
              <a:buNone/>
              <a:defRPr sz="18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62"/>
            </a:lvl1pPr>
            <a:lvl2pPr>
              <a:defRPr sz="2368"/>
            </a:lvl2pPr>
            <a:lvl3pPr>
              <a:defRPr sz="217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0217-2069-4F84-985D-32FB22371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87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E78AD-F3E6-4D30-B2C4-004B7A679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93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5D792-68EA-4C43-BAB2-1B75BAA8F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5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849"/>
            </a:lvl1pPr>
            <a:lvl2pPr>
              <a:defRPr sz="3355"/>
            </a:lvl2pPr>
            <a:lvl3pPr>
              <a:defRPr sz="2862"/>
            </a:lvl3pPr>
            <a:lvl4pPr>
              <a:defRPr sz="2368"/>
            </a:lvl4pPr>
            <a:lvl5pPr>
              <a:defRPr sz="2368"/>
            </a:lvl5pPr>
            <a:lvl6pPr>
              <a:defRPr sz="2368"/>
            </a:lvl6pPr>
            <a:lvl7pPr>
              <a:defRPr sz="2368"/>
            </a:lvl7pPr>
            <a:lvl8pPr>
              <a:defRPr sz="2368"/>
            </a:lvl8pPr>
            <a:lvl9pPr>
              <a:defRPr sz="23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678"/>
            </a:lvl1pPr>
            <a:lvl2pPr marL="543970" indent="0">
              <a:buNone/>
              <a:defRPr sz="1382"/>
            </a:lvl2pPr>
            <a:lvl3pPr marL="1087939" indent="0">
              <a:buNone/>
              <a:defRPr sz="1184"/>
            </a:lvl3pPr>
            <a:lvl4pPr marL="1631909" indent="0">
              <a:buNone/>
              <a:defRPr sz="1085"/>
            </a:lvl4pPr>
            <a:lvl5pPr marL="2175878" indent="0">
              <a:buNone/>
              <a:defRPr sz="1085"/>
            </a:lvl5pPr>
            <a:lvl6pPr marL="2719848" indent="0">
              <a:buNone/>
              <a:defRPr sz="1085"/>
            </a:lvl6pPr>
            <a:lvl7pPr marL="3263817" indent="0">
              <a:buNone/>
              <a:defRPr sz="1085"/>
            </a:lvl7pPr>
            <a:lvl8pPr marL="3807787" indent="0">
              <a:buNone/>
              <a:defRPr sz="1085"/>
            </a:lvl8pPr>
            <a:lvl9pPr marL="4351756" indent="0">
              <a:buNone/>
              <a:defRPr sz="10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E203E-7F90-47E3-9106-91CEDFEC6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10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2"/>
            <a:ext cx="7315200" cy="566738"/>
          </a:xfrm>
        </p:spPr>
        <p:txBody>
          <a:bodyPr anchor="b"/>
          <a:lstStyle>
            <a:lvl1pPr algn="l">
              <a:defRPr sz="236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9"/>
            </a:lvl1pPr>
            <a:lvl2pPr marL="543970" indent="0">
              <a:buNone/>
              <a:defRPr sz="3355"/>
            </a:lvl2pPr>
            <a:lvl3pPr marL="1087939" indent="0">
              <a:buNone/>
              <a:defRPr sz="2862"/>
            </a:lvl3pPr>
            <a:lvl4pPr marL="1631909" indent="0">
              <a:buNone/>
              <a:defRPr sz="2368"/>
            </a:lvl4pPr>
            <a:lvl5pPr marL="2175878" indent="0">
              <a:buNone/>
              <a:defRPr sz="2368"/>
            </a:lvl5pPr>
            <a:lvl6pPr marL="2719848" indent="0">
              <a:buNone/>
              <a:defRPr sz="2368"/>
            </a:lvl6pPr>
            <a:lvl7pPr marL="3263817" indent="0">
              <a:buNone/>
              <a:defRPr sz="2368"/>
            </a:lvl7pPr>
            <a:lvl8pPr marL="3807787" indent="0">
              <a:buNone/>
              <a:defRPr sz="2368"/>
            </a:lvl8pPr>
            <a:lvl9pPr marL="4351756" indent="0">
              <a:buNone/>
              <a:defRPr sz="236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678"/>
            </a:lvl1pPr>
            <a:lvl2pPr marL="543970" indent="0">
              <a:buNone/>
              <a:defRPr sz="1382"/>
            </a:lvl2pPr>
            <a:lvl3pPr marL="1087939" indent="0">
              <a:buNone/>
              <a:defRPr sz="1184"/>
            </a:lvl3pPr>
            <a:lvl4pPr marL="1631909" indent="0">
              <a:buNone/>
              <a:defRPr sz="1085"/>
            </a:lvl4pPr>
            <a:lvl5pPr marL="2175878" indent="0">
              <a:buNone/>
              <a:defRPr sz="1085"/>
            </a:lvl5pPr>
            <a:lvl6pPr marL="2719848" indent="0">
              <a:buNone/>
              <a:defRPr sz="1085"/>
            </a:lvl6pPr>
            <a:lvl7pPr marL="3263817" indent="0">
              <a:buNone/>
              <a:defRPr sz="1085"/>
            </a:lvl7pPr>
            <a:lvl8pPr marL="3807787" indent="0">
              <a:buNone/>
              <a:defRPr sz="1085"/>
            </a:lvl8pPr>
            <a:lvl9pPr marL="4351756" indent="0">
              <a:buNone/>
              <a:defRPr sz="10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E2EAC-3220-43B9-B50E-81AC8A43D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7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507D9-2766-4586-A73F-27A928271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29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7079D-24BE-4CEC-8DFF-7A62ACD47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53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2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81B0A-9CD3-4614-BB0E-BE8529D4B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12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3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038602"/>
            <a:ext cx="10972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1A755-E7FF-4054-AC39-BB2BB743D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56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7C7A-F6F7-4C0F-98CE-EE12EA1A01D3}" type="datetimeFigureOut">
              <a:rPr lang="vi-VN" smtClean="0"/>
              <a:pPr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3CE7-EF50-4A46-87A7-8E639B9E391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1601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6526-E344-4E34-8340-157416B95385}" type="datetimeFigureOut">
              <a:rPr lang="en-US" smtClean="0"/>
              <a:pPr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1E89-80CF-4F84-9208-3E81742506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8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7C7A-F6F7-4C0F-98CE-EE12EA1A01D3}" type="datetimeFigureOut">
              <a:rPr lang="vi-VN" smtClean="0"/>
              <a:pPr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3CE7-EF50-4A46-87A7-8E639B9E391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806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6526-E344-4E34-8340-157416B95385}" type="datetimeFigureOut">
              <a:rPr lang="en-US" smtClean="0"/>
              <a:pPr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01E89-80CF-4F84-9208-3E81742506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54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p:transition spd="slow" advClick="0" advTm="5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7C7A-F6F7-4C0F-98CE-EE12EA1A01D3}" type="datetimeFigureOut">
              <a:rPr lang="vi-VN" smtClean="0"/>
              <a:pPr/>
              <a:t>09/10/2022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3CE7-EF50-4A46-87A7-8E639B9E391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4357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7C7A-F6F7-4C0F-98CE-EE12EA1A01D3}" type="datetimeFigureOut">
              <a:rPr lang="vi-VN" smtClean="0"/>
              <a:pPr/>
              <a:t>09/10/2022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3CE7-EF50-4A46-87A7-8E639B9E391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541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7C7A-F6F7-4C0F-98CE-EE12EA1A01D3}" type="datetimeFigureOut">
              <a:rPr lang="vi-VN" smtClean="0"/>
              <a:pPr/>
              <a:t>09/10/2022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3CE7-EF50-4A46-87A7-8E639B9E391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320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7C7A-F6F7-4C0F-98CE-EE12EA1A01D3}" type="datetimeFigureOut">
              <a:rPr lang="vi-VN" smtClean="0"/>
              <a:pPr/>
              <a:t>09/10/2022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3CE7-EF50-4A46-87A7-8E639B9E391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7257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7C7A-F6F7-4C0F-98CE-EE12EA1A01D3}" type="datetimeFigureOut">
              <a:rPr lang="vi-VN" smtClean="0"/>
              <a:pPr/>
              <a:t>09/10/2022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3CE7-EF50-4A46-87A7-8E639B9E391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6835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7C7A-F6F7-4C0F-98CE-EE12EA1A01D3}" type="datetimeFigureOut">
              <a:rPr lang="vi-VN" smtClean="0"/>
              <a:pPr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3CE7-EF50-4A46-87A7-8E639B9E391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5261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7C7A-F6F7-4C0F-98CE-EE12EA1A01D3}" type="datetimeFigureOut">
              <a:rPr lang="vi-VN" smtClean="0"/>
              <a:pPr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3CE7-EF50-4A46-87A7-8E639B9E391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7528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9" grpId="3"/>
      <p:bldP spid="9" grpId="4"/>
      <p:bldP spid="9" grpId="5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30CB-5AEB-4831-A4E6-81491190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D4BEA-FC0C-4284-B362-91DC5E4C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9D07B-D557-4E4A-8565-39ADEB08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F4101-F5A8-44B1-8C28-CCA9C102C2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67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6DF66-2EF6-4751-B07D-3C462BCB1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FAAC8-A6F0-4796-9DEA-4447F50B0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25721-328A-4885-AAEA-FC4F1B52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AFDDFB-8031-44B2-A301-0B4A1D5DF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287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82CB6-848F-472B-A764-C06CB0DE8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7535-E5E6-4774-8878-DB7F938A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446D7-DFE6-4302-911B-0B71F09C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11466-22F6-42DF-AA9D-AE9AA527A7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982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717CCF-483A-46CF-A66E-BCB103AD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E7817B-2666-4B1C-8090-E145CDCD7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BFEA0B-1375-4389-8684-00D810A5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15DDC-4D50-4BA5-8ADF-4082DD937D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87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3AF79A-0E6B-45FD-894E-83521AF7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E5D1FF8-AA82-4F95-996D-0F22DB2A3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D2200A-B10E-44BE-B3FA-B962BA32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64DB9-02F3-4935-B4FC-150377D71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007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4773911-0C2B-49BD-A6DB-A39B6709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DB52B7-C80A-40AB-8CCF-9A89D927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115CA0-60D2-4C71-B0A1-339C037E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0BDEE-E636-48B7-9BE7-08D31D920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254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2479729-80F2-4F37-B929-30EA490E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9CE10-6498-4F92-8EA3-C99B91A0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A016ED-947C-4CEE-ACED-975D8B4E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A1D0E-6E97-4872-9EDE-B900907AEB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854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BD2A5B-89D6-41AD-AE18-A12F12113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C4910A-140F-463D-8224-D1A8976A1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21DA51-0351-4BF6-9C6D-344DEEB7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5B395-DADE-4F36-83ED-AB0EBB8A9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665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71009A-4F27-42B4-B25A-BC342FE0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60919D-8E95-456D-A06A-60DB7E68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1E324D-98E7-4084-A633-89C18E4B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E4B77-3C1A-46AA-9325-75343BC6E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196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06A6B-CA7A-4A14-B9E7-8D0B03AA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B7BC3-721D-4CD3-B88D-2D23E248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E42E4-DBCF-44E6-82F5-A4A1591B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6350D-CA45-4FFE-98B4-8E7258DA5D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8191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5CD5-5578-4D3C-AA5E-EB1A1E72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20672-6C20-4B62-A849-9356662F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892C4-CAA8-49DA-95E2-73269BF0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2A6D-798D-4D46-BDD4-01B3CD302E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75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  <p:sldLayoutId id="2147483701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0249" tIns="55125" rIns="110249" bIns="551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0249" tIns="55125" rIns="110249" bIns="551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10249" tIns="55125" rIns="110249" bIns="55125" rtlCol="0" anchor="ctr"/>
          <a:lstStyle>
            <a:lvl1pPr algn="l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10249" tIns="55125" rIns="110249" bIns="55125" rtlCol="0" anchor="ctr"/>
          <a:lstStyle>
            <a:lvl1pPr algn="ct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10249" tIns="55125" rIns="110249" bIns="55125" rtlCol="0" anchor="ctr"/>
          <a:lstStyle>
            <a:lvl1pPr algn="r">
              <a:defRPr sz="13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799F76-B45B-4704-B240-B6860BCBA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8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itchFamily="34" charset="0"/>
        </a:defRPr>
      </a:lvl5pPr>
      <a:lvl6pPr marL="543970" algn="ctr" rtl="0" fontAlgn="base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itchFamily="34" charset="0"/>
        </a:defRPr>
      </a:lvl6pPr>
      <a:lvl7pPr marL="1087939" algn="ctr" rtl="0" fontAlgn="base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itchFamily="34" charset="0"/>
        </a:defRPr>
      </a:lvl7pPr>
      <a:lvl8pPr marL="1631909" algn="ctr" rtl="0" fontAlgn="base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itchFamily="34" charset="0"/>
        </a:defRPr>
      </a:lvl8pPr>
      <a:lvl9pPr marL="2175878" algn="ctr" rtl="0" fontAlgn="base">
        <a:spcBef>
          <a:spcPct val="0"/>
        </a:spcBef>
        <a:spcAft>
          <a:spcPct val="0"/>
        </a:spcAft>
        <a:defRPr sz="5230">
          <a:solidFill>
            <a:schemeClr val="tx1"/>
          </a:solidFill>
          <a:latin typeface="Calibri" pitchFamily="34" charset="0"/>
        </a:defRPr>
      </a:lvl9pPr>
    </p:titleStyle>
    <p:bodyStyle>
      <a:lvl1pPr marL="407978" indent="-40797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49" kern="1200">
          <a:solidFill>
            <a:schemeClr val="tx1"/>
          </a:solidFill>
          <a:latin typeface="+mn-lt"/>
          <a:ea typeface="+mn-ea"/>
          <a:cs typeface="+mn-cs"/>
        </a:defRPr>
      </a:lvl1pPr>
      <a:lvl2pPr marL="883951" indent="-33998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55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4" indent="-27198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62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3" indent="-27198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68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3" indent="-27198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68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3" indent="-271985" algn="l" defTabSz="1087939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2" indent="-271985" algn="l" defTabSz="1087939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2" indent="-271985" algn="l" defTabSz="1087939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1" indent="-271985" algn="l" defTabSz="1087939" rtl="0" eaLnBrk="1" latinLnBrk="0" hangingPunct="1">
        <a:spcBef>
          <a:spcPct val="20000"/>
        </a:spcBef>
        <a:buFont typeface="Arial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2pPr>
      <a:lvl3pPr marL="1087939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3pPr>
      <a:lvl4pPr marL="1631909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4pPr>
      <a:lvl5pPr marL="2175878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5pPr>
      <a:lvl6pPr marL="2719848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6pPr>
      <a:lvl7pPr marL="3263817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7pPr>
      <a:lvl8pPr marL="3807787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8pPr>
      <a:lvl9pPr marL="4351756" algn="l" defTabSz="1087939" rtl="0" eaLnBrk="1" latinLnBrk="0" hangingPunct="1">
        <a:defRPr sz="21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47C7A-F6F7-4C0F-98CE-EE12EA1A01D3}" type="datetimeFigureOut">
              <a:rPr lang="vi-VN" smtClean="0"/>
              <a:pPr/>
              <a:t>09/10/2022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E3CE7-EF50-4A46-87A7-8E639B9E391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771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942D7C4-17E3-43D8-9A1E-2DEC2D877A8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71991B1-C96E-43E8-9E81-12D86CC54C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082C-D4FF-4E30-89DA-1997976F9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D521-A216-4370-9100-3F911F760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28447-69D0-4A14-951E-FB84706FD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408E9A0-88D5-4CB5-901D-D604C1CAE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11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6.xml"/><Relationship Id="rId7" Type="http://schemas.openxmlformats.org/officeDocument/2006/relationships/image" Target="../media/image22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7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87F90-B48C-4181-BD81-E8F24EAF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CD1C61-993B-4B0B-A87B-BC01B304C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0" y="3"/>
            <a:ext cx="5302103" cy="35623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8A9EB-86B7-4ECD-9E30-26A0622A1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73" y="3"/>
            <a:ext cx="6170428" cy="3562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8455C7-5BCD-45AD-8C7D-8C0703721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9" y="3562353"/>
            <a:ext cx="7515225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B661A42-B7EB-4BDD-A3BC-E555EB7FE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53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0" y="-155500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503E2D-EA46-4A6E-A7F8-B657DA492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27" y="-71488"/>
            <a:ext cx="1971675" cy="1857375"/>
          </a:xfrm>
          <a:prstGeom prst="rect">
            <a:avLst/>
          </a:prstGeom>
        </p:spPr>
      </p:pic>
      <p:sp>
        <p:nvSpPr>
          <p:cNvPr id="15" name="Horizontal Scroll 4">
            <a:extLst>
              <a:ext uri="{FF2B5EF4-FFF2-40B4-BE49-F238E27FC236}">
                <a16:creationId xmlns:a16="http://schemas.microsoft.com/office/drawing/2014/main" id="{E2E9726B-2738-41FF-A204-79AACFD995C2}"/>
              </a:ext>
            </a:extLst>
          </p:cNvPr>
          <p:cNvSpPr/>
          <p:nvPr/>
        </p:nvSpPr>
        <p:spPr>
          <a:xfrm>
            <a:off x="1603718" y="370114"/>
            <a:ext cx="8530882" cy="5574121"/>
          </a:xfrm>
          <a:prstGeom prst="horizontalScroll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10249" tIns="55125" rIns="110249" bIns="55125" anchor="ctr"/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 Nguyên là vùng đất cao,</a:t>
            </a:r>
            <a:r>
              <a:rPr kumimoji="0" lang="vi-VN" sz="5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lớn, bao gồm các cao nguyên xếp tầng cao,</a:t>
            </a:r>
            <a:r>
              <a:rPr kumimoji="0" lang="vi-VN" sz="5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 khác nhau.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6CC5022-1A7D-44CA-89F7-8182CE2FD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6C4F62E-7FA0-4191-A79F-AEEBB8D9C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5018" y="-2885924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BDE7B89-4708-4A75-ACCC-80DB1BE1F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" y="-134477"/>
            <a:ext cx="12192000" cy="1060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32581F6-2E2D-4081-9184-8F689CA1E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517379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0166A8-E5ED-470F-BC24-57E1BE036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2440730"/>
            <a:ext cx="1181100" cy="1647825"/>
          </a:xfrm>
          <a:prstGeom prst="rect">
            <a:avLst/>
          </a:prstGeom>
        </p:spPr>
      </p:pic>
      <p:sp>
        <p:nvSpPr>
          <p:cNvPr id="15" name="Hình Chữ nhật 4">
            <a:extLst>
              <a:ext uri="{FF2B5EF4-FFF2-40B4-BE49-F238E27FC236}">
                <a16:creationId xmlns:a16="http://schemas.microsoft.com/office/drawing/2014/main" id="{E42FE52A-C04E-4F0B-B7C6-CFCD6F142D76}"/>
              </a:ext>
            </a:extLst>
          </p:cNvPr>
          <p:cNvSpPr/>
          <p:nvPr/>
        </p:nvSpPr>
        <p:spPr>
          <a:xfrm>
            <a:off x="2586036" y="1060672"/>
            <a:ext cx="7843426" cy="1588654"/>
          </a:xfrm>
          <a:prstGeom prst="rect">
            <a:avLst/>
          </a:prstGeom>
        </p:spPr>
        <p:txBody>
          <a:bodyPr wrap="square" lIns="110249" tIns="55125" rIns="110249" bIns="5512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03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2022" y="0"/>
            <a:ext cx="7170820" cy="6868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D7E59-FD84-46FD-BA17-AC22CB4BC10B}"/>
              </a:ext>
            </a:extLst>
          </p:cNvPr>
          <p:cNvSpPr txBox="1"/>
          <p:nvPr/>
        </p:nvSpPr>
        <p:spPr>
          <a:xfrm>
            <a:off x="412467" y="529390"/>
            <a:ext cx="4929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Chỉ vị trí thành phố Buôn Ma Thuột trên hình 1 .</a:t>
            </a:r>
          </a:p>
        </p:txBody>
      </p:sp>
      <p:pic>
        <p:nvPicPr>
          <p:cNvPr id="5" name="Picture 8" descr="RBWBUTNW">
            <a:hlinkClick r:id="" action="ppaction://noaction"/>
            <a:extLst>
              <a:ext uri="{FF2B5EF4-FFF2-40B4-BE49-F238E27FC236}">
                <a16:creationId xmlns:a16="http://schemas.microsoft.com/office/drawing/2014/main" id="{10D8C6E0-B86B-4DFE-A488-8BE0D5F845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1409" y="4333251"/>
            <a:ext cx="265019" cy="18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id="{83F2E543-C07E-415C-89B9-E45885431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2472" y="3605049"/>
            <a:ext cx="3249558" cy="606277"/>
          </a:xfrm>
          <a:prstGeom prst="wedgeRectCallout">
            <a:avLst>
              <a:gd name="adj1" fmla="val -48435"/>
              <a:gd name="adj2" fmla="val 7005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788" tIns="54395" rIns="108788" bIns="54395"/>
          <a:lstStyle/>
          <a:p>
            <a:pPr lvl="0" algn="ctr" defTabSz="9023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76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7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776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Phố</a:t>
            </a:r>
            <a:r>
              <a:rPr kumimoji="0" lang="en-US" sz="1776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776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Buôn</a:t>
            </a:r>
            <a:r>
              <a:rPr kumimoji="0" lang="en-US" sz="1776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Ma </a:t>
            </a:r>
            <a:r>
              <a:rPr kumimoji="0" lang="en-US" sz="1776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Thuột</a:t>
            </a:r>
            <a:endParaRPr kumimoji="0" lang="en-US" sz="1776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1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82" name="Group 150">
            <a:extLst>
              <a:ext uri="{FF2B5EF4-FFF2-40B4-BE49-F238E27FC236}">
                <a16:creationId xmlns:a16="http://schemas.microsoft.com/office/drawing/2014/main" id="{23AE5446-79A6-44CB-99A0-11BE7F17CDB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8293362"/>
              </p:ext>
            </p:extLst>
          </p:nvPr>
        </p:nvGraphicFramePr>
        <p:xfrm>
          <a:off x="1862135" y="890270"/>
          <a:ext cx="8521701" cy="2400300"/>
        </p:xfrm>
        <a:graphic>
          <a:graphicData uri="http://schemas.openxmlformats.org/drawingml/2006/table">
            <a:tbl>
              <a:tblPr/>
              <a:tblGrid>
                <a:gridCol w="110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9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175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586" name="Group 154">
            <a:extLst>
              <a:ext uri="{FF2B5EF4-FFF2-40B4-BE49-F238E27FC236}">
                <a16:creationId xmlns:a16="http://schemas.microsoft.com/office/drawing/2014/main" id="{A6236CBD-F271-4A9D-AD15-626C2CAC780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76189707"/>
              </p:ext>
            </p:extLst>
          </p:nvPr>
        </p:nvGraphicFramePr>
        <p:xfrm>
          <a:off x="2971800" y="2612562"/>
          <a:ext cx="2514600" cy="6858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83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99" name="Text Box 67">
            <a:extLst>
              <a:ext uri="{FF2B5EF4-FFF2-40B4-BE49-F238E27FC236}">
                <a16:creationId xmlns:a16="http://schemas.microsoft.com/office/drawing/2014/main" id="{6484A21A-7AD4-4134-9858-89AC9A3AD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868" y="1966452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4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0" name="Text Box 68">
            <a:extLst>
              <a:ext uri="{FF2B5EF4-FFF2-40B4-BE49-F238E27FC236}">
                <a16:creationId xmlns:a16="http://schemas.microsoft.com/office/drawing/2014/main" id="{B34FB9B0-6EBF-493C-A3B8-F8AD307CD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128" y="1966452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6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1" name="Text Box 69">
            <a:extLst>
              <a:ext uri="{FF2B5EF4-FFF2-40B4-BE49-F238E27FC236}">
                <a16:creationId xmlns:a16="http://schemas.microsoft.com/office/drawing/2014/main" id="{171567E4-EE5D-4093-A8A1-934FB4484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097" y="2002964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22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2" name="Text Box 70">
            <a:extLst>
              <a:ext uri="{FF2B5EF4-FFF2-40B4-BE49-F238E27FC236}">
                <a16:creationId xmlns:a16="http://schemas.microsoft.com/office/drawing/2014/main" id="{430F3ABC-086A-4A2F-A740-DF7EB02D3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473" y="1966452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97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3" name="Text Box 71">
            <a:extLst>
              <a:ext uri="{FF2B5EF4-FFF2-40B4-BE49-F238E27FC236}">
                <a16:creationId xmlns:a16="http://schemas.microsoft.com/office/drawing/2014/main" id="{DF979320-6A4B-495D-9D32-63DD9EB8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803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Tahoma" panose="020B0604030504040204" pitchFamily="34" charset="0"/>
                <a:ea typeface="SimSun" panose="02010600030101010101" pitchFamily="2" charset="-122"/>
              </a:rPr>
              <a:t>226</a:t>
            </a:r>
            <a:endParaRPr lang="en-US" altLang="zh-CN" sz="2000" b="1" dirty="0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4" name="Text Box 72">
            <a:extLst>
              <a:ext uri="{FF2B5EF4-FFF2-40B4-BE49-F238E27FC236}">
                <a16:creationId xmlns:a16="http://schemas.microsoft.com/office/drawing/2014/main" id="{DC3F7C72-245C-4E70-BDA7-6A3EE5821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991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241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5" name="Text Box 73">
            <a:extLst>
              <a:ext uri="{FF2B5EF4-FFF2-40B4-BE49-F238E27FC236}">
                <a16:creationId xmlns:a16="http://schemas.microsoft.com/office/drawing/2014/main" id="{CB3AA213-C617-4EC3-B13E-AA31C901D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242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266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6" name="Text Box 74">
            <a:extLst>
              <a:ext uri="{FF2B5EF4-FFF2-40B4-BE49-F238E27FC236}">
                <a16:creationId xmlns:a16="http://schemas.microsoft.com/office/drawing/2014/main" id="{268E5D74-29E0-4BC0-B0CC-C93A9A5A1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554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293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7" name="Text Box 75">
            <a:extLst>
              <a:ext uri="{FF2B5EF4-FFF2-40B4-BE49-F238E27FC236}">
                <a16:creationId xmlns:a16="http://schemas.microsoft.com/office/drawing/2014/main" id="{9C41AD67-19EE-456A-9001-7DB6CEE7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242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298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8" name="Text Box 76">
            <a:extLst>
              <a:ext uri="{FF2B5EF4-FFF2-40B4-BE49-F238E27FC236}">
                <a16:creationId xmlns:a16="http://schemas.microsoft.com/office/drawing/2014/main" id="{F5294DFE-6CCB-44D6-9689-B2DB134F4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429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205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9" name="Text Box 77">
            <a:extLst>
              <a:ext uri="{FF2B5EF4-FFF2-40B4-BE49-F238E27FC236}">
                <a16:creationId xmlns:a16="http://schemas.microsoft.com/office/drawing/2014/main" id="{7BE0A393-1DDD-451C-9BC2-2AC2E6A28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897" y="2002964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93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0" name="Text Box 78">
            <a:extLst>
              <a:ext uri="{FF2B5EF4-FFF2-40B4-BE49-F238E27FC236}">
                <a16:creationId xmlns:a16="http://schemas.microsoft.com/office/drawing/2014/main" id="{1AA649AA-2CF1-447D-AD3C-B96A679FD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9610" y="1966452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000" b="1">
                <a:latin typeface="Tahoma" panose="020B0604030504040204" pitchFamily="34" charset="0"/>
                <a:ea typeface="SimSun" panose="02010600030101010101" pitchFamily="2" charset="-122"/>
              </a:rPr>
              <a:t>22</a:t>
            </a:r>
            <a:endParaRPr lang="en-US" altLang="zh-CN" sz="2000" b="1"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1" name="Text Box 79">
            <a:extLst>
              <a:ext uri="{FF2B5EF4-FFF2-40B4-BE49-F238E27FC236}">
                <a16:creationId xmlns:a16="http://schemas.microsoft.com/office/drawing/2014/main" id="{660CCDD1-499A-4700-9F32-41B56DC9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20" y="2712630"/>
            <a:ext cx="869149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M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ùa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512" name="Text Box 80">
            <a:extLst>
              <a:ext uri="{FF2B5EF4-FFF2-40B4-BE49-F238E27FC236}">
                <a16:creationId xmlns:a16="http://schemas.microsoft.com/office/drawing/2014/main" id="{6EEF566F-59B3-49CF-B03A-1F2EABA71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12" y="1012365"/>
            <a:ext cx="965329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Tháng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513" name="Text Box 81">
            <a:extLst>
              <a:ext uri="{FF2B5EF4-FFF2-40B4-BE49-F238E27FC236}">
                <a16:creationId xmlns:a16="http://schemas.microsoft.com/office/drawing/2014/main" id="{7E85D0E7-029A-498E-BE6F-2C5A9B6F5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9" y="1545762"/>
            <a:ext cx="1116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222268"/>
                </a:solidFill>
                <a:ea typeface="SimSun" panose="02010600030101010101" pitchFamily="2" charset="-122"/>
              </a:rPr>
              <a:t>Lượng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222268"/>
                </a:solidFill>
                <a:ea typeface="SimSun" panose="02010600030101010101" pitchFamily="2" charset="-122"/>
              </a:rPr>
              <a:t> mưa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222268"/>
                </a:solidFill>
                <a:ea typeface="SimSun" panose="02010600030101010101" pitchFamily="2" charset="-122"/>
              </a:rPr>
              <a:t> (</a:t>
            </a:r>
            <a:r>
              <a:rPr lang="en-US" altLang="zh-CN" sz="2400" b="1" i="1">
                <a:solidFill>
                  <a:srgbClr val="222268"/>
                </a:solidFill>
                <a:ea typeface="SimSun" panose="02010600030101010101" pitchFamily="2" charset="-122"/>
              </a:rPr>
              <a:t>mm</a:t>
            </a:r>
            <a:r>
              <a:rPr lang="en-US" altLang="zh-CN" sz="2400" b="1">
                <a:solidFill>
                  <a:srgbClr val="222268"/>
                </a:solidFill>
                <a:ea typeface="SimSun" panose="02010600030101010101" pitchFamily="2" charset="-122"/>
              </a:rPr>
              <a:t>)</a:t>
            </a:r>
          </a:p>
        </p:txBody>
      </p:sp>
      <p:sp>
        <p:nvSpPr>
          <p:cNvPr id="18514" name="Text Box 82">
            <a:extLst>
              <a:ext uri="{FF2B5EF4-FFF2-40B4-BE49-F238E27FC236}">
                <a16:creationId xmlns:a16="http://schemas.microsoft.com/office/drawing/2014/main" id="{FA2F5331-F7C2-4EF8-82F9-604D6566B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8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4</a:t>
            </a:r>
            <a:endParaRPr lang="en-US" altLang="zh-CN" sz="2400" b="1" dirty="0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5" name="Text Box 83">
            <a:extLst>
              <a:ext uri="{FF2B5EF4-FFF2-40B4-BE49-F238E27FC236}">
                <a16:creationId xmlns:a16="http://schemas.microsoft.com/office/drawing/2014/main" id="{6E258F3E-5A25-4697-B0B4-577588D68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3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6" name="Text Box 84">
            <a:extLst>
              <a:ext uri="{FF2B5EF4-FFF2-40B4-BE49-F238E27FC236}">
                <a16:creationId xmlns:a16="http://schemas.microsoft.com/office/drawing/2014/main" id="{8AC81B3D-C584-4347-A76A-15234D5CB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688" y="982201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7" name="Text Box 85">
            <a:extLst>
              <a:ext uri="{FF2B5EF4-FFF2-40B4-BE49-F238E27FC236}">
                <a16:creationId xmlns:a16="http://schemas.microsoft.com/office/drawing/2014/main" id="{6816FFD3-4E25-4E6C-80B5-CB8817A2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8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8" name="Text Box 86">
            <a:extLst>
              <a:ext uri="{FF2B5EF4-FFF2-40B4-BE49-F238E27FC236}">
                <a16:creationId xmlns:a16="http://schemas.microsoft.com/office/drawing/2014/main" id="{55EB0B11-A38B-4170-979D-B8F783228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2" y="1012362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5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9" name="Text Box 87">
            <a:extLst>
              <a:ext uri="{FF2B5EF4-FFF2-40B4-BE49-F238E27FC236}">
                <a16:creationId xmlns:a16="http://schemas.microsoft.com/office/drawing/2014/main" id="{7A47CAC5-45C9-4BF8-842C-7637267B7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012363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0066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6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0" name="Text Box 88">
            <a:extLst>
              <a:ext uri="{FF2B5EF4-FFF2-40B4-BE49-F238E27FC236}">
                <a16:creationId xmlns:a16="http://schemas.microsoft.com/office/drawing/2014/main" id="{9F83399E-39D3-4C10-9187-3803AC505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313" y="982201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7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1" name="Text Box 89">
            <a:extLst>
              <a:ext uri="{FF2B5EF4-FFF2-40B4-BE49-F238E27FC236}">
                <a16:creationId xmlns:a16="http://schemas.microsoft.com/office/drawing/2014/main" id="{C1F9FE90-8DE6-42A2-8207-92C383D21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602" y="982201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8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2" name="Text Box 90">
            <a:extLst>
              <a:ext uri="{FF2B5EF4-FFF2-40B4-BE49-F238E27FC236}">
                <a16:creationId xmlns:a16="http://schemas.microsoft.com/office/drawing/2014/main" id="{6A92B3D2-08EB-40D7-82AC-6323317EB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2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9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3" name="Text Box 91">
            <a:extLst>
              <a:ext uri="{FF2B5EF4-FFF2-40B4-BE49-F238E27FC236}">
                <a16:creationId xmlns:a16="http://schemas.microsoft.com/office/drawing/2014/main" id="{927C191D-4631-43FF-9816-7CFC3381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118" y="982201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10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4" name="Text Box 92">
            <a:extLst>
              <a:ext uri="{FF2B5EF4-FFF2-40B4-BE49-F238E27FC236}">
                <a16:creationId xmlns:a16="http://schemas.microsoft.com/office/drawing/2014/main" id="{339A15C1-E8D2-4800-8AB6-6246F1C8E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810" y="982201"/>
            <a:ext cx="510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11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5" name="Text Box 93">
            <a:extLst>
              <a:ext uri="{FF2B5EF4-FFF2-40B4-BE49-F238E27FC236}">
                <a16:creationId xmlns:a16="http://schemas.microsoft.com/office/drawing/2014/main" id="{96515E33-109D-4528-ABED-A9955BC01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8518" y="982201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12</a:t>
            </a:r>
            <a:endParaRPr lang="en-US" altLang="zh-CN" sz="2400" b="1">
              <a:solidFill>
                <a:srgbClr val="FF0066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9" name="Text Box 97">
            <a:extLst>
              <a:ext uri="{FF2B5EF4-FFF2-40B4-BE49-F238E27FC236}">
                <a16:creationId xmlns:a16="http://schemas.microsoft.com/office/drawing/2014/main" id="{66C70808-201F-416E-8E06-E06217928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6884" y="75342"/>
            <a:ext cx="12865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b="1" dirty="0" err="1">
                <a:solidFill>
                  <a:srgbClr val="222268"/>
                </a:solidFill>
                <a:ea typeface="SimSun" panose="02010600030101010101" pitchFamily="2" charset="-122"/>
              </a:rPr>
              <a:t>Bảng</a:t>
            </a:r>
            <a:r>
              <a:rPr lang="en-US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222268"/>
                </a:solidFill>
                <a:ea typeface="SimSun" panose="02010600030101010101" pitchFamily="2" charset="-122"/>
              </a:rPr>
              <a:t>số</a:t>
            </a:r>
            <a:r>
              <a:rPr lang="en-US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222268"/>
                </a:solidFill>
                <a:ea typeface="SimSun" panose="02010600030101010101" pitchFamily="2" charset="-122"/>
              </a:rPr>
              <a:t>liệu</a:t>
            </a:r>
            <a:r>
              <a:rPr lang="en-US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222268"/>
                </a:solidFill>
                <a:ea typeface="SimSun" panose="02010600030101010101" pitchFamily="2" charset="-122"/>
              </a:rPr>
              <a:t>về</a:t>
            </a:r>
            <a:r>
              <a:rPr lang="en-US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222268"/>
                </a:solidFill>
                <a:ea typeface="SimSun" panose="02010600030101010101" pitchFamily="2" charset="-122"/>
              </a:rPr>
              <a:t>lượng</a:t>
            </a:r>
            <a:r>
              <a:rPr lang="en-US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222268"/>
                </a:solidFill>
                <a:ea typeface="SimSun" panose="02010600030101010101" pitchFamily="2" charset="-122"/>
              </a:rPr>
              <a:t>mưa</a:t>
            </a:r>
            <a:r>
              <a:rPr lang="en-US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222268"/>
                </a:solidFill>
                <a:ea typeface="SimSun" panose="02010600030101010101" pitchFamily="2" charset="-122"/>
              </a:rPr>
              <a:t>trung</a:t>
            </a:r>
            <a:r>
              <a:rPr lang="en-US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222268"/>
                </a:solidFill>
                <a:ea typeface="SimSun" panose="02010600030101010101" pitchFamily="2" charset="-122"/>
              </a:rPr>
              <a:t>bình</a:t>
            </a:r>
            <a:r>
              <a:rPr lang="en-US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 </a:t>
            </a:r>
            <a:r>
              <a:rPr lang="vi-VN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tháng</a:t>
            </a:r>
            <a:r>
              <a:rPr lang="en-US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 (mm) ở </a:t>
            </a:r>
            <a:r>
              <a:rPr lang="en-US" altLang="zh-CN" b="1" dirty="0" err="1">
                <a:solidFill>
                  <a:srgbClr val="222268"/>
                </a:solidFill>
                <a:ea typeface="SimSun" panose="02010600030101010101" pitchFamily="2" charset="-122"/>
              </a:rPr>
              <a:t>Buôn</a:t>
            </a:r>
            <a:r>
              <a:rPr lang="en-US" altLang="zh-CN" b="1" dirty="0">
                <a:solidFill>
                  <a:srgbClr val="222268"/>
                </a:solidFill>
                <a:ea typeface="SimSun" panose="02010600030101010101" pitchFamily="2" charset="-122"/>
              </a:rPr>
              <a:t> Ma </a:t>
            </a:r>
            <a:r>
              <a:rPr lang="en-US" altLang="zh-CN" b="1" dirty="0" err="1">
                <a:solidFill>
                  <a:srgbClr val="222268"/>
                </a:solidFill>
                <a:ea typeface="SimSun" panose="02010600030101010101" pitchFamily="2" charset="-122"/>
              </a:rPr>
              <a:t>Thuột</a:t>
            </a:r>
            <a:endParaRPr lang="en-US" altLang="zh-CN" b="1" dirty="0">
              <a:solidFill>
                <a:srgbClr val="222268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30" name="Rectangle 98">
            <a:extLst>
              <a:ext uri="{FF2B5EF4-FFF2-40B4-BE49-F238E27FC236}">
                <a16:creationId xmlns:a16="http://schemas.microsoft.com/office/drawing/2014/main" id="{B4741E76-25F0-4606-AC00-2038B1DD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520" y="3494318"/>
            <a:ext cx="1441451" cy="614123"/>
          </a:xfrm>
          <a:prstGeom prst="rect">
            <a:avLst/>
          </a:prstGeom>
          <a:solidFill>
            <a:srgbClr val="DE8350"/>
          </a:solidFill>
          <a:ln w="9525">
            <a:solidFill>
              <a:srgbClr val="A8512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zh-CN" sz="2800">
              <a:ea typeface="SimSun" panose="02010600030101010101" pitchFamily="2" charset="-122"/>
            </a:endParaRPr>
          </a:p>
        </p:txBody>
      </p:sp>
      <p:sp>
        <p:nvSpPr>
          <p:cNvPr id="18531" name="Rectangle 99">
            <a:extLst>
              <a:ext uri="{FF2B5EF4-FFF2-40B4-BE49-F238E27FC236}">
                <a16:creationId xmlns:a16="http://schemas.microsoft.com/office/drawing/2014/main" id="{0BFE3134-46F8-4A4D-8FEF-D8C24BC5A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561971"/>
            <a:ext cx="1441451" cy="540292"/>
          </a:xfrm>
          <a:prstGeom prst="rect">
            <a:avLst/>
          </a:prstGeom>
          <a:solidFill>
            <a:srgbClr val="8FDA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zh-CN" sz="2800">
              <a:ea typeface="SimSun" panose="02010600030101010101" pitchFamily="2" charset="-122"/>
            </a:endParaRPr>
          </a:p>
        </p:txBody>
      </p:sp>
      <p:sp>
        <p:nvSpPr>
          <p:cNvPr id="18532" name="Text Box 100">
            <a:extLst>
              <a:ext uri="{FF2B5EF4-FFF2-40B4-BE49-F238E27FC236}">
                <a16:creationId xmlns:a16="http://schemas.microsoft.com/office/drawing/2014/main" id="{46320C50-C4DE-4EDF-AE99-AC7E4848F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380" y="3451658"/>
            <a:ext cx="21441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ea typeface="SimSun" panose="02010600030101010101" pitchFamily="2" charset="-122"/>
              </a:rPr>
              <a:t>Mùa khô</a:t>
            </a:r>
          </a:p>
        </p:txBody>
      </p:sp>
      <p:sp>
        <p:nvSpPr>
          <p:cNvPr id="18533" name="Text Box 101">
            <a:extLst>
              <a:ext uri="{FF2B5EF4-FFF2-40B4-BE49-F238E27FC236}">
                <a16:creationId xmlns:a16="http://schemas.microsoft.com/office/drawing/2014/main" id="{3F92DA78-27DA-4679-ADC9-FB09DBD5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501565"/>
            <a:ext cx="190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zh-CN" b="1">
                <a:solidFill>
                  <a:srgbClr val="FF0000"/>
                </a:solidFill>
                <a:ea typeface="SimSun" panose="02010600030101010101" pitchFamily="2" charset="-122"/>
              </a:rPr>
              <a:t>Mùa mưa</a:t>
            </a:r>
          </a:p>
        </p:txBody>
      </p:sp>
      <p:graphicFrame>
        <p:nvGraphicFramePr>
          <p:cNvPr id="18568" name="Group 136">
            <a:extLst>
              <a:ext uri="{FF2B5EF4-FFF2-40B4-BE49-F238E27FC236}">
                <a16:creationId xmlns:a16="http://schemas.microsoft.com/office/drawing/2014/main" id="{715522A0-3FE9-4FD9-BB13-8511CE504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75997"/>
              </p:ext>
            </p:extLst>
          </p:nvPr>
        </p:nvGraphicFramePr>
        <p:xfrm>
          <a:off x="5497513" y="2637962"/>
          <a:ext cx="3694113" cy="647700"/>
        </p:xfrm>
        <a:graphic>
          <a:graphicData uri="http://schemas.openxmlformats.org/drawingml/2006/table">
            <a:tbl>
              <a:tblPr/>
              <a:tblGrid>
                <a:gridCol w="598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560" name="Group 128">
            <a:extLst>
              <a:ext uri="{FF2B5EF4-FFF2-40B4-BE49-F238E27FC236}">
                <a16:creationId xmlns:a16="http://schemas.microsoft.com/office/drawing/2014/main" id="{9BC07A80-30E2-4AA7-9347-37980CC7D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487258"/>
              </p:ext>
            </p:extLst>
          </p:nvPr>
        </p:nvGraphicFramePr>
        <p:xfrm>
          <a:off x="9191626" y="2637962"/>
          <a:ext cx="1225550" cy="647700"/>
        </p:xfrm>
        <a:graphic>
          <a:graphicData uri="http://schemas.openxmlformats.org/drawingml/2006/table">
            <a:tbl>
              <a:tblPr/>
              <a:tblGrid>
                <a:gridCol w="63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83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83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1BC1A350-6B40-40C6-A09F-8B20B00C26C6}"/>
              </a:ext>
            </a:extLst>
          </p:cNvPr>
          <p:cNvSpPr txBox="1"/>
          <p:nvPr/>
        </p:nvSpPr>
        <p:spPr>
          <a:xfrm>
            <a:off x="1738314" y="4107171"/>
            <a:ext cx="6429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81949A-3039-4AE2-A919-EA67F229ACB3}"/>
              </a:ext>
            </a:extLst>
          </p:cNvPr>
          <p:cNvSpPr txBox="1"/>
          <p:nvPr/>
        </p:nvSpPr>
        <p:spPr>
          <a:xfrm>
            <a:off x="1712593" y="4761679"/>
            <a:ext cx="6498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296E8-BBF8-4107-9036-5AFD3153CB8B}"/>
              </a:ext>
            </a:extLst>
          </p:cNvPr>
          <p:cNvSpPr txBox="1"/>
          <p:nvPr/>
        </p:nvSpPr>
        <p:spPr>
          <a:xfrm>
            <a:off x="12325351" y="-20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B8D486-40BA-44EB-81FC-65E8114157A3}"/>
              </a:ext>
            </a:extLst>
          </p:cNvPr>
          <p:cNvSpPr txBox="1"/>
          <p:nvPr/>
        </p:nvSpPr>
        <p:spPr>
          <a:xfrm>
            <a:off x="1738313" y="5545428"/>
            <a:ext cx="852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82" name="Group 150">
            <a:extLst>
              <a:ext uri="{FF2B5EF4-FFF2-40B4-BE49-F238E27FC236}">
                <a16:creationId xmlns:a16="http://schemas.microsoft.com/office/drawing/2014/main" id="{23AE5446-79A6-44CB-99A0-11BE7F17CDBA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862135" y="890270"/>
          <a:ext cx="8521701" cy="2400300"/>
        </p:xfrm>
        <a:graphic>
          <a:graphicData uri="http://schemas.openxmlformats.org/drawingml/2006/table">
            <a:tbl>
              <a:tblPr/>
              <a:tblGrid>
                <a:gridCol w="110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9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175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586" name="Group 154">
            <a:extLst>
              <a:ext uri="{FF2B5EF4-FFF2-40B4-BE49-F238E27FC236}">
                <a16:creationId xmlns:a16="http://schemas.microsoft.com/office/drawing/2014/main" id="{A6236CBD-F271-4A9D-AD15-626C2CAC780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971800" y="2612562"/>
          <a:ext cx="2514600" cy="6858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83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99" name="Text Box 67">
            <a:extLst>
              <a:ext uri="{FF2B5EF4-FFF2-40B4-BE49-F238E27FC236}">
                <a16:creationId xmlns:a16="http://schemas.microsoft.com/office/drawing/2014/main" id="{6484A21A-7AD4-4134-9858-89AC9A3AD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868" y="1966452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4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0" name="Text Box 68">
            <a:extLst>
              <a:ext uri="{FF2B5EF4-FFF2-40B4-BE49-F238E27FC236}">
                <a16:creationId xmlns:a16="http://schemas.microsoft.com/office/drawing/2014/main" id="{B34FB9B0-6EBF-493C-A3B8-F8AD307CD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128" y="1966452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6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1" name="Text Box 69">
            <a:extLst>
              <a:ext uri="{FF2B5EF4-FFF2-40B4-BE49-F238E27FC236}">
                <a16:creationId xmlns:a16="http://schemas.microsoft.com/office/drawing/2014/main" id="{171567E4-EE5D-4093-A8A1-934FB4484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097" y="2002964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22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2" name="Text Box 70">
            <a:extLst>
              <a:ext uri="{FF2B5EF4-FFF2-40B4-BE49-F238E27FC236}">
                <a16:creationId xmlns:a16="http://schemas.microsoft.com/office/drawing/2014/main" id="{430F3ABC-086A-4A2F-A740-DF7EB02D3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473" y="1966452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97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3" name="Text Box 71">
            <a:extLst>
              <a:ext uri="{FF2B5EF4-FFF2-40B4-BE49-F238E27FC236}">
                <a16:creationId xmlns:a16="http://schemas.microsoft.com/office/drawing/2014/main" id="{DF979320-6A4B-495D-9D32-63DD9EB8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803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226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4" name="Text Box 72">
            <a:extLst>
              <a:ext uri="{FF2B5EF4-FFF2-40B4-BE49-F238E27FC236}">
                <a16:creationId xmlns:a16="http://schemas.microsoft.com/office/drawing/2014/main" id="{DC3F7C72-245C-4E70-BDA7-6A3EE5821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991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241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5" name="Text Box 73">
            <a:extLst>
              <a:ext uri="{FF2B5EF4-FFF2-40B4-BE49-F238E27FC236}">
                <a16:creationId xmlns:a16="http://schemas.microsoft.com/office/drawing/2014/main" id="{CB3AA213-C617-4EC3-B13E-AA31C901D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242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266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6" name="Text Box 74">
            <a:extLst>
              <a:ext uri="{FF2B5EF4-FFF2-40B4-BE49-F238E27FC236}">
                <a16:creationId xmlns:a16="http://schemas.microsoft.com/office/drawing/2014/main" id="{268E5D74-29E0-4BC0-B0CC-C93A9A5A1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554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293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7" name="Text Box 75">
            <a:extLst>
              <a:ext uri="{FF2B5EF4-FFF2-40B4-BE49-F238E27FC236}">
                <a16:creationId xmlns:a16="http://schemas.microsoft.com/office/drawing/2014/main" id="{9C41AD67-19EE-456A-9001-7DB6CEE7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242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298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8" name="Text Box 76">
            <a:extLst>
              <a:ext uri="{FF2B5EF4-FFF2-40B4-BE49-F238E27FC236}">
                <a16:creationId xmlns:a16="http://schemas.microsoft.com/office/drawing/2014/main" id="{F5294DFE-6CCB-44D6-9689-B2DB134F4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429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205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9" name="Text Box 77">
            <a:extLst>
              <a:ext uri="{FF2B5EF4-FFF2-40B4-BE49-F238E27FC236}">
                <a16:creationId xmlns:a16="http://schemas.microsoft.com/office/drawing/2014/main" id="{7BE0A393-1DDD-451C-9BC2-2AC2E6A28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897" y="2002964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93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0" name="Text Box 78">
            <a:extLst>
              <a:ext uri="{FF2B5EF4-FFF2-40B4-BE49-F238E27FC236}">
                <a16:creationId xmlns:a16="http://schemas.microsoft.com/office/drawing/2014/main" id="{1AA649AA-2CF1-447D-AD3C-B96A679FD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9610" y="1966452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22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1" name="Text Box 79">
            <a:extLst>
              <a:ext uri="{FF2B5EF4-FFF2-40B4-BE49-F238E27FC236}">
                <a16:creationId xmlns:a16="http://schemas.microsoft.com/office/drawing/2014/main" id="{660CCDD1-499A-4700-9F32-41B56DC9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20" y="2712630"/>
            <a:ext cx="869149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ùa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512" name="Text Box 80">
            <a:extLst>
              <a:ext uri="{FF2B5EF4-FFF2-40B4-BE49-F238E27FC236}">
                <a16:creationId xmlns:a16="http://schemas.microsoft.com/office/drawing/2014/main" id="{6EEF566F-59B3-49CF-B03A-1F2EABA71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12" y="1012365"/>
            <a:ext cx="965329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513" name="Text Box 81">
            <a:extLst>
              <a:ext uri="{FF2B5EF4-FFF2-40B4-BE49-F238E27FC236}">
                <a16:creationId xmlns:a16="http://schemas.microsoft.com/office/drawing/2014/main" id="{7E85D0E7-029A-498E-BE6F-2C5A9B6F5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9" y="1545762"/>
            <a:ext cx="1116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Lượng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mưa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mm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</a:t>
            </a:r>
          </a:p>
        </p:txBody>
      </p:sp>
      <p:sp>
        <p:nvSpPr>
          <p:cNvPr id="18514" name="Text Box 82">
            <a:extLst>
              <a:ext uri="{FF2B5EF4-FFF2-40B4-BE49-F238E27FC236}">
                <a16:creationId xmlns:a16="http://schemas.microsoft.com/office/drawing/2014/main" id="{FA2F5331-F7C2-4EF8-82F9-604D6566B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8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4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5" name="Text Box 83">
            <a:extLst>
              <a:ext uri="{FF2B5EF4-FFF2-40B4-BE49-F238E27FC236}">
                <a16:creationId xmlns:a16="http://schemas.microsoft.com/office/drawing/2014/main" id="{6E258F3E-5A25-4697-B0B4-577588D68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6" name="Text Box 84">
            <a:extLst>
              <a:ext uri="{FF2B5EF4-FFF2-40B4-BE49-F238E27FC236}">
                <a16:creationId xmlns:a16="http://schemas.microsoft.com/office/drawing/2014/main" id="{8AC81B3D-C584-4347-A76A-15234D5CB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688" y="982201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7" name="Text Box 85">
            <a:extLst>
              <a:ext uri="{FF2B5EF4-FFF2-40B4-BE49-F238E27FC236}">
                <a16:creationId xmlns:a16="http://schemas.microsoft.com/office/drawing/2014/main" id="{6816FFD3-4E25-4E6C-80B5-CB8817A2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8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8" name="Text Box 86">
            <a:extLst>
              <a:ext uri="{FF2B5EF4-FFF2-40B4-BE49-F238E27FC236}">
                <a16:creationId xmlns:a16="http://schemas.microsoft.com/office/drawing/2014/main" id="{55EB0B11-A38B-4170-979D-B8F783228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2" y="1012362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9" name="Text Box 87">
            <a:extLst>
              <a:ext uri="{FF2B5EF4-FFF2-40B4-BE49-F238E27FC236}">
                <a16:creationId xmlns:a16="http://schemas.microsoft.com/office/drawing/2014/main" id="{7A47CAC5-45C9-4BF8-842C-7637267B7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012363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6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0" name="Text Box 88">
            <a:extLst>
              <a:ext uri="{FF2B5EF4-FFF2-40B4-BE49-F238E27FC236}">
                <a16:creationId xmlns:a16="http://schemas.microsoft.com/office/drawing/2014/main" id="{9F83399E-39D3-4C10-9187-3803AC505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313" y="982201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7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1" name="Text Box 89">
            <a:extLst>
              <a:ext uri="{FF2B5EF4-FFF2-40B4-BE49-F238E27FC236}">
                <a16:creationId xmlns:a16="http://schemas.microsoft.com/office/drawing/2014/main" id="{C1F9FE90-8DE6-42A2-8207-92C383D21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602" y="982201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8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2" name="Text Box 90">
            <a:extLst>
              <a:ext uri="{FF2B5EF4-FFF2-40B4-BE49-F238E27FC236}">
                <a16:creationId xmlns:a16="http://schemas.microsoft.com/office/drawing/2014/main" id="{6A92B3D2-08EB-40D7-82AC-6323317EB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2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9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3" name="Text Box 91">
            <a:extLst>
              <a:ext uri="{FF2B5EF4-FFF2-40B4-BE49-F238E27FC236}">
                <a16:creationId xmlns:a16="http://schemas.microsoft.com/office/drawing/2014/main" id="{927C191D-4631-43FF-9816-7CFC3381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118" y="982201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10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4" name="Text Box 92">
            <a:extLst>
              <a:ext uri="{FF2B5EF4-FFF2-40B4-BE49-F238E27FC236}">
                <a16:creationId xmlns:a16="http://schemas.microsoft.com/office/drawing/2014/main" id="{339A15C1-E8D2-4800-8AB6-6246F1C8E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810" y="982201"/>
            <a:ext cx="510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11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5" name="Text Box 93">
            <a:extLst>
              <a:ext uri="{FF2B5EF4-FFF2-40B4-BE49-F238E27FC236}">
                <a16:creationId xmlns:a16="http://schemas.microsoft.com/office/drawing/2014/main" id="{96515E33-109D-4528-ABED-A9955BC01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8518" y="982201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12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9" name="Text Box 97">
            <a:extLst>
              <a:ext uri="{FF2B5EF4-FFF2-40B4-BE49-F238E27FC236}">
                <a16:creationId xmlns:a16="http://schemas.microsoft.com/office/drawing/2014/main" id="{66C70808-201F-416E-8E06-E06217928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6884" y="75342"/>
            <a:ext cx="12865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Bảng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liệu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lượng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mưa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trung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tháng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(mm)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Buôn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Ma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Thuột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222268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30" name="Rectangle 98">
            <a:extLst>
              <a:ext uri="{FF2B5EF4-FFF2-40B4-BE49-F238E27FC236}">
                <a16:creationId xmlns:a16="http://schemas.microsoft.com/office/drawing/2014/main" id="{B4741E76-25F0-4606-AC00-2038B1DD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520" y="3494318"/>
            <a:ext cx="1441451" cy="614123"/>
          </a:xfrm>
          <a:prstGeom prst="rect">
            <a:avLst/>
          </a:prstGeom>
          <a:solidFill>
            <a:srgbClr val="DE8350"/>
          </a:solidFill>
          <a:ln w="9525">
            <a:solidFill>
              <a:srgbClr val="A8512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531" name="Rectangle 99">
            <a:extLst>
              <a:ext uri="{FF2B5EF4-FFF2-40B4-BE49-F238E27FC236}">
                <a16:creationId xmlns:a16="http://schemas.microsoft.com/office/drawing/2014/main" id="{0BFE3134-46F8-4A4D-8FEF-D8C24BC5A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561971"/>
            <a:ext cx="1441451" cy="540292"/>
          </a:xfrm>
          <a:prstGeom prst="rect">
            <a:avLst/>
          </a:prstGeom>
          <a:solidFill>
            <a:srgbClr val="8FDA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532" name="Text Box 100">
            <a:extLst>
              <a:ext uri="{FF2B5EF4-FFF2-40B4-BE49-F238E27FC236}">
                <a16:creationId xmlns:a16="http://schemas.microsoft.com/office/drawing/2014/main" id="{46320C50-C4DE-4EDF-AE99-AC7E4848F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380" y="3451658"/>
            <a:ext cx="21441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Mùa khô</a:t>
            </a:r>
          </a:p>
        </p:txBody>
      </p:sp>
      <p:sp>
        <p:nvSpPr>
          <p:cNvPr id="18533" name="Text Box 101">
            <a:extLst>
              <a:ext uri="{FF2B5EF4-FFF2-40B4-BE49-F238E27FC236}">
                <a16:creationId xmlns:a16="http://schemas.microsoft.com/office/drawing/2014/main" id="{3F92DA78-27DA-4679-ADC9-FB09DBD5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501565"/>
            <a:ext cx="190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Mùa mưa</a:t>
            </a:r>
          </a:p>
        </p:txBody>
      </p:sp>
      <p:graphicFrame>
        <p:nvGraphicFramePr>
          <p:cNvPr id="18568" name="Group 136">
            <a:extLst>
              <a:ext uri="{FF2B5EF4-FFF2-40B4-BE49-F238E27FC236}">
                <a16:creationId xmlns:a16="http://schemas.microsoft.com/office/drawing/2014/main" id="{715522A0-3FE9-4FD9-BB13-8511CE5043A6}"/>
              </a:ext>
            </a:extLst>
          </p:cNvPr>
          <p:cNvGraphicFramePr>
            <a:graphicFrameLocks noGrp="1"/>
          </p:cNvGraphicFramePr>
          <p:nvPr/>
        </p:nvGraphicFramePr>
        <p:xfrm>
          <a:off x="5497513" y="2637962"/>
          <a:ext cx="3694113" cy="647700"/>
        </p:xfrm>
        <a:graphic>
          <a:graphicData uri="http://schemas.openxmlformats.org/drawingml/2006/table">
            <a:tbl>
              <a:tblPr/>
              <a:tblGrid>
                <a:gridCol w="598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560" name="Group 128">
            <a:extLst>
              <a:ext uri="{FF2B5EF4-FFF2-40B4-BE49-F238E27FC236}">
                <a16:creationId xmlns:a16="http://schemas.microsoft.com/office/drawing/2014/main" id="{9BC07A80-30E2-4AA7-9347-37980CC7DC81}"/>
              </a:ext>
            </a:extLst>
          </p:cNvPr>
          <p:cNvGraphicFramePr>
            <a:graphicFrameLocks noGrp="1"/>
          </p:cNvGraphicFramePr>
          <p:nvPr/>
        </p:nvGraphicFramePr>
        <p:xfrm>
          <a:off x="9191626" y="2637962"/>
          <a:ext cx="1225550" cy="647700"/>
        </p:xfrm>
        <a:graphic>
          <a:graphicData uri="http://schemas.openxmlformats.org/drawingml/2006/table">
            <a:tbl>
              <a:tblPr/>
              <a:tblGrid>
                <a:gridCol w="63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83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83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1BC1A350-6B40-40C6-A09F-8B20B00C26C6}"/>
              </a:ext>
            </a:extLst>
          </p:cNvPr>
          <p:cNvSpPr txBox="1"/>
          <p:nvPr/>
        </p:nvSpPr>
        <p:spPr>
          <a:xfrm>
            <a:off x="1738314" y="4086340"/>
            <a:ext cx="7942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5,6,7,8,9,10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81949A-3039-4AE2-A919-EA67F229ACB3}"/>
              </a:ext>
            </a:extLst>
          </p:cNvPr>
          <p:cNvSpPr txBox="1"/>
          <p:nvPr/>
        </p:nvSpPr>
        <p:spPr>
          <a:xfrm>
            <a:off x="1712593" y="4721022"/>
            <a:ext cx="8195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11,12,1,2,3,4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296E8-BBF8-4107-9036-5AFD3153CB8B}"/>
              </a:ext>
            </a:extLst>
          </p:cNvPr>
          <p:cNvSpPr txBox="1"/>
          <p:nvPr/>
        </p:nvSpPr>
        <p:spPr>
          <a:xfrm>
            <a:off x="12325351" y="-20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B8D486-40BA-44EB-81FC-65E8114157A3}"/>
              </a:ext>
            </a:extLst>
          </p:cNvPr>
          <p:cNvSpPr txBox="1"/>
          <p:nvPr/>
        </p:nvSpPr>
        <p:spPr>
          <a:xfrm>
            <a:off x="1738313" y="5195484"/>
            <a:ext cx="9129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1529mm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+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244mm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070908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82" name="Group 150">
            <a:extLst>
              <a:ext uri="{FF2B5EF4-FFF2-40B4-BE49-F238E27FC236}">
                <a16:creationId xmlns:a16="http://schemas.microsoft.com/office/drawing/2014/main" id="{23AE5446-79A6-44CB-99A0-11BE7F17CDBA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862135" y="890270"/>
          <a:ext cx="8521701" cy="2400300"/>
        </p:xfrm>
        <a:graphic>
          <a:graphicData uri="http://schemas.openxmlformats.org/drawingml/2006/table">
            <a:tbl>
              <a:tblPr/>
              <a:tblGrid>
                <a:gridCol w="110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9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175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9933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586" name="Group 154">
            <a:extLst>
              <a:ext uri="{FF2B5EF4-FFF2-40B4-BE49-F238E27FC236}">
                <a16:creationId xmlns:a16="http://schemas.microsoft.com/office/drawing/2014/main" id="{A6236CBD-F271-4A9D-AD15-626C2CAC780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971800" y="2612562"/>
          <a:ext cx="2514600" cy="68580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83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99" name="Text Box 67">
            <a:extLst>
              <a:ext uri="{FF2B5EF4-FFF2-40B4-BE49-F238E27FC236}">
                <a16:creationId xmlns:a16="http://schemas.microsoft.com/office/drawing/2014/main" id="{6484A21A-7AD4-4134-9858-89AC9A3AD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868" y="1966452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4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0" name="Text Box 68">
            <a:extLst>
              <a:ext uri="{FF2B5EF4-FFF2-40B4-BE49-F238E27FC236}">
                <a16:creationId xmlns:a16="http://schemas.microsoft.com/office/drawing/2014/main" id="{B34FB9B0-6EBF-493C-A3B8-F8AD307CD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128" y="1966452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6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1" name="Text Box 69">
            <a:extLst>
              <a:ext uri="{FF2B5EF4-FFF2-40B4-BE49-F238E27FC236}">
                <a16:creationId xmlns:a16="http://schemas.microsoft.com/office/drawing/2014/main" id="{171567E4-EE5D-4093-A8A1-934FB4484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097" y="2002964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22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2" name="Text Box 70">
            <a:extLst>
              <a:ext uri="{FF2B5EF4-FFF2-40B4-BE49-F238E27FC236}">
                <a16:creationId xmlns:a16="http://schemas.microsoft.com/office/drawing/2014/main" id="{430F3ABC-086A-4A2F-A740-DF7EB02D3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473" y="1966452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97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3" name="Text Box 71">
            <a:extLst>
              <a:ext uri="{FF2B5EF4-FFF2-40B4-BE49-F238E27FC236}">
                <a16:creationId xmlns:a16="http://schemas.microsoft.com/office/drawing/2014/main" id="{DF979320-6A4B-495D-9D32-63DD9EB8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803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226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4" name="Text Box 72">
            <a:extLst>
              <a:ext uri="{FF2B5EF4-FFF2-40B4-BE49-F238E27FC236}">
                <a16:creationId xmlns:a16="http://schemas.microsoft.com/office/drawing/2014/main" id="{DC3F7C72-245C-4E70-BDA7-6A3EE5821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991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241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5" name="Text Box 73">
            <a:extLst>
              <a:ext uri="{FF2B5EF4-FFF2-40B4-BE49-F238E27FC236}">
                <a16:creationId xmlns:a16="http://schemas.microsoft.com/office/drawing/2014/main" id="{CB3AA213-C617-4EC3-B13E-AA31C901D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242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266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6" name="Text Box 74">
            <a:extLst>
              <a:ext uri="{FF2B5EF4-FFF2-40B4-BE49-F238E27FC236}">
                <a16:creationId xmlns:a16="http://schemas.microsoft.com/office/drawing/2014/main" id="{268E5D74-29E0-4BC0-B0CC-C93A9A5A1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554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293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7" name="Text Box 75">
            <a:extLst>
              <a:ext uri="{FF2B5EF4-FFF2-40B4-BE49-F238E27FC236}">
                <a16:creationId xmlns:a16="http://schemas.microsoft.com/office/drawing/2014/main" id="{9C41AD67-19EE-456A-9001-7DB6CEE7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242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298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8" name="Text Box 76">
            <a:extLst>
              <a:ext uri="{FF2B5EF4-FFF2-40B4-BE49-F238E27FC236}">
                <a16:creationId xmlns:a16="http://schemas.microsoft.com/office/drawing/2014/main" id="{F5294DFE-6CCB-44D6-9689-B2DB134F4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429" y="1966452"/>
            <a:ext cx="675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205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09" name="Text Box 77">
            <a:extLst>
              <a:ext uri="{FF2B5EF4-FFF2-40B4-BE49-F238E27FC236}">
                <a16:creationId xmlns:a16="http://schemas.microsoft.com/office/drawing/2014/main" id="{7BE0A393-1DDD-451C-9BC2-2AC2E6A28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897" y="2002964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93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0" name="Text Box 78">
            <a:extLst>
              <a:ext uri="{FF2B5EF4-FFF2-40B4-BE49-F238E27FC236}">
                <a16:creationId xmlns:a16="http://schemas.microsoft.com/office/drawing/2014/main" id="{1AA649AA-2CF1-447D-AD3C-B96A679FD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9610" y="1966452"/>
            <a:ext cx="5116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SimSun" panose="02010600030101010101" pitchFamily="2" charset="-122"/>
                <a:cs typeface="+mn-cs"/>
              </a:rPr>
              <a:t>22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1" name="Text Box 79">
            <a:extLst>
              <a:ext uri="{FF2B5EF4-FFF2-40B4-BE49-F238E27FC236}">
                <a16:creationId xmlns:a16="http://schemas.microsoft.com/office/drawing/2014/main" id="{660CCDD1-499A-4700-9F32-41B56DC9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20" y="2712630"/>
            <a:ext cx="869149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t>ùa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512" name="Text Box 80">
            <a:extLst>
              <a:ext uri="{FF2B5EF4-FFF2-40B4-BE49-F238E27FC236}">
                <a16:creationId xmlns:a16="http://schemas.microsoft.com/office/drawing/2014/main" id="{6EEF566F-59B3-49CF-B03A-1F2EABA71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12" y="1012365"/>
            <a:ext cx="965329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513" name="Text Box 81">
            <a:extLst>
              <a:ext uri="{FF2B5EF4-FFF2-40B4-BE49-F238E27FC236}">
                <a16:creationId xmlns:a16="http://schemas.microsoft.com/office/drawing/2014/main" id="{7E85D0E7-029A-498E-BE6F-2C5A9B6F5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9" y="1545762"/>
            <a:ext cx="1116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Lượng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mưa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mm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</a:t>
            </a:r>
          </a:p>
        </p:txBody>
      </p:sp>
      <p:sp>
        <p:nvSpPr>
          <p:cNvPr id="18514" name="Text Box 82">
            <a:extLst>
              <a:ext uri="{FF2B5EF4-FFF2-40B4-BE49-F238E27FC236}">
                <a16:creationId xmlns:a16="http://schemas.microsoft.com/office/drawing/2014/main" id="{FA2F5331-F7C2-4EF8-82F9-604D6566B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8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4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5" name="Text Box 83">
            <a:extLst>
              <a:ext uri="{FF2B5EF4-FFF2-40B4-BE49-F238E27FC236}">
                <a16:creationId xmlns:a16="http://schemas.microsoft.com/office/drawing/2014/main" id="{6E258F3E-5A25-4697-B0B4-577588D68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2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6" name="Text Box 84">
            <a:extLst>
              <a:ext uri="{FF2B5EF4-FFF2-40B4-BE49-F238E27FC236}">
                <a16:creationId xmlns:a16="http://schemas.microsoft.com/office/drawing/2014/main" id="{8AC81B3D-C584-4347-A76A-15234D5CB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688" y="982201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7" name="Text Box 85">
            <a:extLst>
              <a:ext uri="{FF2B5EF4-FFF2-40B4-BE49-F238E27FC236}">
                <a16:creationId xmlns:a16="http://schemas.microsoft.com/office/drawing/2014/main" id="{6816FFD3-4E25-4E6C-80B5-CB8817A2C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8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8" name="Text Box 86">
            <a:extLst>
              <a:ext uri="{FF2B5EF4-FFF2-40B4-BE49-F238E27FC236}">
                <a16:creationId xmlns:a16="http://schemas.microsoft.com/office/drawing/2014/main" id="{55EB0B11-A38B-4170-979D-B8F783228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2" y="1012362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19" name="Text Box 87">
            <a:extLst>
              <a:ext uri="{FF2B5EF4-FFF2-40B4-BE49-F238E27FC236}">
                <a16:creationId xmlns:a16="http://schemas.microsoft.com/office/drawing/2014/main" id="{7A47CAC5-45C9-4BF8-842C-7637267B7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012363"/>
            <a:ext cx="45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6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0" name="Text Box 88">
            <a:extLst>
              <a:ext uri="{FF2B5EF4-FFF2-40B4-BE49-F238E27FC236}">
                <a16:creationId xmlns:a16="http://schemas.microsoft.com/office/drawing/2014/main" id="{9F83399E-39D3-4C10-9187-3803AC505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313" y="982201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7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1" name="Text Box 89">
            <a:extLst>
              <a:ext uri="{FF2B5EF4-FFF2-40B4-BE49-F238E27FC236}">
                <a16:creationId xmlns:a16="http://schemas.microsoft.com/office/drawing/2014/main" id="{C1F9FE90-8DE6-42A2-8207-92C383D21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602" y="982201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8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2" name="Text Box 90">
            <a:extLst>
              <a:ext uri="{FF2B5EF4-FFF2-40B4-BE49-F238E27FC236}">
                <a16:creationId xmlns:a16="http://schemas.microsoft.com/office/drawing/2014/main" id="{6A92B3D2-08EB-40D7-82AC-6323317EB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228" y="101236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9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3" name="Text Box 91">
            <a:extLst>
              <a:ext uri="{FF2B5EF4-FFF2-40B4-BE49-F238E27FC236}">
                <a16:creationId xmlns:a16="http://schemas.microsoft.com/office/drawing/2014/main" id="{927C191D-4631-43FF-9816-7CFC3381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118" y="982201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10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4" name="Text Box 92">
            <a:extLst>
              <a:ext uri="{FF2B5EF4-FFF2-40B4-BE49-F238E27FC236}">
                <a16:creationId xmlns:a16="http://schemas.microsoft.com/office/drawing/2014/main" id="{339A15C1-E8D2-4800-8AB6-6246F1C8E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810" y="982201"/>
            <a:ext cx="510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11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5" name="Text Box 93">
            <a:extLst>
              <a:ext uri="{FF2B5EF4-FFF2-40B4-BE49-F238E27FC236}">
                <a16:creationId xmlns:a16="http://schemas.microsoft.com/office/drawing/2014/main" id="{96515E33-109D-4528-ABED-A9955BC01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8518" y="982201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12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29" name="Text Box 97">
            <a:extLst>
              <a:ext uri="{FF2B5EF4-FFF2-40B4-BE49-F238E27FC236}">
                <a16:creationId xmlns:a16="http://schemas.microsoft.com/office/drawing/2014/main" id="{66C70808-201F-416E-8E06-E06217928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6884" y="75342"/>
            <a:ext cx="12865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Bảng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liệu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lượng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mưa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trung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tháng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(mm)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Buôn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Ma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226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Thuột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222268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530" name="Rectangle 98">
            <a:extLst>
              <a:ext uri="{FF2B5EF4-FFF2-40B4-BE49-F238E27FC236}">
                <a16:creationId xmlns:a16="http://schemas.microsoft.com/office/drawing/2014/main" id="{B4741E76-25F0-4606-AC00-2038B1DD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520" y="3494318"/>
            <a:ext cx="1441451" cy="614123"/>
          </a:xfrm>
          <a:prstGeom prst="rect">
            <a:avLst/>
          </a:prstGeom>
          <a:solidFill>
            <a:srgbClr val="DE8350"/>
          </a:solidFill>
          <a:ln w="9525">
            <a:solidFill>
              <a:srgbClr val="A8512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531" name="Rectangle 99">
            <a:extLst>
              <a:ext uri="{FF2B5EF4-FFF2-40B4-BE49-F238E27FC236}">
                <a16:creationId xmlns:a16="http://schemas.microsoft.com/office/drawing/2014/main" id="{0BFE3134-46F8-4A4D-8FEF-D8C24BC5A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561971"/>
            <a:ext cx="1441451" cy="540292"/>
          </a:xfrm>
          <a:prstGeom prst="rect">
            <a:avLst/>
          </a:prstGeom>
          <a:solidFill>
            <a:srgbClr val="8FDA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532" name="Text Box 100">
            <a:extLst>
              <a:ext uri="{FF2B5EF4-FFF2-40B4-BE49-F238E27FC236}">
                <a16:creationId xmlns:a16="http://schemas.microsoft.com/office/drawing/2014/main" id="{46320C50-C4DE-4EDF-AE99-AC7E4848F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380" y="3451658"/>
            <a:ext cx="21441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Mùa khô</a:t>
            </a:r>
          </a:p>
        </p:txBody>
      </p:sp>
      <p:sp>
        <p:nvSpPr>
          <p:cNvPr id="18533" name="Text Box 101">
            <a:extLst>
              <a:ext uri="{FF2B5EF4-FFF2-40B4-BE49-F238E27FC236}">
                <a16:creationId xmlns:a16="http://schemas.microsoft.com/office/drawing/2014/main" id="{3F92DA78-27DA-4679-ADC9-FB09DBD5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501565"/>
            <a:ext cx="190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Mùa mưa</a:t>
            </a:r>
          </a:p>
        </p:txBody>
      </p:sp>
      <p:graphicFrame>
        <p:nvGraphicFramePr>
          <p:cNvPr id="18568" name="Group 136">
            <a:extLst>
              <a:ext uri="{FF2B5EF4-FFF2-40B4-BE49-F238E27FC236}">
                <a16:creationId xmlns:a16="http://schemas.microsoft.com/office/drawing/2014/main" id="{715522A0-3FE9-4FD9-BB13-8511CE5043A6}"/>
              </a:ext>
            </a:extLst>
          </p:cNvPr>
          <p:cNvGraphicFramePr>
            <a:graphicFrameLocks noGrp="1"/>
          </p:cNvGraphicFramePr>
          <p:nvPr/>
        </p:nvGraphicFramePr>
        <p:xfrm>
          <a:off x="5497513" y="2637962"/>
          <a:ext cx="3694113" cy="647700"/>
        </p:xfrm>
        <a:graphic>
          <a:graphicData uri="http://schemas.openxmlformats.org/drawingml/2006/table">
            <a:tbl>
              <a:tblPr/>
              <a:tblGrid>
                <a:gridCol w="598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560" name="Group 128">
            <a:extLst>
              <a:ext uri="{FF2B5EF4-FFF2-40B4-BE49-F238E27FC236}">
                <a16:creationId xmlns:a16="http://schemas.microsoft.com/office/drawing/2014/main" id="{9BC07A80-30E2-4AA7-9347-37980CC7DC81}"/>
              </a:ext>
            </a:extLst>
          </p:cNvPr>
          <p:cNvGraphicFramePr>
            <a:graphicFrameLocks noGrp="1"/>
          </p:cNvGraphicFramePr>
          <p:nvPr/>
        </p:nvGraphicFramePr>
        <p:xfrm>
          <a:off x="9191626" y="2637962"/>
          <a:ext cx="1225550" cy="647700"/>
        </p:xfrm>
        <a:graphic>
          <a:graphicData uri="http://schemas.openxmlformats.org/drawingml/2006/table">
            <a:tbl>
              <a:tblPr/>
              <a:tblGrid>
                <a:gridCol w="63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83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83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1BC1A350-6B40-40C6-A09F-8B20B00C26C6}"/>
              </a:ext>
            </a:extLst>
          </p:cNvPr>
          <p:cNvSpPr txBox="1"/>
          <p:nvPr/>
        </p:nvSpPr>
        <p:spPr>
          <a:xfrm>
            <a:off x="1738314" y="4107171"/>
            <a:ext cx="8562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5, 6, 7, 8, 9, 10.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81949A-3039-4AE2-A919-EA67F229ACB3}"/>
              </a:ext>
            </a:extLst>
          </p:cNvPr>
          <p:cNvSpPr txBox="1"/>
          <p:nvPr/>
        </p:nvSpPr>
        <p:spPr>
          <a:xfrm>
            <a:off x="1768476" y="4761679"/>
            <a:ext cx="864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 2, 3, 4, 11, 12.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719E72-A2BF-4045-857B-4E3A016DCAC0}"/>
              </a:ext>
            </a:extLst>
          </p:cNvPr>
          <p:cNvSpPr txBox="1"/>
          <p:nvPr/>
        </p:nvSpPr>
        <p:spPr>
          <a:xfrm>
            <a:off x="1722433" y="4227581"/>
            <a:ext cx="8661403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296E8-BBF8-4107-9036-5AFD3153CB8B}"/>
              </a:ext>
            </a:extLst>
          </p:cNvPr>
          <p:cNvSpPr txBox="1"/>
          <p:nvPr/>
        </p:nvSpPr>
        <p:spPr>
          <a:xfrm>
            <a:off x="12325351" y="-20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ABB09F-533D-464C-8EFF-D9C793E12366}"/>
              </a:ext>
            </a:extLst>
          </p:cNvPr>
          <p:cNvSpPr txBox="1"/>
          <p:nvPr/>
        </p:nvSpPr>
        <p:spPr>
          <a:xfrm>
            <a:off x="1662113" y="5578280"/>
            <a:ext cx="8661403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rệt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9016114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库_Freeform: Shape 20">
            <a:extLst>
              <a:ext uri="{FF2B5EF4-FFF2-40B4-BE49-F238E27FC236}">
                <a16:creationId xmlns:a16="http://schemas.microsoft.com/office/drawing/2014/main" id="{52C4ABC0-896F-4093-BCCC-73716E5E5894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264907" y="4139030"/>
            <a:ext cx="548999" cy="548007"/>
          </a:xfrm>
          <a:custGeom>
            <a:avLst/>
            <a:gdLst>
              <a:gd name="T0" fmla="*/ 616 w 1108"/>
              <a:gd name="T1" fmla="*/ 812 h 1105"/>
              <a:gd name="T2" fmla="*/ 660 w 1108"/>
              <a:gd name="T3" fmla="*/ 767 h 1105"/>
              <a:gd name="T4" fmla="*/ 766 w 1108"/>
              <a:gd name="T5" fmla="*/ 654 h 1105"/>
              <a:gd name="T6" fmla="*/ 879 w 1108"/>
              <a:gd name="T7" fmla="*/ 449 h 1105"/>
              <a:gd name="T8" fmla="*/ 856 w 1108"/>
              <a:gd name="T9" fmla="*/ 277 h 1105"/>
              <a:gd name="T10" fmla="*/ 749 w 1108"/>
              <a:gd name="T11" fmla="*/ 142 h 1105"/>
              <a:gd name="T12" fmla="*/ 588 w 1108"/>
              <a:gd name="T13" fmla="*/ 80 h 1105"/>
              <a:gd name="T14" fmla="*/ 427 w 1108"/>
              <a:gd name="T15" fmla="*/ 104 h 1105"/>
              <a:gd name="T16" fmla="*/ 292 w 1108"/>
              <a:gd name="T17" fmla="*/ 209 h 1105"/>
              <a:gd name="T18" fmla="*/ 229 w 1108"/>
              <a:gd name="T19" fmla="*/ 371 h 1105"/>
              <a:gd name="T20" fmla="*/ 273 w 1108"/>
              <a:gd name="T21" fmla="*/ 571 h 1105"/>
              <a:gd name="T22" fmla="*/ 420 w 1108"/>
              <a:gd name="T23" fmla="*/ 708 h 1105"/>
              <a:gd name="T24" fmla="*/ 623 w 1108"/>
              <a:gd name="T25" fmla="*/ 1079 h 1105"/>
              <a:gd name="T26" fmla="*/ 506 w 1108"/>
              <a:gd name="T27" fmla="*/ 1098 h 1105"/>
              <a:gd name="T28" fmla="*/ 424 w 1108"/>
              <a:gd name="T29" fmla="*/ 1055 h 1105"/>
              <a:gd name="T30" fmla="*/ 373 w 1108"/>
              <a:gd name="T31" fmla="*/ 989 h 1105"/>
              <a:gd name="T32" fmla="*/ 292 w 1108"/>
              <a:gd name="T33" fmla="*/ 714 h 1105"/>
              <a:gd name="T34" fmla="*/ 153 w 1108"/>
              <a:gd name="T35" fmla="*/ 459 h 1105"/>
              <a:gd name="T36" fmla="*/ 181 w 1108"/>
              <a:gd name="T37" fmla="*/ 247 h 1105"/>
              <a:gd name="T38" fmla="*/ 312 w 1108"/>
              <a:gd name="T39" fmla="*/ 81 h 1105"/>
              <a:gd name="T40" fmla="*/ 513 w 1108"/>
              <a:gd name="T41" fmla="*/ 2 h 1105"/>
              <a:gd name="T42" fmla="*/ 712 w 1108"/>
              <a:gd name="T43" fmla="*/ 32 h 1105"/>
              <a:gd name="T44" fmla="*/ 879 w 1108"/>
              <a:gd name="T45" fmla="*/ 163 h 1105"/>
              <a:gd name="T46" fmla="*/ 956 w 1108"/>
              <a:gd name="T47" fmla="*/ 363 h 1105"/>
              <a:gd name="T48" fmla="*/ 903 w 1108"/>
              <a:gd name="T49" fmla="*/ 611 h 1105"/>
              <a:gd name="T50" fmla="*/ 739 w 1108"/>
              <a:gd name="T51" fmla="*/ 770 h 1105"/>
              <a:gd name="T52" fmla="*/ 716 w 1108"/>
              <a:gd name="T53" fmla="*/ 1032 h 1105"/>
              <a:gd name="T54" fmla="*/ 631 w 1108"/>
              <a:gd name="T55" fmla="*/ 1062 h 1105"/>
              <a:gd name="T56" fmla="*/ 939 w 1108"/>
              <a:gd name="T57" fmla="*/ 623 h 1105"/>
              <a:gd name="T58" fmla="*/ 1029 w 1108"/>
              <a:gd name="T59" fmla="*/ 646 h 1105"/>
              <a:gd name="T60" fmla="*/ 1023 w 1108"/>
              <a:gd name="T61" fmla="*/ 688 h 1105"/>
              <a:gd name="T62" fmla="*/ 965 w 1108"/>
              <a:gd name="T63" fmla="*/ 191 h 1105"/>
              <a:gd name="T64" fmla="*/ 937 w 1108"/>
              <a:gd name="T65" fmla="*/ 159 h 1105"/>
              <a:gd name="T66" fmla="*/ 1023 w 1108"/>
              <a:gd name="T67" fmla="*/ 113 h 1105"/>
              <a:gd name="T68" fmla="*/ 1029 w 1108"/>
              <a:gd name="T69" fmla="*/ 156 h 1105"/>
              <a:gd name="T70" fmla="*/ 1002 w 1108"/>
              <a:gd name="T71" fmla="*/ 411 h 1105"/>
              <a:gd name="T72" fmla="*/ 1025 w 1108"/>
              <a:gd name="T73" fmla="*/ 375 h 1105"/>
              <a:gd name="T74" fmla="*/ 1108 w 1108"/>
              <a:gd name="T75" fmla="*/ 401 h 1105"/>
              <a:gd name="T76" fmla="*/ 160 w 1108"/>
              <a:gd name="T77" fmla="*/ 143 h 1105"/>
              <a:gd name="T78" fmla="*/ 166 w 1108"/>
              <a:gd name="T79" fmla="*/ 182 h 1105"/>
              <a:gd name="T80" fmla="*/ 76 w 1108"/>
              <a:gd name="T81" fmla="*/ 152 h 1105"/>
              <a:gd name="T82" fmla="*/ 90 w 1108"/>
              <a:gd name="T83" fmla="*/ 112 h 1105"/>
              <a:gd name="T84" fmla="*/ 148 w 1108"/>
              <a:gd name="T85" fmla="*/ 610 h 1105"/>
              <a:gd name="T86" fmla="*/ 169 w 1108"/>
              <a:gd name="T87" fmla="*/ 648 h 1105"/>
              <a:gd name="T88" fmla="*/ 81 w 1108"/>
              <a:gd name="T89" fmla="*/ 686 h 1105"/>
              <a:gd name="T90" fmla="*/ 84 w 1108"/>
              <a:gd name="T91" fmla="*/ 643 h 1105"/>
              <a:gd name="T92" fmla="*/ 109 w 1108"/>
              <a:gd name="T93" fmla="*/ 396 h 1105"/>
              <a:gd name="T94" fmla="*/ 26 w 1108"/>
              <a:gd name="T95" fmla="*/ 427 h 1105"/>
              <a:gd name="T96" fmla="*/ 0 w 1108"/>
              <a:gd name="T97" fmla="*/ 396 h 1105"/>
              <a:gd name="T98" fmla="*/ 359 w 1108"/>
              <a:gd name="T99" fmla="*/ 286 h 1105"/>
              <a:gd name="T100" fmla="*/ 387 w 1108"/>
              <a:gd name="T101" fmla="*/ 253 h 1105"/>
              <a:gd name="T102" fmla="*/ 479 w 1108"/>
              <a:gd name="T103" fmla="*/ 306 h 1105"/>
              <a:gd name="T104" fmla="*/ 540 w 1108"/>
              <a:gd name="T105" fmla="*/ 238 h 1105"/>
              <a:gd name="T106" fmla="*/ 579 w 1108"/>
              <a:gd name="T107" fmla="*/ 254 h 1105"/>
              <a:gd name="T108" fmla="*/ 700 w 1108"/>
              <a:gd name="T109" fmla="*/ 272 h 1105"/>
              <a:gd name="T110" fmla="*/ 737 w 1108"/>
              <a:gd name="T111" fmla="*/ 256 h 1105"/>
              <a:gd name="T112" fmla="*/ 649 w 1108"/>
              <a:gd name="T113" fmla="*/ 620 h 1105"/>
              <a:gd name="T114" fmla="*/ 607 w 1108"/>
              <a:gd name="T115" fmla="*/ 616 h 1105"/>
              <a:gd name="T116" fmla="*/ 600 w 1108"/>
              <a:gd name="T117" fmla="*/ 353 h 1105"/>
              <a:gd name="T118" fmla="*/ 554 w 1108"/>
              <a:gd name="T119" fmla="*/ 440 h 1105"/>
              <a:gd name="T120" fmla="*/ 528 w 1108"/>
              <a:gd name="T121" fmla="*/ 350 h 1105"/>
              <a:gd name="T122" fmla="*/ 505 w 1108"/>
              <a:gd name="T123" fmla="*/ 607 h 1105"/>
              <a:gd name="T124" fmla="*/ 467 w 1108"/>
              <a:gd name="T125" fmla="*/ 626 h 1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08" h="1105">
                <a:moveTo>
                  <a:pt x="451" y="781"/>
                </a:moveTo>
                <a:lnTo>
                  <a:pt x="451" y="781"/>
                </a:lnTo>
                <a:lnTo>
                  <a:pt x="453" y="787"/>
                </a:lnTo>
                <a:lnTo>
                  <a:pt x="455" y="794"/>
                </a:lnTo>
                <a:lnTo>
                  <a:pt x="459" y="799"/>
                </a:lnTo>
                <a:lnTo>
                  <a:pt x="465" y="803"/>
                </a:lnTo>
                <a:lnTo>
                  <a:pt x="471" y="808"/>
                </a:lnTo>
                <a:lnTo>
                  <a:pt x="478" y="810"/>
                </a:lnTo>
                <a:lnTo>
                  <a:pt x="485" y="812"/>
                </a:lnTo>
                <a:lnTo>
                  <a:pt x="493" y="812"/>
                </a:lnTo>
                <a:lnTo>
                  <a:pt x="616" y="812"/>
                </a:lnTo>
                <a:lnTo>
                  <a:pt x="616" y="812"/>
                </a:lnTo>
                <a:lnTo>
                  <a:pt x="623" y="812"/>
                </a:lnTo>
                <a:lnTo>
                  <a:pt x="631" y="810"/>
                </a:lnTo>
                <a:lnTo>
                  <a:pt x="637" y="806"/>
                </a:lnTo>
                <a:lnTo>
                  <a:pt x="644" y="803"/>
                </a:lnTo>
                <a:lnTo>
                  <a:pt x="649" y="799"/>
                </a:lnTo>
                <a:lnTo>
                  <a:pt x="654" y="794"/>
                </a:lnTo>
                <a:lnTo>
                  <a:pt x="656" y="787"/>
                </a:lnTo>
                <a:lnTo>
                  <a:pt x="658" y="781"/>
                </a:lnTo>
                <a:lnTo>
                  <a:pt x="658" y="781"/>
                </a:lnTo>
                <a:lnTo>
                  <a:pt x="660" y="767"/>
                </a:lnTo>
                <a:lnTo>
                  <a:pt x="663" y="754"/>
                </a:lnTo>
                <a:lnTo>
                  <a:pt x="668" y="741"/>
                </a:lnTo>
                <a:lnTo>
                  <a:pt x="674" y="729"/>
                </a:lnTo>
                <a:lnTo>
                  <a:pt x="680" y="718"/>
                </a:lnTo>
                <a:lnTo>
                  <a:pt x="689" y="708"/>
                </a:lnTo>
                <a:lnTo>
                  <a:pt x="700" y="700"/>
                </a:lnTo>
                <a:lnTo>
                  <a:pt x="712" y="692"/>
                </a:lnTo>
                <a:lnTo>
                  <a:pt x="712" y="692"/>
                </a:lnTo>
                <a:lnTo>
                  <a:pt x="731" y="680"/>
                </a:lnTo>
                <a:lnTo>
                  <a:pt x="748" y="668"/>
                </a:lnTo>
                <a:lnTo>
                  <a:pt x="766" y="654"/>
                </a:lnTo>
                <a:lnTo>
                  <a:pt x="782" y="639"/>
                </a:lnTo>
                <a:lnTo>
                  <a:pt x="797" y="624"/>
                </a:lnTo>
                <a:lnTo>
                  <a:pt x="811" y="607"/>
                </a:lnTo>
                <a:lnTo>
                  <a:pt x="824" y="590"/>
                </a:lnTo>
                <a:lnTo>
                  <a:pt x="836" y="571"/>
                </a:lnTo>
                <a:lnTo>
                  <a:pt x="846" y="553"/>
                </a:lnTo>
                <a:lnTo>
                  <a:pt x="855" y="533"/>
                </a:lnTo>
                <a:lnTo>
                  <a:pt x="863" y="513"/>
                </a:lnTo>
                <a:lnTo>
                  <a:pt x="869" y="492"/>
                </a:lnTo>
                <a:lnTo>
                  <a:pt x="875" y="471"/>
                </a:lnTo>
                <a:lnTo>
                  <a:pt x="879" y="449"/>
                </a:lnTo>
                <a:lnTo>
                  <a:pt x="881" y="427"/>
                </a:lnTo>
                <a:lnTo>
                  <a:pt x="881" y="404"/>
                </a:lnTo>
                <a:lnTo>
                  <a:pt x="881" y="404"/>
                </a:lnTo>
                <a:lnTo>
                  <a:pt x="881" y="388"/>
                </a:lnTo>
                <a:lnTo>
                  <a:pt x="880" y="371"/>
                </a:lnTo>
                <a:lnTo>
                  <a:pt x="878" y="355"/>
                </a:lnTo>
                <a:lnTo>
                  <a:pt x="875" y="339"/>
                </a:lnTo>
                <a:lnTo>
                  <a:pt x="871" y="323"/>
                </a:lnTo>
                <a:lnTo>
                  <a:pt x="867" y="307"/>
                </a:lnTo>
                <a:lnTo>
                  <a:pt x="862" y="292"/>
                </a:lnTo>
                <a:lnTo>
                  <a:pt x="856" y="277"/>
                </a:lnTo>
                <a:lnTo>
                  <a:pt x="849" y="263"/>
                </a:lnTo>
                <a:lnTo>
                  <a:pt x="842" y="249"/>
                </a:lnTo>
                <a:lnTo>
                  <a:pt x="834" y="235"/>
                </a:lnTo>
                <a:lnTo>
                  <a:pt x="826" y="222"/>
                </a:lnTo>
                <a:lnTo>
                  <a:pt x="816" y="209"/>
                </a:lnTo>
                <a:lnTo>
                  <a:pt x="807" y="196"/>
                </a:lnTo>
                <a:lnTo>
                  <a:pt x="797" y="184"/>
                </a:lnTo>
                <a:lnTo>
                  <a:pt x="785" y="174"/>
                </a:lnTo>
                <a:lnTo>
                  <a:pt x="774" y="163"/>
                </a:lnTo>
                <a:lnTo>
                  <a:pt x="762" y="152"/>
                </a:lnTo>
                <a:lnTo>
                  <a:pt x="749" y="142"/>
                </a:lnTo>
                <a:lnTo>
                  <a:pt x="738" y="134"/>
                </a:lnTo>
                <a:lnTo>
                  <a:pt x="724" y="125"/>
                </a:lnTo>
                <a:lnTo>
                  <a:pt x="711" y="118"/>
                </a:lnTo>
                <a:lnTo>
                  <a:pt x="697" y="110"/>
                </a:lnTo>
                <a:lnTo>
                  <a:pt x="682" y="104"/>
                </a:lnTo>
                <a:lnTo>
                  <a:pt x="666" y="97"/>
                </a:lnTo>
                <a:lnTo>
                  <a:pt x="651" y="93"/>
                </a:lnTo>
                <a:lnTo>
                  <a:pt x="636" y="88"/>
                </a:lnTo>
                <a:lnTo>
                  <a:pt x="620" y="84"/>
                </a:lnTo>
                <a:lnTo>
                  <a:pt x="604" y="82"/>
                </a:lnTo>
                <a:lnTo>
                  <a:pt x="588" y="80"/>
                </a:lnTo>
                <a:lnTo>
                  <a:pt x="572" y="78"/>
                </a:lnTo>
                <a:lnTo>
                  <a:pt x="554" y="78"/>
                </a:lnTo>
                <a:lnTo>
                  <a:pt x="554" y="78"/>
                </a:lnTo>
                <a:lnTo>
                  <a:pt x="537" y="78"/>
                </a:lnTo>
                <a:lnTo>
                  <a:pt x="521" y="80"/>
                </a:lnTo>
                <a:lnTo>
                  <a:pt x="505" y="82"/>
                </a:lnTo>
                <a:lnTo>
                  <a:pt x="489" y="84"/>
                </a:lnTo>
                <a:lnTo>
                  <a:pt x="472" y="88"/>
                </a:lnTo>
                <a:lnTo>
                  <a:pt x="457" y="93"/>
                </a:lnTo>
                <a:lnTo>
                  <a:pt x="442" y="97"/>
                </a:lnTo>
                <a:lnTo>
                  <a:pt x="427" y="104"/>
                </a:lnTo>
                <a:lnTo>
                  <a:pt x="412" y="110"/>
                </a:lnTo>
                <a:lnTo>
                  <a:pt x="398" y="118"/>
                </a:lnTo>
                <a:lnTo>
                  <a:pt x="385" y="125"/>
                </a:lnTo>
                <a:lnTo>
                  <a:pt x="371" y="134"/>
                </a:lnTo>
                <a:lnTo>
                  <a:pt x="359" y="142"/>
                </a:lnTo>
                <a:lnTo>
                  <a:pt x="346" y="152"/>
                </a:lnTo>
                <a:lnTo>
                  <a:pt x="334" y="163"/>
                </a:lnTo>
                <a:lnTo>
                  <a:pt x="324" y="174"/>
                </a:lnTo>
                <a:lnTo>
                  <a:pt x="312" y="184"/>
                </a:lnTo>
                <a:lnTo>
                  <a:pt x="302" y="196"/>
                </a:lnTo>
                <a:lnTo>
                  <a:pt x="292" y="209"/>
                </a:lnTo>
                <a:lnTo>
                  <a:pt x="283" y="222"/>
                </a:lnTo>
                <a:lnTo>
                  <a:pt x="275" y="235"/>
                </a:lnTo>
                <a:lnTo>
                  <a:pt x="266" y="249"/>
                </a:lnTo>
                <a:lnTo>
                  <a:pt x="260" y="263"/>
                </a:lnTo>
                <a:lnTo>
                  <a:pt x="252" y="277"/>
                </a:lnTo>
                <a:lnTo>
                  <a:pt x="247" y="292"/>
                </a:lnTo>
                <a:lnTo>
                  <a:pt x="242" y="307"/>
                </a:lnTo>
                <a:lnTo>
                  <a:pt x="237" y="323"/>
                </a:lnTo>
                <a:lnTo>
                  <a:pt x="234" y="339"/>
                </a:lnTo>
                <a:lnTo>
                  <a:pt x="231" y="355"/>
                </a:lnTo>
                <a:lnTo>
                  <a:pt x="229" y="371"/>
                </a:lnTo>
                <a:lnTo>
                  <a:pt x="228" y="388"/>
                </a:lnTo>
                <a:lnTo>
                  <a:pt x="228" y="404"/>
                </a:lnTo>
                <a:lnTo>
                  <a:pt x="228" y="404"/>
                </a:lnTo>
                <a:lnTo>
                  <a:pt x="228" y="427"/>
                </a:lnTo>
                <a:lnTo>
                  <a:pt x="230" y="449"/>
                </a:lnTo>
                <a:lnTo>
                  <a:pt x="234" y="471"/>
                </a:lnTo>
                <a:lnTo>
                  <a:pt x="240" y="492"/>
                </a:lnTo>
                <a:lnTo>
                  <a:pt x="246" y="513"/>
                </a:lnTo>
                <a:lnTo>
                  <a:pt x="254" y="533"/>
                </a:lnTo>
                <a:lnTo>
                  <a:pt x="262" y="553"/>
                </a:lnTo>
                <a:lnTo>
                  <a:pt x="273" y="571"/>
                </a:lnTo>
                <a:lnTo>
                  <a:pt x="285" y="590"/>
                </a:lnTo>
                <a:lnTo>
                  <a:pt x="298" y="607"/>
                </a:lnTo>
                <a:lnTo>
                  <a:pt x="312" y="624"/>
                </a:lnTo>
                <a:lnTo>
                  <a:pt x="327" y="639"/>
                </a:lnTo>
                <a:lnTo>
                  <a:pt x="343" y="654"/>
                </a:lnTo>
                <a:lnTo>
                  <a:pt x="360" y="668"/>
                </a:lnTo>
                <a:lnTo>
                  <a:pt x="379" y="680"/>
                </a:lnTo>
                <a:lnTo>
                  <a:pt x="397" y="692"/>
                </a:lnTo>
                <a:lnTo>
                  <a:pt x="397" y="692"/>
                </a:lnTo>
                <a:lnTo>
                  <a:pt x="409" y="700"/>
                </a:lnTo>
                <a:lnTo>
                  <a:pt x="420" y="708"/>
                </a:lnTo>
                <a:lnTo>
                  <a:pt x="428" y="718"/>
                </a:lnTo>
                <a:lnTo>
                  <a:pt x="435" y="729"/>
                </a:lnTo>
                <a:lnTo>
                  <a:pt x="441" y="741"/>
                </a:lnTo>
                <a:lnTo>
                  <a:pt x="445" y="754"/>
                </a:lnTo>
                <a:lnTo>
                  <a:pt x="449" y="767"/>
                </a:lnTo>
                <a:lnTo>
                  <a:pt x="451" y="781"/>
                </a:lnTo>
                <a:lnTo>
                  <a:pt x="451" y="781"/>
                </a:lnTo>
                <a:close/>
                <a:moveTo>
                  <a:pt x="631" y="1062"/>
                </a:moveTo>
                <a:lnTo>
                  <a:pt x="631" y="1062"/>
                </a:lnTo>
                <a:lnTo>
                  <a:pt x="628" y="1071"/>
                </a:lnTo>
                <a:lnTo>
                  <a:pt x="623" y="1079"/>
                </a:lnTo>
                <a:lnTo>
                  <a:pt x="618" y="1087"/>
                </a:lnTo>
                <a:lnTo>
                  <a:pt x="610" y="1093"/>
                </a:lnTo>
                <a:lnTo>
                  <a:pt x="603" y="1098"/>
                </a:lnTo>
                <a:lnTo>
                  <a:pt x="594" y="1102"/>
                </a:lnTo>
                <a:lnTo>
                  <a:pt x="586" y="1104"/>
                </a:lnTo>
                <a:lnTo>
                  <a:pt x="576" y="1105"/>
                </a:lnTo>
                <a:lnTo>
                  <a:pt x="533" y="1105"/>
                </a:lnTo>
                <a:lnTo>
                  <a:pt x="533" y="1105"/>
                </a:lnTo>
                <a:lnTo>
                  <a:pt x="523" y="1104"/>
                </a:lnTo>
                <a:lnTo>
                  <a:pt x="513" y="1102"/>
                </a:lnTo>
                <a:lnTo>
                  <a:pt x="506" y="1098"/>
                </a:lnTo>
                <a:lnTo>
                  <a:pt x="497" y="1093"/>
                </a:lnTo>
                <a:lnTo>
                  <a:pt x="491" y="1087"/>
                </a:lnTo>
                <a:lnTo>
                  <a:pt x="485" y="1079"/>
                </a:lnTo>
                <a:lnTo>
                  <a:pt x="481" y="1071"/>
                </a:lnTo>
                <a:lnTo>
                  <a:pt x="478" y="1062"/>
                </a:lnTo>
                <a:lnTo>
                  <a:pt x="456" y="1062"/>
                </a:lnTo>
                <a:lnTo>
                  <a:pt x="456" y="1062"/>
                </a:lnTo>
                <a:lnTo>
                  <a:pt x="448" y="1062"/>
                </a:lnTo>
                <a:lnTo>
                  <a:pt x="439" y="1060"/>
                </a:lnTo>
                <a:lnTo>
                  <a:pt x="431" y="1059"/>
                </a:lnTo>
                <a:lnTo>
                  <a:pt x="424" y="1055"/>
                </a:lnTo>
                <a:lnTo>
                  <a:pt x="416" y="1052"/>
                </a:lnTo>
                <a:lnTo>
                  <a:pt x="410" y="1048"/>
                </a:lnTo>
                <a:lnTo>
                  <a:pt x="403" y="1044"/>
                </a:lnTo>
                <a:lnTo>
                  <a:pt x="398" y="1038"/>
                </a:lnTo>
                <a:lnTo>
                  <a:pt x="393" y="1032"/>
                </a:lnTo>
                <a:lnTo>
                  <a:pt x="387" y="1025"/>
                </a:lnTo>
                <a:lnTo>
                  <a:pt x="383" y="1019"/>
                </a:lnTo>
                <a:lnTo>
                  <a:pt x="380" y="1012"/>
                </a:lnTo>
                <a:lnTo>
                  <a:pt x="378" y="1005"/>
                </a:lnTo>
                <a:lnTo>
                  <a:pt x="375" y="996"/>
                </a:lnTo>
                <a:lnTo>
                  <a:pt x="373" y="989"/>
                </a:lnTo>
                <a:lnTo>
                  <a:pt x="373" y="980"/>
                </a:lnTo>
                <a:lnTo>
                  <a:pt x="374" y="783"/>
                </a:lnTo>
                <a:lnTo>
                  <a:pt x="374" y="783"/>
                </a:lnTo>
                <a:lnTo>
                  <a:pt x="373" y="775"/>
                </a:lnTo>
                <a:lnTo>
                  <a:pt x="370" y="770"/>
                </a:lnTo>
                <a:lnTo>
                  <a:pt x="366" y="764"/>
                </a:lnTo>
                <a:lnTo>
                  <a:pt x="360" y="760"/>
                </a:lnTo>
                <a:lnTo>
                  <a:pt x="360" y="760"/>
                </a:lnTo>
                <a:lnTo>
                  <a:pt x="337" y="746"/>
                </a:lnTo>
                <a:lnTo>
                  <a:pt x="314" y="730"/>
                </a:lnTo>
                <a:lnTo>
                  <a:pt x="292" y="714"/>
                </a:lnTo>
                <a:lnTo>
                  <a:pt x="273" y="695"/>
                </a:lnTo>
                <a:lnTo>
                  <a:pt x="254" y="676"/>
                </a:lnTo>
                <a:lnTo>
                  <a:pt x="236" y="656"/>
                </a:lnTo>
                <a:lnTo>
                  <a:pt x="221" y="634"/>
                </a:lnTo>
                <a:lnTo>
                  <a:pt x="206" y="611"/>
                </a:lnTo>
                <a:lnTo>
                  <a:pt x="193" y="588"/>
                </a:lnTo>
                <a:lnTo>
                  <a:pt x="182" y="564"/>
                </a:lnTo>
                <a:lnTo>
                  <a:pt x="173" y="538"/>
                </a:lnTo>
                <a:lnTo>
                  <a:pt x="164" y="512"/>
                </a:lnTo>
                <a:lnTo>
                  <a:pt x="158" y="486"/>
                </a:lnTo>
                <a:lnTo>
                  <a:pt x="153" y="459"/>
                </a:lnTo>
                <a:lnTo>
                  <a:pt x="151" y="432"/>
                </a:lnTo>
                <a:lnTo>
                  <a:pt x="150" y="404"/>
                </a:lnTo>
                <a:lnTo>
                  <a:pt x="150" y="404"/>
                </a:lnTo>
                <a:lnTo>
                  <a:pt x="150" y="384"/>
                </a:lnTo>
                <a:lnTo>
                  <a:pt x="152" y="363"/>
                </a:lnTo>
                <a:lnTo>
                  <a:pt x="154" y="343"/>
                </a:lnTo>
                <a:lnTo>
                  <a:pt x="158" y="323"/>
                </a:lnTo>
                <a:lnTo>
                  <a:pt x="162" y="304"/>
                </a:lnTo>
                <a:lnTo>
                  <a:pt x="168" y="285"/>
                </a:lnTo>
                <a:lnTo>
                  <a:pt x="174" y="265"/>
                </a:lnTo>
                <a:lnTo>
                  <a:pt x="181" y="247"/>
                </a:lnTo>
                <a:lnTo>
                  <a:pt x="190" y="230"/>
                </a:lnTo>
                <a:lnTo>
                  <a:pt x="199" y="211"/>
                </a:lnTo>
                <a:lnTo>
                  <a:pt x="208" y="195"/>
                </a:lnTo>
                <a:lnTo>
                  <a:pt x="219" y="179"/>
                </a:lnTo>
                <a:lnTo>
                  <a:pt x="230" y="163"/>
                </a:lnTo>
                <a:lnTo>
                  <a:pt x="242" y="148"/>
                </a:lnTo>
                <a:lnTo>
                  <a:pt x="255" y="133"/>
                </a:lnTo>
                <a:lnTo>
                  <a:pt x="269" y="119"/>
                </a:lnTo>
                <a:lnTo>
                  <a:pt x="283" y="106"/>
                </a:lnTo>
                <a:lnTo>
                  <a:pt x="297" y="93"/>
                </a:lnTo>
                <a:lnTo>
                  <a:pt x="312" y="81"/>
                </a:lnTo>
                <a:lnTo>
                  <a:pt x="328" y="69"/>
                </a:lnTo>
                <a:lnTo>
                  <a:pt x="344" y="58"/>
                </a:lnTo>
                <a:lnTo>
                  <a:pt x="361" y="49"/>
                </a:lnTo>
                <a:lnTo>
                  <a:pt x="379" y="40"/>
                </a:lnTo>
                <a:lnTo>
                  <a:pt x="397" y="32"/>
                </a:lnTo>
                <a:lnTo>
                  <a:pt x="415" y="25"/>
                </a:lnTo>
                <a:lnTo>
                  <a:pt x="434" y="18"/>
                </a:lnTo>
                <a:lnTo>
                  <a:pt x="453" y="13"/>
                </a:lnTo>
                <a:lnTo>
                  <a:pt x="472" y="9"/>
                </a:lnTo>
                <a:lnTo>
                  <a:pt x="493" y="4"/>
                </a:lnTo>
                <a:lnTo>
                  <a:pt x="513" y="2"/>
                </a:lnTo>
                <a:lnTo>
                  <a:pt x="534" y="1"/>
                </a:lnTo>
                <a:lnTo>
                  <a:pt x="554" y="0"/>
                </a:lnTo>
                <a:lnTo>
                  <a:pt x="554" y="0"/>
                </a:lnTo>
                <a:lnTo>
                  <a:pt x="575" y="1"/>
                </a:lnTo>
                <a:lnTo>
                  <a:pt x="595" y="2"/>
                </a:lnTo>
                <a:lnTo>
                  <a:pt x="616" y="4"/>
                </a:lnTo>
                <a:lnTo>
                  <a:pt x="636" y="9"/>
                </a:lnTo>
                <a:lnTo>
                  <a:pt x="656" y="13"/>
                </a:lnTo>
                <a:lnTo>
                  <a:pt x="675" y="18"/>
                </a:lnTo>
                <a:lnTo>
                  <a:pt x="693" y="25"/>
                </a:lnTo>
                <a:lnTo>
                  <a:pt x="712" y="32"/>
                </a:lnTo>
                <a:lnTo>
                  <a:pt x="730" y="40"/>
                </a:lnTo>
                <a:lnTo>
                  <a:pt x="747" y="49"/>
                </a:lnTo>
                <a:lnTo>
                  <a:pt x="765" y="58"/>
                </a:lnTo>
                <a:lnTo>
                  <a:pt x="781" y="69"/>
                </a:lnTo>
                <a:lnTo>
                  <a:pt x="797" y="81"/>
                </a:lnTo>
                <a:lnTo>
                  <a:pt x="812" y="93"/>
                </a:lnTo>
                <a:lnTo>
                  <a:pt x="826" y="106"/>
                </a:lnTo>
                <a:lnTo>
                  <a:pt x="840" y="119"/>
                </a:lnTo>
                <a:lnTo>
                  <a:pt x="854" y="133"/>
                </a:lnTo>
                <a:lnTo>
                  <a:pt x="867" y="148"/>
                </a:lnTo>
                <a:lnTo>
                  <a:pt x="879" y="163"/>
                </a:lnTo>
                <a:lnTo>
                  <a:pt x="890" y="179"/>
                </a:lnTo>
                <a:lnTo>
                  <a:pt x="900" y="195"/>
                </a:lnTo>
                <a:lnTo>
                  <a:pt x="910" y="211"/>
                </a:lnTo>
                <a:lnTo>
                  <a:pt x="919" y="230"/>
                </a:lnTo>
                <a:lnTo>
                  <a:pt x="927" y="247"/>
                </a:lnTo>
                <a:lnTo>
                  <a:pt x="935" y="265"/>
                </a:lnTo>
                <a:lnTo>
                  <a:pt x="940" y="285"/>
                </a:lnTo>
                <a:lnTo>
                  <a:pt x="947" y="304"/>
                </a:lnTo>
                <a:lnTo>
                  <a:pt x="951" y="323"/>
                </a:lnTo>
                <a:lnTo>
                  <a:pt x="954" y="343"/>
                </a:lnTo>
                <a:lnTo>
                  <a:pt x="956" y="363"/>
                </a:lnTo>
                <a:lnTo>
                  <a:pt x="959" y="384"/>
                </a:lnTo>
                <a:lnTo>
                  <a:pt x="959" y="404"/>
                </a:lnTo>
                <a:lnTo>
                  <a:pt x="959" y="404"/>
                </a:lnTo>
                <a:lnTo>
                  <a:pt x="958" y="432"/>
                </a:lnTo>
                <a:lnTo>
                  <a:pt x="955" y="459"/>
                </a:lnTo>
                <a:lnTo>
                  <a:pt x="951" y="486"/>
                </a:lnTo>
                <a:lnTo>
                  <a:pt x="945" y="512"/>
                </a:lnTo>
                <a:lnTo>
                  <a:pt x="936" y="538"/>
                </a:lnTo>
                <a:lnTo>
                  <a:pt x="926" y="564"/>
                </a:lnTo>
                <a:lnTo>
                  <a:pt x="915" y="588"/>
                </a:lnTo>
                <a:lnTo>
                  <a:pt x="903" y="611"/>
                </a:lnTo>
                <a:lnTo>
                  <a:pt x="887" y="634"/>
                </a:lnTo>
                <a:lnTo>
                  <a:pt x="872" y="656"/>
                </a:lnTo>
                <a:lnTo>
                  <a:pt x="855" y="676"/>
                </a:lnTo>
                <a:lnTo>
                  <a:pt x="836" y="695"/>
                </a:lnTo>
                <a:lnTo>
                  <a:pt x="816" y="714"/>
                </a:lnTo>
                <a:lnTo>
                  <a:pt x="795" y="730"/>
                </a:lnTo>
                <a:lnTo>
                  <a:pt x="772" y="746"/>
                </a:lnTo>
                <a:lnTo>
                  <a:pt x="748" y="760"/>
                </a:lnTo>
                <a:lnTo>
                  <a:pt x="748" y="760"/>
                </a:lnTo>
                <a:lnTo>
                  <a:pt x="743" y="764"/>
                </a:lnTo>
                <a:lnTo>
                  <a:pt x="739" y="770"/>
                </a:lnTo>
                <a:lnTo>
                  <a:pt x="735" y="775"/>
                </a:lnTo>
                <a:lnTo>
                  <a:pt x="735" y="783"/>
                </a:lnTo>
                <a:lnTo>
                  <a:pt x="735" y="980"/>
                </a:lnTo>
                <a:lnTo>
                  <a:pt x="735" y="980"/>
                </a:lnTo>
                <a:lnTo>
                  <a:pt x="735" y="989"/>
                </a:lnTo>
                <a:lnTo>
                  <a:pt x="733" y="996"/>
                </a:lnTo>
                <a:lnTo>
                  <a:pt x="732" y="1005"/>
                </a:lnTo>
                <a:lnTo>
                  <a:pt x="729" y="1012"/>
                </a:lnTo>
                <a:lnTo>
                  <a:pt x="726" y="1019"/>
                </a:lnTo>
                <a:lnTo>
                  <a:pt x="721" y="1025"/>
                </a:lnTo>
                <a:lnTo>
                  <a:pt x="716" y="1032"/>
                </a:lnTo>
                <a:lnTo>
                  <a:pt x="711" y="1038"/>
                </a:lnTo>
                <a:lnTo>
                  <a:pt x="705" y="1044"/>
                </a:lnTo>
                <a:lnTo>
                  <a:pt x="699" y="1048"/>
                </a:lnTo>
                <a:lnTo>
                  <a:pt x="692" y="1052"/>
                </a:lnTo>
                <a:lnTo>
                  <a:pt x="685" y="1055"/>
                </a:lnTo>
                <a:lnTo>
                  <a:pt x="677" y="1059"/>
                </a:lnTo>
                <a:lnTo>
                  <a:pt x="670" y="1060"/>
                </a:lnTo>
                <a:lnTo>
                  <a:pt x="661" y="1062"/>
                </a:lnTo>
                <a:lnTo>
                  <a:pt x="652" y="1062"/>
                </a:lnTo>
                <a:lnTo>
                  <a:pt x="631" y="1062"/>
                </a:lnTo>
                <a:lnTo>
                  <a:pt x="631" y="1062"/>
                </a:lnTo>
                <a:close/>
                <a:moveTo>
                  <a:pt x="949" y="659"/>
                </a:moveTo>
                <a:lnTo>
                  <a:pt x="949" y="659"/>
                </a:lnTo>
                <a:lnTo>
                  <a:pt x="945" y="656"/>
                </a:lnTo>
                <a:lnTo>
                  <a:pt x="941" y="651"/>
                </a:lnTo>
                <a:lnTo>
                  <a:pt x="939" y="648"/>
                </a:lnTo>
                <a:lnTo>
                  <a:pt x="937" y="643"/>
                </a:lnTo>
                <a:lnTo>
                  <a:pt x="936" y="638"/>
                </a:lnTo>
                <a:lnTo>
                  <a:pt x="936" y="633"/>
                </a:lnTo>
                <a:lnTo>
                  <a:pt x="937" y="627"/>
                </a:lnTo>
                <a:lnTo>
                  <a:pt x="939" y="623"/>
                </a:lnTo>
                <a:lnTo>
                  <a:pt x="939" y="623"/>
                </a:lnTo>
                <a:lnTo>
                  <a:pt x="942" y="619"/>
                </a:lnTo>
                <a:lnTo>
                  <a:pt x="947" y="616"/>
                </a:lnTo>
                <a:lnTo>
                  <a:pt x="951" y="613"/>
                </a:lnTo>
                <a:lnTo>
                  <a:pt x="955" y="611"/>
                </a:lnTo>
                <a:lnTo>
                  <a:pt x="961" y="610"/>
                </a:lnTo>
                <a:lnTo>
                  <a:pt x="965" y="610"/>
                </a:lnTo>
                <a:lnTo>
                  <a:pt x="970" y="611"/>
                </a:lnTo>
                <a:lnTo>
                  <a:pt x="975" y="613"/>
                </a:lnTo>
                <a:lnTo>
                  <a:pt x="1024" y="643"/>
                </a:lnTo>
                <a:lnTo>
                  <a:pt x="1024" y="643"/>
                </a:lnTo>
                <a:lnTo>
                  <a:pt x="1029" y="646"/>
                </a:lnTo>
                <a:lnTo>
                  <a:pt x="1033" y="649"/>
                </a:lnTo>
                <a:lnTo>
                  <a:pt x="1035" y="653"/>
                </a:lnTo>
                <a:lnTo>
                  <a:pt x="1037" y="659"/>
                </a:lnTo>
                <a:lnTo>
                  <a:pt x="1037" y="663"/>
                </a:lnTo>
                <a:lnTo>
                  <a:pt x="1037" y="668"/>
                </a:lnTo>
                <a:lnTo>
                  <a:pt x="1036" y="673"/>
                </a:lnTo>
                <a:lnTo>
                  <a:pt x="1034" y="678"/>
                </a:lnTo>
                <a:lnTo>
                  <a:pt x="1034" y="678"/>
                </a:lnTo>
                <a:lnTo>
                  <a:pt x="1031" y="682"/>
                </a:lnTo>
                <a:lnTo>
                  <a:pt x="1028" y="686"/>
                </a:lnTo>
                <a:lnTo>
                  <a:pt x="1023" y="688"/>
                </a:lnTo>
                <a:lnTo>
                  <a:pt x="1019" y="690"/>
                </a:lnTo>
                <a:lnTo>
                  <a:pt x="1014" y="691"/>
                </a:lnTo>
                <a:lnTo>
                  <a:pt x="1008" y="691"/>
                </a:lnTo>
                <a:lnTo>
                  <a:pt x="1004" y="690"/>
                </a:lnTo>
                <a:lnTo>
                  <a:pt x="999" y="688"/>
                </a:lnTo>
                <a:lnTo>
                  <a:pt x="949" y="659"/>
                </a:lnTo>
                <a:lnTo>
                  <a:pt x="949" y="659"/>
                </a:lnTo>
                <a:close/>
                <a:moveTo>
                  <a:pt x="975" y="188"/>
                </a:moveTo>
                <a:lnTo>
                  <a:pt x="975" y="188"/>
                </a:lnTo>
                <a:lnTo>
                  <a:pt x="970" y="190"/>
                </a:lnTo>
                <a:lnTo>
                  <a:pt x="965" y="191"/>
                </a:lnTo>
                <a:lnTo>
                  <a:pt x="961" y="191"/>
                </a:lnTo>
                <a:lnTo>
                  <a:pt x="955" y="191"/>
                </a:lnTo>
                <a:lnTo>
                  <a:pt x="951" y="189"/>
                </a:lnTo>
                <a:lnTo>
                  <a:pt x="947" y="187"/>
                </a:lnTo>
                <a:lnTo>
                  <a:pt x="942" y="182"/>
                </a:lnTo>
                <a:lnTo>
                  <a:pt x="939" y="178"/>
                </a:lnTo>
                <a:lnTo>
                  <a:pt x="939" y="178"/>
                </a:lnTo>
                <a:lnTo>
                  <a:pt x="937" y="174"/>
                </a:lnTo>
                <a:lnTo>
                  <a:pt x="936" y="168"/>
                </a:lnTo>
                <a:lnTo>
                  <a:pt x="936" y="164"/>
                </a:lnTo>
                <a:lnTo>
                  <a:pt x="937" y="159"/>
                </a:lnTo>
                <a:lnTo>
                  <a:pt x="939" y="154"/>
                </a:lnTo>
                <a:lnTo>
                  <a:pt x="941" y="150"/>
                </a:lnTo>
                <a:lnTo>
                  <a:pt x="945" y="147"/>
                </a:lnTo>
                <a:lnTo>
                  <a:pt x="949" y="143"/>
                </a:lnTo>
                <a:lnTo>
                  <a:pt x="999" y="114"/>
                </a:lnTo>
                <a:lnTo>
                  <a:pt x="999" y="114"/>
                </a:lnTo>
                <a:lnTo>
                  <a:pt x="1004" y="112"/>
                </a:lnTo>
                <a:lnTo>
                  <a:pt x="1008" y="111"/>
                </a:lnTo>
                <a:lnTo>
                  <a:pt x="1014" y="111"/>
                </a:lnTo>
                <a:lnTo>
                  <a:pt x="1019" y="112"/>
                </a:lnTo>
                <a:lnTo>
                  <a:pt x="1023" y="113"/>
                </a:lnTo>
                <a:lnTo>
                  <a:pt x="1028" y="116"/>
                </a:lnTo>
                <a:lnTo>
                  <a:pt x="1031" y="120"/>
                </a:lnTo>
                <a:lnTo>
                  <a:pt x="1034" y="124"/>
                </a:lnTo>
                <a:lnTo>
                  <a:pt x="1034" y="124"/>
                </a:lnTo>
                <a:lnTo>
                  <a:pt x="1036" y="128"/>
                </a:lnTo>
                <a:lnTo>
                  <a:pt x="1037" y="134"/>
                </a:lnTo>
                <a:lnTo>
                  <a:pt x="1037" y="138"/>
                </a:lnTo>
                <a:lnTo>
                  <a:pt x="1037" y="143"/>
                </a:lnTo>
                <a:lnTo>
                  <a:pt x="1035" y="148"/>
                </a:lnTo>
                <a:lnTo>
                  <a:pt x="1033" y="152"/>
                </a:lnTo>
                <a:lnTo>
                  <a:pt x="1029" y="156"/>
                </a:lnTo>
                <a:lnTo>
                  <a:pt x="1024" y="159"/>
                </a:lnTo>
                <a:lnTo>
                  <a:pt x="975" y="188"/>
                </a:lnTo>
                <a:lnTo>
                  <a:pt x="975" y="188"/>
                </a:lnTo>
                <a:close/>
                <a:moveTo>
                  <a:pt x="1025" y="427"/>
                </a:moveTo>
                <a:lnTo>
                  <a:pt x="1025" y="427"/>
                </a:lnTo>
                <a:lnTo>
                  <a:pt x="1020" y="426"/>
                </a:lnTo>
                <a:lnTo>
                  <a:pt x="1015" y="425"/>
                </a:lnTo>
                <a:lnTo>
                  <a:pt x="1010" y="423"/>
                </a:lnTo>
                <a:lnTo>
                  <a:pt x="1007" y="419"/>
                </a:lnTo>
                <a:lnTo>
                  <a:pt x="1004" y="415"/>
                </a:lnTo>
                <a:lnTo>
                  <a:pt x="1002" y="411"/>
                </a:lnTo>
                <a:lnTo>
                  <a:pt x="1000" y="406"/>
                </a:lnTo>
                <a:lnTo>
                  <a:pt x="1000" y="401"/>
                </a:lnTo>
                <a:lnTo>
                  <a:pt x="1000" y="401"/>
                </a:lnTo>
                <a:lnTo>
                  <a:pt x="1000" y="396"/>
                </a:lnTo>
                <a:lnTo>
                  <a:pt x="1002" y="390"/>
                </a:lnTo>
                <a:lnTo>
                  <a:pt x="1004" y="386"/>
                </a:lnTo>
                <a:lnTo>
                  <a:pt x="1007" y="383"/>
                </a:lnTo>
                <a:lnTo>
                  <a:pt x="1010" y="380"/>
                </a:lnTo>
                <a:lnTo>
                  <a:pt x="1015" y="377"/>
                </a:lnTo>
                <a:lnTo>
                  <a:pt x="1020" y="375"/>
                </a:lnTo>
                <a:lnTo>
                  <a:pt x="1025" y="375"/>
                </a:lnTo>
                <a:lnTo>
                  <a:pt x="1083" y="375"/>
                </a:lnTo>
                <a:lnTo>
                  <a:pt x="1083" y="375"/>
                </a:lnTo>
                <a:lnTo>
                  <a:pt x="1088" y="375"/>
                </a:lnTo>
                <a:lnTo>
                  <a:pt x="1092" y="377"/>
                </a:lnTo>
                <a:lnTo>
                  <a:pt x="1097" y="380"/>
                </a:lnTo>
                <a:lnTo>
                  <a:pt x="1101" y="383"/>
                </a:lnTo>
                <a:lnTo>
                  <a:pt x="1104" y="386"/>
                </a:lnTo>
                <a:lnTo>
                  <a:pt x="1106" y="390"/>
                </a:lnTo>
                <a:lnTo>
                  <a:pt x="1108" y="396"/>
                </a:lnTo>
                <a:lnTo>
                  <a:pt x="1108" y="401"/>
                </a:lnTo>
                <a:lnTo>
                  <a:pt x="1108" y="401"/>
                </a:lnTo>
                <a:lnTo>
                  <a:pt x="1108" y="406"/>
                </a:lnTo>
                <a:lnTo>
                  <a:pt x="1106" y="411"/>
                </a:lnTo>
                <a:lnTo>
                  <a:pt x="1104" y="415"/>
                </a:lnTo>
                <a:lnTo>
                  <a:pt x="1101" y="419"/>
                </a:lnTo>
                <a:lnTo>
                  <a:pt x="1097" y="423"/>
                </a:lnTo>
                <a:lnTo>
                  <a:pt x="1092" y="425"/>
                </a:lnTo>
                <a:lnTo>
                  <a:pt x="1088" y="426"/>
                </a:lnTo>
                <a:lnTo>
                  <a:pt x="1083" y="427"/>
                </a:lnTo>
                <a:lnTo>
                  <a:pt x="1025" y="427"/>
                </a:lnTo>
                <a:lnTo>
                  <a:pt x="1025" y="427"/>
                </a:lnTo>
                <a:close/>
                <a:moveTo>
                  <a:pt x="160" y="143"/>
                </a:moveTo>
                <a:lnTo>
                  <a:pt x="160" y="143"/>
                </a:lnTo>
                <a:lnTo>
                  <a:pt x="164" y="147"/>
                </a:lnTo>
                <a:lnTo>
                  <a:pt x="167" y="150"/>
                </a:lnTo>
                <a:lnTo>
                  <a:pt x="169" y="154"/>
                </a:lnTo>
                <a:lnTo>
                  <a:pt x="172" y="159"/>
                </a:lnTo>
                <a:lnTo>
                  <a:pt x="173" y="164"/>
                </a:lnTo>
                <a:lnTo>
                  <a:pt x="173" y="168"/>
                </a:lnTo>
                <a:lnTo>
                  <a:pt x="172" y="174"/>
                </a:lnTo>
                <a:lnTo>
                  <a:pt x="169" y="178"/>
                </a:lnTo>
                <a:lnTo>
                  <a:pt x="169" y="178"/>
                </a:lnTo>
                <a:lnTo>
                  <a:pt x="166" y="182"/>
                </a:lnTo>
                <a:lnTo>
                  <a:pt x="162" y="187"/>
                </a:lnTo>
                <a:lnTo>
                  <a:pt x="158" y="189"/>
                </a:lnTo>
                <a:lnTo>
                  <a:pt x="153" y="191"/>
                </a:lnTo>
                <a:lnTo>
                  <a:pt x="148" y="191"/>
                </a:lnTo>
                <a:lnTo>
                  <a:pt x="144" y="191"/>
                </a:lnTo>
                <a:lnTo>
                  <a:pt x="138" y="190"/>
                </a:lnTo>
                <a:lnTo>
                  <a:pt x="134" y="188"/>
                </a:lnTo>
                <a:lnTo>
                  <a:pt x="84" y="159"/>
                </a:lnTo>
                <a:lnTo>
                  <a:pt x="84" y="159"/>
                </a:lnTo>
                <a:lnTo>
                  <a:pt x="80" y="156"/>
                </a:lnTo>
                <a:lnTo>
                  <a:pt x="76" y="152"/>
                </a:lnTo>
                <a:lnTo>
                  <a:pt x="74" y="148"/>
                </a:lnTo>
                <a:lnTo>
                  <a:pt x="71" y="143"/>
                </a:lnTo>
                <a:lnTo>
                  <a:pt x="71" y="138"/>
                </a:lnTo>
                <a:lnTo>
                  <a:pt x="71" y="134"/>
                </a:lnTo>
                <a:lnTo>
                  <a:pt x="72" y="128"/>
                </a:lnTo>
                <a:lnTo>
                  <a:pt x="75" y="124"/>
                </a:lnTo>
                <a:lnTo>
                  <a:pt x="75" y="124"/>
                </a:lnTo>
                <a:lnTo>
                  <a:pt x="78" y="120"/>
                </a:lnTo>
                <a:lnTo>
                  <a:pt x="81" y="116"/>
                </a:lnTo>
                <a:lnTo>
                  <a:pt x="85" y="113"/>
                </a:lnTo>
                <a:lnTo>
                  <a:pt x="90" y="112"/>
                </a:lnTo>
                <a:lnTo>
                  <a:pt x="95" y="111"/>
                </a:lnTo>
                <a:lnTo>
                  <a:pt x="100" y="111"/>
                </a:lnTo>
                <a:lnTo>
                  <a:pt x="105" y="112"/>
                </a:lnTo>
                <a:lnTo>
                  <a:pt x="110" y="114"/>
                </a:lnTo>
                <a:lnTo>
                  <a:pt x="160" y="143"/>
                </a:lnTo>
                <a:lnTo>
                  <a:pt x="160" y="143"/>
                </a:lnTo>
                <a:close/>
                <a:moveTo>
                  <a:pt x="134" y="613"/>
                </a:moveTo>
                <a:lnTo>
                  <a:pt x="134" y="613"/>
                </a:lnTo>
                <a:lnTo>
                  <a:pt x="138" y="611"/>
                </a:lnTo>
                <a:lnTo>
                  <a:pt x="144" y="610"/>
                </a:lnTo>
                <a:lnTo>
                  <a:pt x="148" y="610"/>
                </a:lnTo>
                <a:lnTo>
                  <a:pt x="153" y="611"/>
                </a:lnTo>
                <a:lnTo>
                  <a:pt x="158" y="613"/>
                </a:lnTo>
                <a:lnTo>
                  <a:pt x="162" y="616"/>
                </a:lnTo>
                <a:lnTo>
                  <a:pt x="166" y="619"/>
                </a:lnTo>
                <a:lnTo>
                  <a:pt x="169" y="623"/>
                </a:lnTo>
                <a:lnTo>
                  <a:pt x="169" y="623"/>
                </a:lnTo>
                <a:lnTo>
                  <a:pt x="172" y="627"/>
                </a:lnTo>
                <a:lnTo>
                  <a:pt x="173" y="633"/>
                </a:lnTo>
                <a:lnTo>
                  <a:pt x="173" y="638"/>
                </a:lnTo>
                <a:lnTo>
                  <a:pt x="172" y="643"/>
                </a:lnTo>
                <a:lnTo>
                  <a:pt x="169" y="648"/>
                </a:lnTo>
                <a:lnTo>
                  <a:pt x="167" y="651"/>
                </a:lnTo>
                <a:lnTo>
                  <a:pt x="164" y="656"/>
                </a:lnTo>
                <a:lnTo>
                  <a:pt x="160" y="659"/>
                </a:lnTo>
                <a:lnTo>
                  <a:pt x="110" y="688"/>
                </a:lnTo>
                <a:lnTo>
                  <a:pt x="110" y="688"/>
                </a:lnTo>
                <a:lnTo>
                  <a:pt x="105" y="690"/>
                </a:lnTo>
                <a:lnTo>
                  <a:pt x="100" y="691"/>
                </a:lnTo>
                <a:lnTo>
                  <a:pt x="95" y="691"/>
                </a:lnTo>
                <a:lnTo>
                  <a:pt x="90" y="690"/>
                </a:lnTo>
                <a:lnTo>
                  <a:pt x="85" y="688"/>
                </a:lnTo>
                <a:lnTo>
                  <a:pt x="81" y="686"/>
                </a:lnTo>
                <a:lnTo>
                  <a:pt x="78" y="682"/>
                </a:lnTo>
                <a:lnTo>
                  <a:pt x="75" y="678"/>
                </a:lnTo>
                <a:lnTo>
                  <a:pt x="75" y="678"/>
                </a:lnTo>
                <a:lnTo>
                  <a:pt x="72" y="673"/>
                </a:lnTo>
                <a:lnTo>
                  <a:pt x="71" y="668"/>
                </a:lnTo>
                <a:lnTo>
                  <a:pt x="71" y="663"/>
                </a:lnTo>
                <a:lnTo>
                  <a:pt x="71" y="659"/>
                </a:lnTo>
                <a:lnTo>
                  <a:pt x="74" y="653"/>
                </a:lnTo>
                <a:lnTo>
                  <a:pt x="76" y="649"/>
                </a:lnTo>
                <a:lnTo>
                  <a:pt x="80" y="646"/>
                </a:lnTo>
                <a:lnTo>
                  <a:pt x="84" y="643"/>
                </a:lnTo>
                <a:lnTo>
                  <a:pt x="134" y="613"/>
                </a:lnTo>
                <a:lnTo>
                  <a:pt x="134" y="613"/>
                </a:lnTo>
                <a:close/>
                <a:moveTo>
                  <a:pt x="83" y="375"/>
                </a:moveTo>
                <a:lnTo>
                  <a:pt x="83" y="375"/>
                </a:lnTo>
                <a:lnTo>
                  <a:pt x="89" y="375"/>
                </a:lnTo>
                <a:lnTo>
                  <a:pt x="94" y="377"/>
                </a:lnTo>
                <a:lnTo>
                  <a:pt x="98" y="380"/>
                </a:lnTo>
                <a:lnTo>
                  <a:pt x="102" y="383"/>
                </a:lnTo>
                <a:lnTo>
                  <a:pt x="105" y="386"/>
                </a:lnTo>
                <a:lnTo>
                  <a:pt x="107" y="390"/>
                </a:lnTo>
                <a:lnTo>
                  <a:pt x="109" y="396"/>
                </a:lnTo>
                <a:lnTo>
                  <a:pt x="109" y="401"/>
                </a:lnTo>
                <a:lnTo>
                  <a:pt x="109" y="401"/>
                </a:lnTo>
                <a:lnTo>
                  <a:pt x="109" y="406"/>
                </a:lnTo>
                <a:lnTo>
                  <a:pt x="107" y="411"/>
                </a:lnTo>
                <a:lnTo>
                  <a:pt x="105" y="415"/>
                </a:lnTo>
                <a:lnTo>
                  <a:pt x="102" y="419"/>
                </a:lnTo>
                <a:lnTo>
                  <a:pt x="98" y="423"/>
                </a:lnTo>
                <a:lnTo>
                  <a:pt x="94" y="425"/>
                </a:lnTo>
                <a:lnTo>
                  <a:pt x="89" y="426"/>
                </a:lnTo>
                <a:lnTo>
                  <a:pt x="83" y="427"/>
                </a:lnTo>
                <a:lnTo>
                  <a:pt x="26" y="427"/>
                </a:lnTo>
                <a:lnTo>
                  <a:pt x="26" y="427"/>
                </a:lnTo>
                <a:lnTo>
                  <a:pt x="21" y="426"/>
                </a:lnTo>
                <a:lnTo>
                  <a:pt x="16" y="425"/>
                </a:lnTo>
                <a:lnTo>
                  <a:pt x="12" y="423"/>
                </a:lnTo>
                <a:lnTo>
                  <a:pt x="8" y="419"/>
                </a:lnTo>
                <a:lnTo>
                  <a:pt x="5" y="415"/>
                </a:lnTo>
                <a:lnTo>
                  <a:pt x="2" y="411"/>
                </a:lnTo>
                <a:lnTo>
                  <a:pt x="0" y="406"/>
                </a:lnTo>
                <a:lnTo>
                  <a:pt x="0" y="401"/>
                </a:lnTo>
                <a:lnTo>
                  <a:pt x="0" y="401"/>
                </a:lnTo>
                <a:lnTo>
                  <a:pt x="0" y="396"/>
                </a:lnTo>
                <a:lnTo>
                  <a:pt x="2" y="390"/>
                </a:lnTo>
                <a:lnTo>
                  <a:pt x="5" y="386"/>
                </a:lnTo>
                <a:lnTo>
                  <a:pt x="8" y="383"/>
                </a:lnTo>
                <a:lnTo>
                  <a:pt x="12" y="380"/>
                </a:lnTo>
                <a:lnTo>
                  <a:pt x="16" y="377"/>
                </a:lnTo>
                <a:lnTo>
                  <a:pt x="21" y="375"/>
                </a:lnTo>
                <a:lnTo>
                  <a:pt x="26" y="375"/>
                </a:lnTo>
                <a:lnTo>
                  <a:pt x="83" y="375"/>
                </a:lnTo>
                <a:lnTo>
                  <a:pt x="83" y="375"/>
                </a:lnTo>
                <a:close/>
                <a:moveTo>
                  <a:pt x="359" y="286"/>
                </a:moveTo>
                <a:lnTo>
                  <a:pt x="359" y="286"/>
                </a:lnTo>
                <a:lnTo>
                  <a:pt x="359" y="280"/>
                </a:lnTo>
                <a:lnTo>
                  <a:pt x="359" y="276"/>
                </a:lnTo>
                <a:lnTo>
                  <a:pt x="360" y="271"/>
                </a:lnTo>
                <a:lnTo>
                  <a:pt x="361" y="266"/>
                </a:lnTo>
                <a:lnTo>
                  <a:pt x="365" y="262"/>
                </a:lnTo>
                <a:lnTo>
                  <a:pt x="368" y="259"/>
                </a:lnTo>
                <a:lnTo>
                  <a:pt x="372" y="256"/>
                </a:lnTo>
                <a:lnTo>
                  <a:pt x="378" y="253"/>
                </a:lnTo>
                <a:lnTo>
                  <a:pt x="378" y="253"/>
                </a:lnTo>
                <a:lnTo>
                  <a:pt x="383" y="253"/>
                </a:lnTo>
                <a:lnTo>
                  <a:pt x="387" y="253"/>
                </a:lnTo>
                <a:lnTo>
                  <a:pt x="393" y="254"/>
                </a:lnTo>
                <a:lnTo>
                  <a:pt x="397" y="256"/>
                </a:lnTo>
                <a:lnTo>
                  <a:pt x="401" y="259"/>
                </a:lnTo>
                <a:lnTo>
                  <a:pt x="404" y="262"/>
                </a:lnTo>
                <a:lnTo>
                  <a:pt x="408" y="266"/>
                </a:lnTo>
                <a:lnTo>
                  <a:pt x="409" y="272"/>
                </a:lnTo>
                <a:lnTo>
                  <a:pt x="424" y="322"/>
                </a:lnTo>
                <a:lnTo>
                  <a:pt x="424" y="322"/>
                </a:lnTo>
                <a:lnTo>
                  <a:pt x="451" y="313"/>
                </a:lnTo>
                <a:lnTo>
                  <a:pt x="479" y="306"/>
                </a:lnTo>
                <a:lnTo>
                  <a:pt x="479" y="306"/>
                </a:lnTo>
                <a:lnTo>
                  <a:pt x="480" y="305"/>
                </a:lnTo>
                <a:lnTo>
                  <a:pt x="480" y="305"/>
                </a:lnTo>
                <a:lnTo>
                  <a:pt x="504" y="301"/>
                </a:lnTo>
                <a:lnTo>
                  <a:pt x="528" y="299"/>
                </a:lnTo>
                <a:lnTo>
                  <a:pt x="528" y="260"/>
                </a:lnTo>
                <a:lnTo>
                  <a:pt x="528" y="260"/>
                </a:lnTo>
                <a:lnTo>
                  <a:pt x="528" y="254"/>
                </a:lnTo>
                <a:lnTo>
                  <a:pt x="531" y="249"/>
                </a:lnTo>
                <a:lnTo>
                  <a:pt x="533" y="245"/>
                </a:lnTo>
                <a:lnTo>
                  <a:pt x="536" y="242"/>
                </a:lnTo>
                <a:lnTo>
                  <a:pt x="540" y="238"/>
                </a:lnTo>
                <a:lnTo>
                  <a:pt x="545" y="236"/>
                </a:lnTo>
                <a:lnTo>
                  <a:pt x="549" y="234"/>
                </a:lnTo>
                <a:lnTo>
                  <a:pt x="554" y="234"/>
                </a:lnTo>
                <a:lnTo>
                  <a:pt x="554" y="234"/>
                </a:lnTo>
                <a:lnTo>
                  <a:pt x="560" y="234"/>
                </a:lnTo>
                <a:lnTo>
                  <a:pt x="564" y="236"/>
                </a:lnTo>
                <a:lnTo>
                  <a:pt x="568" y="238"/>
                </a:lnTo>
                <a:lnTo>
                  <a:pt x="573" y="242"/>
                </a:lnTo>
                <a:lnTo>
                  <a:pt x="576" y="245"/>
                </a:lnTo>
                <a:lnTo>
                  <a:pt x="578" y="249"/>
                </a:lnTo>
                <a:lnTo>
                  <a:pt x="579" y="254"/>
                </a:lnTo>
                <a:lnTo>
                  <a:pt x="580" y="260"/>
                </a:lnTo>
                <a:lnTo>
                  <a:pt x="580" y="299"/>
                </a:lnTo>
                <a:lnTo>
                  <a:pt x="580" y="299"/>
                </a:lnTo>
                <a:lnTo>
                  <a:pt x="605" y="301"/>
                </a:lnTo>
                <a:lnTo>
                  <a:pt x="630" y="306"/>
                </a:lnTo>
                <a:lnTo>
                  <a:pt x="630" y="306"/>
                </a:lnTo>
                <a:lnTo>
                  <a:pt x="630" y="306"/>
                </a:lnTo>
                <a:lnTo>
                  <a:pt x="630" y="306"/>
                </a:lnTo>
                <a:lnTo>
                  <a:pt x="658" y="313"/>
                </a:lnTo>
                <a:lnTo>
                  <a:pt x="685" y="322"/>
                </a:lnTo>
                <a:lnTo>
                  <a:pt x="700" y="272"/>
                </a:lnTo>
                <a:lnTo>
                  <a:pt x="700" y="272"/>
                </a:lnTo>
                <a:lnTo>
                  <a:pt x="701" y="266"/>
                </a:lnTo>
                <a:lnTo>
                  <a:pt x="704" y="262"/>
                </a:lnTo>
                <a:lnTo>
                  <a:pt x="707" y="259"/>
                </a:lnTo>
                <a:lnTo>
                  <a:pt x="712" y="256"/>
                </a:lnTo>
                <a:lnTo>
                  <a:pt x="716" y="254"/>
                </a:lnTo>
                <a:lnTo>
                  <a:pt x="721" y="253"/>
                </a:lnTo>
                <a:lnTo>
                  <a:pt x="726" y="253"/>
                </a:lnTo>
                <a:lnTo>
                  <a:pt x="731" y="253"/>
                </a:lnTo>
                <a:lnTo>
                  <a:pt x="731" y="253"/>
                </a:lnTo>
                <a:lnTo>
                  <a:pt x="737" y="256"/>
                </a:lnTo>
                <a:lnTo>
                  <a:pt x="741" y="259"/>
                </a:lnTo>
                <a:lnTo>
                  <a:pt x="744" y="262"/>
                </a:lnTo>
                <a:lnTo>
                  <a:pt x="746" y="266"/>
                </a:lnTo>
                <a:lnTo>
                  <a:pt x="748" y="271"/>
                </a:lnTo>
                <a:lnTo>
                  <a:pt x="749" y="276"/>
                </a:lnTo>
                <a:lnTo>
                  <a:pt x="749" y="280"/>
                </a:lnTo>
                <a:lnTo>
                  <a:pt x="748" y="286"/>
                </a:lnTo>
                <a:lnTo>
                  <a:pt x="655" y="610"/>
                </a:lnTo>
                <a:lnTo>
                  <a:pt x="655" y="610"/>
                </a:lnTo>
                <a:lnTo>
                  <a:pt x="652" y="616"/>
                </a:lnTo>
                <a:lnTo>
                  <a:pt x="649" y="620"/>
                </a:lnTo>
                <a:lnTo>
                  <a:pt x="646" y="623"/>
                </a:lnTo>
                <a:lnTo>
                  <a:pt x="642" y="626"/>
                </a:lnTo>
                <a:lnTo>
                  <a:pt x="637" y="627"/>
                </a:lnTo>
                <a:lnTo>
                  <a:pt x="632" y="629"/>
                </a:lnTo>
                <a:lnTo>
                  <a:pt x="628" y="630"/>
                </a:lnTo>
                <a:lnTo>
                  <a:pt x="622" y="629"/>
                </a:lnTo>
                <a:lnTo>
                  <a:pt x="622" y="629"/>
                </a:lnTo>
                <a:lnTo>
                  <a:pt x="617" y="626"/>
                </a:lnTo>
                <a:lnTo>
                  <a:pt x="613" y="623"/>
                </a:lnTo>
                <a:lnTo>
                  <a:pt x="609" y="620"/>
                </a:lnTo>
                <a:lnTo>
                  <a:pt x="607" y="616"/>
                </a:lnTo>
                <a:lnTo>
                  <a:pt x="605" y="611"/>
                </a:lnTo>
                <a:lnTo>
                  <a:pt x="604" y="607"/>
                </a:lnTo>
                <a:lnTo>
                  <a:pt x="604" y="602"/>
                </a:lnTo>
                <a:lnTo>
                  <a:pt x="605" y="596"/>
                </a:lnTo>
                <a:lnTo>
                  <a:pt x="670" y="372"/>
                </a:lnTo>
                <a:lnTo>
                  <a:pt x="670" y="372"/>
                </a:lnTo>
                <a:lnTo>
                  <a:pt x="645" y="363"/>
                </a:lnTo>
                <a:lnTo>
                  <a:pt x="619" y="356"/>
                </a:lnTo>
                <a:lnTo>
                  <a:pt x="619" y="356"/>
                </a:lnTo>
                <a:lnTo>
                  <a:pt x="619" y="356"/>
                </a:lnTo>
                <a:lnTo>
                  <a:pt x="600" y="353"/>
                </a:lnTo>
                <a:lnTo>
                  <a:pt x="580" y="350"/>
                </a:lnTo>
                <a:lnTo>
                  <a:pt x="580" y="414"/>
                </a:lnTo>
                <a:lnTo>
                  <a:pt x="580" y="414"/>
                </a:lnTo>
                <a:lnTo>
                  <a:pt x="579" y="418"/>
                </a:lnTo>
                <a:lnTo>
                  <a:pt x="578" y="424"/>
                </a:lnTo>
                <a:lnTo>
                  <a:pt x="576" y="428"/>
                </a:lnTo>
                <a:lnTo>
                  <a:pt x="573" y="431"/>
                </a:lnTo>
                <a:lnTo>
                  <a:pt x="568" y="434"/>
                </a:lnTo>
                <a:lnTo>
                  <a:pt x="564" y="438"/>
                </a:lnTo>
                <a:lnTo>
                  <a:pt x="560" y="439"/>
                </a:lnTo>
                <a:lnTo>
                  <a:pt x="554" y="440"/>
                </a:lnTo>
                <a:lnTo>
                  <a:pt x="554" y="440"/>
                </a:lnTo>
                <a:lnTo>
                  <a:pt x="549" y="439"/>
                </a:lnTo>
                <a:lnTo>
                  <a:pt x="545" y="438"/>
                </a:lnTo>
                <a:lnTo>
                  <a:pt x="540" y="434"/>
                </a:lnTo>
                <a:lnTo>
                  <a:pt x="536" y="431"/>
                </a:lnTo>
                <a:lnTo>
                  <a:pt x="533" y="428"/>
                </a:lnTo>
                <a:lnTo>
                  <a:pt x="531" y="424"/>
                </a:lnTo>
                <a:lnTo>
                  <a:pt x="528" y="418"/>
                </a:lnTo>
                <a:lnTo>
                  <a:pt x="528" y="414"/>
                </a:lnTo>
                <a:lnTo>
                  <a:pt x="528" y="350"/>
                </a:lnTo>
                <a:lnTo>
                  <a:pt x="528" y="350"/>
                </a:lnTo>
                <a:lnTo>
                  <a:pt x="509" y="353"/>
                </a:lnTo>
                <a:lnTo>
                  <a:pt x="491" y="356"/>
                </a:lnTo>
                <a:lnTo>
                  <a:pt x="491" y="356"/>
                </a:lnTo>
                <a:lnTo>
                  <a:pt x="490" y="356"/>
                </a:lnTo>
                <a:lnTo>
                  <a:pt x="490" y="356"/>
                </a:lnTo>
                <a:lnTo>
                  <a:pt x="464" y="363"/>
                </a:lnTo>
                <a:lnTo>
                  <a:pt x="439" y="372"/>
                </a:lnTo>
                <a:lnTo>
                  <a:pt x="504" y="596"/>
                </a:lnTo>
                <a:lnTo>
                  <a:pt x="504" y="596"/>
                </a:lnTo>
                <a:lnTo>
                  <a:pt x="505" y="602"/>
                </a:lnTo>
                <a:lnTo>
                  <a:pt x="505" y="607"/>
                </a:lnTo>
                <a:lnTo>
                  <a:pt x="504" y="611"/>
                </a:lnTo>
                <a:lnTo>
                  <a:pt x="502" y="616"/>
                </a:lnTo>
                <a:lnTo>
                  <a:pt x="499" y="620"/>
                </a:lnTo>
                <a:lnTo>
                  <a:pt x="495" y="623"/>
                </a:lnTo>
                <a:lnTo>
                  <a:pt x="492" y="626"/>
                </a:lnTo>
                <a:lnTo>
                  <a:pt x="486" y="629"/>
                </a:lnTo>
                <a:lnTo>
                  <a:pt x="486" y="629"/>
                </a:lnTo>
                <a:lnTo>
                  <a:pt x="481" y="630"/>
                </a:lnTo>
                <a:lnTo>
                  <a:pt x="477" y="629"/>
                </a:lnTo>
                <a:lnTo>
                  <a:pt x="471" y="627"/>
                </a:lnTo>
                <a:lnTo>
                  <a:pt x="467" y="626"/>
                </a:lnTo>
                <a:lnTo>
                  <a:pt x="463" y="623"/>
                </a:lnTo>
                <a:lnTo>
                  <a:pt x="459" y="620"/>
                </a:lnTo>
                <a:lnTo>
                  <a:pt x="456" y="616"/>
                </a:lnTo>
                <a:lnTo>
                  <a:pt x="454" y="610"/>
                </a:lnTo>
                <a:lnTo>
                  <a:pt x="359" y="286"/>
                </a:lnTo>
                <a:lnTo>
                  <a:pt x="359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PA_库_Freeform: Shape 21">
            <a:extLst>
              <a:ext uri="{FF2B5EF4-FFF2-40B4-BE49-F238E27FC236}">
                <a16:creationId xmlns:a16="http://schemas.microsoft.com/office/drawing/2014/main" id="{DA99A3CB-77C1-4573-99D6-62D2EE372229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459136" y="4139526"/>
            <a:ext cx="547015" cy="547015"/>
          </a:xfrm>
          <a:custGeom>
            <a:avLst/>
            <a:gdLst>
              <a:gd name="T0" fmla="*/ 1040 w 1104"/>
              <a:gd name="T1" fmla="*/ 3 h 1104"/>
              <a:gd name="T2" fmla="*/ 800 w 1104"/>
              <a:gd name="T3" fmla="*/ 51 h 1104"/>
              <a:gd name="T4" fmla="*/ 817 w 1104"/>
              <a:gd name="T5" fmla="*/ 333 h 1104"/>
              <a:gd name="T6" fmla="*/ 1001 w 1104"/>
              <a:gd name="T7" fmla="*/ 207 h 1104"/>
              <a:gd name="T8" fmla="*/ 1048 w 1104"/>
              <a:gd name="T9" fmla="*/ 372 h 1104"/>
              <a:gd name="T10" fmla="*/ 695 w 1104"/>
              <a:gd name="T11" fmla="*/ 383 h 1104"/>
              <a:gd name="T12" fmla="*/ 673 w 1104"/>
              <a:gd name="T13" fmla="*/ 372 h 1104"/>
              <a:gd name="T14" fmla="*/ 670 w 1104"/>
              <a:gd name="T15" fmla="*/ 20 h 1104"/>
              <a:gd name="T16" fmla="*/ 689 w 1104"/>
              <a:gd name="T17" fmla="*/ 1 h 1104"/>
              <a:gd name="T18" fmla="*/ 332 w 1104"/>
              <a:gd name="T19" fmla="*/ 1063 h 1104"/>
              <a:gd name="T20" fmla="*/ 288 w 1104"/>
              <a:gd name="T21" fmla="*/ 1102 h 1104"/>
              <a:gd name="T22" fmla="*/ 239 w 1104"/>
              <a:gd name="T23" fmla="*/ 1093 h 1104"/>
              <a:gd name="T24" fmla="*/ 219 w 1104"/>
              <a:gd name="T25" fmla="*/ 1081 h 1104"/>
              <a:gd name="T26" fmla="*/ 201 w 1104"/>
              <a:gd name="T27" fmla="*/ 1093 h 1104"/>
              <a:gd name="T28" fmla="*/ 151 w 1104"/>
              <a:gd name="T29" fmla="*/ 1102 h 1104"/>
              <a:gd name="T30" fmla="*/ 107 w 1104"/>
              <a:gd name="T31" fmla="*/ 1063 h 1104"/>
              <a:gd name="T32" fmla="*/ 61 w 1104"/>
              <a:gd name="T33" fmla="*/ 690 h 1104"/>
              <a:gd name="T34" fmla="*/ 20 w 1104"/>
              <a:gd name="T35" fmla="*/ 650 h 1104"/>
              <a:gd name="T36" fmla="*/ 2 w 1104"/>
              <a:gd name="T37" fmla="*/ 471 h 1104"/>
              <a:gd name="T38" fmla="*/ 25 w 1104"/>
              <a:gd name="T39" fmla="*/ 331 h 1104"/>
              <a:gd name="T40" fmla="*/ 156 w 1104"/>
              <a:gd name="T41" fmla="*/ 300 h 1104"/>
              <a:gd name="T42" fmla="*/ 219 w 1104"/>
              <a:gd name="T43" fmla="*/ 380 h 1104"/>
              <a:gd name="T44" fmla="*/ 284 w 1104"/>
              <a:gd name="T45" fmla="*/ 300 h 1104"/>
              <a:gd name="T46" fmla="*/ 377 w 1104"/>
              <a:gd name="T47" fmla="*/ 318 h 1104"/>
              <a:gd name="T48" fmla="*/ 440 w 1104"/>
              <a:gd name="T49" fmla="*/ 392 h 1104"/>
              <a:gd name="T50" fmla="*/ 474 w 1104"/>
              <a:gd name="T51" fmla="*/ 405 h 1104"/>
              <a:gd name="T52" fmla="*/ 542 w 1104"/>
              <a:gd name="T53" fmla="*/ 354 h 1104"/>
              <a:gd name="T54" fmla="*/ 597 w 1104"/>
              <a:gd name="T55" fmla="*/ 353 h 1104"/>
              <a:gd name="T56" fmla="*/ 624 w 1104"/>
              <a:gd name="T57" fmla="*/ 402 h 1104"/>
              <a:gd name="T58" fmla="*/ 573 w 1104"/>
              <a:gd name="T59" fmla="*/ 461 h 1104"/>
              <a:gd name="T60" fmla="*/ 476 w 1104"/>
              <a:gd name="T61" fmla="*/ 521 h 1104"/>
              <a:gd name="T62" fmla="*/ 446 w 1104"/>
              <a:gd name="T63" fmla="*/ 525 h 1104"/>
              <a:gd name="T64" fmla="*/ 396 w 1104"/>
              <a:gd name="T65" fmla="*/ 493 h 1104"/>
              <a:gd name="T66" fmla="*/ 334 w 1104"/>
              <a:gd name="T67" fmla="*/ 1052 h 1104"/>
              <a:gd name="T68" fmla="*/ 257 w 1104"/>
              <a:gd name="T69" fmla="*/ 61 h 1104"/>
              <a:gd name="T70" fmla="*/ 297 w 1104"/>
              <a:gd name="T71" fmla="*/ 97 h 1104"/>
              <a:gd name="T72" fmla="*/ 312 w 1104"/>
              <a:gd name="T73" fmla="*/ 152 h 1104"/>
              <a:gd name="T74" fmla="*/ 300 w 1104"/>
              <a:gd name="T75" fmla="*/ 202 h 1104"/>
              <a:gd name="T76" fmla="*/ 261 w 1104"/>
              <a:gd name="T77" fmla="*/ 252 h 1104"/>
              <a:gd name="T78" fmla="*/ 217 w 1104"/>
              <a:gd name="T79" fmla="*/ 268 h 1104"/>
              <a:gd name="T80" fmla="*/ 166 w 1104"/>
              <a:gd name="T81" fmla="*/ 243 h 1104"/>
              <a:gd name="T82" fmla="*/ 134 w 1104"/>
              <a:gd name="T83" fmla="*/ 188 h 1104"/>
              <a:gd name="T84" fmla="*/ 129 w 1104"/>
              <a:gd name="T85" fmla="*/ 138 h 1104"/>
              <a:gd name="T86" fmla="*/ 150 w 1104"/>
              <a:gd name="T87" fmla="*/ 87 h 1104"/>
              <a:gd name="T88" fmla="*/ 195 w 1104"/>
              <a:gd name="T89" fmla="*/ 57 h 1104"/>
              <a:gd name="T90" fmla="*/ 817 w 1104"/>
              <a:gd name="T91" fmla="*/ 106 h 1104"/>
              <a:gd name="T92" fmla="*/ 791 w 1104"/>
              <a:gd name="T93" fmla="*/ 94 h 1104"/>
              <a:gd name="T94" fmla="*/ 769 w 1104"/>
              <a:gd name="T95" fmla="*/ 113 h 1104"/>
              <a:gd name="T96" fmla="*/ 784 w 1104"/>
              <a:gd name="T97" fmla="*/ 255 h 1104"/>
              <a:gd name="T98" fmla="*/ 821 w 1104"/>
              <a:gd name="T99" fmla="*/ 291 h 1104"/>
              <a:gd name="T100" fmla="*/ 875 w 1104"/>
              <a:gd name="T101" fmla="*/ 258 h 1104"/>
              <a:gd name="T102" fmla="*/ 1099 w 1104"/>
              <a:gd name="T103" fmla="*/ 50 h 1104"/>
              <a:gd name="T104" fmla="*/ 1097 w 1104"/>
              <a:gd name="T105" fmla="*/ 30 h 1104"/>
              <a:gd name="T106" fmla="*/ 1016 w 1104"/>
              <a:gd name="T107" fmla="*/ 75 h 1104"/>
              <a:gd name="T108" fmla="*/ 825 w 1104"/>
              <a:gd name="T109" fmla="*/ 142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04" h="1104">
                <a:moveTo>
                  <a:pt x="695" y="0"/>
                </a:moveTo>
                <a:lnTo>
                  <a:pt x="1027" y="0"/>
                </a:lnTo>
                <a:lnTo>
                  <a:pt x="1027" y="0"/>
                </a:lnTo>
                <a:lnTo>
                  <a:pt x="1031" y="0"/>
                </a:lnTo>
                <a:lnTo>
                  <a:pt x="1035" y="2"/>
                </a:lnTo>
                <a:lnTo>
                  <a:pt x="1040" y="3"/>
                </a:lnTo>
                <a:lnTo>
                  <a:pt x="1043" y="6"/>
                </a:lnTo>
                <a:lnTo>
                  <a:pt x="1043" y="6"/>
                </a:lnTo>
                <a:lnTo>
                  <a:pt x="1008" y="29"/>
                </a:lnTo>
                <a:lnTo>
                  <a:pt x="973" y="51"/>
                </a:lnTo>
                <a:lnTo>
                  <a:pt x="800" y="51"/>
                </a:lnTo>
                <a:lnTo>
                  <a:pt x="800" y="51"/>
                </a:lnTo>
                <a:lnTo>
                  <a:pt x="791" y="51"/>
                </a:lnTo>
                <a:lnTo>
                  <a:pt x="721" y="51"/>
                </a:lnTo>
                <a:lnTo>
                  <a:pt x="721" y="332"/>
                </a:lnTo>
                <a:lnTo>
                  <a:pt x="808" y="332"/>
                </a:lnTo>
                <a:lnTo>
                  <a:pt x="808" y="332"/>
                </a:lnTo>
                <a:lnTo>
                  <a:pt x="817" y="333"/>
                </a:lnTo>
                <a:lnTo>
                  <a:pt x="825" y="334"/>
                </a:lnTo>
                <a:lnTo>
                  <a:pt x="833" y="334"/>
                </a:lnTo>
                <a:lnTo>
                  <a:pt x="841" y="332"/>
                </a:lnTo>
                <a:lnTo>
                  <a:pt x="1001" y="332"/>
                </a:lnTo>
                <a:lnTo>
                  <a:pt x="1001" y="207"/>
                </a:lnTo>
                <a:lnTo>
                  <a:pt x="1001" y="207"/>
                </a:lnTo>
                <a:lnTo>
                  <a:pt x="1053" y="156"/>
                </a:lnTo>
                <a:lnTo>
                  <a:pt x="1053" y="357"/>
                </a:lnTo>
                <a:lnTo>
                  <a:pt x="1053" y="357"/>
                </a:lnTo>
                <a:lnTo>
                  <a:pt x="1053" y="363"/>
                </a:lnTo>
                <a:lnTo>
                  <a:pt x="1050" y="367"/>
                </a:lnTo>
                <a:lnTo>
                  <a:pt x="1048" y="372"/>
                </a:lnTo>
                <a:lnTo>
                  <a:pt x="1045" y="376"/>
                </a:lnTo>
                <a:lnTo>
                  <a:pt x="1041" y="379"/>
                </a:lnTo>
                <a:lnTo>
                  <a:pt x="1036" y="381"/>
                </a:lnTo>
                <a:lnTo>
                  <a:pt x="1032" y="382"/>
                </a:lnTo>
                <a:lnTo>
                  <a:pt x="1027" y="383"/>
                </a:lnTo>
                <a:lnTo>
                  <a:pt x="695" y="383"/>
                </a:lnTo>
                <a:lnTo>
                  <a:pt x="695" y="383"/>
                </a:lnTo>
                <a:lnTo>
                  <a:pt x="689" y="382"/>
                </a:lnTo>
                <a:lnTo>
                  <a:pt x="685" y="381"/>
                </a:lnTo>
                <a:lnTo>
                  <a:pt x="681" y="379"/>
                </a:lnTo>
                <a:lnTo>
                  <a:pt x="676" y="376"/>
                </a:lnTo>
                <a:lnTo>
                  <a:pt x="673" y="372"/>
                </a:lnTo>
                <a:lnTo>
                  <a:pt x="671" y="367"/>
                </a:lnTo>
                <a:lnTo>
                  <a:pt x="670" y="363"/>
                </a:lnTo>
                <a:lnTo>
                  <a:pt x="669" y="357"/>
                </a:lnTo>
                <a:lnTo>
                  <a:pt x="669" y="25"/>
                </a:lnTo>
                <a:lnTo>
                  <a:pt x="669" y="25"/>
                </a:lnTo>
                <a:lnTo>
                  <a:pt x="670" y="20"/>
                </a:lnTo>
                <a:lnTo>
                  <a:pt x="671" y="16"/>
                </a:lnTo>
                <a:lnTo>
                  <a:pt x="673" y="11"/>
                </a:lnTo>
                <a:lnTo>
                  <a:pt x="676" y="7"/>
                </a:lnTo>
                <a:lnTo>
                  <a:pt x="681" y="4"/>
                </a:lnTo>
                <a:lnTo>
                  <a:pt x="685" y="2"/>
                </a:lnTo>
                <a:lnTo>
                  <a:pt x="689" y="1"/>
                </a:lnTo>
                <a:lnTo>
                  <a:pt x="695" y="0"/>
                </a:lnTo>
                <a:lnTo>
                  <a:pt x="695" y="0"/>
                </a:lnTo>
                <a:close/>
                <a:moveTo>
                  <a:pt x="334" y="1052"/>
                </a:moveTo>
                <a:lnTo>
                  <a:pt x="334" y="1052"/>
                </a:lnTo>
                <a:lnTo>
                  <a:pt x="334" y="1057"/>
                </a:lnTo>
                <a:lnTo>
                  <a:pt x="332" y="1063"/>
                </a:lnTo>
                <a:lnTo>
                  <a:pt x="328" y="1072"/>
                </a:lnTo>
                <a:lnTo>
                  <a:pt x="323" y="1081"/>
                </a:lnTo>
                <a:lnTo>
                  <a:pt x="315" y="1088"/>
                </a:lnTo>
                <a:lnTo>
                  <a:pt x="307" y="1095"/>
                </a:lnTo>
                <a:lnTo>
                  <a:pt x="298" y="1099"/>
                </a:lnTo>
                <a:lnTo>
                  <a:pt x="288" y="1102"/>
                </a:lnTo>
                <a:lnTo>
                  <a:pt x="278" y="1104"/>
                </a:lnTo>
                <a:lnTo>
                  <a:pt x="278" y="1104"/>
                </a:lnTo>
                <a:lnTo>
                  <a:pt x="265" y="1102"/>
                </a:lnTo>
                <a:lnTo>
                  <a:pt x="251" y="1098"/>
                </a:lnTo>
                <a:lnTo>
                  <a:pt x="244" y="1096"/>
                </a:lnTo>
                <a:lnTo>
                  <a:pt x="239" y="1093"/>
                </a:lnTo>
                <a:lnTo>
                  <a:pt x="233" y="1090"/>
                </a:lnTo>
                <a:lnTo>
                  <a:pt x="229" y="1085"/>
                </a:lnTo>
                <a:lnTo>
                  <a:pt x="229" y="1085"/>
                </a:lnTo>
                <a:lnTo>
                  <a:pt x="228" y="1083"/>
                </a:lnTo>
                <a:lnTo>
                  <a:pt x="225" y="1082"/>
                </a:lnTo>
                <a:lnTo>
                  <a:pt x="219" y="1081"/>
                </a:lnTo>
                <a:lnTo>
                  <a:pt x="215" y="1082"/>
                </a:lnTo>
                <a:lnTo>
                  <a:pt x="212" y="1083"/>
                </a:lnTo>
                <a:lnTo>
                  <a:pt x="210" y="1085"/>
                </a:lnTo>
                <a:lnTo>
                  <a:pt x="210" y="1085"/>
                </a:lnTo>
                <a:lnTo>
                  <a:pt x="206" y="1090"/>
                </a:lnTo>
                <a:lnTo>
                  <a:pt x="201" y="1093"/>
                </a:lnTo>
                <a:lnTo>
                  <a:pt x="196" y="1096"/>
                </a:lnTo>
                <a:lnTo>
                  <a:pt x="189" y="1098"/>
                </a:lnTo>
                <a:lnTo>
                  <a:pt x="175" y="1102"/>
                </a:lnTo>
                <a:lnTo>
                  <a:pt x="161" y="1104"/>
                </a:lnTo>
                <a:lnTo>
                  <a:pt x="161" y="1104"/>
                </a:lnTo>
                <a:lnTo>
                  <a:pt x="151" y="1102"/>
                </a:lnTo>
                <a:lnTo>
                  <a:pt x="142" y="1099"/>
                </a:lnTo>
                <a:lnTo>
                  <a:pt x="133" y="1095"/>
                </a:lnTo>
                <a:lnTo>
                  <a:pt x="124" y="1088"/>
                </a:lnTo>
                <a:lnTo>
                  <a:pt x="117" y="1081"/>
                </a:lnTo>
                <a:lnTo>
                  <a:pt x="111" y="1072"/>
                </a:lnTo>
                <a:lnTo>
                  <a:pt x="107" y="1063"/>
                </a:lnTo>
                <a:lnTo>
                  <a:pt x="105" y="1052"/>
                </a:lnTo>
                <a:lnTo>
                  <a:pt x="94" y="696"/>
                </a:lnTo>
                <a:lnTo>
                  <a:pt x="80" y="695"/>
                </a:lnTo>
                <a:lnTo>
                  <a:pt x="80" y="695"/>
                </a:lnTo>
                <a:lnTo>
                  <a:pt x="71" y="693"/>
                </a:lnTo>
                <a:lnTo>
                  <a:pt x="61" y="690"/>
                </a:lnTo>
                <a:lnTo>
                  <a:pt x="51" y="685"/>
                </a:lnTo>
                <a:lnTo>
                  <a:pt x="42" y="680"/>
                </a:lnTo>
                <a:lnTo>
                  <a:pt x="34" y="674"/>
                </a:lnTo>
                <a:lnTo>
                  <a:pt x="27" y="667"/>
                </a:lnTo>
                <a:lnTo>
                  <a:pt x="23" y="658"/>
                </a:lnTo>
                <a:lnTo>
                  <a:pt x="20" y="650"/>
                </a:lnTo>
                <a:lnTo>
                  <a:pt x="20" y="650"/>
                </a:lnTo>
                <a:lnTo>
                  <a:pt x="10" y="600"/>
                </a:lnTo>
                <a:lnTo>
                  <a:pt x="5" y="561"/>
                </a:lnTo>
                <a:lnTo>
                  <a:pt x="2" y="529"/>
                </a:lnTo>
                <a:lnTo>
                  <a:pt x="0" y="500"/>
                </a:lnTo>
                <a:lnTo>
                  <a:pt x="2" y="471"/>
                </a:lnTo>
                <a:lnTo>
                  <a:pt x="6" y="438"/>
                </a:lnTo>
                <a:lnTo>
                  <a:pt x="18" y="346"/>
                </a:lnTo>
                <a:lnTo>
                  <a:pt x="18" y="346"/>
                </a:lnTo>
                <a:lnTo>
                  <a:pt x="19" y="341"/>
                </a:lnTo>
                <a:lnTo>
                  <a:pt x="22" y="336"/>
                </a:lnTo>
                <a:lnTo>
                  <a:pt x="25" y="331"/>
                </a:lnTo>
                <a:lnTo>
                  <a:pt x="30" y="325"/>
                </a:lnTo>
                <a:lnTo>
                  <a:pt x="35" y="321"/>
                </a:lnTo>
                <a:lnTo>
                  <a:pt x="41" y="317"/>
                </a:lnTo>
                <a:lnTo>
                  <a:pt x="48" y="313"/>
                </a:lnTo>
                <a:lnTo>
                  <a:pt x="57" y="312"/>
                </a:lnTo>
                <a:lnTo>
                  <a:pt x="156" y="300"/>
                </a:lnTo>
                <a:lnTo>
                  <a:pt x="156" y="300"/>
                </a:lnTo>
                <a:lnTo>
                  <a:pt x="160" y="300"/>
                </a:lnTo>
                <a:lnTo>
                  <a:pt x="164" y="301"/>
                </a:lnTo>
                <a:lnTo>
                  <a:pt x="168" y="304"/>
                </a:lnTo>
                <a:lnTo>
                  <a:pt x="171" y="307"/>
                </a:lnTo>
                <a:lnTo>
                  <a:pt x="219" y="380"/>
                </a:lnTo>
                <a:lnTo>
                  <a:pt x="269" y="307"/>
                </a:lnTo>
                <a:lnTo>
                  <a:pt x="269" y="307"/>
                </a:lnTo>
                <a:lnTo>
                  <a:pt x="271" y="304"/>
                </a:lnTo>
                <a:lnTo>
                  <a:pt x="275" y="301"/>
                </a:lnTo>
                <a:lnTo>
                  <a:pt x="280" y="300"/>
                </a:lnTo>
                <a:lnTo>
                  <a:pt x="284" y="300"/>
                </a:lnTo>
                <a:lnTo>
                  <a:pt x="340" y="307"/>
                </a:lnTo>
                <a:lnTo>
                  <a:pt x="340" y="307"/>
                </a:lnTo>
                <a:lnTo>
                  <a:pt x="358" y="310"/>
                </a:lnTo>
                <a:lnTo>
                  <a:pt x="366" y="312"/>
                </a:lnTo>
                <a:lnTo>
                  <a:pt x="371" y="314"/>
                </a:lnTo>
                <a:lnTo>
                  <a:pt x="377" y="318"/>
                </a:lnTo>
                <a:lnTo>
                  <a:pt x="381" y="321"/>
                </a:lnTo>
                <a:lnTo>
                  <a:pt x="389" y="329"/>
                </a:lnTo>
                <a:lnTo>
                  <a:pt x="389" y="329"/>
                </a:lnTo>
                <a:lnTo>
                  <a:pt x="417" y="364"/>
                </a:lnTo>
                <a:lnTo>
                  <a:pt x="440" y="392"/>
                </a:lnTo>
                <a:lnTo>
                  <a:pt x="440" y="392"/>
                </a:lnTo>
                <a:lnTo>
                  <a:pt x="451" y="403"/>
                </a:lnTo>
                <a:lnTo>
                  <a:pt x="451" y="403"/>
                </a:lnTo>
                <a:lnTo>
                  <a:pt x="456" y="406"/>
                </a:lnTo>
                <a:lnTo>
                  <a:pt x="462" y="408"/>
                </a:lnTo>
                <a:lnTo>
                  <a:pt x="467" y="407"/>
                </a:lnTo>
                <a:lnTo>
                  <a:pt x="474" y="405"/>
                </a:lnTo>
                <a:lnTo>
                  <a:pt x="474" y="405"/>
                </a:lnTo>
                <a:lnTo>
                  <a:pt x="482" y="398"/>
                </a:lnTo>
                <a:lnTo>
                  <a:pt x="482" y="398"/>
                </a:lnTo>
                <a:lnTo>
                  <a:pt x="511" y="378"/>
                </a:lnTo>
                <a:lnTo>
                  <a:pt x="542" y="354"/>
                </a:lnTo>
                <a:lnTo>
                  <a:pt x="542" y="354"/>
                </a:lnTo>
                <a:lnTo>
                  <a:pt x="551" y="349"/>
                </a:lnTo>
                <a:lnTo>
                  <a:pt x="561" y="346"/>
                </a:lnTo>
                <a:lnTo>
                  <a:pt x="571" y="345"/>
                </a:lnTo>
                <a:lnTo>
                  <a:pt x="579" y="346"/>
                </a:lnTo>
                <a:lnTo>
                  <a:pt x="589" y="349"/>
                </a:lnTo>
                <a:lnTo>
                  <a:pt x="597" y="353"/>
                </a:lnTo>
                <a:lnTo>
                  <a:pt x="604" y="360"/>
                </a:lnTo>
                <a:lnTo>
                  <a:pt x="612" y="366"/>
                </a:lnTo>
                <a:lnTo>
                  <a:pt x="616" y="375"/>
                </a:lnTo>
                <a:lnTo>
                  <a:pt x="620" y="383"/>
                </a:lnTo>
                <a:lnTo>
                  <a:pt x="623" y="392"/>
                </a:lnTo>
                <a:lnTo>
                  <a:pt x="624" y="402"/>
                </a:lnTo>
                <a:lnTo>
                  <a:pt x="623" y="410"/>
                </a:lnTo>
                <a:lnTo>
                  <a:pt x="619" y="420"/>
                </a:lnTo>
                <a:lnTo>
                  <a:pt x="613" y="429"/>
                </a:lnTo>
                <a:lnTo>
                  <a:pt x="605" y="436"/>
                </a:lnTo>
                <a:lnTo>
                  <a:pt x="605" y="436"/>
                </a:lnTo>
                <a:lnTo>
                  <a:pt x="573" y="461"/>
                </a:lnTo>
                <a:lnTo>
                  <a:pt x="542" y="484"/>
                </a:lnTo>
                <a:lnTo>
                  <a:pt x="542" y="484"/>
                </a:lnTo>
                <a:lnTo>
                  <a:pt x="522" y="495"/>
                </a:lnTo>
                <a:lnTo>
                  <a:pt x="505" y="506"/>
                </a:lnTo>
                <a:lnTo>
                  <a:pt x="490" y="515"/>
                </a:lnTo>
                <a:lnTo>
                  <a:pt x="476" y="521"/>
                </a:lnTo>
                <a:lnTo>
                  <a:pt x="476" y="521"/>
                </a:lnTo>
                <a:lnTo>
                  <a:pt x="470" y="524"/>
                </a:lnTo>
                <a:lnTo>
                  <a:pt x="464" y="525"/>
                </a:lnTo>
                <a:lnTo>
                  <a:pt x="458" y="526"/>
                </a:lnTo>
                <a:lnTo>
                  <a:pt x="452" y="526"/>
                </a:lnTo>
                <a:lnTo>
                  <a:pt x="446" y="525"/>
                </a:lnTo>
                <a:lnTo>
                  <a:pt x="439" y="524"/>
                </a:lnTo>
                <a:lnTo>
                  <a:pt x="433" y="520"/>
                </a:lnTo>
                <a:lnTo>
                  <a:pt x="427" y="517"/>
                </a:lnTo>
                <a:lnTo>
                  <a:pt x="427" y="517"/>
                </a:lnTo>
                <a:lnTo>
                  <a:pt x="411" y="506"/>
                </a:lnTo>
                <a:lnTo>
                  <a:pt x="396" y="493"/>
                </a:lnTo>
                <a:lnTo>
                  <a:pt x="380" y="478"/>
                </a:lnTo>
                <a:lnTo>
                  <a:pt x="365" y="461"/>
                </a:lnTo>
                <a:lnTo>
                  <a:pt x="365" y="461"/>
                </a:lnTo>
                <a:lnTo>
                  <a:pt x="352" y="447"/>
                </a:lnTo>
                <a:lnTo>
                  <a:pt x="334" y="1052"/>
                </a:lnTo>
                <a:lnTo>
                  <a:pt x="334" y="1052"/>
                </a:lnTo>
                <a:close/>
                <a:moveTo>
                  <a:pt x="221" y="52"/>
                </a:moveTo>
                <a:lnTo>
                  <a:pt x="221" y="52"/>
                </a:lnTo>
                <a:lnTo>
                  <a:pt x="231" y="53"/>
                </a:lnTo>
                <a:lnTo>
                  <a:pt x="240" y="55"/>
                </a:lnTo>
                <a:lnTo>
                  <a:pt x="248" y="58"/>
                </a:lnTo>
                <a:lnTo>
                  <a:pt x="257" y="61"/>
                </a:lnTo>
                <a:lnTo>
                  <a:pt x="266" y="65"/>
                </a:lnTo>
                <a:lnTo>
                  <a:pt x="273" y="70"/>
                </a:lnTo>
                <a:lnTo>
                  <a:pt x="280" y="76"/>
                </a:lnTo>
                <a:lnTo>
                  <a:pt x="286" y="83"/>
                </a:lnTo>
                <a:lnTo>
                  <a:pt x="292" y="89"/>
                </a:lnTo>
                <a:lnTo>
                  <a:pt x="297" y="97"/>
                </a:lnTo>
                <a:lnTo>
                  <a:pt x="301" y="105"/>
                </a:lnTo>
                <a:lnTo>
                  <a:pt x="306" y="114"/>
                </a:lnTo>
                <a:lnTo>
                  <a:pt x="309" y="122"/>
                </a:lnTo>
                <a:lnTo>
                  <a:pt x="310" y="132"/>
                </a:lnTo>
                <a:lnTo>
                  <a:pt x="312" y="141"/>
                </a:lnTo>
                <a:lnTo>
                  <a:pt x="312" y="152"/>
                </a:lnTo>
                <a:lnTo>
                  <a:pt x="312" y="152"/>
                </a:lnTo>
                <a:lnTo>
                  <a:pt x="311" y="161"/>
                </a:lnTo>
                <a:lnTo>
                  <a:pt x="310" y="172"/>
                </a:lnTo>
                <a:lnTo>
                  <a:pt x="308" y="182"/>
                </a:lnTo>
                <a:lnTo>
                  <a:pt x="303" y="193"/>
                </a:lnTo>
                <a:lnTo>
                  <a:pt x="300" y="202"/>
                </a:lnTo>
                <a:lnTo>
                  <a:pt x="295" y="212"/>
                </a:lnTo>
                <a:lnTo>
                  <a:pt x="289" y="221"/>
                </a:lnTo>
                <a:lnTo>
                  <a:pt x="284" y="230"/>
                </a:lnTo>
                <a:lnTo>
                  <a:pt x="276" y="238"/>
                </a:lnTo>
                <a:lnTo>
                  <a:pt x="270" y="245"/>
                </a:lnTo>
                <a:lnTo>
                  <a:pt x="261" y="252"/>
                </a:lnTo>
                <a:lnTo>
                  <a:pt x="254" y="257"/>
                </a:lnTo>
                <a:lnTo>
                  <a:pt x="245" y="262"/>
                </a:lnTo>
                <a:lnTo>
                  <a:pt x="237" y="265"/>
                </a:lnTo>
                <a:lnTo>
                  <a:pt x="227" y="267"/>
                </a:lnTo>
                <a:lnTo>
                  <a:pt x="217" y="268"/>
                </a:lnTo>
                <a:lnTo>
                  <a:pt x="217" y="268"/>
                </a:lnTo>
                <a:lnTo>
                  <a:pt x="209" y="267"/>
                </a:lnTo>
                <a:lnTo>
                  <a:pt x="199" y="265"/>
                </a:lnTo>
                <a:lnTo>
                  <a:pt x="190" y="260"/>
                </a:lnTo>
                <a:lnTo>
                  <a:pt x="182" y="256"/>
                </a:lnTo>
                <a:lnTo>
                  <a:pt x="174" y="250"/>
                </a:lnTo>
                <a:lnTo>
                  <a:pt x="166" y="243"/>
                </a:lnTo>
                <a:lnTo>
                  <a:pt x="160" y="236"/>
                </a:lnTo>
                <a:lnTo>
                  <a:pt x="154" y="227"/>
                </a:lnTo>
                <a:lnTo>
                  <a:pt x="147" y="218"/>
                </a:lnTo>
                <a:lnTo>
                  <a:pt x="143" y="209"/>
                </a:lnTo>
                <a:lnTo>
                  <a:pt x="137" y="199"/>
                </a:lnTo>
                <a:lnTo>
                  <a:pt x="134" y="188"/>
                </a:lnTo>
                <a:lnTo>
                  <a:pt x="131" y="179"/>
                </a:lnTo>
                <a:lnTo>
                  <a:pt x="129" y="168"/>
                </a:lnTo>
                <a:lnTo>
                  <a:pt x="128" y="158"/>
                </a:lnTo>
                <a:lnTo>
                  <a:pt x="128" y="147"/>
                </a:lnTo>
                <a:lnTo>
                  <a:pt x="128" y="147"/>
                </a:lnTo>
                <a:lnTo>
                  <a:pt x="129" y="138"/>
                </a:lnTo>
                <a:lnTo>
                  <a:pt x="130" y="128"/>
                </a:lnTo>
                <a:lnTo>
                  <a:pt x="132" y="119"/>
                </a:lnTo>
                <a:lnTo>
                  <a:pt x="135" y="110"/>
                </a:lnTo>
                <a:lnTo>
                  <a:pt x="140" y="102"/>
                </a:lnTo>
                <a:lnTo>
                  <a:pt x="144" y="93"/>
                </a:lnTo>
                <a:lnTo>
                  <a:pt x="150" y="87"/>
                </a:lnTo>
                <a:lnTo>
                  <a:pt x="156" y="79"/>
                </a:lnTo>
                <a:lnTo>
                  <a:pt x="162" y="74"/>
                </a:lnTo>
                <a:lnTo>
                  <a:pt x="170" y="69"/>
                </a:lnTo>
                <a:lnTo>
                  <a:pt x="177" y="63"/>
                </a:lnTo>
                <a:lnTo>
                  <a:pt x="186" y="60"/>
                </a:lnTo>
                <a:lnTo>
                  <a:pt x="195" y="57"/>
                </a:lnTo>
                <a:lnTo>
                  <a:pt x="203" y="55"/>
                </a:lnTo>
                <a:lnTo>
                  <a:pt x="212" y="52"/>
                </a:lnTo>
                <a:lnTo>
                  <a:pt x="221" y="52"/>
                </a:lnTo>
                <a:lnTo>
                  <a:pt x="221" y="52"/>
                </a:lnTo>
                <a:close/>
                <a:moveTo>
                  <a:pt x="817" y="106"/>
                </a:moveTo>
                <a:lnTo>
                  <a:pt x="817" y="106"/>
                </a:lnTo>
                <a:lnTo>
                  <a:pt x="814" y="103"/>
                </a:lnTo>
                <a:lnTo>
                  <a:pt x="812" y="101"/>
                </a:lnTo>
                <a:lnTo>
                  <a:pt x="810" y="98"/>
                </a:lnTo>
                <a:lnTo>
                  <a:pt x="807" y="97"/>
                </a:lnTo>
                <a:lnTo>
                  <a:pt x="799" y="94"/>
                </a:lnTo>
                <a:lnTo>
                  <a:pt x="791" y="94"/>
                </a:lnTo>
                <a:lnTo>
                  <a:pt x="783" y="97"/>
                </a:lnTo>
                <a:lnTo>
                  <a:pt x="776" y="100"/>
                </a:lnTo>
                <a:lnTo>
                  <a:pt x="773" y="102"/>
                </a:lnTo>
                <a:lnTo>
                  <a:pt x="771" y="105"/>
                </a:lnTo>
                <a:lnTo>
                  <a:pt x="770" y="108"/>
                </a:lnTo>
                <a:lnTo>
                  <a:pt x="769" y="113"/>
                </a:lnTo>
                <a:lnTo>
                  <a:pt x="769" y="113"/>
                </a:lnTo>
                <a:lnTo>
                  <a:pt x="770" y="154"/>
                </a:lnTo>
                <a:lnTo>
                  <a:pt x="773" y="186"/>
                </a:lnTo>
                <a:lnTo>
                  <a:pt x="778" y="218"/>
                </a:lnTo>
                <a:lnTo>
                  <a:pt x="784" y="255"/>
                </a:lnTo>
                <a:lnTo>
                  <a:pt x="784" y="255"/>
                </a:lnTo>
                <a:lnTo>
                  <a:pt x="787" y="263"/>
                </a:lnTo>
                <a:lnTo>
                  <a:pt x="792" y="270"/>
                </a:lnTo>
                <a:lnTo>
                  <a:pt x="797" y="278"/>
                </a:lnTo>
                <a:lnTo>
                  <a:pt x="805" y="283"/>
                </a:lnTo>
                <a:lnTo>
                  <a:pt x="812" y="287"/>
                </a:lnTo>
                <a:lnTo>
                  <a:pt x="821" y="291"/>
                </a:lnTo>
                <a:lnTo>
                  <a:pt x="824" y="291"/>
                </a:lnTo>
                <a:lnTo>
                  <a:pt x="828" y="291"/>
                </a:lnTo>
                <a:lnTo>
                  <a:pt x="832" y="290"/>
                </a:lnTo>
                <a:lnTo>
                  <a:pt x="835" y="287"/>
                </a:lnTo>
                <a:lnTo>
                  <a:pt x="835" y="287"/>
                </a:lnTo>
                <a:lnTo>
                  <a:pt x="875" y="258"/>
                </a:lnTo>
                <a:lnTo>
                  <a:pt x="910" y="230"/>
                </a:lnTo>
                <a:lnTo>
                  <a:pt x="942" y="202"/>
                </a:lnTo>
                <a:lnTo>
                  <a:pt x="972" y="175"/>
                </a:lnTo>
                <a:lnTo>
                  <a:pt x="1001" y="146"/>
                </a:lnTo>
                <a:lnTo>
                  <a:pt x="1031" y="117"/>
                </a:lnTo>
                <a:lnTo>
                  <a:pt x="1099" y="50"/>
                </a:lnTo>
                <a:lnTo>
                  <a:pt x="1099" y="50"/>
                </a:lnTo>
                <a:lnTo>
                  <a:pt x="1103" y="45"/>
                </a:lnTo>
                <a:lnTo>
                  <a:pt x="1104" y="39"/>
                </a:lnTo>
                <a:lnTo>
                  <a:pt x="1103" y="35"/>
                </a:lnTo>
                <a:lnTo>
                  <a:pt x="1101" y="32"/>
                </a:lnTo>
                <a:lnTo>
                  <a:pt x="1097" y="30"/>
                </a:lnTo>
                <a:lnTo>
                  <a:pt x="1093" y="29"/>
                </a:lnTo>
                <a:lnTo>
                  <a:pt x="1087" y="29"/>
                </a:lnTo>
                <a:lnTo>
                  <a:pt x="1082" y="32"/>
                </a:lnTo>
                <a:lnTo>
                  <a:pt x="1082" y="32"/>
                </a:lnTo>
                <a:lnTo>
                  <a:pt x="1047" y="55"/>
                </a:lnTo>
                <a:lnTo>
                  <a:pt x="1016" y="75"/>
                </a:lnTo>
                <a:lnTo>
                  <a:pt x="960" y="110"/>
                </a:lnTo>
                <a:lnTo>
                  <a:pt x="905" y="142"/>
                </a:lnTo>
                <a:lnTo>
                  <a:pt x="841" y="181"/>
                </a:lnTo>
                <a:lnTo>
                  <a:pt x="841" y="181"/>
                </a:lnTo>
                <a:lnTo>
                  <a:pt x="832" y="160"/>
                </a:lnTo>
                <a:lnTo>
                  <a:pt x="825" y="142"/>
                </a:lnTo>
                <a:lnTo>
                  <a:pt x="817" y="106"/>
                </a:lnTo>
                <a:lnTo>
                  <a:pt x="817" y="1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" name="PA_库_Freeform: Shape 22">
            <a:extLst>
              <a:ext uri="{FF2B5EF4-FFF2-40B4-BE49-F238E27FC236}">
                <a16:creationId xmlns:a16="http://schemas.microsoft.com/office/drawing/2014/main" id="{1BE771B6-86FE-457A-ACCC-26272C6629DB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8308845" y="4139526"/>
            <a:ext cx="547015" cy="547015"/>
          </a:xfrm>
          <a:custGeom>
            <a:avLst/>
            <a:gdLst>
              <a:gd name="T0" fmla="*/ 497 w 1104"/>
              <a:gd name="T1" fmla="*/ 19 h 1104"/>
              <a:gd name="T2" fmla="*/ 458 w 1104"/>
              <a:gd name="T3" fmla="*/ 82 h 1104"/>
              <a:gd name="T4" fmla="*/ 469 w 1104"/>
              <a:gd name="T5" fmla="*/ 155 h 1104"/>
              <a:gd name="T6" fmla="*/ 526 w 1104"/>
              <a:gd name="T7" fmla="*/ 217 h 1104"/>
              <a:gd name="T8" fmla="*/ 591 w 1104"/>
              <a:gd name="T9" fmla="*/ 212 h 1104"/>
              <a:gd name="T10" fmla="*/ 640 w 1104"/>
              <a:gd name="T11" fmla="*/ 141 h 1104"/>
              <a:gd name="T12" fmla="*/ 642 w 1104"/>
              <a:gd name="T13" fmla="*/ 69 h 1104"/>
              <a:gd name="T14" fmla="*/ 596 w 1104"/>
              <a:gd name="T15" fmla="*/ 11 h 1104"/>
              <a:gd name="T16" fmla="*/ 615 w 1104"/>
              <a:gd name="T17" fmla="*/ 264 h 1104"/>
              <a:gd name="T18" fmla="*/ 708 w 1104"/>
              <a:gd name="T19" fmla="*/ 272 h 1104"/>
              <a:gd name="T20" fmla="*/ 741 w 1104"/>
              <a:gd name="T21" fmla="*/ 304 h 1104"/>
              <a:gd name="T22" fmla="*/ 749 w 1104"/>
              <a:gd name="T23" fmla="*/ 469 h 1104"/>
              <a:gd name="T24" fmla="*/ 371 w 1104"/>
              <a:gd name="T25" fmla="*/ 478 h 1104"/>
              <a:gd name="T26" fmla="*/ 347 w 1104"/>
              <a:gd name="T27" fmla="*/ 447 h 1104"/>
              <a:gd name="T28" fmla="*/ 372 w 1104"/>
              <a:gd name="T29" fmla="*/ 289 h 1104"/>
              <a:gd name="T30" fmla="*/ 476 w 1104"/>
              <a:gd name="T31" fmla="*/ 257 h 1104"/>
              <a:gd name="T32" fmla="*/ 194 w 1104"/>
              <a:gd name="T33" fmla="*/ 557 h 1104"/>
              <a:gd name="T34" fmla="*/ 131 w 1104"/>
              <a:gd name="T35" fmla="*/ 594 h 1104"/>
              <a:gd name="T36" fmla="*/ 110 w 1104"/>
              <a:gd name="T37" fmla="*/ 658 h 1104"/>
              <a:gd name="T38" fmla="*/ 140 w 1104"/>
              <a:gd name="T39" fmla="*/ 740 h 1104"/>
              <a:gd name="T40" fmla="*/ 208 w 1104"/>
              <a:gd name="T41" fmla="*/ 779 h 1104"/>
              <a:gd name="T42" fmla="*/ 268 w 1104"/>
              <a:gd name="T43" fmla="*/ 746 h 1104"/>
              <a:gd name="T44" fmla="*/ 301 w 1104"/>
              <a:gd name="T45" fmla="*/ 665 h 1104"/>
              <a:gd name="T46" fmla="*/ 285 w 1104"/>
              <a:gd name="T47" fmla="*/ 599 h 1104"/>
              <a:gd name="T48" fmla="*/ 223 w 1104"/>
              <a:gd name="T49" fmla="*/ 558 h 1104"/>
              <a:gd name="T50" fmla="*/ 277 w 1104"/>
              <a:gd name="T51" fmla="*/ 814 h 1104"/>
              <a:gd name="T52" fmla="*/ 382 w 1104"/>
              <a:gd name="T53" fmla="*/ 840 h 1104"/>
              <a:gd name="T54" fmla="*/ 412 w 1104"/>
              <a:gd name="T55" fmla="*/ 1009 h 1104"/>
              <a:gd name="T56" fmla="*/ 400 w 1104"/>
              <a:gd name="T57" fmla="*/ 1097 h 1104"/>
              <a:gd name="T58" fmla="*/ 21 w 1104"/>
              <a:gd name="T59" fmla="*/ 1102 h 1104"/>
              <a:gd name="T60" fmla="*/ 1 w 1104"/>
              <a:gd name="T61" fmla="*/ 1054 h 1104"/>
              <a:gd name="T62" fmla="*/ 21 w 1104"/>
              <a:gd name="T63" fmla="*/ 851 h 1104"/>
              <a:gd name="T64" fmla="*/ 126 w 1104"/>
              <a:gd name="T65" fmla="*/ 813 h 1104"/>
              <a:gd name="T66" fmla="*/ 526 w 1104"/>
              <a:gd name="T67" fmla="*/ 557 h 1104"/>
              <a:gd name="T68" fmla="*/ 552 w 1104"/>
              <a:gd name="T69" fmla="*/ 531 h 1104"/>
              <a:gd name="T70" fmla="*/ 578 w 1104"/>
              <a:gd name="T71" fmla="*/ 551 h 1104"/>
              <a:gd name="T72" fmla="*/ 689 w 1104"/>
              <a:gd name="T73" fmla="*/ 738 h 1104"/>
              <a:gd name="T74" fmla="*/ 676 w 1104"/>
              <a:gd name="T75" fmla="*/ 768 h 1104"/>
              <a:gd name="T76" fmla="*/ 453 w 1104"/>
              <a:gd name="T77" fmla="*/ 767 h 1104"/>
              <a:gd name="T78" fmla="*/ 417 w 1104"/>
              <a:gd name="T79" fmla="*/ 757 h 1104"/>
              <a:gd name="T80" fmla="*/ 423 w 1104"/>
              <a:gd name="T81" fmla="*/ 725 h 1104"/>
              <a:gd name="T82" fmla="*/ 876 w 1104"/>
              <a:gd name="T83" fmla="*/ 559 h 1104"/>
              <a:gd name="T84" fmla="*/ 817 w 1104"/>
              <a:gd name="T85" fmla="*/ 602 h 1104"/>
              <a:gd name="T86" fmla="*/ 803 w 1104"/>
              <a:gd name="T87" fmla="*/ 669 h 1104"/>
              <a:gd name="T88" fmla="*/ 839 w 1104"/>
              <a:gd name="T89" fmla="*/ 748 h 1104"/>
              <a:gd name="T90" fmla="*/ 900 w 1104"/>
              <a:gd name="T91" fmla="*/ 779 h 1104"/>
              <a:gd name="T92" fmla="*/ 967 w 1104"/>
              <a:gd name="T93" fmla="*/ 738 h 1104"/>
              <a:gd name="T94" fmla="*/ 994 w 1104"/>
              <a:gd name="T95" fmla="*/ 655 h 1104"/>
              <a:gd name="T96" fmla="*/ 970 w 1104"/>
              <a:gd name="T97" fmla="*/ 591 h 1104"/>
              <a:gd name="T98" fmla="*/ 905 w 1104"/>
              <a:gd name="T99" fmla="*/ 557 h 1104"/>
              <a:gd name="T100" fmla="*/ 973 w 1104"/>
              <a:gd name="T101" fmla="*/ 813 h 1104"/>
              <a:gd name="T102" fmla="*/ 1078 w 1104"/>
              <a:gd name="T103" fmla="*/ 845 h 1104"/>
              <a:gd name="T104" fmla="*/ 1104 w 1104"/>
              <a:gd name="T105" fmla="*/ 1032 h 1104"/>
              <a:gd name="T106" fmla="*/ 1087 w 1104"/>
              <a:gd name="T107" fmla="*/ 1100 h 1104"/>
              <a:gd name="T108" fmla="*/ 708 w 1104"/>
              <a:gd name="T109" fmla="*/ 1100 h 1104"/>
              <a:gd name="T110" fmla="*/ 692 w 1104"/>
              <a:gd name="T111" fmla="*/ 1032 h 1104"/>
              <a:gd name="T112" fmla="*/ 717 w 1104"/>
              <a:gd name="T113" fmla="*/ 845 h 1104"/>
              <a:gd name="T114" fmla="*/ 822 w 1104"/>
              <a:gd name="T115" fmla="*/ 813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04" h="1104">
                <a:moveTo>
                  <a:pt x="550" y="0"/>
                </a:moveTo>
                <a:lnTo>
                  <a:pt x="550" y="0"/>
                </a:lnTo>
                <a:lnTo>
                  <a:pt x="540" y="1"/>
                </a:lnTo>
                <a:lnTo>
                  <a:pt x="530" y="2"/>
                </a:lnTo>
                <a:lnTo>
                  <a:pt x="522" y="6"/>
                </a:lnTo>
                <a:lnTo>
                  <a:pt x="513" y="9"/>
                </a:lnTo>
                <a:lnTo>
                  <a:pt x="504" y="13"/>
                </a:lnTo>
                <a:lnTo>
                  <a:pt x="497" y="19"/>
                </a:lnTo>
                <a:lnTo>
                  <a:pt x="489" y="24"/>
                </a:lnTo>
                <a:lnTo>
                  <a:pt x="483" y="31"/>
                </a:lnTo>
                <a:lnTo>
                  <a:pt x="478" y="38"/>
                </a:lnTo>
                <a:lnTo>
                  <a:pt x="472" y="47"/>
                </a:lnTo>
                <a:lnTo>
                  <a:pt x="467" y="54"/>
                </a:lnTo>
                <a:lnTo>
                  <a:pt x="463" y="64"/>
                </a:lnTo>
                <a:lnTo>
                  <a:pt x="460" y="72"/>
                </a:lnTo>
                <a:lnTo>
                  <a:pt x="458" y="82"/>
                </a:lnTo>
                <a:lnTo>
                  <a:pt x="457" y="92"/>
                </a:lnTo>
                <a:lnTo>
                  <a:pt x="456" y="103"/>
                </a:lnTo>
                <a:lnTo>
                  <a:pt x="456" y="103"/>
                </a:lnTo>
                <a:lnTo>
                  <a:pt x="457" y="113"/>
                </a:lnTo>
                <a:lnTo>
                  <a:pt x="458" y="124"/>
                </a:lnTo>
                <a:lnTo>
                  <a:pt x="461" y="134"/>
                </a:lnTo>
                <a:lnTo>
                  <a:pt x="465" y="145"/>
                </a:lnTo>
                <a:lnTo>
                  <a:pt x="469" y="155"/>
                </a:lnTo>
                <a:lnTo>
                  <a:pt x="474" y="165"/>
                </a:lnTo>
                <a:lnTo>
                  <a:pt x="480" y="175"/>
                </a:lnTo>
                <a:lnTo>
                  <a:pt x="486" y="185"/>
                </a:lnTo>
                <a:lnTo>
                  <a:pt x="493" y="192"/>
                </a:lnTo>
                <a:lnTo>
                  <a:pt x="500" y="200"/>
                </a:lnTo>
                <a:lnTo>
                  <a:pt x="508" y="207"/>
                </a:lnTo>
                <a:lnTo>
                  <a:pt x="516" y="213"/>
                </a:lnTo>
                <a:lnTo>
                  <a:pt x="526" y="217"/>
                </a:lnTo>
                <a:lnTo>
                  <a:pt x="535" y="220"/>
                </a:lnTo>
                <a:lnTo>
                  <a:pt x="544" y="222"/>
                </a:lnTo>
                <a:lnTo>
                  <a:pt x="554" y="223"/>
                </a:lnTo>
                <a:lnTo>
                  <a:pt x="554" y="223"/>
                </a:lnTo>
                <a:lnTo>
                  <a:pt x="564" y="222"/>
                </a:lnTo>
                <a:lnTo>
                  <a:pt x="573" y="220"/>
                </a:lnTo>
                <a:lnTo>
                  <a:pt x="582" y="216"/>
                </a:lnTo>
                <a:lnTo>
                  <a:pt x="591" y="212"/>
                </a:lnTo>
                <a:lnTo>
                  <a:pt x="599" y="205"/>
                </a:lnTo>
                <a:lnTo>
                  <a:pt x="607" y="198"/>
                </a:lnTo>
                <a:lnTo>
                  <a:pt x="614" y="190"/>
                </a:lnTo>
                <a:lnTo>
                  <a:pt x="621" y="181"/>
                </a:lnTo>
                <a:lnTo>
                  <a:pt x="627" y="172"/>
                </a:lnTo>
                <a:lnTo>
                  <a:pt x="633" y="162"/>
                </a:lnTo>
                <a:lnTo>
                  <a:pt x="637" y="152"/>
                </a:lnTo>
                <a:lnTo>
                  <a:pt x="640" y="141"/>
                </a:lnTo>
                <a:lnTo>
                  <a:pt x="644" y="131"/>
                </a:lnTo>
                <a:lnTo>
                  <a:pt x="646" y="120"/>
                </a:lnTo>
                <a:lnTo>
                  <a:pt x="647" y="109"/>
                </a:lnTo>
                <a:lnTo>
                  <a:pt x="648" y="98"/>
                </a:lnTo>
                <a:lnTo>
                  <a:pt x="648" y="98"/>
                </a:lnTo>
                <a:lnTo>
                  <a:pt x="647" y="89"/>
                </a:lnTo>
                <a:lnTo>
                  <a:pt x="646" y="79"/>
                </a:lnTo>
                <a:lnTo>
                  <a:pt x="642" y="69"/>
                </a:lnTo>
                <a:lnTo>
                  <a:pt x="639" y="60"/>
                </a:lnTo>
                <a:lnTo>
                  <a:pt x="635" y="51"/>
                </a:lnTo>
                <a:lnTo>
                  <a:pt x="631" y="43"/>
                </a:lnTo>
                <a:lnTo>
                  <a:pt x="624" y="36"/>
                </a:lnTo>
                <a:lnTo>
                  <a:pt x="619" y="28"/>
                </a:lnTo>
                <a:lnTo>
                  <a:pt x="611" y="22"/>
                </a:lnTo>
                <a:lnTo>
                  <a:pt x="604" y="16"/>
                </a:lnTo>
                <a:lnTo>
                  <a:pt x="596" y="11"/>
                </a:lnTo>
                <a:lnTo>
                  <a:pt x="587" y="8"/>
                </a:lnTo>
                <a:lnTo>
                  <a:pt x="579" y="5"/>
                </a:lnTo>
                <a:lnTo>
                  <a:pt x="569" y="2"/>
                </a:lnTo>
                <a:lnTo>
                  <a:pt x="559" y="0"/>
                </a:lnTo>
                <a:lnTo>
                  <a:pt x="550" y="0"/>
                </a:lnTo>
                <a:lnTo>
                  <a:pt x="550" y="0"/>
                </a:lnTo>
                <a:close/>
                <a:moveTo>
                  <a:pt x="552" y="354"/>
                </a:moveTo>
                <a:lnTo>
                  <a:pt x="615" y="264"/>
                </a:lnTo>
                <a:lnTo>
                  <a:pt x="615" y="264"/>
                </a:lnTo>
                <a:lnTo>
                  <a:pt x="619" y="261"/>
                </a:lnTo>
                <a:lnTo>
                  <a:pt x="623" y="258"/>
                </a:lnTo>
                <a:lnTo>
                  <a:pt x="627" y="257"/>
                </a:lnTo>
                <a:lnTo>
                  <a:pt x="632" y="257"/>
                </a:lnTo>
                <a:lnTo>
                  <a:pt x="700" y="270"/>
                </a:lnTo>
                <a:lnTo>
                  <a:pt x="700" y="270"/>
                </a:lnTo>
                <a:lnTo>
                  <a:pt x="708" y="272"/>
                </a:lnTo>
                <a:lnTo>
                  <a:pt x="716" y="275"/>
                </a:lnTo>
                <a:lnTo>
                  <a:pt x="722" y="279"/>
                </a:lnTo>
                <a:lnTo>
                  <a:pt x="728" y="284"/>
                </a:lnTo>
                <a:lnTo>
                  <a:pt x="732" y="289"/>
                </a:lnTo>
                <a:lnTo>
                  <a:pt x="736" y="295"/>
                </a:lnTo>
                <a:lnTo>
                  <a:pt x="738" y="300"/>
                </a:lnTo>
                <a:lnTo>
                  <a:pt x="741" y="304"/>
                </a:lnTo>
                <a:lnTo>
                  <a:pt x="741" y="304"/>
                </a:lnTo>
                <a:lnTo>
                  <a:pt x="751" y="387"/>
                </a:lnTo>
                <a:lnTo>
                  <a:pt x="755" y="419"/>
                </a:lnTo>
                <a:lnTo>
                  <a:pt x="757" y="447"/>
                </a:lnTo>
                <a:lnTo>
                  <a:pt x="757" y="447"/>
                </a:lnTo>
                <a:lnTo>
                  <a:pt x="757" y="453"/>
                </a:lnTo>
                <a:lnTo>
                  <a:pt x="756" y="458"/>
                </a:lnTo>
                <a:lnTo>
                  <a:pt x="752" y="465"/>
                </a:lnTo>
                <a:lnTo>
                  <a:pt x="749" y="469"/>
                </a:lnTo>
                <a:lnTo>
                  <a:pt x="749" y="469"/>
                </a:lnTo>
                <a:lnTo>
                  <a:pt x="744" y="474"/>
                </a:lnTo>
                <a:lnTo>
                  <a:pt x="738" y="477"/>
                </a:lnTo>
                <a:lnTo>
                  <a:pt x="733" y="478"/>
                </a:lnTo>
                <a:lnTo>
                  <a:pt x="727" y="479"/>
                </a:lnTo>
                <a:lnTo>
                  <a:pt x="377" y="479"/>
                </a:lnTo>
                <a:lnTo>
                  <a:pt x="377" y="479"/>
                </a:lnTo>
                <a:lnTo>
                  <a:pt x="371" y="478"/>
                </a:lnTo>
                <a:lnTo>
                  <a:pt x="365" y="477"/>
                </a:lnTo>
                <a:lnTo>
                  <a:pt x="360" y="474"/>
                </a:lnTo>
                <a:lnTo>
                  <a:pt x="355" y="469"/>
                </a:lnTo>
                <a:lnTo>
                  <a:pt x="355" y="469"/>
                </a:lnTo>
                <a:lnTo>
                  <a:pt x="351" y="465"/>
                </a:lnTo>
                <a:lnTo>
                  <a:pt x="348" y="458"/>
                </a:lnTo>
                <a:lnTo>
                  <a:pt x="347" y="453"/>
                </a:lnTo>
                <a:lnTo>
                  <a:pt x="347" y="447"/>
                </a:lnTo>
                <a:lnTo>
                  <a:pt x="347" y="447"/>
                </a:lnTo>
                <a:lnTo>
                  <a:pt x="349" y="419"/>
                </a:lnTo>
                <a:lnTo>
                  <a:pt x="352" y="387"/>
                </a:lnTo>
                <a:lnTo>
                  <a:pt x="363" y="304"/>
                </a:lnTo>
                <a:lnTo>
                  <a:pt x="363" y="304"/>
                </a:lnTo>
                <a:lnTo>
                  <a:pt x="365" y="300"/>
                </a:lnTo>
                <a:lnTo>
                  <a:pt x="368" y="295"/>
                </a:lnTo>
                <a:lnTo>
                  <a:pt x="372" y="289"/>
                </a:lnTo>
                <a:lnTo>
                  <a:pt x="376" y="284"/>
                </a:lnTo>
                <a:lnTo>
                  <a:pt x="382" y="279"/>
                </a:lnTo>
                <a:lnTo>
                  <a:pt x="388" y="275"/>
                </a:lnTo>
                <a:lnTo>
                  <a:pt x="396" y="272"/>
                </a:lnTo>
                <a:lnTo>
                  <a:pt x="404" y="270"/>
                </a:lnTo>
                <a:lnTo>
                  <a:pt x="472" y="257"/>
                </a:lnTo>
                <a:lnTo>
                  <a:pt x="472" y="257"/>
                </a:lnTo>
                <a:lnTo>
                  <a:pt x="476" y="257"/>
                </a:lnTo>
                <a:lnTo>
                  <a:pt x="481" y="258"/>
                </a:lnTo>
                <a:lnTo>
                  <a:pt x="485" y="261"/>
                </a:lnTo>
                <a:lnTo>
                  <a:pt x="488" y="264"/>
                </a:lnTo>
                <a:lnTo>
                  <a:pt x="552" y="354"/>
                </a:lnTo>
                <a:lnTo>
                  <a:pt x="552" y="354"/>
                </a:lnTo>
                <a:close/>
                <a:moveTo>
                  <a:pt x="204" y="557"/>
                </a:moveTo>
                <a:lnTo>
                  <a:pt x="204" y="557"/>
                </a:lnTo>
                <a:lnTo>
                  <a:pt x="194" y="557"/>
                </a:lnTo>
                <a:lnTo>
                  <a:pt x="185" y="559"/>
                </a:lnTo>
                <a:lnTo>
                  <a:pt x="176" y="561"/>
                </a:lnTo>
                <a:lnTo>
                  <a:pt x="167" y="565"/>
                </a:lnTo>
                <a:lnTo>
                  <a:pt x="158" y="569"/>
                </a:lnTo>
                <a:lnTo>
                  <a:pt x="151" y="574"/>
                </a:lnTo>
                <a:lnTo>
                  <a:pt x="143" y="580"/>
                </a:lnTo>
                <a:lnTo>
                  <a:pt x="137" y="587"/>
                </a:lnTo>
                <a:lnTo>
                  <a:pt x="131" y="594"/>
                </a:lnTo>
                <a:lnTo>
                  <a:pt x="126" y="602"/>
                </a:lnTo>
                <a:lnTo>
                  <a:pt x="121" y="610"/>
                </a:lnTo>
                <a:lnTo>
                  <a:pt x="117" y="619"/>
                </a:lnTo>
                <a:lnTo>
                  <a:pt x="114" y="629"/>
                </a:lnTo>
                <a:lnTo>
                  <a:pt x="112" y="638"/>
                </a:lnTo>
                <a:lnTo>
                  <a:pt x="111" y="648"/>
                </a:lnTo>
                <a:lnTo>
                  <a:pt x="110" y="658"/>
                </a:lnTo>
                <a:lnTo>
                  <a:pt x="110" y="658"/>
                </a:lnTo>
                <a:lnTo>
                  <a:pt x="111" y="669"/>
                </a:lnTo>
                <a:lnTo>
                  <a:pt x="113" y="679"/>
                </a:lnTo>
                <a:lnTo>
                  <a:pt x="115" y="690"/>
                </a:lnTo>
                <a:lnTo>
                  <a:pt x="119" y="701"/>
                </a:lnTo>
                <a:lnTo>
                  <a:pt x="123" y="711"/>
                </a:lnTo>
                <a:lnTo>
                  <a:pt x="128" y="721"/>
                </a:lnTo>
                <a:lnTo>
                  <a:pt x="134" y="731"/>
                </a:lnTo>
                <a:lnTo>
                  <a:pt x="140" y="740"/>
                </a:lnTo>
                <a:lnTo>
                  <a:pt x="147" y="748"/>
                </a:lnTo>
                <a:lnTo>
                  <a:pt x="154" y="756"/>
                </a:lnTo>
                <a:lnTo>
                  <a:pt x="163" y="762"/>
                </a:lnTo>
                <a:lnTo>
                  <a:pt x="170" y="769"/>
                </a:lnTo>
                <a:lnTo>
                  <a:pt x="180" y="773"/>
                </a:lnTo>
                <a:lnTo>
                  <a:pt x="189" y="776"/>
                </a:lnTo>
                <a:lnTo>
                  <a:pt x="198" y="779"/>
                </a:lnTo>
                <a:lnTo>
                  <a:pt x="208" y="779"/>
                </a:lnTo>
                <a:lnTo>
                  <a:pt x="208" y="779"/>
                </a:lnTo>
                <a:lnTo>
                  <a:pt x="218" y="779"/>
                </a:lnTo>
                <a:lnTo>
                  <a:pt x="227" y="775"/>
                </a:lnTo>
                <a:lnTo>
                  <a:pt x="236" y="772"/>
                </a:lnTo>
                <a:lnTo>
                  <a:pt x="245" y="767"/>
                </a:lnTo>
                <a:lnTo>
                  <a:pt x="253" y="761"/>
                </a:lnTo>
                <a:lnTo>
                  <a:pt x="261" y="754"/>
                </a:lnTo>
                <a:lnTo>
                  <a:pt x="268" y="746"/>
                </a:lnTo>
                <a:lnTo>
                  <a:pt x="275" y="738"/>
                </a:lnTo>
                <a:lnTo>
                  <a:pt x="281" y="728"/>
                </a:lnTo>
                <a:lnTo>
                  <a:pt x="287" y="718"/>
                </a:lnTo>
                <a:lnTo>
                  <a:pt x="291" y="707"/>
                </a:lnTo>
                <a:lnTo>
                  <a:pt x="294" y="698"/>
                </a:lnTo>
                <a:lnTo>
                  <a:pt x="297" y="687"/>
                </a:lnTo>
                <a:lnTo>
                  <a:pt x="300" y="676"/>
                </a:lnTo>
                <a:lnTo>
                  <a:pt x="301" y="665"/>
                </a:lnTo>
                <a:lnTo>
                  <a:pt x="302" y="655"/>
                </a:lnTo>
                <a:lnTo>
                  <a:pt x="302" y="655"/>
                </a:lnTo>
                <a:lnTo>
                  <a:pt x="301" y="644"/>
                </a:lnTo>
                <a:lnTo>
                  <a:pt x="300" y="634"/>
                </a:lnTo>
                <a:lnTo>
                  <a:pt x="296" y="624"/>
                </a:lnTo>
                <a:lnTo>
                  <a:pt x="293" y="616"/>
                </a:lnTo>
                <a:lnTo>
                  <a:pt x="289" y="607"/>
                </a:lnTo>
                <a:lnTo>
                  <a:pt x="285" y="599"/>
                </a:lnTo>
                <a:lnTo>
                  <a:pt x="278" y="591"/>
                </a:lnTo>
                <a:lnTo>
                  <a:pt x="273" y="585"/>
                </a:lnTo>
                <a:lnTo>
                  <a:pt x="265" y="578"/>
                </a:lnTo>
                <a:lnTo>
                  <a:pt x="258" y="572"/>
                </a:lnTo>
                <a:lnTo>
                  <a:pt x="250" y="567"/>
                </a:lnTo>
                <a:lnTo>
                  <a:pt x="241" y="563"/>
                </a:lnTo>
                <a:lnTo>
                  <a:pt x="233" y="560"/>
                </a:lnTo>
                <a:lnTo>
                  <a:pt x="223" y="558"/>
                </a:lnTo>
                <a:lnTo>
                  <a:pt x="213" y="557"/>
                </a:lnTo>
                <a:lnTo>
                  <a:pt x="204" y="557"/>
                </a:lnTo>
                <a:lnTo>
                  <a:pt x="204" y="557"/>
                </a:lnTo>
                <a:close/>
                <a:moveTo>
                  <a:pt x="206" y="909"/>
                </a:moveTo>
                <a:lnTo>
                  <a:pt x="269" y="821"/>
                </a:lnTo>
                <a:lnTo>
                  <a:pt x="269" y="821"/>
                </a:lnTo>
                <a:lnTo>
                  <a:pt x="273" y="816"/>
                </a:lnTo>
                <a:lnTo>
                  <a:pt x="277" y="814"/>
                </a:lnTo>
                <a:lnTo>
                  <a:pt x="281" y="813"/>
                </a:lnTo>
                <a:lnTo>
                  <a:pt x="286" y="813"/>
                </a:lnTo>
                <a:lnTo>
                  <a:pt x="354" y="825"/>
                </a:lnTo>
                <a:lnTo>
                  <a:pt x="354" y="825"/>
                </a:lnTo>
                <a:lnTo>
                  <a:pt x="362" y="827"/>
                </a:lnTo>
                <a:lnTo>
                  <a:pt x="370" y="830"/>
                </a:lnTo>
                <a:lnTo>
                  <a:pt x="376" y="835"/>
                </a:lnTo>
                <a:lnTo>
                  <a:pt x="382" y="840"/>
                </a:lnTo>
                <a:lnTo>
                  <a:pt x="387" y="845"/>
                </a:lnTo>
                <a:lnTo>
                  <a:pt x="390" y="851"/>
                </a:lnTo>
                <a:lnTo>
                  <a:pt x="392" y="855"/>
                </a:lnTo>
                <a:lnTo>
                  <a:pt x="394" y="861"/>
                </a:lnTo>
                <a:lnTo>
                  <a:pt x="394" y="861"/>
                </a:lnTo>
                <a:lnTo>
                  <a:pt x="404" y="933"/>
                </a:lnTo>
                <a:lnTo>
                  <a:pt x="410" y="987"/>
                </a:lnTo>
                <a:lnTo>
                  <a:pt x="412" y="1009"/>
                </a:lnTo>
                <a:lnTo>
                  <a:pt x="412" y="1032"/>
                </a:lnTo>
                <a:lnTo>
                  <a:pt x="411" y="1054"/>
                </a:lnTo>
                <a:lnTo>
                  <a:pt x="410" y="1077"/>
                </a:lnTo>
                <a:lnTo>
                  <a:pt x="410" y="1077"/>
                </a:lnTo>
                <a:lnTo>
                  <a:pt x="409" y="1083"/>
                </a:lnTo>
                <a:lnTo>
                  <a:pt x="406" y="1088"/>
                </a:lnTo>
                <a:lnTo>
                  <a:pt x="403" y="1092"/>
                </a:lnTo>
                <a:lnTo>
                  <a:pt x="400" y="1097"/>
                </a:lnTo>
                <a:lnTo>
                  <a:pt x="396" y="1100"/>
                </a:lnTo>
                <a:lnTo>
                  <a:pt x="390" y="1102"/>
                </a:lnTo>
                <a:lnTo>
                  <a:pt x="385" y="1104"/>
                </a:lnTo>
                <a:lnTo>
                  <a:pt x="379" y="1104"/>
                </a:lnTo>
                <a:lnTo>
                  <a:pt x="32" y="1104"/>
                </a:lnTo>
                <a:lnTo>
                  <a:pt x="32" y="1104"/>
                </a:lnTo>
                <a:lnTo>
                  <a:pt x="27" y="1104"/>
                </a:lnTo>
                <a:lnTo>
                  <a:pt x="21" y="1102"/>
                </a:lnTo>
                <a:lnTo>
                  <a:pt x="17" y="1100"/>
                </a:lnTo>
                <a:lnTo>
                  <a:pt x="13" y="1097"/>
                </a:lnTo>
                <a:lnTo>
                  <a:pt x="9" y="1092"/>
                </a:lnTo>
                <a:lnTo>
                  <a:pt x="5" y="1088"/>
                </a:lnTo>
                <a:lnTo>
                  <a:pt x="4" y="1083"/>
                </a:lnTo>
                <a:lnTo>
                  <a:pt x="2" y="1077"/>
                </a:lnTo>
                <a:lnTo>
                  <a:pt x="2" y="1077"/>
                </a:lnTo>
                <a:lnTo>
                  <a:pt x="1" y="1054"/>
                </a:lnTo>
                <a:lnTo>
                  <a:pt x="0" y="1032"/>
                </a:lnTo>
                <a:lnTo>
                  <a:pt x="0" y="1009"/>
                </a:lnTo>
                <a:lnTo>
                  <a:pt x="2" y="987"/>
                </a:lnTo>
                <a:lnTo>
                  <a:pt x="9" y="933"/>
                </a:lnTo>
                <a:lnTo>
                  <a:pt x="17" y="861"/>
                </a:lnTo>
                <a:lnTo>
                  <a:pt x="17" y="861"/>
                </a:lnTo>
                <a:lnTo>
                  <a:pt x="19" y="855"/>
                </a:lnTo>
                <a:lnTo>
                  <a:pt x="21" y="851"/>
                </a:lnTo>
                <a:lnTo>
                  <a:pt x="26" y="845"/>
                </a:lnTo>
                <a:lnTo>
                  <a:pt x="30" y="840"/>
                </a:lnTo>
                <a:lnTo>
                  <a:pt x="35" y="835"/>
                </a:lnTo>
                <a:lnTo>
                  <a:pt x="42" y="830"/>
                </a:lnTo>
                <a:lnTo>
                  <a:pt x="50" y="827"/>
                </a:lnTo>
                <a:lnTo>
                  <a:pt x="58" y="825"/>
                </a:lnTo>
                <a:lnTo>
                  <a:pt x="126" y="813"/>
                </a:lnTo>
                <a:lnTo>
                  <a:pt x="126" y="813"/>
                </a:lnTo>
                <a:lnTo>
                  <a:pt x="130" y="813"/>
                </a:lnTo>
                <a:lnTo>
                  <a:pt x="136" y="814"/>
                </a:lnTo>
                <a:lnTo>
                  <a:pt x="139" y="816"/>
                </a:lnTo>
                <a:lnTo>
                  <a:pt x="142" y="821"/>
                </a:lnTo>
                <a:lnTo>
                  <a:pt x="206" y="909"/>
                </a:lnTo>
                <a:lnTo>
                  <a:pt x="206" y="909"/>
                </a:lnTo>
                <a:close/>
                <a:moveTo>
                  <a:pt x="526" y="557"/>
                </a:moveTo>
                <a:lnTo>
                  <a:pt x="526" y="557"/>
                </a:lnTo>
                <a:lnTo>
                  <a:pt x="526" y="551"/>
                </a:lnTo>
                <a:lnTo>
                  <a:pt x="528" y="546"/>
                </a:lnTo>
                <a:lnTo>
                  <a:pt x="530" y="541"/>
                </a:lnTo>
                <a:lnTo>
                  <a:pt x="534" y="538"/>
                </a:lnTo>
                <a:lnTo>
                  <a:pt x="538" y="535"/>
                </a:lnTo>
                <a:lnTo>
                  <a:pt x="542" y="532"/>
                </a:lnTo>
                <a:lnTo>
                  <a:pt x="546" y="531"/>
                </a:lnTo>
                <a:lnTo>
                  <a:pt x="552" y="531"/>
                </a:lnTo>
                <a:lnTo>
                  <a:pt x="552" y="531"/>
                </a:lnTo>
                <a:lnTo>
                  <a:pt x="557" y="531"/>
                </a:lnTo>
                <a:lnTo>
                  <a:pt x="562" y="532"/>
                </a:lnTo>
                <a:lnTo>
                  <a:pt x="566" y="535"/>
                </a:lnTo>
                <a:lnTo>
                  <a:pt x="570" y="538"/>
                </a:lnTo>
                <a:lnTo>
                  <a:pt x="573" y="541"/>
                </a:lnTo>
                <a:lnTo>
                  <a:pt x="576" y="546"/>
                </a:lnTo>
                <a:lnTo>
                  <a:pt x="578" y="551"/>
                </a:lnTo>
                <a:lnTo>
                  <a:pt x="578" y="557"/>
                </a:lnTo>
                <a:lnTo>
                  <a:pt x="578" y="664"/>
                </a:lnTo>
                <a:lnTo>
                  <a:pt x="677" y="721"/>
                </a:lnTo>
                <a:lnTo>
                  <a:pt x="677" y="721"/>
                </a:lnTo>
                <a:lnTo>
                  <a:pt x="681" y="725"/>
                </a:lnTo>
                <a:lnTo>
                  <a:pt x="684" y="729"/>
                </a:lnTo>
                <a:lnTo>
                  <a:pt x="688" y="733"/>
                </a:lnTo>
                <a:lnTo>
                  <a:pt x="689" y="738"/>
                </a:lnTo>
                <a:lnTo>
                  <a:pt x="690" y="742"/>
                </a:lnTo>
                <a:lnTo>
                  <a:pt x="690" y="747"/>
                </a:lnTo>
                <a:lnTo>
                  <a:pt x="689" y="753"/>
                </a:lnTo>
                <a:lnTo>
                  <a:pt x="687" y="757"/>
                </a:lnTo>
                <a:lnTo>
                  <a:pt x="687" y="757"/>
                </a:lnTo>
                <a:lnTo>
                  <a:pt x="683" y="761"/>
                </a:lnTo>
                <a:lnTo>
                  <a:pt x="680" y="765"/>
                </a:lnTo>
                <a:lnTo>
                  <a:pt x="676" y="768"/>
                </a:lnTo>
                <a:lnTo>
                  <a:pt x="670" y="769"/>
                </a:lnTo>
                <a:lnTo>
                  <a:pt x="666" y="770"/>
                </a:lnTo>
                <a:lnTo>
                  <a:pt x="661" y="770"/>
                </a:lnTo>
                <a:lnTo>
                  <a:pt x="656" y="769"/>
                </a:lnTo>
                <a:lnTo>
                  <a:pt x="651" y="767"/>
                </a:lnTo>
                <a:lnTo>
                  <a:pt x="552" y="710"/>
                </a:lnTo>
                <a:lnTo>
                  <a:pt x="453" y="767"/>
                </a:lnTo>
                <a:lnTo>
                  <a:pt x="453" y="767"/>
                </a:lnTo>
                <a:lnTo>
                  <a:pt x="447" y="769"/>
                </a:lnTo>
                <a:lnTo>
                  <a:pt x="443" y="770"/>
                </a:lnTo>
                <a:lnTo>
                  <a:pt x="438" y="770"/>
                </a:lnTo>
                <a:lnTo>
                  <a:pt x="433" y="769"/>
                </a:lnTo>
                <a:lnTo>
                  <a:pt x="428" y="768"/>
                </a:lnTo>
                <a:lnTo>
                  <a:pt x="424" y="765"/>
                </a:lnTo>
                <a:lnTo>
                  <a:pt x="420" y="761"/>
                </a:lnTo>
                <a:lnTo>
                  <a:pt x="417" y="757"/>
                </a:lnTo>
                <a:lnTo>
                  <a:pt x="417" y="757"/>
                </a:lnTo>
                <a:lnTo>
                  <a:pt x="415" y="753"/>
                </a:lnTo>
                <a:lnTo>
                  <a:pt x="414" y="747"/>
                </a:lnTo>
                <a:lnTo>
                  <a:pt x="414" y="742"/>
                </a:lnTo>
                <a:lnTo>
                  <a:pt x="415" y="738"/>
                </a:lnTo>
                <a:lnTo>
                  <a:pt x="416" y="733"/>
                </a:lnTo>
                <a:lnTo>
                  <a:pt x="419" y="729"/>
                </a:lnTo>
                <a:lnTo>
                  <a:pt x="423" y="725"/>
                </a:lnTo>
                <a:lnTo>
                  <a:pt x="427" y="721"/>
                </a:lnTo>
                <a:lnTo>
                  <a:pt x="526" y="664"/>
                </a:lnTo>
                <a:lnTo>
                  <a:pt x="526" y="557"/>
                </a:lnTo>
                <a:lnTo>
                  <a:pt x="526" y="557"/>
                </a:lnTo>
                <a:close/>
                <a:moveTo>
                  <a:pt x="896" y="557"/>
                </a:moveTo>
                <a:lnTo>
                  <a:pt x="896" y="557"/>
                </a:lnTo>
                <a:lnTo>
                  <a:pt x="886" y="557"/>
                </a:lnTo>
                <a:lnTo>
                  <a:pt x="876" y="559"/>
                </a:lnTo>
                <a:lnTo>
                  <a:pt x="868" y="561"/>
                </a:lnTo>
                <a:lnTo>
                  <a:pt x="859" y="565"/>
                </a:lnTo>
                <a:lnTo>
                  <a:pt x="851" y="569"/>
                </a:lnTo>
                <a:lnTo>
                  <a:pt x="843" y="574"/>
                </a:lnTo>
                <a:lnTo>
                  <a:pt x="835" y="580"/>
                </a:lnTo>
                <a:lnTo>
                  <a:pt x="829" y="587"/>
                </a:lnTo>
                <a:lnTo>
                  <a:pt x="822" y="594"/>
                </a:lnTo>
                <a:lnTo>
                  <a:pt x="817" y="602"/>
                </a:lnTo>
                <a:lnTo>
                  <a:pt x="813" y="610"/>
                </a:lnTo>
                <a:lnTo>
                  <a:pt x="810" y="619"/>
                </a:lnTo>
                <a:lnTo>
                  <a:pt x="806" y="629"/>
                </a:lnTo>
                <a:lnTo>
                  <a:pt x="804" y="638"/>
                </a:lnTo>
                <a:lnTo>
                  <a:pt x="803" y="648"/>
                </a:lnTo>
                <a:lnTo>
                  <a:pt x="802" y="658"/>
                </a:lnTo>
                <a:lnTo>
                  <a:pt x="802" y="658"/>
                </a:lnTo>
                <a:lnTo>
                  <a:pt x="803" y="669"/>
                </a:lnTo>
                <a:lnTo>
                  <a:pt x="804" y="679"/>
                </a:lnTo>
                <a:lnTo>
                  <a:pt x="807" y="690"/>
                </a:lnTo>
                <a:lnTo>
                  <a:pt x="811" y="701"/>
                </a:lnTo>
                <a:lnTo>
                  <a:pt x="815" y="711"/>
                </a:lnTo>
                <a:lnTo>
                  <a:pt x="819" y="721"/>
                </a:lnTo>
                <a:lnTo>
                  <a:pt x="826" y="731"/>
                </a:lnTo>
                <a:lnTo>
                  <a:pt x="832" y="740"/>
                </a:lnTo>
                <a:lnTo>
                  <a:pt x="839" y="748"/>
                </a:lnTo>
                <a:lnTo>
                  <a:pt x="846" y="756"/>
                </a:lnTo>
                <a:lnTo>
                  <a:pt x="854" y="762"/>
                </a:lnTo>
                <a:lnTo>
                  <a:pt x="862" y="769"/>
                </a:lnTo>
                <a:lnTo>
                  <a:pt x="872" y="773"/>
                </a:lnTo>
                <a:lnTo>
                  <a:pt x="881" y="776"/>
                </a:lnTo>
                <a:lnTo>
                  <a:pt x="890" y="779"/>
                </a:lnTo>
                <a:lnTo>
                  <a:pt x="900" y="779"/>
                </a:lnTo>
                <a:lnTo>
                  <a:pt x="900" y="779"/>
                </a:lnTo>
                <a:lnTo>
                  <a:pt x="910" y="779"/>
                </a:lnTo>
                <a:lnTo>
                  <a:pt x="920" y="775"/>
                </a:lnTo>
                <a:lnTo>
                  <a:pt x="928" y="772"/>
                </a:lnTo>
                <a:lnTo>
                  <a:pt x="937" y="767"/>
                </a:lnTo>
                <a:lnTo>
                  <a:pt x="945" y="761"/>
                </a:lnTo>
                <a:lnTo>
                  <a:pt x="953" y="754"/>
                </a:lnTo>
                <a:lnTo>
                  <a:pt x="960" y="746"/>
                </a:lnTo>
                <a:lnTo>
                  <a:pt x="967" y="738"/>
                </a:lnTo>
                <a:lnTo>
                  <a:pt x="973" y="728"/>
                </a:lnTo>
                <a:lnTo>
                  <a:pt x="979" y="718"/>
                </a:lnTo>
                <a:lnTo>
                  <a:pt x="983" y="707"/>
                </a:lnTo>
                <a:lnTo>
                  <a:pt x="986" y="698"/>
                </a:lnTo>
                <a:lnTo>
                  <a:pt x="990" y="687"/>
                </a:lnTo>
                <a:lnTo>
                  <a:pt x="992" y="676"/>
                </a:lnTo>
                <a:lnTo>
                  <a:pt x="993" y="665"/>
                </a:lnTo>
                <a:lnTo>
                  <a:pt x="994" y="655"/>
                </a:lnTo>
                <a:lnTo>
                  <a:pt x="994" y="655"/>
                </a:lnTo>
                <a:lnTo>
                  <a:pt x="993" y="644"/>
                </a:lnTo>
                <a:lnTo>
                  <a:pt x="991" y="634"/>
                </a:lnTo>
                <a:lnTo>
                  <a:pt x="989" y="624"/>
                </a:lnTo>
                <a:lnTo>
                  <a:pt x="985" y="616"/>
                </a:lnTo>
                <a:lnTo>
                  <a:pt x="981" y="607"/>
                </a:lnTo>
                <a:lnTo>
                  <a:pt x="977" y="599"/>
                </a:lnTo>
                <a:lnTo>
                  <a:pt x="970" y="591"/>
                </a:lnTo>
                <a:lnTo>
                  <a:pt x="964" y="585"/>
                </a:lnTo>
                <a:lnTo>
                  <a:pt x="957" y="578"/>
                </a:lnTo>
                <a:lnTo>
                  <a:pt x="950" y="572"/>
                </a:lnTo>
                <a:lnTo>
                  <a:pt x="942" y="567"/>
                </a:lnTo>
                <a:lnTo>
                  <a:pt x="934" y="563"/>
                </a:lnTo>
                <a:lnTo>
                  <a:pt x="925" y="560"/>
                </a:lnTo>
                <a:lnTo>
                  <a:pt x="915" y="558"/>
                </a:lnTo>
                <a:lnTo>
                  <a:pt x="905" y="557"/>
                </a:lnTo>
                <a:lnTo>
                  <a:pt x="896" y="557"/>
                </a:lnTo>
                <a:lnTo>
                  <a:pt x="896" y="557"/>
                </a:lnTo>
                <a:close/>
                <a:moveTo>
                  <a:pt x="898" y="909"/>
                </a:moveTo>
                <a:lnTo>
                  <a:pt x="962" y="821"/>
                </a:lnTo>
                <a:lnTo>
                  <a:pt x="962" y="821"/>
                </a:lnTo>
                <a:lnTo>
                  <a:pt x="965" y="816"/>
                </a:lnTo>
                <a:lnTo>
                  <a:pt x="968" y="814"/>
                </a:lnTo>
                <a:lnTo>
                  <a:pt x="973" y="813"/>
                </a:lnTo>
                <a:lnTo>
                  <a:pt x="978" y="813"/>
                </a:lnTo>
                <a:lnTo>
                  <a:pt x="1046" y="825"/>
                </a:lnTo>
                <a:lnTo>
                  <a:pt x="1046" y="825"/>
                </a:lnTo>
                <a:lnTo>
                  <a:pt x="1054" y="827"/>
                </a:lnTo>
                <a:lnTo>
                  <a:pt x="1062" y="830"/>
                </a:lnTo>
                <a:lnTo>
                  <a:pt x="1068" y="835"/>
                </a:lnTo>
                <a:lnTo>
                  <a:pt x="1074" y="840"/>
                </a:lnTo>
                <a:lnTo>
                  <a:pt x="1078" y="845"/>
                </a:lnTo>
                <a:lnTo>
                  <a:pt x="1082" y="851"/>
                </a:lnTo>
                <a:lnTo>
                  <a:pt x="1084" y="855"/>
                </a:lnTo>
                <a:lnTo>
                  <a:pt x="1087" y="861"/>
                </a:lnTo>
                <a:lnTo>
                  <a:pt x="1087" y="861"/>
                </a:lnTo>
                <a:lnTo>
                  <a:pt x="1095" y="933"/>
                </a:lnTo>
                <a:lnTo>
                  <a:pt x="1102" y="987"/>
                </a:lnTo>
                <a:lnTo>
                  <a:pt x="1104" y="1009"/>
                </a:lnTo>
                <a:lnTo>
                  <a:pt x="1104" y="1032"/>
                </a:lnTo>
                <a:lnTo>
                  <a:pt x="1103" y="1054"/>
                </a:lnTo>
                <a:lnTo>
                  <a:pt x="1102" y="1077"/>
                </a:lnTo>
                <a:lnTo>
                  <a:pt x="1102" y="1077"/>
                </a:lnTo>
                <a:lnTo>
                  <a:pt x="1100" y="1083"/>
                </a:lnTo>
                <a:lnTo>
                  <a:pt x="1098" y="1088"/>
                </a:lnTo>
                <a:lnTo>
                  <a:pt x="1095" y="1092"/>
                </a:lnTo>
                <a:lnTo>
                  <a:pt x="1091" y="1097"/>
                </a:lnTo>
                <a:lnTo>
                  <a:pt x="1087" y="1100"/>
                </a:lnTo>
                <a:lnTo>
                  <a:pt x="1082" y="1102"/>
                </a:lnTo>
                <a:lnTo>
                  <a:pt x="1077" y="1104"/>
                </a:lnTo>
                <a:lnTo>
                  <a:pt x="1072" y="1104"/>
                </a:lnTo>
                <a:lnTo>
                  <a:pt x="724" y="1104"/>
                </a:lnTo>
                <a:lnTo>
                  <a:pt x="724" y="1104"/>
                </a:lnTo>
                <a:lnTo>
                  <a:pt x="719" y="1104"/>
                </a:lnTo>
                <a:lnTo>
                  <a:pt x="714" y="1102"/>
                </a:lnTo>
                <a:lnTo>
                  <a:pt x="708" y="1100"/>
                </a:lnTo>
                <a:lnTo>
                  <a:pt x="704" y="1097"/>
                </a:lnTo>
                <a:lnTo>
                  <a:pt x="701" y="1092"/>
                </a:lnTo>
                <a:lnTo>
                  <a:pt x="697" y="1088"/>
                </a:lnTo>
                <a:lnTo>
                  <a:pt x="695" y="1083"/>
                </a:lnTo>
                <a:lnTo>
                  <a:pt x="694" y="1077"/>
                </a:lnTo>
                <a:lnTo>
                  <a:pt x="694" y="1077"/>
                </a:lnTo>
                <a:lnTo>
                  <a:pt x="693" y="1054"/>
                </a:lnTo>
                <a:lnTo>
                  <a:pt x="692" y="1032"/>
                </a:lnTo>
                <a:lnTo>
                  <a:pt x="692" y="1009"/>
                </a:lnTo>
                <a:lnTo>
                  <a:pt x="694" y="987"/>
                </a:lnTo>
                <a:lnTo>
                  <a:pt x="700" y="933"/>
                </a:lnTo>
                <a:lnTo>
                  <a:pt x="709" y="861"/>
                </a:lnTo>
                <a:lnTo>
                  <a:pt x="709" y="861"/>
                </a:lnTo>
                <a:lnTo>
                  <a:pt x="711" y="855"/>
                </a:lnTo>
                <a:lnTo>
                  <a:pt x="714" y="851"/>
                </a:lnTo>
                <a:lnTo>
                  <a:pt x="717" y="845"/>
                </a:lnTo>
                <a:lnTo>
                  <a:pt x="722" y="840"/>
                </a:lnTo>
                <a:lnTo>
                  <a:pt x="728" y="835"/>
                </a:lnTo>
                <a:lnTo>
                  <a:pt x="734" y="830"/>
                </a:lnTo>
                <a:lnTo>
                  <a:pt x="742" y="827"/>
                </a:lnTo>
                <a:lnTo>
                  <a:pt x="750" y="825"/>
                </a:lnTo>
                <a:lnTo>
                  <a:pt x="818" y="813"/>
                </a:lnTo>
                <a:lnTo>
                  <a:pt x="818" y="813"/>
                </a:lnTo>
                <a:lnTo>
                  <a:pt x="822" y="813"/>
                </a:lnTo>
                <a:lnTo>
                  <a:pt x="827" y="814"/>
                </a:lnTo>
                <a:lnTo>
                  <a:pt x="831" y="816"/>
                </a:lnTo>
                <a:lnTo>
                  <a:pt x="834" y="821"/>
                </a:lnTo>
                <a:lnTo>
                  <a:pt x="898" y="909"/>
                </a:lnTo>
                <a:lnTo>
                  <a:pt x="898" y="9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" name="PA_库_Freeform: Shape 23">
            <a:extLst>
              <a:ext uri="{FF2B5EF4-FFF2-40B4-BE49-F238E27FC236}">
                <a16:creationId xmlns:a16="http://schemas.microsoft.com/office/drawing/2014/main" id="{85077543-8DB5-41E9-A20A-B343C87D75B5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9502577" y="4139526"/>
            <a:ext cx="546024" cy="547015"/>
          </a:xfrm>
          <a:custGeom>
            <a:avLst/>
            <a:gdLst>
              <a:gd name="T0" fmla="*/ 600 w 1102"/>
              <a:gd name="T1" fmla="*/ 929 h 1104"/>
              <a:gd name="T2" fmla="*/ 809 w 1102"/>
              <a:gd name="T3" fmla="*/ 836 h 1104"/>
              <a:gd name="T4" fmla="*/ 830 w 1102"/>
              <a:gd name="T5" fmla="*/ 805 h 1104"/>
              <a:gd name="T6" fmla="*/ 1099 w 1102"/>
              <a:gd name="T7" fmla="*/ 858 h 1104"/>
              <a:gd name="T8" fmla="*/ 886 w 1102"/>
              <a:gd name="T9" fmla="*/ 879 h 1104"/>
              <a:gd name="T10" fmla="*/ 871 w 1102"/>
              <a:gd name="T11" fmla="*/ 986 h 1104"/>
              <a:gd name="T12" fmla="*/ 670 w 1102"/>
              <a:gd name="T13" fmla="*/ 1076 h 1104"/>
              <a:gd name="T14" fmla="*/ 636 w 1102"/>
              <a:gd name="T15" fmla="*/ 1104 h 1104"/>
              <a:gd name="T16" fmla="*/ 388 w 1102"/>
              <a:gd name="T17" fmla="*/ 1036 h 1104"/>
              <a:gd name="T18" fmla="*/ 199 w 1102"/>
              <a:gd name="T19" fmla="*/ 690 h 1104"/>
              <a:gd name="T20" fmla="*/ 236 w 1102"/>
              <a:gd name="T21" fmla="*/ 669 h 1104"/>
              <a:gd name="T22" fmla="*/ 244 w 1102"/>
              <a:gd name="T23" fmla="*/ 543 h 1104"/>
              <a:gd name="T24" fmla="*/ 50 w 1102"/>
              <a:gd name="T25" fmla="*/ 510 h 1104"/>
              <a:gd name="T26" fmla="*/ 10 w 1102"/>
              <a:gd name="T27" fmla="*/ 536 h 1104"/>
              <a:gd name="T28" fmla="*/ 10 w 1102"/>
              <a:gd name="T29" fmla="*/ 662 h 1104"/>
              <a:gd name="T30" fmla="*/ 211 w 1102"/>
              <a:gd name="T31" fmla="*/ 900 h 1104"/>
              <a:gd name="T32" fmla="*/ 315 w 1102"/>
              <a:gd name="T33" fmla="*/ 753 h 1104"/>
              <a:gd name="T34" fmla="*/ 463 w 1102"/>
              <a:gd name="T35" fmla="*/ 691 h 1104"/>
              <a:gd name="T36" fmla="*/ 398 w 1102"/>
              <a:gd name="T37" fmla="*/ 848 h 1104"/>
              <a:gd name="T38" fmla="*/ 282 w 1102"/>
              <a:gd name="T39" fmla="*/ 979 h 1104"/>
              <a:gd name="T40" fmla="*/ 216 w 1102"/>
              <a:gd name="T41" fmla="*/ 974 h 1104"/>
              <a:gd name="T42" fmla="*/ 204 w 1102"/>
              <a:gd name="T43" fmla="*/ 910 h 1104"/>
              <a:gd name="T44" fmla="*/ 536 w 1102"/>
              <a:gd name="T45" fmla="*/ 10 h 1104"/>
              <a:gd name="T46" fmla="*/ 573 w 1102"/>
              <a:gd name="T47" fmla="*/ 55 h 1104"/>
              <a:gd name="T48" fmla="*/ 577 w 1102"/>
              <a:gd name="T49" fmla="*/ 106 h 1104"/>
              <a:gd name="T50" fmla="*/ 545 w 1102"/>
              <a:gd name="T51" fmla="*/ 166 h 1104"/>
              <a:gd name="T52" fmla="*/ 489 w 1102"/>
              <a:gd name="T53" fmla="*/ 196 h 1104"/>
              <a:gd name="T54" fmla="*/ 441 w 1102"/>
              <a:gd name="T55" fmla="*/ 179 h 1104"/>
              <a:gd name="T56" fmla="*/ 412 w 1102"/>
              <a:gd name="T57" fmla="*/ 119 h 1104"/>
              <a:gd name="T58" fmla="*/ 413 w 1102"/>
              <a:gd name="T59" fmla="*/ 62 h 1104"/>
              <a:gd name="T60" fmla="*/ 449 w 1102"/>
              <a:gd name="T61" fmla="*/ 15 h 1104"/>
              <a:gd name="T62" fmla="*/ 504 w 1102"/>
              <a:gd name="T63" fmla="*/ 1 h 1104"/>
              <a:gd name="T64" fmla="*/ 534 w 1102"/>
              <a:gd name="T65" fmla="*/ 253 h 1104"/>
              <a:gd name="T66" fmla="*/ 647 w 1102"/>
              <a:gd name="T67" fmla="*/ 356 h 1104"/>
              <a:gd name="T68" fmla="*/ 778 w 1102"/>
              <a:gd name="T69" fmla="*/ 369 h 1104"/>
              <a:gd name="T70" fmla="*/ 813 w 1102"/>
              <a:gd name="T71" fmla="*/ 394 h 1104"/>
              <a:gd name="T72" fmla="*/ 805 w 1102"/>
              <a:gd name="T73" fmla="*/ 445 h 1104"/>
              <a:gd name="T74" fmla="*/ 686 w 1102"/>
              <a:gd name="T75" fmla="*/ 462 h 1104"/>
              <a:gd name="T76" fmla="*/ 599 w 1102"/>
              <a:gd name="T77" fmla="*/ 441 h 1104"/>
              <a:gd name="T78" fmla="*/ 518 w 1102"/>
              <a:gd name="T79" fmla="*/ 528 h 1104"/>
              <a:gd name="T80" fmla="*/ 646 w 1102"/>
              <a:gd name="T81" fmla="*/ 595 h 1104"/>
              <a:gd name="T82" fmla="*/ 727 w 1102"/>
              <a:gd name="T83" fmla="*/ 705 h 1104"/>
              <a:gd name="T84" fmla="*/ 761 w 1102"/>
              <a:gd name="T85" fmla="*/ 829 h 1104"/>
              <a:gd name="T86" fmla="*/ 712 w 1102"/>
              <a:gd name="T87" fmla="*/ 869 h 1104"/>
              <a:gd name="T88" fmla="*/ 662 w 1102"/>
              <a:gd name="T89" fmla="*/ 841 h 1104"/>
              <a:gd name="T90" fmla="*/ 556 w 1102"/>
              <a:gd name="T91" fmla="*/ 687 h 1104"/>
              <a:gd name="T92" fmla="*/ 314 w 1102"/>
              <a:gd name="T93" fmla="*/ 598 h 1104"/>
              <a:gd name="T94" fmla="*/ 276 w 1102"/>
              <a:gd name="T95" fmla="*/ 547 h 1104"/>
              <a:gd name="T96" fmla="*/ 253 w 1102"/>
              <a:gd name="T97" fmla="*/ 338 h 1104"/>
              <a:gd name="T98" fmla="*/ 222 w 1102"/>
              <a:gd name="T99" fmla="*/ 391 h 1104"/>
              <a:gd name="T100" fmla="*/ 193 w 1102"/>
              <a:gd name="T101" fmla="*/ 482 h 1104"/>
              <a:gd name="T102" fmla="*/ 143 w 1102"/>
              <a:gd name="T103" fmla="*/ 479 h 1104"/>
              <a:gd name="T104" fmla="*/ 130 w 1102"/>
              <a:gd name="T105" fmla="*/ 413 h 1104"/>
              <a:gd name="T106" fmla="*/ 175 w 1102"/>
              <a:gd name="T107" fmla="*/ 281 h 1104"/>
              <a:gd name="T108" fmla="*/ 333 w 1102"/>
              <a:gd name="T109" fmla="*/ 201 h 1104"/>
              <a:gd name="T110" fmla="*/ 423 w 1102"/>
              <a:gd name="T111" fmla="*/ 213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02" h="1104">
                <a:moveTo>
                  <a:pt x="412" y="1026"/>
                </a:moveTo>
                <a:lnTo>
                  <a:pt x="593" y="1026"/>
                </a:lnTo>
                <a:lnTo>
                  <a:pt x="593" y="948"/>
                </a:lnTo>
                <a:lnTo>
                  <a:pt x="593" y="948"/>
                </a:lnTo>
                <a:lnTo>
                  <a:pt x="594" y="942"/>
                </a:lnTo>
                <a:lnTo>
                  <a:pt x="596" y="935"/>
                </a:lnTo>
                <a:lnTo>
                  <a:pt x="600" y="929"/>
                </a:lnTo>
                <a:lnTo>
                  <a:pt x="603" y="924"/>
                </a:lnTo>
                <a:lnTo>
                  <a:pt x="608" y="919"/>
                </a:lnTo>
                <a:lnTo>
                  <a:pt x="615" y="917"/>
                </a:lnTo>
                <a:lnTo>
                  <a:pt x="621" y="915"/>
                </a:lnTo>
                <a:lnTo>
                  <a:pt x="628" y="914"/>
                </a:lnTo>
                <a:lnTo>
                  <a:pt x="809" y="914"/>
                </a:lnTo>
                <a:lnTo>
                  <a:pt x="809" y="836"/>
                </a:lnTo>
                <a:lnTo>
                  <a:pt x="809" y="836"/>
                </a:lnTo>
                <a:lnTo>
                  <a:pt x="810" y="830"/>
                </a:lnTo>
                <a:lnTo>
                  <a:pt x="812" y="823"/>
                </a:lnTo>
                <a:lnTo>
                  <a:pt x="815" y="817"/>
                </a:lnTo>
                <a:lnTo>
                  <a:pt x="819" y="811"/>
                </a:lnTo>
                <a:lnTo>
                  <a:pt x="824" y="807"/>
                </a:lnTo>
                <a:lnTo>
                  <a:pt x="830" y="805"/>
                </a:lnTo>
                <a:lnTo>
                  <a:pt x="837" y="803"/>
                </a:lnTo>
                <a:lnTo>
                  <a:pt x="843" y="802"/>
                </a:lnTo>
                <a:lnTo>
                  <a:pt x="1102" y="802"/>
                </a:lnTo>
                <a:lnTo>
                  <a:pt x="1102" y="845"/>
                </a:lnTo>
                <a:lnTo>
                  <a:pt x="1102" y="845"/>
                </a:lnTo>
                <a:lnTo>
                  <a:pt x="1101" y="851"/>
                </a:lnTo>
                <a:lnTo>
                  <a:pt x="1099" y="858"/>
                </a:lnTo>
                <a:lnTo>
                  <a:pt x="1096" y="864"/>
                </a:lnTo>
                <a:lnTo>
                  <a:pt x="1092" y="870"/>
                </a:lnTo>
                <a:lnTo>
                  <a:pt x="1087" y="874"/>
                </a:lnTo>
                <a:lnTo>
                  <a:pt x="1081" y="876"/>
                </a:lnTo>
                <a:lnTo>
                  <a:pt x="1074" y="878"/>
                </a:lnTo>
                <a:lnTo>
                  <a:pt x="1068" y="879"/>
                </a:lnTo>
                <a:lnTo>
                  <a:pt x="886" y="879"/>
                </a:lnTo>
                <a:lnTo>
                  <a:pt x="886" y="957"/>
                </a:lnTo>
                <a:lnTo>
                  <a:pt x="886" y="957"/>
                </a:lnTo>
                <a:lnTo>
                  <a:pt x="885" y="963"/>
                </a:lnTo>
                <a:lnTo>
                  <a:pt x="883" y="970"/>
                </a:lnTo>
                <a:lnTo>
                  <a:pt x="881" y="976"/>
                </a:lnTo>
                <a:lnTo>
                  <a:pt x="877" y="982"/>
                </a:lnTo>
                <a:lnTo>
                  <a:pt x="871" y="986"/>
                </a:lnTo>
                <a:lnTo>
                  <a:pt x="865" y="988"/>
                </a:lnTo>
                <a:lnTo>
                  <a:pt x="858" y="990"/>
                </a:lnTo>
                <a:lnTo>
                  <a:pt x="852" y="991"/>
                </a:lnTo>
                <a:lnTo>
                  <a:pt x="671" y="991"/>
                </a:lnTo>
                <a:lnTo>
                  <a:pt x="671" y="1069"/>
                </a:lnTo>
                <a:lnTo>
                  <a:pt x="671" y="1069"/>
                </a:lnTo>
                <a:lnTo>
                  <a:pt x="670" y="1076"/>
                </a:lnTo>
                <a:lnTo>
                  <a:pt x="668" y="1082"/>
                </a:lnTo>
                <a:lnTo>
                  <a:pt x="664" y="1088"/>
                </a:lnTo>
                <a:lnTo>
                  <a:pt x="661" y="1094"/>
                </a:lnTo>
                <a:lnTo>
                  <a:pt x="656" y="1098"/>
                </a:lnTo>
                <a:lnTo>
                  <a:pt x="649" y="1100"/>
                </a:lnTo>
                <a:lnTo>
                  <a:pt x="643" y="1103"/>
                </a:lnTo>
                <a:lnTo>
                  <a:pt x="636" y="1104"/>
                </a:lnTo>
                <a:lnTo>
                  <a:pt x="378" y="1104"/>
                </a:lnTo>
                <a:lnTo>
                  <a:pt x="378" y="1060"/>
                </a:lnTo>
                <a:lnTo>
                  <a:pt x="378" y="1060"/>
                </a:lnTo>
                <a:lnTo>
                  <a:pt x="379" y="1054"/>
                </a:lnTo>
                <a:lnTo>
                  <a:pt x="381" y="1048"/>
                </a:lnTo>
                <a:lnTo>
                  <a:pt x="384" y="1041"/>
                </a:lnTo>
                <a:lnTo>
                  <a:pt x="388" y="1036"/>
                </a:lnTo>
                <a:lnTo>
                  <a:pt x="393" y="1031"/>
                </a:lnTo>
                <a:lnTo>
                  <a:pt x="399" y="1029"/>
                </a:lnTo>
                <a:lnTo>
                  <a:pt x="406" y="1027"/>
                </a:lnTo>
                <a:lnTo>
                  <a:pt x="412" y="1026"/>
                </a:lnTo>
                <a:lnTo>
                  <a:pt x="412" y="1026"/>
                </a:lnTo>
                <a:close/>
                <a:moveTo>
                  <a:pt x="36" y="676"/>
                </a:moveTo>
                <a:lnTo>
                  <a:pt x="199" y="690"/>
                </a:lnTo>
                <a:lnTo>
                  <a:pt x="199" y="690"/>
                </a:lnTo>
                <a:lnTo>
                  <a:pt x="206" y="690"/>
                </a:lnTo>
                <a:lnTo>
                  <a:pt x="214" y="687"/>
                </a:lnTo>
                <a:lnTo>
                  <a:pt x="221" y="684"/>
                </a:lnTo>
                <a:lnTo>
                  <a:pt x="227" y="681"/>
                </a:lnTo>
                <a:lnTo>
                  <a:pt x="232" y="676"/>
                </a:lnTo>
                <a:lnTo>
                  <a:pt x="236" y="669"/>
                </a:lnTo>
                <a:lnTo>
                  <a:pt x="240" y="662"/>
                </a:lnTo>
                <a:lnTo>
                  <a:pt x="241" y="654"/>
                </a:lnTo>
                <a:lnTo>
                  <a:pt x="248" y="566"/>
                </a:lnTo>
                <a:lnTo>
                  <a:pt x="248" y="566"/>
                </a:lnTo>
                <a:lnTo>
                  <a:pt x="248" y="557"/>
                </a:lnTo>
                <a:lnTo>
                  <a:pt x="247" y="549"/>
                </a:lnTo>
                <a:lnTo>
                  <a:pt x="244" y="543"/>
                </a:lnTo>
                <a:lnTo>
                  <a:pt x="240" y="536"/>
                </a:lnTo>
                <a:lnTo>
                  <a:pt x="234" y="531"/>
                </a:lnTo>
                <a:lnTo>
                  <a:pt x="228" y="528"/>
                </a:lnTo>
                <a:lnTo>
                  <a:pt x="221" y="525"/>
                </a:lnTo>
                <a:lnTo>
                  <a:pt x="213" y="524"/>
                </a:lnTo>
                <a:lnTo>
                  <a:pt x="50" y="510"/>
                </a:lnTo>
                <a:lnTo>
                  <a:pt x="50" y="510"/>
                </a:lnTo>
                <a:lnTo>
                  <a:pt x="42" y="510"/>
                </a:lnTo>
                <a:lnTo>
                  <a:pt x="35" y="511"/>
                </a:lnTo>
                <a:lnTo>
                  <a:pt x="28" y="514"/>
                </a:lnTo>
                <a:lnTo>
                  <a:pt x="22" y="518"/>
                </a:lnTo>
                <a:lnTo>
                  <a:pt x="16" y="524"/>
                </a:lnTo>
                <a:lnTo>
                  <a:pt x="12" y="530"/>
                </a:lnTo>
                <a:lnTo>
                  <a:pt x="10" y="536"/>
                </a:lnTo>
                <a:lnTo>
                  <a:pt x="8" y="544"/>
                </a:lnTo>
                <a:lnTo>
                  <a:pt x="0" y="634"/>
                </a:lnTo>
                <a:lnTo>
                  <a:pt x="0" y="634"/>
                </a:lnTo>
                <a:lnTo>
                  <a:pt x="0" y="641"/>
                </a:lnTo>
                <a:lnTo>
                  <a:pt x="2" y="649"/>
                </a:lnTo>
                <a:lnTo>
                  <a:pt x="6" y="655"/>
                </a:lnTo>
                <a:lnTo>
                  <a:pt x="10" y="662"/>
                </a:lnTo>
                <a:lnTo>
                  <a:pt x="15" y="667"/>
                </a:lnTo>
                <a:lnTo>
                  <a:pt x="21" y="671"/>
                </a:lnTo>
                <a:lnTo>
                  <a:pt x="28" y="674"/>
                </a:lnTo>
                <a:lnTo>
                  <a:pt x="36" y="676"/>
                </a:lnTo>
                <a:lnTo>
                  <a:pt x="36" y="676"/>
                </a:lnTo>
                <a:close/>
                <a:moveTo>
                  <a:pt x="211" y="900"/>
                </a:moveTo>
                <a:lnTo>
                  <a:pt x="211" y="900"/>
                </a:lnTo>
                <a:lnTo>
                  <a:pt x="263" y="839"/>
                </a:lnTo>
                <a:lnTo>
                  <a:pt x="282" y="815"/>
                </a:lnTo>
                <a:lnTo>
                  <a:pt x="289" y="804"/>
                </a:lnTo>
                <a:lnTo>
                  <a:pt x="297" y="792"/>
                </a:lnTo>
                <a:lnTo>
                  <a:pt x="303" y="780"/>
                </a:lnTo>
                <a:lnTo>
                  <a:pt x="310" y="767"/>
                </a:lnTo>
                <a:lnTo>
                  <a:pt x="315" y="753"/>
                </a:lnTo>
                <a:lnTo>
                  <a:pt x="320" y="737"/>
                </a:lnTo>
                <a:lnTo>
                  <a:pt x="331" y="700"/>
                </a:lnTo>
                <a:lnTo>
                  <a:pt x="342" y="653"/>
                </a:lnTo>
                <a:lnTo>
                  <a:pt x="342" y="653"/>
                </a:lnTo>
                <a:lnTo>
                  <a:pt x="451" y="687"/>
                </a:lnTo>
                <a:lnTo>
                  <a:pt x="451" y="687"/>
                </a:lnTo>
                <a:lnTo>
                  <a:pt x="463" y="691"/>
                </a:lnTo>
                <a:lnTo>
                  <a:pt x="463" y="691"/>
                </a:lnTo>
                <a:lnTo>
                  <a:pt x="444" y="745"/>
                </a:lnTo>
                <a:lnTo>
                  <a:pt x="428" y="786"/>
                </a:lnTo>
                <a:lnTo>
                  <a:pt x="421" y="804"/>
                </a:lnTo>
                <a:lnTo>
                  <a:pt x="413" y="820"/>
                </a:lnTo>
                <a:lnTo>
                  <a:pt x="406" y="834"/>
                </a:lnTo>
                <a:lnTo>
                  <a:pt x="398" y="848"/>
                </a:lnTo>
                <a:lnTo>
                  <a:pt x="388" y="861"/>
                </a:lnTo>
                <a:lnTo>
                  <a:pt x="379" y="874"/>
                </a:lnTo>
                <a:lnTo>
                  <a:pt x="356" y="901"/>
                </a:lnTo>
                <a:lnTo>
                  <a:pt x="328" y="932"/>
                </a:lnTo>
                <a:lnTo>
                  <a:pt x="291" y="971"/>
                </a:lnTo>
                <a:lnTo>
                  <a:pt x="291" y="971"/>
                </a:lnTo>
                <a:lnTo>
                  <a:pt x="282" y="979"/>
                </a:lnTo>
                <a:lnTo>
                  <a:pt x="272" y="985"/>
                </a:lnTo>
                <a:lnTo>
                  <a:pt x="262" y="988"/>
                </a:lnTo>
                <a:lnTo>
                  <a:pt x="251" y="988"/>
                </a:lnTo>
                <a:lnTo>
                  <a:pt x="242" y="988"/>
                </a:lnTo>
                <a:lnTo>
                  <a:pt x="232" y="985"/>
                </a:lnTo>
                <a:lnTo>
                  <a:pt x="223" y="981"/>
                </a:lnTo>
                <a:lnTo>
                  <a:pt x="216" y="974"/>
                </a:lnTo>
                <a:lnTo>
                  <a:pt x="208" y="968"/>
                </a:lnTo>
                <a:lnTo>
                  <a:pt x="203" y="959"/>
                </a:lnTo>
                <a:lnTo>
                  <a:pt x="199" y="950"/>
                </a:lnTo>
                <a:lnTo>
                  <a:pt x="198" y="941"/>
                </a:lnTo>
                <a:lnTo>
                  <a:pt x="197" y="931"/>
                </a:lnTo>
                <a:lnTo>
                  <a:pt x="199" y="920"/>
                </a:lnTo>
                <a:lnTo>
                  <a:pt x="204" y="910"/>
                </a:lnTo>
                <a:lnTo>
                  <a:pt x="211" y="900"/>
                </a:lnTo>
                <a:lnTo>
                  <a:pt x="211" y="900"/>
                </a:lnTo>
                <a:close/>
                <a:moveTo>
                  <a:pt x="512" y="2"/>
                </a:moveTo>
                <a:lnTo>
                  <a:pt x="512" y="2"/>
                </a:lnTo>
                <a:lnTo>
                  <a:pt x="521" y="4"/>
                </a:lnTo>
                <a:lnTo>
                  <a:pt x="529" y="7"/>
                </a:lnTo>
                <a:lnTo>
                  <a:pt x="536" y="10"/>
                </a:lnTo>
                <a:lnTo>
                  <a:pt x="544" y="16"/>
                </a:lnTo>
                <a:lnTo>
                  <a:pt x="550" y="20"/>
                </a:lnTo>
                <a:lnTo>
                  <a:pt x="556" y="27"/>
                </a:lnTo>
                <a:lnTo>
                  <a:pt x="561" y="33"/>
                </a:lnTo>
                <a:lnTo>
                  <a:pt x="565" y="39"/>
                </a:lnTo>
                <a:lnTo>
                  <a:pt x="570" y="47"/>
                </a:lnTo>
                <a:lnTo>
                  <a:pt x="573" y="55"/>
                </a:lnTo>
                <a:lnTo>
                  <a:pt x="576" y="62"/>
                </a:lnTo>
                <a:lnTo>
                  <a:pt x="577" y="71"/>
                </a:lnTo>
                <a:lnTo>
                  <a:pt x="578" y="79"/>
                </a:lnTo>
                <a:lnTo>
                  <a:pt x="579" y="88"/>
                </a:lnTo>
                <a:lnTo>
                  <a:pt x="578" y="98"/>
                </a:lnTo>
                <a:lnTo>
                  <a:pt x="577" y="106"/>
                </a:lnTo>
                <a:lnTo>
                  <a:pt x="577" y="106"/>
                </a:lnTo>
                <a:lnTo>
                  <a:pt x="575" y="115"/>
                </a:lnTo>
                <a:lnTo>
                  <a:pt x="572" y="125"/>
                </a:lnTo>
                <a:lnTo>
                  <a:pt x="567" y="133"/>
                </a:lnTo>
                <a:lnTo>
                  <a:pt x="563" y="142"/>
                </a:lnTo>
                <a:lnTo>
                  <a:pt x="558" y="149"/>
                </a:lnTo>
                <a:lnTo>
                  <a:pt x="551" y="158"/>
                </a:lnTo>
                <a:lnTo>
                  <a:pt x="545" y="166"/>
                </a:lnTo>
                <a:lnTo>
                  <a:pt x="538" y="172"/>
                </a:lnTo>
                <a:lnTo>
                  <a:pt x="531" y="179"/>
                </a:lnTo>
                <a:lnTo>
                  <a:pt x="522" y="184"/>
                </a:lnTo>
                <a:lnTo>
                  <a:pt x="515" y="188"/>
                </a:lnTo>
                <a:lnTo>
                  <a:pt x="506" y="192"/>
                </a:lnTo>
                <a:lnTo>
                  <a:pt x="497" y="195"/>
                </a:lnTo>
                <a:lnTo>
                  <a:pt x="489" y="196"/>
                </a:lnTo>
                <a:lnTo>
                  <a:pt x="480" y="196"/>
                </a:lnTo>
                <a:lnTo>
                  <a:pt x="471" y="195"/>
                </a:lnTo>
                <a:lnTo>
                  <a:pt x="471" y="195"/>
                </a:lnTo>
                <a:lnTo>
                  <a:pt x="464" y="193"/>
                </a:lnTo>
                <a:lnTo>
                  <a:pt x="455" y="188"/>
                </a:lnTo>
                <a:lnTo>
                  <a:pt x="449" y="184"/>
                </a:lnTo>
                <a:lnTo>
                  <a:pt x="441" y="179"/>
                </a:lnTo>
                <a:lnTo>
                  <a:pt x="436" y="171"/>
                </a:lnTo>
                <a:lnTo>
                  <a:pt x="430" y="165"/>
                </a:lnTo>
                <a:lnTo>
                  <a:pt x="425" y="156"/>
                </a:lnTo>
                <a:lnTo>
                  <a:pt x="421" y="147"/>
                </a:lnTo>
                <a:lnTo>
                  <a:pt x="418" y="139"/>
                </a:lnTo>
                <a:lnTo>
                  <a:pt x="414" y="129"/>
                </a:lnTo>
                <a:lnTo>
                  <a:pt x="412" y="119"/>
                </a:lnTo>
                <a:lnTo>
                  <a:pt x="410" y="110"/>
                </a:lnTo>
                <a:lnTo>
                  <a:pt x="409" y="100"/>
                </a:lnTo>
                <a:lnTo>
                  <a:pt x="409" y="90"/>
                </a:lnTo>
                <a:lnTo>
                  <a:pt x="410" y="80"/>
                </a:lnTo>
                <a:lnTo>
                  <a:pt x="411" y="71"/>
                </a:lnTo>
                <a:lnTo>
                  <a:pt x="411" y="71"/>
                </a:lnTo>
                <a:lnTo>
                  <a:pt x="413" y="62"/>
                </a:lnTo>
                <a:lnTo>
                  <a:pt x="416" y="54"/>
                </a:lnTo>
                <a:lnTo>
                  <a:pt x="421" y="46"/>
                </a:lnTo>
                <a:lnTo>
                  <a:pt x="425" y="38"/>
                </a:lnTo>
                <a:lnTo>
                  <a:pt x="430" y="32"/>
                </a:lnTo>
                <a:lnTo>
                  <a:pt x="436" y="25"/>
                </a:lnTo>
                <a:lnTo>
                  <a:pt x="442" y="20"/>
                </a:lnTo>
                <a:lnTo>
                  <a:pt x="449" y="15"/>
                </a:lnTo>
                <a:lnTo>
                  <a:pt x="455" y="10"/>
                </a:lnTo>
                <a:lnTo>
                  <a:pt x="463" y="7"/>
                </a:lnTo>
                <a:lnTo>
                  <a:pt x="470" y="4"/>
                </a:lnTo>
                <a:lnTo>
                  <a:pt x="479" y="2"/>
                </a:lnTo>
                <a:lnTo>
                  <a:pt x="487" y="1"/>
                </a:lnTo>
                <a:lnTo>
                  <a:pt x="495" y="0"/>
                </a:lnTo>
                <a:lnTo>
                  <a:pt x="504" y="1"/>
                </a:lnTo>
                <a:lnTo>
                  <a:pt x="512" y="2"/>
                </a:lnTo>
                <a:lnTo>
                  <a:pt x="512" y="2"/>
                </a:lnTo>
                <a:close/>
                <a:moveTo>
                  <a:pt x="503" y="239"/>
                </a:moveTo>
                <a:lnTo>
                  <a:pt x="503" y="239"/>
                </a:lnTo>
                <a:lnTo>
                  <a:pt x="510" y="242"/>
                </a:lnTo>
                <a:lnTo>
                  <a:pt x="522" y="246"/>
                </a:lnTo>
                <a:lnTo>
                  <a:pt x="534" y="253"/>
                </a:lnTo>
                <a:lnTo>
                  <a:pt x="539" y="257"/>
                </a:lnTo>
                <a:lnTo>
                  <a:pt x="545" y="262"/>
                </a:lnTo>
                <a:lnTo>
                  <a:pt x="545" y="262"/>
                </a:lnTo>
                <a:lnTo>
                  <a:pt x="614" y="330"/>
                </a:lnTo>
                <a:lnTo>
                  <a:pt x="627" y="340"/>
                </a:lnTo>
                <a:lnTo>
                  <a:pt x="637" y="349"/>
                </a:lnTo>
                <a:lnTo>
                  <a:pt x="647" y="356"/>
                </a:lnTo>
                <a:lnTo>
                  <a:pt x="657" y="362"/>
                </a:lnTo>
                <a:lnTo>
                  <a:pt x="667" y="366"/>
                </a:lnTo>
                <a:lnTo>
                  <a:pt x="677" y="368"/>
                </a:lnTo>
                <a:lnTo>
                  <a:pt x="688" y="370"/>
                </a:lnTo>
                <a:lnTo>
                  <a:pt x="701" y="372"/>
                </a:lnTo>
                <a:lnTo>
                  <a:pt x="733" y="372"/>
                </a:lnTo>
                <a:lnTo>
                  <a:pt x="778" y="369"/>
                </a:lnTo>
                <a:lnTo>
                  <a:pt x="778" y="369"/>
                </a:lnTo>
                <a:lnTo>
                  <a:pt x="786" y="370"/>
                </a:lnTo>
                <a:lnTo>
                  <a:pt x="794" y="373"/>
                </a:lnTo>
                <a:lnTo>
                  <a:pt x="800" y="376"/>
                </a:lnTo>
                <a:lnTo>
                  <a:pt x="807" y="381"/>
                </a:lnTo>
                <a:lnTo>
                  <a:pt x="810" y="388"/>
                </a:lnTo>
                <a:lnTo>
                  <a:pt x="813" y="394"/>
                </a:lnTo>
                <a:lnTo>
                  <a:pt x="815" y="402"/>
                </a:lnTo>
                <a:lnTo>
                  <a:pt x="816" y="409"/>
                </a:lnTo>
                <a:lnTo>
                  <a:pt x="816" y="418"/>
                </a:lnTo>
                <a:lnTo>
                  <a:pt x="814" y="425"/>
                </a:lnTo>
                <a:lnTo>
                  <a:pt x="812" y="432"/>
                </a:lnTo>
                <a:lnTo>
                  <a:pt x="809" y="438"/>
                </a:lnTo>
                <a:lnTo>
                  <a:pt x="805" y="445"/>
                </a:lnTo>
                <a:lnTo>
                  <a:pt x="798" y="449"/>
                </a:lnTo>
                <a:lnTo>
                  <a:pt x="792" y="452"/>
                </a:lnTo>
                <a:lnTo>
                  <a:pt x="784" y="453"/>
                </a:lnTo>
                <a:lnTo>
                  <a:pt x="784" y="453"/>
                </a:lnTo>
                <a:lnTo>
                  <a:pt x="738" y="459"/>
                </a:lnTo>
                <a:lnTo>
                  <a:pt x="701" y="462"/>
                </a:lnTo>
                <a:lnTo>
                  <a:pt x="686" y="462"/>
                </a:lnTo>
                <a:lnTo>
                  <a:pt x="671" y="462"/>
                </a:lnTo>
                <a:lnTo>
                  <a:pt x="658" y="462"/>
                </a:lnTo>
                <a:lnTo>
                  <a:pt x="646" y="460"/>
                </a:lnTo>
                <a:lnTo>
                  <a:pt x="634" y="457"/>
                </a:lnTo>
                <a:lnTo>
                  <a:pt x="622" y="452"/>
                </a:lnTo>
                <a:lnTo>
                  <a:pt x="610" y="447"/>
                </a:lnTo>
                <a:lnTo>
                  <a:pt x="599" y="441"/>
                </a:lnTo>
                <a:lnTo>
                  <a:pt x="586" y="431"/>
                </a:lnTo>
                <a:lnTo>
                  <a:pt x="571" y="421"/>
                </a:lnTo>
                <a:lnTo>
                  <a:pt x="538" y="393"/>
                </a:lnTo>
                <a:lnTo>
                  <a:pt x="516" y="514"/>
                </a:lnTo>
                <a:lnTo>
                  <a:pt x="516" y="514"/>
                </a:lnTo>
                <a:lnTo>
                  <a:pt x="516" y="521"/>
                </a:lnTo>
                <a:lnTo>
                  <a:pt x="518" y="528"/>
                </a:lnTo>
                <a:lnTo>
                  <a:pt x="521" y="533"/>
                </a:lnTo>
                <a:lnTo>
                  <a:pt x="526" y="538"/>
                </a:lnTo>
                <a:lnTo>
                  <a:pt x="526" y="538"/>
                </a:lnTo>
                <a:lnTo>
                  <a:pt x="575" y="558"/>
                </a:lnTo>
                <a:lnTo>
                  <a:pt x="614" y="576"/>
                </a:lnTo>
                <a:lnTo>
                  <a:pt x="631" y="585"/>
                </a:lnTo>
                <a:lnTo>
                  <a:pt x="646" y="595"/>
                </a:lnTo>
                <a:lnTo>
                  <a:pt x="660" y="604"/>
                </a:lnTo>
                <a:lnTo>
                  <a:pt x="673" y="616"/>
                </a:lnTo>
                <a:lnTo>
                  <a:pt x="685" y="629"/>
                </a:lnTo>
                <a:lnTo>
                  <a:pt x="696" y="644"/>
                </a:lnTo>
                <a:lnTo>
                  <a:pt x="706" y="662"/>
                </a:lnTo>
                <a:lnTo>
                  <a:pt x="716" y="682"/>
                </a:lnTo>
                <a:lnTo>
                  <a:pt x="727" y="705"/>
                </a:lnTo>
                <a:lnTo>
                  <a:pt x="738" y="732"/>
                </a:lnTo>
                <a:lnTo>
                  <a:pt x="748" y="762"/>
                </a:lnTo>
                <a:lnTo>
                  <a:pt x="759" y="796"/>
                </a:lnTo>
                <a:lnTo>
                  <a:pt x="759" y="796"/>
                </a:lnTo>
                <a:lnTo>
                  <a:pt x="762" y="808"/>
                </a:lnTo>
                <a:lnTo>
                  <a:pt x="764" y="819"/>
                </a:lnTo>
                <a:lnTo>
                  <a:pt x="761" y="829"/>
                </a:lnTo>
                <a:lnTo>
                  <a:pt x="758" y="837"/>
                </a:lnTo>
                <a:lnTo>
                  <a:pt x="753" y="846"/>
                </a:lnTo>
                <a:lnTo>
                  <a:pt x="746" y="852"/>
                </a:lnTo>
                <a:lnTo>
                  <a:pt x="739" y="859"/>
                </a:lnTo>
                <a:lnTo>
                  <a:pt x="730" y="863"/>
                </a:lnTo>
                <a:lnTo>
                  <a:pt x="722" y="866"/>
                </a:lnTo>
                <a:lnTo>
                  <a:pt x="712" y="869"/>
                </a:lnTo>
                <a:lnTo>
                  <a:pt x="702" y="869"/>
                </a:lnTo>
                <a:lnTo>
                  <a:pt x="692" y="866"/>
                </a:lnTo>
                <a:lnTo>
                  <a:pt x="684" y="863"/>
                </a:lnTo>
                <a:lnTo>
                  <a:pt x="675" y="858"/>
                </a:lnTo>
                <a:lnTo>
                  <a:pt x="669" y="850"/>
                </a:lnTo>
                <a:lnTo>
                  <a:pt x="662" y="841"/>
                </a:lnTo>
                <a:lnTo>
                  <a:pt x="662" y="841"/>
                </a:lnTo>
                <a:lnTo>
                  <a:pt x="645" y="807"/>
                </a:lnTo>
                <a:lnTo>
                  <a:pt x="629" y="778"/>
                </a:lnTo>
                <a:lnTo>
                  <a:pt x="614" y="754"/>
                </a:lnTo>
                <a:lnTo>
                  <a:pt x="600" y="733"/>
                </a:lnTo>
                <a:lnTo>
                  <a:pt x="586" y="715"/>
                </a:lnTo>
                <a:lnTo>
                  <a:pt x="571" y="700"/>
                </a:lnTo>
                <a:lnTo>
                  <a:pt x="556" y="687"/>
                </a:lnTo>
                <a:lnTo>
                  <a:pt x="539" y="677"/>
                </a:lnTo>
                <a:lnTo>
                  <a:pt x="521" y="668"/>
                </a:lnTo>
                <a:lnTo>
                  <a:pt x="502" y="659"/>
                </a:lnTo>
                <a:lnTo>
                  <a:pt x="479" y="651"/>
                </a:lnTo>
                <a:lnTo>
                  <a:pt x="453" y="642"/>
                </a:lnTo>
                <a:lnTo>
                  <a:pt x="393" y="624"/>
                </a:lnTo>
                <a:lnTo>
                  <a:pt x="314" y="598"/>
                </a:lnTo>
                <a:lnTo>
                  <a:pt x="314" y="598"/>
                </a:lnTo>
                <a:lnTo>
                  <a:pt x="303" y="591"/>
                </a:lnTo>
                <a:lnTo>
                  <a:pt x="296" y="584"/>
                </a:lnTo>
                <a:lnTo>
                  <a:pt x="288" y="576"/>
                </a:lnTo>
                <a:lnTo>
                  <a:pt x="283" y="567"/>
                </a:lnTo>
                <a:lnTo>
                  <a:pt x="278" y="557"/>
                </a:lnTo>
                <a:lnTo>
                  <a:pt x="276" y="547"/>
                </a:lnTo>
                <a:lnTo>
                  <a:pt x="274" y="535"/>
                </a:lnTo>
                <a:lnTo>
                  <a:pt x="274" y="525"/>
                </a:lnTo>
                <a:lnTo>
                  <a:pt x="312" y="317"/>
                </a:lnTo>
                <a:lnTo>
                  <a:pt x="312" y="317"/>
                </a:lnTo>
                <a:lnTo>
                  <a:pt x="283" y="326"/>
                </a:lnTo>
                <a:lnTo>
                  <a:pt x="261" y="334"/>
                </a:lnTo>
                <a:lnTo>
                  <a:pt x="253" y="338"/>
                </a:lnTo>
                <a:lnTo>
                  <a:pt x="245" y="344"/>
                </a:lnTo>
                <a:lnTo>
                  <a:pt x="240" y="349"/>
                </a:lnTo>
                <a:lnTo>
                  <a:pt x="235" y="354"/>
                </a:lnTo>
                <a:lnTo>
                  <a:pt x="231" y="362"/>
                </a:lnTo>
                <a:lnTo>
                  <a:pt x="228" y="370"/>
                </a:lnTo>
                <a:lnTo>
                  <a:pt x="225" y="380"/>
                </a:lnTo>
                <a:lnTo>
                  <a:pt x="222" y="391"/>
                </a:lnTo>
                <a:lnTo>
                  <a:pt x="217" y="420"/>
                </a:lnTo>
                <a:lnTo>
                  <a:pt x="211" y="458"/>
                </a:lnTo>
                <a:lnTo>
                  <a:pt x="211" y="458"/>
                </a:lnTo>
                <a:lnTo>
                  <a:pt x="208" y="465"/>
                </a:lnTo>
                <a:lnTo>
                  <a:pt x="205" y="472"/>
                </a:lnTo>
                <a:lnTo>
                  <a:pt x="200" y="477"/>
                </a:lnTo>
                <a:lnTo>
                  <a:pt x="193" y="482"/>
                </a:lnTo>
                <a:lnTo>
                  <a:pt x="187" y="485"/>
                </a:lnTo>
                <a:lnTo>
                  <a:pt x="179" y="487"/>
                </a:lnTo>
                <a:lnTo>
                  <a:pt x="172" y="488"/>
                </a:lnTo>
                <a:lnTo>
                  <a:pt x="164" y="487"/>
                </a:lnTo>
                <a:lnTo>
                  <a:pt x="157" y="486"/>
                </a:lnTo>
                <a:lnTo>
                  <a:pt x="149" y="483"/>
                </a:lnTo>
                <a:lnTo>
                  <a:pt x="143" y="479"/>
                </a:lnTo>
                <a:lnTo>
                  <a:pt x="136" y="474"/>
                </a:lnTo>
                <a:lnTo>
                  <a:pt x="132" y="467"/>
                </a:lnTo>
                <a:lnTo>
                  <a:pt x="129" y="461"/>
                </a:lnTo>
                <a:lnTo>
                  <a:pt x="126" y="452"/>
                </a:lnTo>
                <a:lnTo>
                  <a:pt x="126" y="443"/>
                </a:lnTo>
                <a:lnTo>
                  <a:pt x="126" y="443"/>
                </a:lnTo>
                <a:lnTo>
                  <a:pt x="130" y="413"/>
                </a:lnTo>
                <a:lnTo>
                  <a:pt x="134" y="386"/>
                </a:lnTo>
                <a:lnTo>
                  <a:pt x="138" y="362"/>
                </a:lnTo>
                <a:lnTo>
                  <a:pt x="143" y="341"/>
                </a:lnTo>
                <a:lnTo>
                  <a:pt x="149" y="323"/>
                </a:lnTo>
                <a:lnTo>
                  <a:pt x="157" y="307"/>
                </a:lnTo>
                <a:lnTo>
                  <a:pt x="165" y="293"/>
                </a:lnTo>
                <a:lnTo>
                  <a:pt x="175" y="281"/>
                </a:lnTo>
                <a:lnTo>
                  <a:pt x="187" y="269"/>
                </a:lnTo>
                <a:lnTo>
                  <a:pt x="201" y="259"/>
                </a:lnTo>
                <a:lnTo>
                  <a:pt x="216" y="250"/>
                </a:lnTo>
                <a:lnTo>
                  <a:pt x="234" y="241"/>
                </a:lnTo>
                <a:lnTo>
                  <a:pt x="255" y="231"/>
                </a:lnTo>
                <a:lnTo>
                  <a:pt x="278" y="223"/>
                </a:lnTo>
                <a:lnTo>
                  <a:pt x="333" y="201"/>
                </a:lnTo>
                <a:lnTo>
                  <a:pt x="333" y="201"/>
                </a:lnTo>
                <a:lnTo>
                  <a:pt x="343" y="199"/>
                </a:lnTo>
                <a:lnTo>
                  <a:pt x="355" y="199"/>
                </a:lnTo>
                <a:lnTo>
                  <a:pt x="369" y="200"/>
                </a:lnTo>
                <a:lnTo>
                  <a:pt x="382" y="202"/>
                </a:lnTo>
                <a:lnTo>
                  <a:pt x="407" y="208"/>
                </a:lnTo>
                <a:lnTo>
                  <a:pt x="423" y="213"/>
                </a:lnTo>
                <a:lnTo>
                  <a:pt x="472" y="300"/>
                </a:lnTo>
                <a:lnTo>
                  <a:pt x="503" y="239"/>
                </a:lnTo>
                <a:lnTo>
                  <a:pt x="503" y="2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25" name="Picture 2" descr="ST-Mua">
            <a:extLst>
              <a:ext uri="{FF2B5EF4-FFF2-40B4-BE49-F238E27FC236}">
                <a16:creationId xmlns:a16="http://schemas.microsoft.com/office/drawing/2014/main" id="{8D43659F-8CCB-47EB-975E-235B22D7B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1569" y="1098227"/>
            <a:ext cx="3814863" cy="253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 descr="7">
            <a:extLst>
              <a:ext uri="{FF2B5EF4-FFF2-40B4-BE49-F238E27FC236}">
                <a16:creationId xmlns:a16="http://schemas.microsoft.com/office/drawing/2014/main" id="{21563160-BEFD-43CA-9BE4-7DB201E4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6721" y="3742902"/>
            <a:ext cx="3814863" cy="270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8DC8C92D-01ED-41FA-BD04-6D8D15F1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21520" y="1043544"/>
            <a:ext cx="3701269" cy="2599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EAAF8D73-3093-4DF2-AEFE-5030FCC82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1521" y="3742900"/>
            <a:ext cx="3701269" cy="2739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36DFBD6F-7197-46D9-BC89-6B10B67BE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685" y="234591"/>
            <a:ext cx="7668904" cy="665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000066"/>
                </a:solidFill>
                <a:cs typeface="Arial" pitchFamily="34" charset="0"/>
              </a:rPr>
              <a:t>Cảnh mùa </a:t>
            </a:r>
            <a:r>
              <a:rPr lang="en-US" sz="3600" b="1" dirty="0" err="1">
                <a:solidFill>
                  <a:srgbClr val="000066"/>
                </a:solidFill>
                <a:cs typeface="Arial" pitchFamily="34" charset="0"/>
              </a:rPr>
              <a:t>mưa</a:t>
            </a:r>
            <a:r>
              <a:rPr lang="en-US" sz="3600" b="1" dirty="0">
                <a:solidFill>
                  <a:srgbClr val="000066"/>
                </a:solidFill>
                <a:cs typeface="Arial" pitchFamily="34" charset="0"/>
              </a:rPr>
              <a:t> ở </a:t>
            </a:r>
            <a:r>
              <a:rPr lang="en-US" sz="3600" b="1" dirty="0" err="1">
                <a:solidFill>
                  <a:srgbClr val="000066"/>
                </a:solidFill>
                <a:cs typeface="Arial" pitchFamily="34" charset="0"/>
              </a:rPr>
              <a:t>Tây</a:t>
            </a:r>
            <a:r>
              <a:rPr lang="en-US" sz="3600" b="1" dirty="0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cs typeface="Arial" pitchFamily="34" charset="0"/>
              </a:rPr>
              <a:t>Nguyên</a:t>
            </a:r>
            <a:endParaRPr lang="en-US" sz="3600" b="1" dirty="0">
              <a:solidFill>
                <a:srgbClr val="00006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0254" y="-2687598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0"/>
            <a:ext cx="12192000" cy="1060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3" y="263379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6" y="628509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387587" y="1920316"/>
            <a:ext cx="738082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3">
            <a:extLst>
              <a:ext uri="{FF2B5EF4-FFF2-40B4-BE49-F238E27FC236}">
                <a16:creationId xmlns:a16="http://schemas.microsoft.com/office/drawing/2014/main" id="{5A3B3275-1464-44D5-BFA5-BDCB777CA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642" y="1649788"/>
            <a:ext cx="9484712" cy="355842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0249" tIns="55125" rIns="110249" bIns="55125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Mùa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mưa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thường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có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những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ngày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mưa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kéo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cả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rừng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núi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bị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phủ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bởi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màn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nước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trắng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xóa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3" descr="080923000111-771-916">
            <a:extLst>
              <a:ext uri="{FF2B5EF4-FFF2-40B4-BE49-F238E27FC236}">
                <a16:creationId xmlns:a16="http://schemas.microsoft.com/office/drawing/2014/main" id="{CB918E49-22DF-4CF6-9CB8-98D2E5B0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1" y="3825217"/>
            <a:ext cx="3760900" cy="253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4" descr="cháy rừng">
            <a:extLst>
              <a:ext uri="{FF2B5EF4-FFF2-40B4-BE49-F238E27FC236}">
                <a16:creationId xmlns:a16="http://schemas.microsoft.com/office/drawing/2014/main" id="{0B823A5A-1D7E-4E82-B5F2-63834138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9938" y="3678790"/>
            <a:ext cx="4064324" cy="267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5" descr="Tn kho">
            <a:extLst>
              <a:ext uri="{FF2B5EF4-FFF2-40B4-BE49-F238E27FC236}">
                <a16:creationId xmlns:a16="http://schemas.microsoft.com/office/drawing/2014/main" id="{F03EF3EA-2FCD-4FDF-B650-736114C5F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9329" y="1035923"/>
            <a:ext cx="3787571" cy="278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>
            <a:extLst>
              <a:ext uri="{FF2B5EF4-FFF2-40B4-BE49-F238E27FC236}">
                <a16:creationId xmlns:a16="http://schemas.microsoft.com/office/drawing/2014/main" id="{78019ACF-DE93-44CF-8A8B-7D72E03E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9938" y="1035923"/>
            <a:ext cx="4064324" cy="2516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6" name="Rectangle 7">
            <a:extLst>
              <a:ext uri="{FF2B5EF4-FFF2-40B4-BE49-F238E27FC236}">
                <a16:creationId xmlns:a16="http://schemas.microsoft.com/office/drawing/2014/main" id="{B2001EAB-1CF8-4DB0-A72B-CF96245ED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671" y="307335"/>
            <a:ext cx="5734659" cy="665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khô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ở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Nguyên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0254" y="-2687598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0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33" y="2391818"/>
            <a:ext cx="2408477" cy="4090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3" y="263379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6" y="628509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387587" y="1920316"/>
            <a:ext cx="738082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4">
            <a:extLst>
              <a:ext uri="{FF2B5EF4-FFF2-40B4-BE49-F238E27FC236}">
                <a16:creationId xmlns:a16="http://schemas.microsoft.com/office/drawing/2014/main" id="{6EEA4085-82CE-4AA4-B890-FFBB35B60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41" y="1920316"/>
            <a:ext cx="8814030" cy="315831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10249" tIns="55125" rIns="110249" bIns="55125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Vào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mùa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khô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trời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nắng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gay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gắt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đất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khô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vụn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bở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8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CCB29A8-FAFF-44F7-A3BF-527A3C790292}"/>
              </a:ext>
            </a:extLst>
          </p:cNvPr>
          <p:cNvSpPr/>
          <p:nvPr/>
        </p:nvSpPr>
        <p:spPr>
          <a:xfrm>
            <a:off x="1925443" y="1628078"/>
            <a:ext cx="8341114" cy="21187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ĐỊA LÍ</a:t>
            </a:r>
          </a:p>
          <a:p>
            <a:pPr algn="ctr"/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 : TÂY NGUYÊN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1">
            <a:extLst>
              <a:ext uri="{FF2B5EF4-FFF2-40B4-BE49-F238E27FC236}">
                <a16:creationId xmlns:a16="http://schemas.microsoft.com/office/drawing/2014/main" id="{0B7AB7BB-E11E-492F-8802-B18299F74BE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951139" y="3103349"/>
            <a:ext cx="4242301" cy="3754653"/>
            <a:chOff x="4711483" y="653160"/>
            <a:chExt cx="7406816" cy="6201666"/>
          </a:xfrm>
        </p:grpSpPr>
        <p:sp>
          <p:nvSpPr>
            <p:cNvPr id="19" name="Freeform: Shape 2">
              <a:extLst>
                <a:ext uri="{FF2B5EF4-FFF2-40B4-BE49-F238E27FC236}">
                  <a16:creationId xmlns:a16="http://schemas.microsoft.com/office/drawing/2014/main" id="{3950E435-FA6A-4D69-8B0D-163D394E4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: Shape 3">
              <a:extLst>
                <a:ext uri="{FF2B5EF4-FFF2-40B4-BE49-F238E27FC236}">
                  <a16:creationId xmlns:a16="http://schemas.microsoft.com/office/drawing/2014/main" id="{ADA5EF14-D62F-427B-B32B-362C5A614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: Shape 4">
              <a:extLst>
                <a:ext uri="{FF2B5EF4-FFF2-40B4-BE49-F238E27FC236}">
                  <a16:creationId xmlns:a16="http://schemas.microsoft.com/office/drawing/2014/main" id="{4F8C5147-1658-4A62-83F6-0EB8A497D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: Shape 8">
              <a:extLst>
                <a:ext uri="{FF2B5EF4-FFF2-40B4-BE49-F238E27FC236}">
                  <a16:creationId xmlns:a16="http://schemas.microsoft.com/office/drawing/2014/main" id="{4BB5BC3D-8B3B-4C6B-82AB-6557CDF8F566}"/>
                </a:ext>
              </a:extLst>
            </p:cNvPr>
            <p:cNvSpPr>
              <a:spLocks/>
            </p:cNvSpPr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: Shape 9">
              <a:extLst>
                <a:ext uri="{FF2B5EF4-FFF2-40B4-BE49-F238E27FC236}">
                  <a16:creationId xmlns:a16="http://schemas.microsoft.com/office/drawing/2014/main" id="{6C4B8175-D54C-45C5-B77D-D8E884246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: Shape 10">
              <a:extLst>
                <a:ext uri="{FF2B5EF4-FFF2-40B4-BE49-F238E27FC236}">
                  <a16:creationId xmlns:a16="http://schemas.microsoft.com/office/drawing/2014/main" id="{AA179504-D992-41C3-AA4E-80581B2B21BD}"/>
                </a:ext>
              </a:extLst>
            </p:cNvPr>
            <p:cNvSpPr>
              <a:spLocks/>
            </p:cNvSpPr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: Shape 11">
              <a:extLst>
                <a:ext uri="{FF2B5EF4-FFF2-40B4-BE49-F238E27FC236}">
                  <a16:creationId xmlns:a16="http://schemas.microsoft.com/office/drawing/2014/main" id="{889A14B1-5905-41D3-8FA5-DD931D83A883}"/>
                </a:ext>
              </a:extLst>
            </p:cNvPr>
            <p:cNvSpPr>
              <a:spLocks/>
            </p:cNvSpPr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: Shape 12">
              <a:extLst>
                <a:ext uri="{FF2B5EF4-FFF2-40B4-BE49-F238E27FC236}">
                  <a16:creationId xmlns:a16="http://schemas.microsoft.com/office/drawing/2014/main" id="{BE7C1591-69B3-4C69-BF2E-23EF4E3D8667}"/>
                </a:ext>
              </a:extLst>
            </p:cNvPr>
            <p:cNvSpPr>
              <a:spLocks/>
            </p:cNvSpPr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: Shape 13">
              <a:extLst>
                <a:ext uri="{FF2B5EF4-FFF2-40B4-BE49-F238E27FC236}">
                  <a16:creationId xmlns:a16="http://schemas.microsoft.com/office/drawing/2014/main" id="{7FE7D560-51B1-4C51-9D48-51F493868337}"/>
                </a:ext>
              </a:extLst>
            </p:cNvPr>
            <p:cNvSpPr>
              <a:spLocks/>
            </p:cNvSpPr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: Shape 14">
              <a:extLst>
                <a:ext uri="{FF2B5EF4-FFF2-40B4-BE49-F238E27FC236}">
                  <a16:creationId xmlns:a16="http://schemas.microsoft.com/office/drawing/2014/main" id="{3A683797-64B2-4CC3-9290-A15AD35AC00B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: Shape 15">
              <a:extLst>
                <a:ext uri="{FF2B5EF4-FFF2-40B4-BE49-F238E27FC236}">
                  <a16:creationId xmlns:a16="http://schemas.microsoft.com/office/drawing/2014/main" id="{6BCC308E-2522-4E41-981A-694C951FD9C8}"/>
                </a:ext>
              </a:extLst>
            </p:cNvPr>
            <p:cNvSpPr>
              <a:spLocks/>
            </p:cNvSpPr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: Shape 16">
              <a:extLst>
                <a:ext uri="{FF2B5EF4-FFF2-40B4-BE49-F238E27FC236}">
                  <a16:creationId xmlns:a16="http://schemas.microsoft.com/office/drawing/2014/main" id="{0DF64639-9A1E-436B-B58E-A193F9B32FAC}"/>
                </a:ext>
              </a:extLst>
            </p:cNvPr>
            <p:cNvSpPr>
              <a:spLocks/>
            </p:cNvSpPr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: Shape 17">
              <a:extLst>
                <a:ext uri="{FF2B5EF4-FFF2-40B4-BE49-F238E27FC236}">
                  <a16:creationId xmlns:a16="http://schemas.microsoft.com/office/drawing/2014/main" id="{CDDB1FB0-EF39-4EA2-91CD-25E9CA36D2D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: Shape 18">
              <a:extLst>
                <a:ext uri="{FF2B5EF4-FFF2-40B4-BE49-F238E27FC236}">
                  <a16:creationId xmlns:a16="http://schemas.microsoft.com/office/drawing/2014/main" id="{2227FCA5-F6B4-4CF6-BA6C-84EA779076AF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: Shape 19">
              <a:extLst>
                <a:ext uri="{FF2B5EF4-FFF2-40B4-BE49-F238E27FC236}">
                  <a16:creationId xmlns:a16="http://schemas.microsoft.com/office/drawing/2014/main" id="{0321F66C-96C1-4F67-B208-E5BD2378A4D8}"/>
                </a:ext>
              </a:extLst>
            </p:cNvPr>
            <p:cNvSpPr>
              <a:spLocks/>
            </p:cNvSpPr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: Shape 24">
              <a:extLst>
                <a:ext uri="{FF2B5EF4-FFF2-40B4-BE49-F238E27FC236}">
                  <a16:creationId xmlns:a16="http://schemas.microsoft.com/office/drawing/2014/main" id="{CDAEBE4D-0674-4405-A5B5-21D66DFD7897}"/>
                </a:ext>
              </a:extLst>
            </p:cNvPr>
            <p:cNvSpPr>
              <a:spLocks/>
            </p:cNvSpPr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ounded Rectangle 4">
            <a:extLst>
              <a:ext uri="{FF2B5EF4-FFF2-40B4-BE49-F238E27FC236}">
                <a16:creationId xmlns:a16="http://schemas.microsoft.com/office/drawing/2014/main" id="{75A7ABDE-6216-4995-92B0-F1A4FF3B8D31}"/>
              </a:ext>
            </a:extLst>
          </p:cNvPr>
          <p:cNvSpPr/>
          <p:nvPr/>
        </p:nvSpPr>
        <p:spPr>
          <a:xfrm>
            <a:off x="575419" y="1179288"/>
            <a:ext cx="9105783" cy="4492618"/>
          </a:xfrm>
          <a:prstGeom prst="roundRect">
            <a:avLst/>
          </a:prstGeom>
          <a:noFill/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10249" tIns="55125" rIns="110249" bIns="55125" anchor="ctr"/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433B87-169E-4D6E-9DE5-E72CD0159152}"/>
              </a:ext>
            </a:extLst>
          </p:cNvPr>
          <p:cNvSpPr/>
          <p:nvPr/>
        </p:nvSpPr>
        <p:spPr>
          <a:xfrm>
            <a:off x="3992455" y="205493"/>
            <a:ext cx="4207092" cy="837846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21">
            <a:extLst>
              <a:ext uri="{FF2B5EF4-FFF2-40B4-BE49-F238E27FC236}">
                <a16:creationId xmlns:a16="http://schemas.microsoft.com/office/drawing/2014/main" id="{4DDF4BD8-6093-4323-A6D2-69571A086688}"/>
              </a:ext>
            </a:extLst>
          </p:cNvPr>
          <p:cNvGrpSpPr>
            <a:grpSpLocks/>
          </p:cNvGrpSpPr>
          <p:nvPr/>
        </p:nvGrpSpPr>
        <p:grpSpPr bwMode="auto">
          <a:xfrm>
            <a:off x="145902" y="3950591"/>
            <a:ext cx="777724" cy="35696"/>
            <a:chOff x="720" y="960"/>
            <a:chExt cx="987" cy="798"/>
          </a:xfrm>
        </p:grpSpPr>
        <p:sp>
          <p:nvSpPr>
            <p:cNvPr id="49" name="Oval 22">
              <a:extLst>
                <a:ext uri="{FF2B5EF4-FFF2-40B4-BE49-F238E27FC236}">
                  <a16:creationId xmlns:a16="http://schemas.microsoft.com/office/drawing/2014/main" id="{FE29BABC-9FE0-46F9-8865-E8E5FB20BA5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758052">
              <a:off x="746" y="987"/>
              <a:ext cx="961" cy="762"/>
            </a:xfrm>
            <a:prstGeom prst="ellipse">
              <a:avLst/>
            </a:prstGeom>
            <a:gradFill rotWithShape="1">
              <a:gsLst>
                <a:gs pos="0">
                  <a:srgbClr val="4F81BD"/>
                </a:gs>
                <a:gs pos="100000">
                  <a:srgbClr val="4F81B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23">
              <a:extLst>
                <a:ext uri="{FF2B5EF4-FFF2-40B4-BE49-F238E27FC236}">
                  <a16:creationId xmlns:a16="http://schemas.microsoft.com/office/drawing/2014/main" id="{9448F4B9-8D33-4278-96CC-0C810CA17C6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758052">
              <a:off x="720" y="960"/>
              <a:ext cx="961" cy="770"/>
            </a:xfrm>
            <a:prstGeom prst="ellipse">
              <a:avLst/>
            </a:prstGeom>
            <a:gradFill rotWithShape="1">
              <a:gsLst>
                <a:gs pos="0">
                  <a:srgbClr val="4F81BD"/>
                </a:gs>
                <a:gs pos="100000">
                  <a:srgbClr val="4F81B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B49FBC6F-6836-4114-B3A0-F8D555EFCA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16" y="1008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20">
            <a:extLst>
              <a:ext uri="{FF2B5EF4-FFF2-40B4-BE49-F238E27FC236}">
                <a16:creationId xmlns:a16="http://schemas.microsoft.com/office/drawing/2014/main" id="{E3358598-37DE-47A0-9B1F-13FB06F76B33}"/>
              </a:ext>
            </a:extLst>
          </p:cNvPr>
          <p:cNvGrpSpPr>
            <a:grpSpLocks/>
          </p:cNvGrpSpPr>
          <p:nvPr/>
        </p:nvGrpSpPr>
        <p:grpSpPr bwMode="auto">
          <a:xfrm>
            <a:off x="218679" y="5107016"/>
            <a:ext cx="817899" cy="25843"/>
            <a:chOff x="92679" y="4306139"/>
            <a:chExt cx="851701" cy="1182936"/>
          </a:xfrm>
        </p:grpSpPr>
        <p:sp>
          <p:nvSpPr>
            <p:cNvPr id="54" name="Oval 29">
              <a:extLst>
                <a:ext uri="{FF2B5EF4-FFF2-40B4-BE49-F238E27FC236}">
                  <a16:creationId xmlns:a16="http://schemas.microsoft.com/office/drawing/2014/main" id="{2988D460-4B26-4E7F-855E-BE6C889466E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758052">
              <a:off x="92679" y="4711631"/>
              <a:ext cx="749300" cy="627063"/>
            </a:xfrm>
            <a:prstGeom prst="ellipse">
              <a:avLst/>
            </a:prstGeom>
            <a:gradFill rotWithShape="1">
              <a:gsLst>
                <a:gs pos="0">
                  <a:srgbClr val="C0504D"/>
                </a:gs>
                <a:gs pos="100000">
                  <a:srgbClr val="C0504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30">
              <a:extLst>
                <a:ext uri="{FF2B5EF4-FFF2-40B4-BE49-F238E27FC236}">
                  <a16:creationId xmlns:a16="http://schemas.microsoft.com/office/drawing/2014/main" id="{531D0423-B10F-4B81-BF98-B3E79883A19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758052">
              <a:off x="92679" y="4862012"/>
              <a:ext cx="749300" cy="627063"/>
            </a:xfrm>
            <a:prstGeom prst="ellipse">
              <a:avLst/>
            </a:prstGeom>
            <a:gradFill rotWithShape="1">
              <a:gsLst>
                <a:gs pos="0">
                  <a:srgbClr val="C0504D"/>
                </a:gs>
                <a:gs pos="100000">
                  <a:srgbClr val="C0504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val 31">
              <a:extLst>
                <a:ext uri="{FF2B5EF4-FFF2-40B4-BE49-F238E27FC236}">
                  <a16:creationId xmlns:a16="http://schemas.microsoft.com/office/drawing/2014/main" id="{CF1F9779-D4B0-4FB8-984F-FEFB535C3F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07726" y="4306139"/>
              <a:ext cx="336654" cy="35194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Text Box 25">
            <a:extLst>
              <a:ext uri="{FF2B5EF4-FFF2-40B4-BE49-F238E27FC236}">
                <a16:creationId xmlns:a16="http://schemas.microsoft.com/office/drawing/2014/main" id="{E9BCB058-0878-464F-8C85-892EE7018B3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7202" y="1413809"/>
            <a:ext cx="8403893" cy="37856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Kon Tum,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Đắk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Lắk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Di Linh, … Ở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库_Freeform: Shape 15">
            <a:extLst>
              <a:ext uri="{FF2B5EF4-FFF2-40B4-BE49-F238E27FC236}">
                <a16:creationId xmlns:a16="http://schemas.microsoft.com/office/drawing/2014/main" id="{F3A1F30C-E294-4619-BD5B-4BF5088B69E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61207" y="2519461"/>
            <a:ext cx="458419" cy="387396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PA_库_Freeform: Shape 14">
            <a:extLst>
              <a:ext uri="{FF2B5EF4-FFF2-40B4-BE49-F238E27FC236}">
                <a16:creationId xmlns:a16="http://schemas.microsoft.com/office/drawing/2014/main" id="{1B5838D9-E1B2-4A27-AAF5-FC5773AE5DC1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2216061" y="2473406"/>
            <a:ext cx="422961" cy="479506"/>
          </a:xfrm>
          <a:custGeom>
            <a:avLst/>
            <a:gdLst>
              <a:gd name="connsiteX0" fmla="*/ 99685 w 296863"/>
              <a:gd name="connsiteY0" fmla="*/ 290512 h 336550"/>
              <a:gd name="connsiteX1" fmla="*/ 90488 w 296863"/>
              <a:gd name="connsiteY1" fmla="*/ 299244 h 336550"/>
              <a:gd name="connsiteX2" fmla="*/ 99685 w 296863"/>
              <a:gd name="connsiteY2" fmla="*/ 307975 h 336550"/>
              <a:gd name="connsiteX3" fmla="*/ 119392 w 296863"/>
              <a:gd name="connsiteY3" fmla="*/ 307975 h 336550"/>
              <a:gd name="connsiteX4" fmla="*/ 128588 w 296863"/>
              <a:gd name="connsiteY4" fmla="*/ 299244 h 336550"/>
              <a:gd name="connsiteX5" fmla="*/ 119392 w 296863"/>
              <a:gd name="connsiteY5" fmla="*/ 290512 h 336550"/>
              <a:gd name="connsiteX6" fmla="*/ 99685 w 296863"/>
              <a:gd name="connsiteY6" fmla="*/ 290512 h 336550"/>
              <a:gd name="connsiteX7" fmla="*/ 0 w 296863"/>
              <a:gd name="connsiteY7" fmla="*/ 277812 h 336550"/>
              <a:gd name="connsiteX8" fmla="*/ 219075 w 296863"/>
              <a:gd name="connsiteY8" fmla="*/ 277812 h 336550"/>
              <a:gd name="connsiteX9" fmla="*/ 219075 w 296863"/>
              <a:gd name="connsiteY9" fmla="*/ 324803 h 336550"/>
              <a:gd name="connsiteX10" fmla="*/ 208517 w 296863"/>
              <a:gd name="connsiteY10" fmla="*/ 336550 h 336550"/>
              <a:gd name="connsiteX11" fmla="*/ 11877 w 296863"/>
              <a:gd name="connsiteY11" fmla="*/ 336550 h 336550"/>
              <a:gd name="connsiteX12" fmla="*/ 0 w 296863"/>
              <a:gd name="connsiteY12" fmla="*/ 324803 h 336550"/>
              <a:gd name="connsiteX13" fmla="*/ 0 w 296863"/>
              <a:gd name="connsiteY13" fmla="*/ 277812 h 336550"/>
              <a:gd name="connsiteX14" fmla="*/ 120721 w 296863"/>
              <a:gd name="connsiteY14" fmla="*/ 42862 h 336550"/>
              <a:gd name="connsiteX15" fmla="*/ 266630 w 296863"/>
              <a:gd name="connsiteY15" fmla="*/ 42862 h 336550"/>
              <a:gd name="connsiteX16" fmla="*/ 296863 w 296863"/>
              <a:gd name="connsiteY16" fmla="*/ 71747 h 336550"/>
              <a:gd name="connsiteX17" fmla="*/ 296863 w 296863"/>
              <a:gd name="connsiteY17" fmla="*/ 151838 h 336550"/>
              <a:gd name="connsiteX18" fmla="*/ 266630 w 296863"/>
              <a:gd name="connsiteY18" fmla="*/ 182037 h 336550"/>
              <a:gd name="connsiteX19" fmla="*/ 189075 w 296863"/>
              <a:gd name="connsiteY19" fmla="*/ 182037 h 336550"/>
              <a:gd name="connsiteX20" fmla="*/ 156213 w 296863"/>
              <a:gd name="connsiteY20" fmla="*/ 214861 h 336550"/>
              <a:gd name="connsiteX21" fmla="*/ 148326 w 296863"/>
              <a:gd name="connsiteY21" fmla="*/ 217487 h 336550"/>
              <a:gd name="connsiteX22" fmla="*/ 143068 w 296863"/>
              <a:gd name="connsiteY22" fmla="*/ 217487 h 336550"/>
              <a:gd name="connsiteX23" fmla="*/ 136495 w 296863"/>
              <a:gd name="connsiteY23" fmla="*/ 206983 h 336550"/>
              <a:gd name="connsiteX24" fmla="*/ 136495 w 296863"/>
              <a:gd name="connsiteY24" fmla="*/ 182037 h 336550"/>
              <a:gd name="connsiteX25" fmla="*/ 120721 w 296863"/>
              <a:gd name="connsiteY25" fmla="*/ 182037 h 336550"/>
              <a:gd name="connsiteX26" fmla="*/ 90488 w 296863"/>
              <a:gd name="connsiteY26" fmla="*/ 151838 h 336550"/>
              <a:gd name="connsiteX27" fmla="*/ 90488 w 296863"/>
              <a:gd name="connsiteY27" fmla="*/ 71747 h 336550"/>
              <a:gd name="connsiteX28" fmla="*/ 120721 w 296863"/>
              <a:gd name="connsiteY28" fmla="*/ 42862 h 336550"/>
              <a:gd name="connsiteX29" fmla="*/ 11877 w 296863"/>
              <a:gd name="connsiteY29" fmla="*/ 0 h 336550"/>
              <a:gd name="connsiteX30" fmla="*/ 208517 w 296863"/>
              <a:gd name="connsiteY30" fmla="*/ 0 h 336550"/>
              <a:gd name="connsiteX31" fmla="*/ 219075 w 296863"/>
              <a:gd name="connsiteY31" fmla="*/ 11821 h 336550"/>
              <a:gd name="connsiteX32" fmla="*/ 219075 w 296863"/>
              <a:gd name="connsiteY32" fmla="*/ 24957 h 336550"/>
              <a:gd name="connsiteX33" fmla="*/ 121415 w 296863"/>
              <a:gd name="connsiteY33" fmla="*/ 24957 h 336550"/>
              <a:gd name="connsiteX34" fmla="*/ 72585 w 296863"/>
              <a:gd name="connsiteY34" fmla="*/ 72243 h 336550"/>
              <a:gd name="connsiteX35" fmla="*/ 72585 w 296863"/>
              <a:gd name="connsiteY35" fmla="*/ 152368 h 336550"/>
              <a:gd name="connsiteX36" fmla="*/ 118776 w 296863"/>
              <a:gd name="connsiteY36" fmla="*/ 200968 h 336550"/>
              <a:gd name="connsiteX37" fmla="*/ 118776 w 296863"/>
              <a:gd name="connsiteY37" fmla="*/ 207536 h 336550"/>
              <a:gd name="connsiteX38" fmla="*/ 137252 w 296863"/>
              <a:gd name="connsiteY38" fmla="*/ 233806 h 336550"/>
              <a:gd name="connsiteX39" fmla="*/ 149130 w 296863"/>
              <a:gd name="connsiteY39" fmla="*/ 236433 h 336550"/>
              <a:gd name="connsiteX40" fmla="*/ 170245 w 296863"/>
              <a:gd name="connsiteY40" fmla="*/ 228552 h 336550"/>
              <a:gd name="connsiteX41" fmla="*/ 196640 w 296863"/>
              <a:gd name="connsiteY41" fmla="*/ 200968 h 336550"/>
              <a:gd name="connsiteX42" fmla="*/ 219075 w 296863"/>
              <a:gd name="connsiteY42" fmla="*/ 200968 h 336550"/>
              <a:gd name="connsiteX43" fmla="*/ 219075 w 296863"/>
              <a:gd name="connsiteY43" fmla="*/ 258763 h 336550"/>
              <a:gd name="connsiteX44" fmla="*/ 0 w 296863"/>
              <a:gd name="connsiteY44" fmla="*/ 258763 h 336550"/>
              <a:gd name="connsiteX45" fmla="*/ 0 w 296863"/>
              <a:gd name="connsiteY45" fmla="*/ 11821 h 336550"/>
              <a:gd name="connsiteX46" fmla="*/ 11877 w 296863"/>
              <a:gd name="connsiteY46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96863" h="336550">
                <a:moveTo>
                  <a:pt x="99685" y="290512"/>
                </a:moveTo>
                <a:cubicBezTo>
                  <a:pt x="94430" y="290512"/>
                  <a:pt x="90488" y="294254"/>
                  <a:pt x="90488" y="299244"/>
                </a:cubicBezTo>
                <a:cubicBezTo>
                  <a:pt x="90488" y="304233"/>
                  <a:pt x="94430" y="307975"/>
                  <a:pt x="99685" y="307975"/>
                </a:cubicBezTo>
                <a:cubicBezTo>
                  <a:pt x="99685" y="307975"/>
                  <a:pt x="99685" y="307975"/>
                  <a:pt x="119392" y="307975"/>
                </a:cubicBezTo>
                <a:cubicBezTo>
                  <a:pt x="124647" y="307975"/>
                  <a:pt x="128588" y="304233"/>
                  <a:pt x="128588" y="299244"/>
                </a:cubicBezTo>
                <a:cubicBezTo>
                  <a:pt x="128588" y="294254"/>
                  <a:pt x="124647" y="290512"/>
                  <a:pt x="119392" y="290512"/>
                </a:cubicBezTo>
                <a:cubicBezTo>
                  <a:pt x="119392" y="290512"/>
                  <a:pt x="119392" y="290512"/>
                  <a:pt x="99685" y="290512"/>
                </a:cubicBezTo>
                <a:close/>
                <a:moveTo>
                  <a:pt x="0" y="277812"/>
                </a:moveTo>
                <a:lnTo>
                  <a:pt x="219075" y="277812"/>
                </a:lnTo>
                <a:cubicBezTo>
                  <a:pt x="219075" y="277812"/>
                  <a:pt x="219075" y="277812"/>
                  <a:pt x="219075" y="324803"/>
                </a:cubicBezTo>
                <a:cubicBezTo>
                  <a:pt x="219075" y="331329"/>
                  <a:pt x="213796" y="336550"/>
                  <a:pt x="208517" y="336550"/>
                </a:cubicBezTo>
                <a:cubicBezTo>
                  <a:pt x="208517" y="336550"/>
                  <a:pt x="208517" y="336550"/>
                  <a:pt x="11877" y="336550"/>
                </a:cubicBezTo>
                <a:cubicBezTo>
                  <a:pt x="5279" y="336550"/>
                  <a:pt x="0" y="331329"/>
                  <a:pt x="0" y="324803"/>
                </a:cubicBezTo>
                <a:cubicBezTo>
                  <a:pt x="0" y="324803"/>
                  <a:pt x="0" y="324803"/>
                  <a:pt x="0" y="277812"/>
                </a:cubicBezTo>
                <a:close/>
                <a:moveTo>
                  <a:pt x="120721" y="42862"/>
                </a:moveTo>
                <a:cubicBezTo>
                  <a:pt x="120721" y="42862"/>
                  <a:pt x="120721" y="42862"/>
                  <a:pt x="266630" y="42862"/>
                </a:cubicBezTo>
                <a:cubicBezTo>
                  <a:pt x="283718" y="42862"/>
                  <a:pt x="296863" y="55991"/>
                  <a:pt x="296863" y="71747"/>
                </a:cubicBezTo>
                <a:cubicBezTo>
                  <a:pt x="296863" y="71747"/>
                  <a:pt x="296863" y="71747"/>
                  <a:pt x="296863" y="151838"/>
                </a:cubicBezTo>
                <a:cubicBezTo>
                  <a:pt x="296863" y="168907"/>
                  <a:pt x="283718" y="182037"/>
                  <a:pt x="266630" y="182037"/>
                </a:cubicBezTo>
                <a:cubicBezTo>
                  <a:pt x="266630" y="182037"/>
                  <a:pt x="266630" y="182037"/>
                  <a:pt x="189075" y="182037"/>
                </a:cubicBezTo>
                <a:cubicBezTo>
                  <a:pt x="189075" y="182037"/>
                  <a:pt x="189075" y="182037"/>
                  <a:pt x="156213" y="214861"/>
                </a:cubicBezTo>
                <a:cubicBezTo>
                  <a:pt x="153584" y="216174"/>
                  <a:pt x="150955" y="217487"/>
                  <a:pt x="148326" y="217487"/>
                </a:cubicBezTo>
                <a:cubicBezTo>
                  <a:pt x="147011" y="217487"/>
                  <a:pt x="144382" y="217487"/>
                  <a:pt x="143068" y="217487"/>
                </a:cubicBezTo>
                <a:cubicBezTo>
                  <a:pt x="139124" y="214861"/>
                  <a:pt x="136495" y="210922"/>
                  <a:pt x="136495" y="206983"/>
                </a:cubicBezTo>
                <a:cubicBezTo>
                  <a:pt x="136495" y="206983"/>
                  <a:pt x="136495" y="206983"/>
                  <a:pt x="136495" y="182037"/>
                </a:cubicBezTo>
                <a:cubicBezTo>
                  <a:pt x="136495" y="182037"/>
                  <a:pt x="136495" y="182037"/>
                  <a:pt x="120721" y="182037"/>
                </a:cubicBezTo>
                <a:cubicBezTo>
                  <a:pt x="103633" y="182037"/>
                  <a:pt x="90488" y="168907"/>
                  <a:pt x="90488" y="151838"/>
                </a:cubicBezTo>
                <a:cubicBezTo>
                  <a:pt x="90488" y="151838"/>
                  <a:pt x="90488" y="151838"/>
                  <a:pt x="90488" y="71747"/>
                </a:cubicBezTo>
                <a:cubicBezTo>
                  <a:pt x="90488" y="55991"/>
                  <a:pt x="103633" y="42862"/>
                  <a:pt x="120721" y="42862"/>
                </a:cubicBezTo>
                <a:close/>
                <a:moveTo>
                  <a:pt x="11877" y="0"/>
                </a:moveTo>
                <a:cubicBezTo>
                  <a:pt x="11877" y="0"/>
                  <a:pt x="11877" y="0"/>
                  <a:pt x="208517" y="0"/>
                </a:cubicBezTo>
                <a:cubicBezTo>
                  <a:pt x="213796" y="0"/>
                  <a:pt x="219075" y="5254"/>
                  <a:pt x="219075" y="11821"/>
                </a:cubicBezTo>
                <a:cubicBezTo>
                  <a:pt x="219075" y="11821"/>
                  <a:pt x="219075" y="11821"/>
                  <a:pt x="219075" y="24957"/>
                </a:cubicBezTo>
                <a:cubicBezTo>
                  <a:pt x="219075" y="24957"/>
                  <a:pt x="219075" y="24957"/>
                  <a:pt x="121415" y="24957"/>
                </a:cubicBezTo>
                <a:cubicBezTo>
                  <a:pt x="95021" y="24957"/>
                  <a:pt x="72585" y="45973"/>
                  <a:pt x="72585" y="72243"/>
                </a:cubicBezTo>
                <a:cubicBezTo>
                  <a:pt x="72585" y="72243"/>
                  <a:pt x="72585" y="72243"/>
                  <a:pt x="72585" y="152368"/>
                </a:cubicBezTo>
                <a:cubicBezTo>
                  <a:pt x="72585" y="178638"/>
                  <a:pt x="93701" y="199654"/>
                  <a:pt x="118776" y="200968"/>
                </a:cubicBezTo>
                <a:cubicBezTo>
                  <a:pt x="118776" y="200968"/>
                  <a:pt x="118776" y="200968"/>
                  <a:pt x="118776" y="207536"/>
                </a:cubicBezTo>
                <a:cubicBezTo>
                  <a:pt x="118776" y="219357"/>
                  <a:pt x="126694" y="229865"/>
                  <a:pt x="137252" y="233806"/>
                </a:cubicBezTo>
                <a:cubicBezTo>
                  <a:pt x="141211" y="236433"/>
                  <a:pt x="145170" y="236433"/>
                  <a:pt x="149130" y="236433"/>
                </a:cubicBezTo>
                <a:cubicBezTo>
                  <a:pt x="157048" y="236433"/>
                  <a:pt x="163647" y="233806"/>
                  <a:pt x="170245" y="228552"/>
                </a:cubicBezTo>
                <a:cubicBezTo>
                  <a:pt x="170245" y="228552"/>
                  <a:pt x="170245" y="228552"/>
                  <a:pt x="196640" y="200968"/>
                </a:cubicBezTo>
                <a:cubicBezTo>
                  <a:pt x="196640" y="200968"/>
                  <a:pt x="196640" y="200968"/>
                  <a:pt x="219075" y="200968"/>
                </a:cubicBezTo>
                <a:cubicBezTo>
                  <a:pt x="219075" y="200968"/>
                  <a:pt x="219075" y="200968"/>
                  <a:pt x="219075" y="258763"/>
                </a:cubicBezTo>
                <a:lnTo>
                  <a:pt x="0" y="258763"/>
                </a:lnTo>
                <a:cubicBezTo>
                  <a:pt x="0" y="258763"/>
                  <a:pt x="0" y="258763"/>
                  <a:pt x="0" y="11821"/>
                </a:cubicBezTo>
                <a:cubicBezTo>
                  <a:pt x="0" y="5254"/>
                  <a:pt x="5279" y="0"/>
                  <a:pt x="118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DF3F8299-8C52-460C-BC06-0E60DDAA4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111" y="1353539"/>
            <a:ext cx="11005780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dấu x vào ô trống trước đáp án đúng.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37AC3625-5264-4084-B0E0-8C8B1DAD1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374" y="2746473"/>
            <a:ext cx="10347315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Núi cao và khe sâu.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467554DD-3BF2-4A1D-9A82-53BAF4BCE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375" y="3525219"/>
            <a:ext cx="10347315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Đồi với đỉnh tròn sườn thoải.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72A0BAC1-9EEA-4878-BA2C-131BEC20B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374" y="4139407"/>
            <a:ext cx="10347315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Cao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 xếp tầng cao thấp khác nhau.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C1B7D492-6B7B-4359-9A27-BA2C05387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560" y="2826499"/>
            <a:ext cx="564399" cy="540562"/>
          </a:xfrm>
          <a:prstGeom prst="rect">
            <a:avLst/>
          </a:prstGeom>
          <a:noFill/>
          <a:ln w="2857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8CDFE08C-364E-4D37-829C-C101B25FA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004" y="3540530"/>
            <a:ext cx="564399" cy="540561"/>
          </a:xfrm>
          <a:prstGeom prst="rect">
            <a:avLst/>
          </a:prstGeom>
          <a:noFill/>
          <a:ln w="2857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8894B46-F84E-439E-A3FB-A81F3CA5B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146" y="4254560"/>
            <a:ext cx="564399" cy="540561"/>
          </a:xfrm>
          <a:prstGeom prst="rect">
            <a:avLst/>
          </a:prstGeom>
          <a:noFill/>
          <a:ln w="2857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1B771EE6-BBFF-4E4C-8D15-EB80E2ECF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592" y="4081091"/>
            <a:ext cx="564399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16BC53-54A0-4A64-AE4D-AF804946458F}"/>
              </a:ext>
            </a:extLst>
          </p:cNvPr>
          <p:cNvSpPr/>
          <p:nvPr/>
        </p:nvSpPr>
        <p:spPr>
          <a:xfrm>
            <a:off x="3992455" y="205493"/>
            <a:ext cx="4207092" cy="837846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7555DE-1A4A-4B68-947E-ED0CECAB4D25}"/>
              </a:ext>
            </a:extLst>
          </p:cNvPr>
          <p:cNvSpPr txBox="1"/>
          <p:nvPr/>
        </p:nvSpPr>
        <p:spPr>
          <a:xfrm flipH="1">
            <a:off x="1134146" y="1895753"/>
            <a:ext cx="691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Câu 1 : Tây Nguyên là xứ sở của các :</a:t>
            </a:r>
          </a:p>
        </p:txBody>
      </p:sp>
    </p:spTree>
    <p:extLst>
      <p:ext uri="{BB962C8B-B14F-4D97-AF65-F5344CB8AC3E}">
        <p14:creationId xmlns:p14="http://schemas.microsoft.com/office/powerpoint/2010/main" val="20858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库_Freeform: Shape 15">
            <a:extLst>
              <a:ext uri="{FF2B5EF4-FFF2-40B4-BE49-F238E27FC236}">
                <a16:creationId xmlns:a16="http://schemas.microsoft.com/office/drawing/2014/main" id="{F3A1F30C-E294-4619-BD5B-4BF5088B69E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61207" y="2519461"/>
            <a:ext cx="458419" cy="387396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PA_库_Freeform: Shape 14">
            <a:extLst>
              <a:ext uri="{FF2B5EF4-FFF2-40B4-BE49-F238E27FC236}">
                <a16:creationId xmlns:a16="http://schemas.microsoft.com/office/drawing/2014/main" id="{1B5838D9-E1B2-4A27-AAF5-FC5773AE5DC1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2216061" y="2473406"/>
            <a:ext cx="422961" cy="479506"/>
          </a:xfrm>
          <a:custGeom>
            <a:avLst/>
            <a:gdLst>
              <a:gd name="connsiteX0" fmla="*/ 99685 w 296863"/>
              <a:gd name="connsiteY0" fmla="*/ 290512 h 336550"/>
              <a:gd name="connsiteX1" fmla="*/ 90488 w 296863"/>
              <a:gd name="connsiteY1" fmla="*/ 299244 h 336550"/>
              <a:gd name="connsiteX2" fmla="*/ 99685 w 296863"/>
              <a:gd name="connsiteY2" fmla="*/ 307975 h 336550"/>
              <a:gd name="connsiteX3" fmla="*/ 119392 w 296863"/>
              <a:gd name="connsiteY3" fmla="*/ 307975 h 336550"/>
              <a:gd name="connsiteX4" fmla="*/ 128588 w 296863"/>
              <a:gd name="connsiteY4" fmla="*/ 299244 h 336550"/>
              <a:gd name="connsiteX5" fmla="*/ 119392 w 296863"/>
              <a:gd name="connsiteY5" fmla="*/ 290512 h 336550"/>
              <a:gd name="connsiteX6" fmla="*/ 99685 w 296863"/>
              <a:gd name="connsiteY6" fmla="*/ 290512 h 336550"/>
              <a:gd name="connsiteX7" fmla="*/ 0 w 296863"/>
              <a:gd name="connsiteY7" fmla="*/ 277812 h 336550"/>
              <a:gd name="connsiteX8" fmla="*/ 219075 w 296863"/>
              <a:gd name="connsiteY8" fmla="*/ 277812 h 336550"/>
              <a:gd name="connsiteX9" fmla="*/ 219075 w 296863"/>
              <a:gd name="connsiteY9" fmla="*/ 324803 h 336550"/>
              <a:gd name="connsiteX10" fmla="*/ 208517 w 296863"/>
              <a:gd name="connsiteY10" fmla="*/ 336550 h 336550"/>
              <a:gd name="connsiteX11" fmla="*/ 11877 w 296863"/>
              <a:gd name="connsiteY11" fmla="*/ 336550 h 336550"/>
              <a:gd name="connsiteX12" fmla="*/ 0 w 296863"/>
              <a:gd name="connsiteY12" fmla="*/ 324803 h 336550"/>
              <a:gd name="connsiteX13" fmla="*/ 0 w 296863"/>
              <a:gd name="connsiteY13" fmla="*/ 277812 h 336550"/>
              <a:gd name="connsiteX14" fmla="*/ 120721 w 296863"/>
              <a:gd name="connsiteY14" fmla="*/ 42862 h 336550"/>
              <a:gd name="connsiteX15" fmla="*/ 266630 w 296863"/>
              <a:gd name="connsiteY15" fmla="*/ 42862 h 336550"/>
              <a:gd name="connsiteX16" fmla="*/ 296863 w 296863"/>
              <a:gd name="connsiteY16" fmla="*/ 71747 h 336550"/>
              <a:gd name="connsiteX17" fmla="*/ 296863 w 296863"/>
              <a:gd name="connsiteY17" fmla="*/ 151838 h 336550"/>
              <a:gd name="connsiteX18" fmla="*/ 266630 w 296863"/>
              <a:gd name="connsiteY18" fmla="*/ 182037 h 336550"/>
              <a:gd name="connsiteX19" fmla="*/ 189075 w 296863"/>
              <a:gd name="connsiteY19" fmla="*/ 182037 h 336550"/>
              <a:gd name="connsiteX20" fmla="*/ 156213 w 296863"/>
              <a:gd name="connsiteY20" fmla="*/ 214861 h 336550"/>
              <a:gd name="connsiteX21" fmla="*/ 148326 w 296863"/>
              <a:gd name="connsiteY21" fmla="*/ 217487 h 336550"/>
              <a:gd name="connsiteX22" fmla="*/ 143068 w 296863"/>
              <a:gd name="connsiteY22" fmla="*/ 217487 h 336550"/>
              <a:gd name="connsiteX23" fmla="*/ 136495 w 296863"/>
              <a:gd name="connsiteY23" fmla="*/ 206983 h 336550"/>
              <a:gd name="connsiteX24" fmla="*/ 136495 w 296863"/>
              <a:gd name="connsiteY24" fmla="*/ 182037 h 336550"/>
              <a:gd name="connsiteX25" fmla="*/ 120721 w 296863"/>
              <a:gd name="connsiteY25" fmla="*/ 182037 h 336550"/>
              <a:gd name="connsiteX26" fmla="*/ 90488 w 296863"/>
              <a:gd name="connsiteY26" fmla="*/ 151838 h 336550"/>
              <a:gd name="connsiteX27" fmla="*/ 90488 w 296863"/>
              <a:gd name="connsiteY27" fmla="*/ 71747 h 336550"/>
              <a:gd name="connsiteX28" fmla="*/ 120721 w 296863"/>
              <a:gd name="connsiteY28" fmla="*/ 42862 h 336550"/>
              <a:gd name="connsiteX29" fmla="*/ 11877 w 296863"/>
              <a:gd name="connsiteY29" fmla="*/ 0 h 336550"/>
              <a:gd name="connsiteX30" fmla="*/ 208517 w 296863"/>
              <a:gd name="connsiteY30" fmla="*/ 0 h 336550"/>
              <a:gd name="connsiteX31" fmla="*/ 219075 w 296863"/>
              <a:gd name="connsiteY31" fmla="*/ 11821 h 336550"/>
              <a:gd name="connsiteX32" fmla="*/ 219075 w 296863"/>
              <a:gd name="connsiteY32" fmla="*/ 24957 h 336550"/>
              <a:gd name="connsiteX33" fmla="*/ 121415 w 296863"/>
              <a:gd name="connsiteY33" fmla="*/ 24957 h 336550"/>
              <a:gd name="connsiteX34" fmla="*/ 72585 w 296863"/>
              <a:gd name="connsiteY34" fmla="*/ 72243 h 336550"/>
              <a:gd name="connsiteX35" fmla="*/ 72585 w 296863"/>
              <a:gd name="connsiteY35" fmla="*/ 152368 h 336550"/>
              <a:gd name="connsiteX36" fmla="*/ 118776 w 296863"/>
              <a:gd name="connsiteY36" fmla="*/ 200968 h 336550"/>
              <a:gd name="connsiteX37" fmla="*/ 118776 w 296863"/>
              <a:gd name="connsiteY37" fmla="*/ 207536 h 336550"/>
              <a:gd name="connsiteX38" fmla="*/ 137252 w 296863"/>
              <a:gd name="connsiteY38" fmla="*/ 233806 h 336550"/>
              <a:gd name="connsiteX39" fmla="*/ 149130 w 296863"/>
              <a:gd name="connsiteY39" fmla="*/ 236433 h 336550"/>
              <a:gd name="connsiteX40" fmla="*/ 170245 w 296863"/>
              <a:gd name="connsiteY40" fmla="*/ 228552 h 336550"/>
              <a:gd name="connsiteX41" fmla="*/ 196640 w 296863"/>
              <a:gd name="connsiteY41" fmla="*/ 200968 h 336550"/>
              <a:gd name="connsiteX42" fmla="*/ 219075 w 296863"/>
              <a:gd name="connsiteY42" fmla="*/ 200968 h 336550"/>
              <a:gd name="connsiteX43" fmla="*/ 219075 w 296863"/>
              <a:gd name="connsiteY43" fmla="*/ 258763 h 336550"/>
              <a:gd name="connsiteX44" fmla="*/ 0 w 296863"/>
              <a:gd name="connsiteY44" fmla="*/ 258763 h 336550"/>
              <a:gd name="connsiteX45" fmla="*/ 0 w 296863"/>
              <a:gd name="connsiteY45" fmla="*/ 11821 h 336550"/>
              <a:gd name="connsiteX46" fmla="*/ 11877 w 296863"/>
              <a:gd name="connsiteY46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96863" h="336550">
                <a:moveTo>
                  <a:pt x="99685" y="290512"/>
                </a:moveTo>
                <a:cubicBezTo>
                  <a:pt x="94430" y="290512"/>
                  <a:pt x="90488" y="294254"/>
                  <a:pt x="90488" y="299244"/>
                </a:cubicBezTo>
                <a:cubicBezTo>
                  <a:pt x="90488" y="304233"/>
                  <a:pt x="94430" y="307975"/>
                  <a:pt x="99685" y="307975"/>
                </a:cubicBezTo>
                <a:cubicBezTo>
                  <a:pt x="99685" y="307975"/>
                  <a:pt x="99685" y="307975"/>
                  <a:pt x="119392" y="307975"/>
                </a:cubicBezTo>
                <a:cubicBezTo>
                  <a:pt x="124647" y="307975"/>
                  <a:pt x="128588" y="304233"/>
                  <a:pt x="128588" y="299244"/>
                </a:cubicBezTo>
                <a:cubicBezTo>
                  <a:pt x="128588" y="294254"/>
                  <a:pt x="124647" y="290512"/>
                  <a:pt x="119392" y="290512"/>
                </a:cubicBezTo>
                <a:cubicBezTo>
                  <a:pt x="119392" y="290512"/>
                  <a:pt x="119392" y="290512"/>
                  <a:pt x="99685" y="290512"/>
                </a:cubicBezTo>
                <a:close/>
                <a:moveTo>
                  <a:pt x="0" y="277812"/>
                </a:moveTo>
                <a:lnTo>
                  <a:pt x="219075" y="277812"/>
                </a:lnTo>
                <a:cubicBezTo>
                  <a:pt x="219075" y="277812"/>
                  <a:pt x="219075" y="277812"/>
                  <a:pt x="219075" y="324803"/>
                </a:cubicBezTo>
                <a:cubicBezTo>
                  <a:pt x="219075" y="331329"/>
                  <a:pt x="213796" y="336550"/>
                  <a:pt x="208517" y="336550"/>
                </a:cubicBezTo>
                <a:cubicBezTo>
                  <a:pt x="208517" y="336550"/>
                  <a:pt x="208517" y="336550"/>
                  <a:pt x="11877" y="336550"/>
                </a:cubicBezTo>
                <a:cubicBezTo>
                  <a:pt x="5279" y="336550"/>
                  <a:pt x="0" y="331329"/>
                  <a:pt x="0" y="324803"/>
                </a:cubicBezTo>
                <a:cubicBezTo>
                  <a:pt x="0" y="324803"/>
                  <a:pt x="0" y="324803"/>
                  <a:pt x="0" y="277812"/>
                </a:cubicBezTo>
                <a:close/>
                <a:moveTo>
                  <a:pt x="120721" y="42862"/>
                </a:moveTo>
                <a:cubicBezTo>
                  <a:pt x="120721" y="42862"/>
                  <a:pt x="120721" y="42862"/>
                  <a:pt x="266630" y="42862"/>
                </a:cubicBezTo>
                <a:cubicBezTo>
                  <a:pt x="283718" y="42862"/>
                  <a:pt x="296863" y="55991"/>
                  <a:pt x="296863" y="71747"/>
                </a:cubicBezTo>
                <a:cubicBezTo>
                  <a:pt x="296863" y="71747"/>
                  <a:pt x="296863" y="71747"/>
                  <a:pt x="296863" y="151838"/>
                </a:cubicBezTo>
                <a:cubicBezTo>
                  <a:pt x="296863" y="168907"/>
                  <a:pt x="283718" y="182037"/>
                  <a:pt x="266630" y="182037"/>
                </a:cubicBezTo>
                <a:cubicBezTo>
                  <a:pt x="266630" y="182037"/>
                  <a:pt x="266630" y="182037"/>
                  <a:pt x="189075" y="182037"/>
                </a:cubicBezTo>
                <a:cubicBezTo>
                  <a:pt x="189075" y="182037"/>
                  <a:pt x="189075" y="182037"/>
                  <a:pt x="156213" y="214861"/>
                </a:cubicBezTo>
                <a:cubicBezTo>
                  <a:pt x="153584" y="216174"/>
                  <a:pt x="150955" y="217487"/>
                  <a:pt x="148326" y="217487"/>
                </a:cubicBezTo>
                <a:cubicBezTo>
                  <a:pt x="147011" y="217487"/>
                  <a:pt x="144382" y="217487"/>
                  <a:pt x="143068" y="217487"/>
                </a:cubicBezTo>
                <a:cubicBezTo>
                  <a:pt x="139124" y="214861"/>
                  <a:pt x="136495" y="210922"/>
                  <a:pt x="136495" y="206983"/>
                </a:cubicBezTo>
                <a:cubicBezTo>
                  <a:pt x="136495" y="206983"/>
                  <a:pt x="136495" y="206983"/>
                  <a:pt x="136495" y="182037"/>
                </a:cubicBezTo>
                <a:cubicBezTo>
                  <a:pt x="136495" y="182037"/>
                  <a:pt x="136495" y="182037"/>
                  <a:pt x="120721" y="182037"/>
                </a:cubicBezTo>
                <a:cubicBezTo>
                  <a:pt x="103633" y="182037"/>
                  <a:pt x="90488" y="168907"/>
                  <a:pt x="90488" y="151838"/>
                </a:cubicBezTo>
                <a:cubicBezTo>
                  <a:pt x="90488" y="151838"/>
                  <a:pt x="90488" y="151838"/>
                  <a:pt x="90488" y="71747"/>
                </a:cubicBezTo>
                <a:cubicBezTo>
                  <a:pt x="90488" y="55991"/>
                  <a:pt x="103633" y="42862"/>
                  <a:pt x="120721" y="42862"/>
                </a:cubicBezTo>
                <a:close/>
                <a:moveTo>
                  <a:pt x="11877" y="0"/>
                </a:moveTo>
                <a:cubicBezTo>
                  <a:pt x="11877" y="0"/>
                  <a:pt x="11877" y="0"/>
                  <a:pt x="208517" y="0"/>
                </a:cubicBezTo>
                <a:cubicBezTo>
                  <a:pt x="213796" y="0"/>
                  <a:pt x="219075" y="5254"/>
                  <a:pt x="219075" y="11821"/>
                </a:cubicBezTo>
                <a:cubicBezTo>
                  <a:pt x="219075" y="11821"/>
                  <a:pt x="219075" y="11821"/>
                  <a:pt x="219075" y="24957"/>
                </a:cubicBezTo>
                <a:cubicBezTo>
                  <a:pt x="219075" y="24957"/>
                  <a:pt x="219075" y="24957"/>
                  <a:pt x="121415" y="24957"/>
                </a:cubicBezTo>
                <a:cubicBezTo>
                  <a:pt x="95021" y="24957"/>
                  <a:pt x="72585" y="45973"/>
                  <a:pt x="72585" y="72243"/>
                </a:cubicBezTo>
                <a:cubicBezTo>
                  <a:pt x="72585" y="72243"/>
                  <a:pt x="72585" y="72243"/>
                  <a:pt x="72585" y="152368"/>
                </a:cubicBezTo>
                <a:cubicBezTo>
                  <a:pt x="72585" y="178638"/>
                  <a:pt x="93701" y="199654"/>
                  <a:pt x="118776" y="200968"/>
                </a:cubicBezTo>
                <a:cubicBezTo>
                  <a:pt x="118776" y="200968"/>
                  <a:pt x="118776" y="200968"/>
                  <a:pt x="118776" y="207536"/>
                </a:cubicBezTo>
                <a:cubicBezTo>
                  <a:pt x="118776" y="219357"/>
                  <a:pt x="126694" y="229865"/>
                  <a:pt x="137252" y="233806"/>
                </a:cubicBezTo>
                <a:cubicBezTo>
                  <a:pt x="141211" y="236433"/>
                  <a:pt x="145170" y="236433"/>
                  <a:pt x="149130" y="236433"/>
                </a:cubicBezTo>
                <a:cubicBezTo>
                  <a:pt x="157048" y="236433"/>
                  <a:pt x="163647" y="233806"/>
                  <a:pt x="170245" y="228552"/>
                </a:cubicBezTo>
                <a:cubicBezTo>
                  <a:pt x="170245" y="228552"/>
                  <a:pt x="170245" y="228552"/>
                  <a:pt x="196640" y="200968"/>
                </a:cubicBezTo>
                <a:cubicBezTo>
                  <a:pt x="196640" y="200968"/>
                  <a:pt x="196640" y="200968"/>
                  <a:pt x="219075" y="200968"/>
                </a:cubicBezTo>
                <a:cubicBezTo>
                  <a:pt x="219075" y="200968"/>
                  <a:pt x="219075" y="200968"/>
                  <a:pt x="219075" y="258763"/>
                </a:cubicBezTo>
                <a:lnTo>
                  <a:pt x="0" y="258763"/>
                </a:lnTo>
                <a:cubicBezTo>
                  <a:pt x="0" y="258763"/>
                  <a:pt x="0" y="258763"/>
                  <a:pt x="0" y="11821"/>
                </a:cubicBezTo>
                <a:cubicBezTo>
                  <a:pt x="0" y="5254"/>
                  <a:pt x="5279" y="0"/>
                  <a:pt x="118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37AC3625-5264-4084-B0E0-8C8B1DAD1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625" y="2691753"/>
            <a:ext cx="10347315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 mùa : xuân, hạ, thu, đông.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467554DD-3BF2-4A1D-9A82-53BAF4BCE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375" y="3525219"/>
            <a:ext cx="10347315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Hai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rõ rệt : mùa mưa và mùa khô.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72A0BAC1-9EEA-4878-BA2C-131BEC20B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375" y="4201515"/>
            <a:ext cx="10347315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Hai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rõ rệt : mùa hạ nóng và mùa đông rét.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C1B7D492-6B7B-4359-9A27-BA2C05387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034" y="2692579"/>
            <a:ext cx="564399" cy="540562"/>
          </a:xfrm>
          <a:prstGeom prst="rect">
            <a:avLst/>
          </a:prstGeom>
          <a:noFill/>
          <a:ln w="2857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8CDFE08C-364E-4D37-829C-C101B25FA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034" y="3460220"/>
            <a:ext cx="564399" cy="540561"/>
          </a:xfrm>
          <a:prstGeom prst="rect">
            <a:avLst/>
          </a:prstGeom>
          <a:noFill/>
          <a:ln w="2857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8894B46-F84E-439E-A3FB-A81F3CA5B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577" y="4255227"/>
            <a:ext cx="564399" cy="540561"/>
          </a:xfrm>
          <a:prstGeom prst="rect">
            <a:avLst/>
          </a:prstGeom>
          <a:noFill/>
          <a:ln w="2857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1B771EE6-BBFF-4E4C-8D15-EB80E2ECF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260" y="3340553"/>
            <a:ext cx="564399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25" name="图片 9">
            <a:extLst>
              <a:ext uri="{FF2B5EF4-FFF2-40B4-BE49-F238E27FC236}">
                <a16:creationId xmlns:a16="http://schemas.microsoft.com/office/drawing/2014/main" id="{26DBD295-4912-46CA-B0C6-276F88B0F0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03" y="-332043"/>
            <a:ext cx="3039595" cy="1308695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2A3C96A8-3D47-406D-BBC3-02F74A8D9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11" y="1271389"/>
            <a:ext cx="11005780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dấu x vào ô trống trước đáp án đúng.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4B87FA-AFE1-4288-AFC0-67FC9A6376BA}"/>
              </a:ext>
            </a:extLst>
          </p:cNvPr>
          <p:cNvSpPr txBox="1"/>
          <p:nvPr/>
        </p:nvSpPr>
        <p:spPr>
          <a:xfrm>
            <a:off x="838136" y="1787743"/>
            <a:ext cx="738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Câu 2 : Khí hậu Tây Nguyên có : </a:t>
            </a:r>
          </a:p>
        </p:txBody>
      </p:sp>
    </p:spTree>
    <p:extLst>
      <p:ext uri="{BB962C8B-B14F-4D97-AF65-F5344CB8AC3E}">
        <p14:creationId xmlns:p14="http://schemas.microsoft.com/office/powerpoint/2010/main" val="484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_库_Freeform: Shape 15">
            <a:extLst>
              <a:ext uri="{FF2B5EF4-FFF2-40B4-BE49-F238E27FC236}">
                <a16:creationId xmlns:a16="http://schemas.microsoft.com/office/drawing/2014/main" id="{F3A1F30C-E294-4619-BD5B-4BF5088B69E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61207" y="2519461"/>
            <a:ext cx="458419" cy="387396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A_库_Freeform: Shape 14">
            <a:extLst>
              <a:ext uri="{FF2B5EF4-FFF2-40B4-BE49-F238E27FC236}">
                <a16:creationId xmlns:a16="http://schemas.microsoft.com/office/drawing/2014/main" id="{1B5838D9-E1B2-4A27-AAF5-FC5773AE5DC1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2216061" y="2473406"/>
            <a:ext cx="422961" cy="479506"/>
          </a:xfrm>
          <a:custGeom>
            <a:avLst/>
            <a:gdLst>
              <a:gd name="connsiteX0" fmla="*/ 99685 w 296863"/>
              <a:gd name="connsiteY0" fmla="*/ 290512 h 336550"/>
              <a:gd name="connsiteX1" fmla="*/ 90488 w 296863"/>
              <a:gd name="connsiteY1" fmla="*/ 299244 h 336550"/>
              <a:gd name="connsiteX2" fmla="*/ 99685 w 296863"/>
              <a:gd name="connsiteY2" fmla="*/ 307975 h 336550"/>
              <a:gd name="connsiteX3" fmla="*/ 119392 w 296863"/>
              <a:gd name="connsiteY3" fmla="*/ 307975 h 336550"/>
              <a:gd name="connsiteX4" fmla="*/ 128588 w 296863"/>
              <a:gd name="connsiteY4" fmla="*/ 299244 h 336550"/>
              <a:gd name="connsiteX5" fmla="*/ 119392 w 296863"/>
              <a:gd name="connsiteY5" fmla="*/ 290512 h 336550"/>
              <a:gd name="connsiteX6" fmla="*/ 99685 w 296863"/>
              <a:gd name="connsiteY6" fmla="*/ 290512 h 336550"/>
              <a:gd name="connsiteX7" fmla="*/ 0 w 296863"/>
              <a:gd name="connsiteY7" fmla="*/ 277812 h 336550"/>
              <a:gd name="connsiteX8" fmla="*/ 219075 w 296863"/>
              <a:gd name="connsiteY8" fmla="*/ 277812 h 336550"/>
              <a:gd name="connsiteX9" fmla="*/ 219075 w 296863"/>
              <a:gd name="connsiteY9" fmla="*/ 324803 h 336550"/>
              <a:gd name="connsiteX10" fmla="*/ 208517 w 296863"/>
              <a:gd name="connsiteY10" fmla="*/ 336550 h 336550"/>
              <a:gd name="connsiteX11" fmla="*/ 11877 w 296863"/>
              <a:gd name="connsiteY11" fmla="*/ 336550 h 336550"/>
              <a:gd name="connsiteX12" fmla="*/ 0 w 296863"/>
              <a:gd name="connsiteY12" fmla="*/ 324803 h 336550"/>
              <a:gd name="connsiteX13" fmla="*/ 0 w 296863"/>
              <a:gd name="connsiteY13" fmla="*/ 277812 h 336550"/>
              <a:gd name="connsiteX14" fmla="*/ 120721 w 296863"/>
              <a:gd name="connsiteY14" fmla="*/ 42862 h 336550"/>
              <a:gd name="connsiteX15" fmla="*/ 266630 w 296863"/>
              <a:gd name="connsiteY15" fmla="*/ 42862 h 336550"/>
              <a:gd name="connsiteX16" fmla="*/ 296863 w 296863"/>
              <a:gd name="connsiteY16" fmla="*/ 71747 h 336550"/>
              <a:gd name="connsiteX17" fmla="*/ 296863 w 296863"/>
              <a:gd name="connsiteY17" fmla="*/ 151838 h 336550"/>
              <a:gd name="connsiteX18" fmla="*/ 266630 w 296863"/>
              <a:gd name="connsiteY18" fmla="*/ 182037 h 336550"/>
              <a:gd name="connsiteX19" fmla="*/ 189075 w 296863"/>
              <a:gd name="connsiteY19" fmla="*/ 182037 h 336550"/>
              <a:gd name="connsiteX20" fmla="*/ 156213 w 296863"/>
              <a:gd name="connsiteY20" fmla="*/ 214861 h 336550"/>
              <a:gd name="connsiteX21" fmla="*/ 148326 w 296863"/>
              <a:gd name="connsiteY21" fmla="*/ 217487 h 336550"/>
              <a:gd name="connsiteX22" fmla="*/ 143068 w 296863"/>
              <a:gd name="connsiteY22" fmla="*/ 217487 h 336550"/>
              <a:gd name="connsiteX23" fmla="*/ 136495 w 296863"/>
              <a:gd name="connsiteY23" fmla="*/ 206983 h 336550"/>
              <a:gd name="connsiteX24" fmla="*/ 136495 w 296863"/>
              <a:gd name="connsiteY24" fmla="*/ 182037 h 336550"/>
              <a:gd name="connsiteX25" fmla="*/ 120721 w 296863"/>
              <a:gd name="connsiteY25" fmla="*/ 182037 h 336550"/>
              <a:gd name="connsiteX26" fmla="*/ 90488 w 296863"/>
              <a:gd name="connsiteY26" fmla="*/ 151838 h 336550"/>
              <a:gd name="connsiteX27" fmla="*/ 90488 w 296863"/>
              <a:gd name="connsiteY27" fmla="*/ 71747 h 336550"/>
              <a:gd name="connsiteX28" fmla="*/ 120721 w 296863"/>
              <a:gd name="connsiteY28" fmla="*/ 42862 h 336550"/>
              <a:gd name="connsiteX29" fmla="*/ 11877 w 296863"/>
              <a:gd name="connsiteY29" fmla="*/ 0 h 336550"/>
              <a:gd name="connsiteX30" fmla="*/ 208517 w 296863"/>
              <a:gd name="connsiteY30" fmla="*/ 0 h 336550"/>
              <a:gd name="connsiteX31" fmla="*/ 219075 w 296863"/>
              <a:gd name="connsiteY31" fmla="*/ 11821 h 336550"/>
              <a:gd name="connsiteX32" fmla="*/ 219075 w 296863"/>
              <a:gd name="connsiteY32" fmla="*/ 24957 h 336550"/>
              <a:gd name="connsiteX33" fmla="*/ 121415 w 296863"/>
              <a:gd name="connsiteY33" fmla="*/ 24957 h 336550"/>
              <a:gd name="connsiteX34" fmla="*/ 72585 w 296863"/>
              <a:gd name="connsiteY34" fmla="*/ 72243 h 336550"/>
              <a:gd name="connsiteX35" fmla="*/ 72585 w 296863"/>
              <a:gd name="connsiteY35" fmla="*/ 152368 h 336550"/>
              <a:gd name="connsiteX36" fmla="*/ 118776 w 296863"/>
              <a:gd name="connsiteY36" fmla="*/ 200968 h 336550"/>
              <a:gd name="connsiteX37" fmla="*/ 118776 w 296863"/>
              <a:gd name="connsiteY37" fmla="*/ 207536 h 336550"/>
              <a:gd name="connsiteX38" fmla="*/ 137252 w 296863"/>
              <a:gd name="connsiteY38" fmla="*/ 233806 h 336550"/>
              <a:gd name="connsiteX39" fmla="*/ 149130 w 296863"/>
              <a:gd name="connsiteY39" fmla="*/ 236433 h 336550"/>
              <a:gd name="connsiteX40" fmla="*/ 170245 w 296863"/>
              <a:gd name="connsiteY40" fmla="*/ 228552 h 336550"/>
              <a:gd name="connsiteX41" fmla="*/ 196640 w 296863"/>
              <a:gd name="connsiteY41" fmla="*/ 200968 h 336550"/>
              <a:gd name="connsiteX42" fmla="*/ 219075 w 296863"/>
              <a:gd name="connsiteY42" fmla="*/ 200968 h 336550"/>
              <a:gd name="connsiteX43" fmla="*/ 219075 w 296863"/>
              <a:gd name="connsiteY43" fmla="*/ 258763 h 336550"/>
              <a:gd name="connsiteX44" fmla="*/ 0 w 296863"/>
              <a:gd name="connsiteY44" fmla="*/ 258763 h 336550"/>
              <a:gd name="connsiteX45" fmla="*/ 0 w 296863"/>
              <a:gd name="connsiteY45" fmla="*/ 11821 h 336550"/>
              <a:gd name="connsiteX46" fmla="*/ 11877 w 296863"/>
              <a:gd name="connsiteY46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96863" h="336550">
                <a:moveTo>
                  <a:pt x="99685" y="290512"/>
                </a:moveTo>
                <a:cubicBezTo>
                  <a:pt x="94430" y="290512"/>
                  <a:pt x="90488" y="294254"/>
                  <a:pt x="90488" y="299244"/>
                </a:cubicBezTo>
                <a:cubicBezTo>
                  <a:pt x="90488" y="304233"/>
                  <a:pt x="94430" y="307975"/>
                  <a:pt x="99685" y="307975"/>
                </a:cubicBezTo>
                <a:cubicBezTo>
                  <a:pt x="99685" y="307975"/>
                  <a:pt x="99685" y="307975"/>
                  <a:pt x="119392" y="307975"/>
                </a:cubicBezTo>
                <a:cubicBezTo>
                  <a:pt x="124647" y="307975"/>
                  <a:pt x="128588" y="304233"/>
                  <a:pt x="128588" y="299244"/>
                </a:cubicBezTo>
                <a:cubicBezTo>
                  <a:pt x="128588" y="294254"/>
                  <a:pt x="124647" y="290512"/>
                  <a:pt x="119392" y="290512"/>
                </a:cubicBezTo>
                <a:cubicBezTo>
                  <a:pt x="119392" y="290512"/>
                  <a:pt x="119392" y="290512"/>
                  <a:pt x="99685" y="290512"/>
                </a:cubicBezTo>
                <a:close/>
                <a:moveTo>
                  <a:pt x="0" y="277812"/>
                </a:moveTo>
                <a:lnTo>
                  <a:pt x="219075" y="277812"/>
                </a:lnTo>
                <a:cubicBezTo>
                  <a:pt x="219075" y="277812"/>
                  <a:pt x="219075" y="277812"/>
                  <a:pt x="219075" y="324803"/>
                </a:cubicBezTo>
                <a:cubicBezTo>
                  <a:pt x="219075" y="331329"/>
                  <a:pt x="213796" y="336550"/>
                  <a:pt x="208517" y="336550"/>
                </a:cubicBezTo>
                <a:cubicBezTo>
                  <a:pt x="208517" y="336550"/>
                  <a:pt x="208517" y="336550"/>
                  <a:pt x="11877" y="336550"/>
                </a:cubicBezTo>
                <a:cubicBezTo>
                  <a:pt x="5279" y="336550"/>
                  <a:pt x="0" y="331329"/>
                  <a:pt x="0" y="324803"/>
                </a:cubicBezTo>
                <a:cubicBezTo>
                  <a:pt x="0" y="324803"/>
                  <a:pt x="0" y="324803"/>
                  <a:pt x="0" y="277812"/>
                </a:cubicBezTo>
                <a:close/>
                <a:moveTo>
                  <a:pt x="120721" y="42862"/>
                </a:moveTo>
                <a:cubicBezTo>
                  <a:pt x="120721" y="42862"/>
                  <a:pt x="120721" y="42862"/>
                  <a:pt x="266630" y="42862"/>
                </a:cubicBezTo>
                <a:cubicBezTo>
                  <a:pt x="283718" y="42862"/>
                  <a:pt x="296863" y="55991"/>
                  <a:pt x="296863" y="71747"/>
                </a:cubicBezTo>
                <a:cubicBezTo>
                  <a:pt x="296863" y="71747"/>
                  <a:pt x="296863" y="71747"/>
                  <a:pt x="296863" y="151838"/>
                </a:cubicBezTo>
                <a:cubicBezTo>
                  <a:pt x="296863" y="168907"/>
                  <a:pt x="283718" y="182037"/>
                  <a:pt x="266630" y="182037"/>
                </a:cubicBezTo>
                <a:cubicBezTo>
                  <a:pt x="266630" y="182037"/>
                  <a:pt x="266630" y="182037"/>
                  <a:pt x="189075" y="182037"/>
                </a:cubicBezTo>
                <a:cubicBezTo>
                  <a:pt x="189075" y="182037"/>
                  <a:pt x="189075" y="182037"/>
                  <a:pt x="156213" y="214861"/>
                </a:cubicBezTo>
                <a:cubicBezTo>
                  <a:pt x="153584" y="216174"/>
                  <a:pt x="150955" y="217487"/>
                  <a:pt x="148326" y="217487"/>
                </a:cubicBezTo>
                <a:cubicBezTo>
                  <a:pt x="147011" y="217487"/>
                  <a:pt x="144382" y="217487"/>
                  <a:pt x="143068" y="217487"/>
                </a:cubicBezTo>
                <a:cubicBezTo>
                  <a:pt x="139124" y="214861"/>
                  <a:pt x="136495" y="210922"/>
                  <a:pt x="136495" y="206983"/>
                </a:cubicBezTo>
                <a:cubicBezTo>
                  <a:pt x="136495" y="206983"/>
                  <a:pt x="136495" y="206983"/>
                  <a:pt x="136495" y="182037"/>
                </a:cubicBezTo>
                <a:cubicBezTo>
                  <a:pt x="136495" y="182037"/>
                  <a:pt x="136495" y="182037"/>
                  <a:pt x="120721" y="182037"/>
                </a:cubicBezTo>
                <a:cubicBezTo>
                  <a:pt x="103633" y="182037"/>
                  <a:pt x="90488" y="168907"/>
                  <a:pt x="90488" y="151838"/>
                </a:cubicBezTo>
                <a:cubicBezTo>
                  <a:pt x="90488" y="151838"/>
                  <a:pt x="90488" y="151838"/>
                  <a:pt x="90488" y="71747"/>
                </a:cubicBezTo>
                <a:cubicBezTo>
                  <a:pt x="90488" y="55991"/>
                  <a:pt x="103633" y="42862"/>
                  <a:pt x="120721" y="42862"/>
                </a:cubicBezTo>
                <a:close/>
                <a:moveTo>
                  <a:pt x="11877" y="0"/>
                </a:moveTo>
                <a:cubicBezTo>
                  <a:pt x="11877" y="0"/>
                  <a:pt x="11877" y="0"/>
                  <a:pt x="208517" y="0"/>
                </a:cubicBezTo>
                <a:cubicBezTo>
                  <a:pt x="213796" y="0"/>
                  <a:pt x="219075" y="5254"/>
                  <a:pt x="219075" y="11821"/>
                </a:cubicBezTo>
                <a:cubicBezTo>
                  <a:pt x="219075" y="11821"/>
                  <a:pt x="219075" y="11821"/>
                  <a:pt x="219075" y="24957"/>
                </a:cubicBezTo>
                <a:cubicBezTo>
                  <a:pt x="219075" y="24957"/>
                  <a:pt x="219075" y="24957"/>
                  <a:pt x="121415" y="24957"/>
                </a:cubicBezTo>
                <a:cubicBezTo>
                  <a:pt x="95021" y="24957"/>
                  <a:pt x="72585" y="45973"/>
                  <a:pt x="72585" y="72243"/>
                </a:cubicBezTo>
                <a:cubicBezTo>
                  <a:pt x="72585" y="72243"/>
                  <a:pt x="72585" y="72243"/>
                  <a:pt x="72585" y="152368"/>
                </a:cubicBezTo>
                <a:cubicBezTo>
                  <a:pt x="72585" y="178638"/>
                  <a:pt x="93701" y="199654"/>
                  <a:pt x="118776" y="200968"/>
                </a:cubicBezTo>
                <a:cubicBezTo>
                  <a:pt x="118776" y="200968"/>
                  <a:pt x="118776" y="200968"/>
                  <a:pt x="118776" y="207536"/>
                </a:cubicBezTo>
                <a:cubicBezTo>
                  <a:pt x="118776" y="219357"/>
                  <a:pt x="126694" y="229865"/>
                  <a:pt x="137252" y="233806"/>
                </a:cubicBezTo>
                <a:cubicBezTo>
                  <a:pt x="141211" y="236433"/>
                  <a:pt x="145170" y="236433"/>
                  <a:pt x="149130" y="236433"/>
                </a:cubicBezTo>
                <a:cubicBezTo>
                  <a:pt x="157048" y="236433"/>
                  <a:pt x="163647" y="233806"/>
                  <a:pt x="170245" y="228552"/>
                </a:cubicBezTo>
                <a:cubicBezTo>
                  <a:pt x="170245" y="228552"/>
                  <a:pt x="170245" y="228552"/>
                  <a:pt x="196640" y="200968"/>
                </a:cubicBezTo>
                <a:cubicBezTo>
                  <a:pt x="196640" y="200968"/>
                  <a:pt x="196640" y="200968"/>
                  <a:pt x="219075" y="200968"/>
                </a:cubicBezTo>
                <a:cubicBezTo>
                  <a:pt x="219075" y="200968"/>
                  <a:pt x="219075" y="200968"/>
                  <a:pt x="219075" y="258763"/>
                </a:cubicBezTo>
                <a:lnTo>
                  <a:pt x="0" y="258763"/>
                </a:lnTo>
                <a:cubicBezTo>
                  <a:pt x="0" y="258763"/>
                  <a:pt x="0" y="258763"/>
                  <a:pt x="0" y="11821"/>
                </a:cubicBezTo>
                <a:cubicBezTo>
                  <a:pt x="0" y="5254"/>
                  <a:pt x="5279" y="0"/>
                  <a:pt x="118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37AC3625-5264-4084-B0E0-8C8B1DAD1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85" y="2345387"/>
            <a:ext cx="10347315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467554DD-3BF2-4A1D-9A82-53BAF4BCE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85" y="3213519"/>
            <a:ext cx="10347315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du.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72A0BAC1-9EEA-4878-BA2C-131BEC20B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15" y="4058966"/>
            <a:ext cx="10347315" cy="118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C1B7D492-6B7B-4359-9A27-BA2C05387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613" y="2345387"/>
            <a:ext cx="564399" cy="540562"/>
          </a:xfrm>
          <a:prstGeom prst="rect">
            <a:avLst/>
          </a:prstGeom>
          <a:noFill/>
          <a:ln w="2857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8CDFE08C-364E-4D37-829C-C101B25FA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613" y="3220616"/>
            <a:ext cx="564399" cy="540561"/>
          </a:xfrm>
          <a:prstGeom prst="rect">
            <a:avLst/>
          </a:prstGeom>
          <a:noFill/>
          <a:ln w="2857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8894B46-F84E-439E-A3FB-A81F3CA5B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887" y="4112677"/>
            <a:ext cx="564399" cy="540561"/>
          </a:xfrm>
          <a:prstGeom prst="rect">
            <a:avLst/>
          </a:prstGeom>
          <a:noFill/>
          <a:ln w="2857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lIns="110249" tIns="55125" rIns="110249" bIns="55125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1B771EE6-BBFF-4E4C-8D15-EB80E2ECF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85" y="3934913"/>
            <a:ext cx="564400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25" name="图片 9">
            <a:extLst>
              <a:ext uri="{FF2B5EF4-FFF2-40B4-BE49-F238E27FC236}">
                <a16:creationId xmlns:a16="http://schemas.microsoft.com/office/drawing/2014/main" id="{26DBD295-4912-46CA-B0C6-276F88B0F0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03" y="-332043"/>
            <a:ext cx="3039595" cy="1308695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E5B7E169-9273-418F-A6F6-0DA93FB55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414" y="1496635"/>
            <a:ext cx="11005780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dấu x vào ô trống trước đáp án đúng: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59759" y="484817"/>
            <a:ext cx="1152671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1. </a:t>
            </a:r>
            <a:r>
              <a:rPr lang="en-US" altLang="en-US" sz="3400" b="1" dirty="0" err="1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Tây</a:t>
            </a: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Nguyên</a:t>
            </a: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- </a:t>
            </a:r>
            <a:r>
              <a:rPr lang="en-US" altLang="en-US" sz="3400" b="1" dirty="0" err="1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xứ</a:t>
            </a: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sở</a:t>
            </a: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của</a:t>
            </a: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các</a:t>
            </a: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cao</a:t>
            </a: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nguyên</a:t>
            </a: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xếp</a:t>
            </a: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tầng</a:t>
            </a:r>
            <a:r>
              <a:rPr lang="en-US" altLang="en-US" sz="3400" b="1" dirty="0">
                <a:solidFill>
                  <a:srgbClr val="0000CC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endParaRPr lang="en-US" altLang="en-US" sz="3400" b="1" u="sng" dirty="0">
              <a:solidFill>
                <a:srgbClr val="0000CC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" name="WordArt 14"/>
          <p:cNvSpPr>
            <a:spLocks noChangeArrowheads="1" noChangeShapeType="1" noTextEdit="1"/>
          </p:cNvSpPr>
          <p:nvPr/>
        </p:nvSpPr>
        <p:spPr bwMode="auto">
          <a:xfrm>
            <a:off x="76200" y="76200"/>
            <a:ext cx="12115800" cy="670560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vi-VN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455C7-5BCD-45AD-8C7D-8C0703721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64" y="1689184"/>
            <a:ext cx="8728072" cy="46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7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8"/>
            <a:ext cx="12192000" cy="68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4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96"/>
            <a:ext cx="12192000" cy="686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02">
            <a:extLst>
              <a:ext uri="{FF2B5EF4-FFF2-40B4-BE49-F238E27FC236}">
                <a16:creationId xmlns:a16="http://schemas.microsoft.com/office/drawing/2014/main" id="{D9EC4A4E-D54F-4FD9-86F0-9EB3F0371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1752600" y="150813"/>
            <a:ext cx="48212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Freeform 3">
            <a:extLst>
              <a:ext uri="{FF2B5EF4-FFF2-40B4-BE49-F238E27FC236}">
                <a16:creationId xmlns:a16="http://schemas.microsoft.com/office/drawing/2014/main" id="{E415F727-027A-4A8E-A966-47501BE08C4C}"/>
              </a:ext>
            </a:extLst>
          </p:cNvPr>
          <p:cNvSpPr>
            <a:spLocks/>
          </p:cNvSpPr>
          <p:nvPr/>
        </p:nvSpPr>
        <p:spPr bwMode="auto">
          <a:xfrm>
            <a:off x="4038600" y="3429000"/>
            <a:ext cx="990600" cy="1524000"/>
          </a:xfrm>
          <a:custGeom>
            <a:avLst/>
            <a:gdLst>
              <a:gd name="T0" fmla="*/ 2147483646 w 600"/>
              <a:gd name="T1" fmla="*/ 2147483646 h 1112"/>
              <a:gd name="T2" fmla="*/ 2147483646 w 600"/>
              <a:gd name="T3" fmla="*/ 2147483646 h 1112"/>
              <a:gd name="T4" fmla="*/ 2147483646 w 600"/>
              <a:gd name="T5" fmla="*/ 2147483646 h 1112"/>
              <a:gd name="T6" fmla="*/ 2147483646 w 600"/>
              <a:gd name="T7" fmla="*/ 2147483646 h 1112"/>
              <a:gd name="T8" fmla="*/ 2147483646 w 600"/>
              <a:gd name="T9" fmla="*/ 2147483646 h 1112"/>
              <a:gd name="T10" fmla="*/ 2147483646 w 600"/>
              <a:gd name="T11" fmla="*/ 2147483646 h 1112"/>
              <a:gd name="T12" fmla="*/ 2147483646 w 600"/>
              <a:gd name="T13" fmla="*/ 2147483646 h 1112"/>
              <a:gd name="T14" fmla="*/ 2147483646 w 600"/>
              <a:gd name="T15" fmla="*/ 2147483646 h 1112"/>
              <a:gd name="T16" fmla="*/ 2147483646 w 600"/>
              <a:gd name="T17" fmla="*/ 2147483646 h 1112"/>
              <a:gd name="T18" fmla="*/ 2147483646 w 600"/>
              <a:gd name="T19" fmla="*/ 2147483646 h 1112"/>
              <a:gd name="T20" fmla="*/ 2147483646 w 600"/>
              <a:gd name="T21" fmla="*/ 2147483646 h 1112"/>
              <a:gd name="T22" fmla="*/ 2147483646 w 600"/>
              <a:gd name="T23" fmla="*/ 2147483646 h 1112"/>
              <a:gd name="T24" fmla="*/ 2147483646 w 600"/>
              <a:gd name="T25" fmla="*/ 2147483646 h 1112"/>
              <a:gd name="T26" fmla="*/ 2147483646 w 600"/>
              <a:gd name="T27" fmla="*/ 2147483646 h 1112"/>
              <a:gd name="T28" fmla="*/ 2147483646 w 600"/>
              <a:gd name="T29" fmla="*/ 2147483646 h 1112"/>
              <a:gd name="T30" fmla="*/ 2147483646 w 600"/>
              <a:gd name="T31" fmla="*/ 2147483646 h 1112"/>
              <a:gd name="T32" fmla="*/ 2147483646 w 600"/>
              <a:gd name="T33" fmla="*/ 2147483646 h 1112"/>
              <a:gd name="T34" fmla="*/ 2147483646 w 600"/>
              <a:gd name="T35" fmla="*/ 2147483646 h 1112"/>
              <a:gd name="T36" fmla="*/ 2147483646 w 600"/>
              <a:gd name="T37" fmla="*/ 2147483646 h 1112"/>
              <a:gd name="T38" fmla="*/ 2147483646 w 600"/>
              <a:gd name="T39" fmla="*/ 2147483646 h 1112"/>
              <a:gd name="T40" fmla="*/ 2147483646 w 600"/>
              <a:gd name="T41" fmla="*/ 2147483646 h 1112"/>
              <a:gd name="T42" fmla="*/ 2147483646 w 600"/>
              <a:gd name="T43" fmla="*/ 2147483646 h 1112"/>
              <a:gd name="T44" fmla="*/ 2147483646 w 600"/>
              <a:gd name="T45" fmla="*/ 2147483646 h 1112"/>
              <a:gd name="T46" fmla="*/ 2147483646 w 600"/>
              <a:gd name="T47" fmla="*/ 2147483646 h 1112"/>
              <a:gd name="T48" fmla="*/ 2147483646 w 600"/>
              <a:gd name="T49" fmla="*/ 2147483646 h 1112"/>
              <a:gd name="T50" fmla="*/ 2147483646 w 600"/>
              <a:gd name="T51" fmla="*/ 2147483646 h 1112"/>
              <a:gd name="T52" fmla="*/ 2147483646 w 600"/>
              <a:gd name="T53" fmla="*/ 2147483646 h 1112"/>
              <a:gd name="T54" fmla="*/ 2147483646 w 600"/>
              <a:gd name="T55" fmla="*/ 2147483646 h 1112"/>
              <a:gd name="T56" fmla="*/ 2147483646 w 600"/>
              <a:gd name="T57" fmla="*/ 2147483646 h 1112"/>
              <a:gd name="T58" fmla="*/ 2147483646 w 600"/>
              <a:gd name="T59" fmla="*/ 2147483646 h 1112"/>
              <a:gd name="T60" fmla="*/ 2147483646 w 600"/>
              <a:gd name="T61" fmla="*/ 2147483646 h 1112"/>
              <a:gd name="T62" fmla="*/ 2147483646 w 600"/>
              <a:gd name="T63" fmla="*/ 2147483646 h 1112"/>
              <a:gd name="T64" fmla="*/ 2147483646 w 600"/>
              <a:gd name="T65" fmla="*/ 2147483646 h 1112"/>
              <a:gd name="T66" fmla="*/ 2147483646 w 600"/>
              <a:gd name="T67" fmla="*/ 2147483646 h 1112"/>
              <a:gd name="T68" fmla="*/ 2147483646 w 600"/>
              <a:gd name="T69" fmla="*/ 2147483646 h 1112"/>
              <a:gd name="T70" fmla="*/ 2147483646 w 600"/>
              <a:gd name="T71" fmla="*/ 2147483646 h 1112"/>
              <a:gd name="T72" fmla="*/ 2147483646 w 600"/>
              <a:gd name="T73" fmla="*/ 2147483646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0"/>
              <a:gd name="T112" fmla="*/ 0 h 1112"/>
              <a:gd name="T113" fmla="*/ 600 w 600"/>
              <a:gd name="T114" fmla="*/ 1112 h 11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175108" name="Text Box 4">
            <a:extLst>
              <a:ext uri="{FF2B5EF4-FFF2-40B4-BE49-F238E27FC236}">
                <a16:creationId xmlns:a16="http://schemas.microsoft.com/office/drawing/2014/main" id="{AAD85EEB-E663-4F84-92FC-794F2C065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752" y="6027738"/>
            <a:ext cx="33169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75109" name="Picture 5">
            <a:extLst>
              <a:ext uri="{FF2B5EF4-FFF2-40B4-BE49-F238E27FC236}">
                <a16:creationId xmlns:a16="http://schemas.microsoft.com/office/drawing/2014/main" id="{66DE64E1-7619-447D-9F78-677A0753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1189038"/>
            <a:ext cx="34353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08 0.00833 L 0.51406 -0.075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99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8469" y="82489"/>
            <a:ext cx="6745006" cy="677551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7" name="Straight Arrow Connector 6"/>
          <p:cNvCxnSpPr>
            <a:cxnSpLocks/>
            <a:stCxn id="33" idx="3"/>
            <a:endCxn id="10" idx="2"/>
          </p:cNvCxnSpPr>
          <p:nvPr/>
        </p:nvCxnSpPr>
        <p:spPr>
          <a:xfrm>
            <a:off x="4173821" y="2009027"/>
            <a:ext cx="2150863" cy="106211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324684" y="1852935"/>
            <a:ext cx="1301368" cy="524605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cxnSpLocks/>
            <a:stCxn id="35" idx="3"/>
            <a:endCxn id="15" idx="2"/>
          </p:cNvCxnSpPr>
          <p:nvPr/>
        </p:nvCxnSpPr>
        <p:spPr>
          <a:xfrm flipV="1">
            <a:off x="4173821" y="2668118"/>
            <a:ext cx="2456550" cy="2872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630371" y="2404422"/>
            <a:ext cx="1290638" cy="527392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cxnSpLocks/>
            <a:stCxn id="37" idx="3"/>
            <a:endCxn id="24" idx="2"/>
          </p:cNvCxnSpPr>
          <p:nvPr/>
        </p:nvCxnSpPr>
        <p:spPr>
          <a:xfrm flipV="1">
            <a:off x="4173821" y="3910482"/>
            <a:ext cx="2511854" cy="620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685675" y="3611494"/>
            <a:ext cx="1565460" cy="597976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cxnSpLocks/>
            <a:stCxn id="38" idx="3"/>
            <a:endCxn id="31" idx="2"/>
          </p:cNvCxnSpPr>
          <p:nvPr/>
        </p:nvCxnSpPr>
        <p:spPr>
          <a:xfrm flipV="1">
            <a:off x="4189541" y="4927613"/>
            <a:ext cx="3055571" cy="1529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245112" y="4605898"/>
            <a:ext cx="1444413" cy="643430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>
            <a:cxnSpLocks/>
            <a:endCxn id="46" idx="2"/>
          </p:cNvCxnSpPr>
          <p:nvPr/>
        </p:nvCxnSpPr>
        <p:spPr>
          <a:xfrm flipV="1">
            <a:off x="4173823" y="5585713"/>
            <a:ext cx="2117355" cy="6066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6291178" y="5249327"/>
            <a:ext cx="1444413" cy="672772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BBE89-8583-4096-B24C-D78CC86A4F05}"/>
              </a:ext>
            </a:extLst>
          </p:cNvPr>
          <p:cNvSpPr txBox="1"/>
          <p:nvPr/>
        </p:nvSpPr>
        <p:spPr>
          <a:xfrm>
            <a:off x="665156" y="82489"/>
            <a:ext cx="4154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Các cao nguyên xếp theo hướng từ Bắc xuống Nam :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F7C403B3-4FFE-41B4-A6BF-06DADDC08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71" y="1747883"/>
            <a:ext cx="3562350" cy="52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Kon Tum</a:t>
            </a: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778C58B4-9925-4F3A-A4C8-DEE794D1F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38" y="2693421"/>
            <a:ext cx="352438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Plây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</a:t>
            </a:r>
          </a:p>
        </p:txBody>
      </p:sp>
      <p:sp>
        <p:nvSpPr>
          <p:cNvPr id="37" name="Text Box 12">
            <a:extLst>
              <a:ext uri="{FF2B5EF4-FFF2-40B4-BE49-F238E27FC236}">
                <a16:creationId xmlns:a16="http://schemas.microsoft.com/office/drawing/2014/main" id="{502B3B66-CF0B-4CFD-9358-3FE284D51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56" y="3710552"/>
            <a:ext cx="3508665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Đắk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Lắk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3">
            <a:extLst>
              <a:ext uri="{FF2B5EF4-FFF2-40B4-BE49-F238E27FC236}">
                <a16:creationId xmlns:a16="http://schemas.microsoft.com/office/drawing/2014/main" id="{6E7B2D8B-FEE8-4CBA-8DC2-D92E3F2FE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40" y="4818991"/>
            <a:ext cx="3708601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4">
            <a:extLst>
              <a:ext uri="{FF2B5EF4-FFF2-40B4-BE49-F238E27FC236}">
                <a16:creationId xmlns:a16="http://schemas.microsoft.com/office/drawing/2014/main" id="{6D313303-C8CD-442E-A53C-2D348541A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56" y="5889061"/>
            <a:ext cx="3508666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Linh</a:t>
            </a:r>
          </a:p>
        </p:txBody>
      </p:sp>
    </p:spTree>
    <p:extLst>
      <p:ext uri="{BB962C8B-B14F-4D97-AF65-F5344CB8AC3E}">
        <p14:creationId xmlns:p14="http://schemas.microsoft.com/office/powerpoint/2010/main" val="2908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4" grpId="0" animBg="1"/>
      <p:bldP spid="31" grpId="0" animBg="1"/>
      <p:bldP spid="46" grpId="0" animBg="1"/>
      <p:bldP spid="21" grpId="0"/>
      <p:bldP spid="33" grpId="0" animBg="1"/>
      <p:bldP spid="35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Group 4">
            <a:extLst>
              <a:ext uri="{FF2B5EF4-FFF2-40B4-BE49-F238E27FC236}">
                <a16:creationId xmlns:a16="http://schemas.microsoft.com/office/drawing/2014/main" id="{68AD36AA-F031-43CA-888F-F003A6FC77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313351"/>
              </p:ext>
            </p:extLst>
          </p:nvPr>
        </p:nvGraphicFramePr>
        <p:xfrm>
          <a:off x="699532" y="1540027"/>
          <a:ext cx="10475794" cy="3953585"/>
        </p:xfrm>
        <a:graphic>
          <a:graphicData uri="http://schemas.openxmlformats.org/drawingml/2006/table">
            <a:tbl>
              <a:tblPr/>
              <a:tblGrid>
                <a:gridCol w="4878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7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6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2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Text Box 24">
            <a:extLst>
              <a:ext uri="{FF2B5EF4-FFF2-40B4-BE49-F238E27FC236}">
                <a16:creationId xmlns:a16="http://schemas.microsoft.com/office/drawing/2014/main" id="{B6FE5334-287C-4B03-873E-25D57531D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141" y="1513365"/>
            <a:ext cx="3935409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Cao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nguyên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7757CE87-649C-4510-BF1F-DE0B6AC86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601" y="1527612"/>
            <a:ext cx="3008670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bình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28" name="Text Box 26">
            <a:extLst>
              <a:ext uri="{FF2B5EF4-FFF2-40B4-BE49-F238E27FC236}">
                <a16:creationId xmlns:a16="http://schemas.microsoft.com/office/drawing/2014/main" id="{1BB66B8A-A529-45E5-8E87-8AE7AE29F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190" y="2353273"/>
            <a:ext cx="1150791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500 m</a:t>
            </a:r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44B1494D-D97F-46D9-A53B-FDFE44436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349" y="4856535"/>
            <a:ext cx="2625329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Di Linh    </a:t>
            </a: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4685E912-E539-42C8-9410-75BD300A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348" y="2351012"/>
            <a:ext cx="3886200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Kon Tum</a:t>
            </a:r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77DFA10D-5828-4777-84DE-A0FB57331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32" y="3245713"/>
            <a:ext cx="4724400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Đắk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Lắk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7FAF2542-30F3-4D5A-B931-CBCE279A7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190" y="4861759"/>
            <a:ext cx="1330327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1000 m</a:t>
            </a:r>
          </a:p>
        </p:txBody>
      </p:sp>
      <p:sp>
        <p:nvSpPr>
          <p:cNvPr id="33" name="Text Box 31">
            <a:extLst>
              <a:ext uri="{FF2B5EF4-FFF2-40B4-BE49-F238E27FC236}">
                <a16:creationId xmlns:a16="http://schemas.microsoft.com/office/drawing/2014/main" id="{919C5434-F484-4952-A77F-59B6D7E9C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190" y="3996339"/>
            <a:ext cx="1330327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1500 m</a:t>
            </a: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2722EDFF-EE68-490F-99F4-CBE73C32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190" y="3157893"/>
            <a:ext cx="1150791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400 m</a:t>
            </a:r>
          </a:p>
        </p:txBody>
      </p:sp>
      <p:sp>
        <p:nvSpPr>
          <p:cNvPr id="35" name="Text Box 33">
            <a:extLst>
              <a:ext uri="{FF2B5EF4-FFF2-40B4-BE49-F238E27FC236}">
                <a16:creationId xmlns:a16="http://schemas.microsoft.com/office/drawing/2014/main" id="{13E03FDD-32CB-477A-93D5-2676F1B32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350" y="4059828"/>
            <a:ext cx="4190999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Lâm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97442-44E2-46B6-BF82-3443515AD68C}"/>
              </a:ext>
            </a:extLst>
          </p:cNvPr>
          <p:cNvSpPr/>
          <p:nvPr/>
        </p:nvSpPr>
        <p:spPr>
          <a:xfrm>
            <a:off x="1514385" y="191378"/>
            <a:ext cx="8898340" cy="87723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4C68DB84-CDDE-430D-824F-13A214AEB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808" y="358886"/>
            <a:ext cx="7169918" cy="557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900" b="1" dirty="0">
                <a:solidFill>
                  <a:srgbClr val="FFFF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độ cao của</a:t>
            </a:r>
            <a:r>
              <a:rPr lang="en-US" sz="2900" b="1" dirty="0">
                <a:solidFill>
                  <a:srgbClr val="FFFF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FF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solidFill>
                  <a:srgbClr val="FFFF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FF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900" b="1" dirty="0">
                <a:solidFill>
                  <a:srgbClr val="FFFF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FF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900" b="1" dirty="0">
                <a:solidFill>
                  <a:srgbClr val="FFFF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24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551" r="3690"/>
          <a:stretch/>
        </p:blipFill>
        <p:spPr>
          <a:xfrm>
            <a:off x="0" y="0"/>
            <a:ext cx="619397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77000" y="163286"/>
            <a:ext cx="5007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CAO NGUYÊN XẾP THEO THỨ TỰ TỪ THẤP ĐẾN CAO :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2296884" y="3140529"/>
            <a:ext cx="2155372" cy="457199"/>
          </a:xfrm>
          <a:prstGeom prst="wedgeRectCallout">
            <a:avLst>
              <a:gd name="adj1" fmla="val -63257"/>
              <a:gd name="adj2" fmla="val 11155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Đắk Lắk-400m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611083" y="1371601"/>
            <a:ext cx="2525487" cy="457199"/>
          </a:xfrm>
          <a:prstGeom prst="wedgeRectCallout">
            <a:avLst>
              <a:gd name="adj1" fmla="val -63257"/>
              <a:gd name="adj2" fmla="val 11155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Kon Tum-500m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224641" y="5965371"/>
            <a:ext cx="2525487" cy="457199"/>
          </a:xfrm>
          <a:prstGeom prst="wedgeRectCallout">
            <a:avLst>
              <a:gd name="adj1" fmla="val -57223"/>
              <a:gd name="adj2" fmla="val -11939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Di Linh-1000m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3135084" y="4354285"/>
            <a:ext cx="2808516" cy="457199"/>
          </a:xfrm>
          <a:prstGeom prst="wedgeRectCallout">
            <a:avLst>
              <a:gd name="adj1" fmla="val -77051"/>
              <a:gd name="adj2" fmla="val 14012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Lâm Viên-1500m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39743" y="2061083"/>
            <a:ext cx="2775858" cy="7511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Đắk Lắk</a:t>
            </a:r>
            <a:endParaRPr lang="en-US" sz="4400"/>
          </a:p>
        </p:txBody>
      </p:sp>
      <p:sp>
        <p:nvSpPr>
          <p:cNvPr id="22" name="Rounded Rectangle 21"/>
          <p:cNvSpPr/>
          <p:nvPr/>
        </p:nvSpPr>
        <p:spPr>
          <a:xfrm>
            <a:off x="7739743" y="3222171"/>
            <a:ext cx="2775858" cy="7511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Kon Tum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739743" y="4383259"/>
            <a:ext cx="2775858" cy="7511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Di Linh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739743" y="5442856"/>
            <a:ext cx="2775858" cy="7511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Lâm Viên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6999" y="1143000"/>
            <a:ext cx="3472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</a:t>
            </a:r>
          </a:p>
        </p:txBody>
      </p:sp>
    </p:spTree>
    <p:extLst>
      <p:ext uri="{BB962C8B-B14F-4D97-AF65-F5344CB8AC3E}">
        <p14:creationId xmlns:p14="http://schemas.microsoft.com/office/powerpoint/2010/main" val="4270447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  <p:tag name="MMPROD_NEXTUNIQUEID" val="10009"/>
  <p:tag name="MMPROD_UIDATA" val="&lt;database version=&quot;11.0&quot;&gt;&lt;object type=&quot;1&quot; unique_id=&quot;10001&quot;&gt;&lt;object type=&quot;2&quot; unique_id=&quot;10105&quot;&gt;&lt;object type=&quot;3&quot; unique_id=&quot;10107&quot;&gt;&lt;property id=&quot;20148&quot; value=&quot;5&quot;/&gt;&lt;property id=&quot;20300&quot; value=&quot;Slide 2&quot;/&gt;&lt;property id=&quot;20307&quot; value=&quot;373&quot;/&gt;&lt;/object&gt;&lt;object type=&quot;3&quot; unique_id=&quot;10108&quot;&gt;&lt;property id=&quot;20148&quot; value=&quot;5&quot;/&gt;&lt;property id=&quot;20300&quot; value=&quot;Slide 3&quot;/&gt;&lt;property id=&quot;20307&quot; value=&quot;374&quot;/&gt;&lt;/object&gt;&lt;object type=&quot;3&quot; unique_id=&quot;10109&quot;&gt;&lt;property id=&quot;20148&quot; value=&quot;5&quot;/&gt;&lt;property id=&quot;20300&quot; value=&quot;Slide 4&quot;/&gt;&lt;property id=&quot;20307&quot; value=&quot;375&quot;/&gt;&lt;/object&gt;&lt;object type=&quot;3&quot; unique_id=&quot;10110&quot;&gt;&lt;property id=&quot;20148&quot; value=&quot;5&quot;/&gt;&lt;property id=&quot;20300&quot; value=&quot;Slide 5&quot;/&gt;&lt;property id=&quot;20307&quot; value=&quot;259&quot;/&gt;&lt;/object&gt;&lt;object type=&quot;3&quot; unique_id=&quot;10111&quot;&gt;&lt;property id=&quot;20148&quot; value=&quot;5&quot;/&gt;&lt;property id=&quot;20300&quot; value=&quot;Slide 6&quot;/&gt;&lt;property id=&quot;20307&quot; value=&quot;348&quot;/&gt;&lt;/object&gt;&lt;object type=&quot;3&quot; unique_id=&quot;10114&quot;&gt;&lt;property id=&quot;20148&quot; value=&quot;5&quot;/&gt;&lt;property id=&quot;20300&quot; value=&quot;Slide 9&quot;/&gt;&lt;property id=&quot;20307&quot; value=&quot;258&quot;/&gt;&lt;/object&gt;&lt;object type=&quot;3&quot; unique_id=&quot;10115&quot;&gt;&lt;property id=&quot;20148&quot; value=&quot;5&quot;/&gt;&lt;property id=&quot;20300&quot; value=&quot;Slide 10&quot;/&gt;&lt;property id=&quot;20307&quot; value=&quot;270&quot;/&gt;&lt;/object&gt;&lt;object type=&quot;3&quot; unique_id=&quot;10116&quot;&gt;&lt;property id=&quot;20148&quot; value=&quot;5&quot;/&gt;&lt;property id=&quot;20300&quot; value=&quot;Slide 11&quot;/&gt;&lt;property id=&quot;20307&quot; value=&quot;274&quot;/&gt;&lt;/object&gt;&lt;object type=&quot;3&quot; unique_id=&quot;10117&quot;&gt;&lt;property id=&quot;20148&quot; value=&quot;5&quot;/&gt;&lt;property id=&quot;20300&quot; value=&quot;Slide 12&quot;/&gt;&lt;property id=&quot;20307&quot; value=&quot;272&quot;/&gt;&lt;/object&gt;&lt;object type=&quot;3&quot; unique_id=&quot;10118&quot;&gt;&lt;property id=&quot;20148&quot; value=&quot;5&quot;/&gt;&lt;property id=&quot;20300&quot; value=&quot;Slide 13&quot;/&gt;&lt;property id=&quot;20307&quot; value=&quot;282&quot;/&gt;&lt;/object&gt;&lt;object type=&quot;3&quot; unique_id=&quot;10119&quot;&gt;&lt;property id=&quot;20148&quot; value=&quot;5&quot;/&gt;&lt;property id=&quot;20300&quot; value=&quot;Slide 14&quot;/&gt;&lt;property id=&quot;20307&quot; value=&quot;277&quot;/&gt;&lt;/object&gt;&lt;object type=&quot;3&quot; unique_id=&quot;10120&quot;&gt;&lt;property id=&quot;20148&quot; value=&quot;5&quot;/&gt;&lt;property id=&quot;20300&quot; value=&quot;Slide 15&quot;/&gt;&lt;property id=&quot;20307&quot; value=&quot;269&quot;/&gt;&lt;/object&gt;&lt;object type=&quot;3&quot; unique_id=&quot;10121&quot;&gt;&lt;property id=&quot;20148&quot; value=&quot;5&quot;/&gt;&lt;property id=&quot;20300&quot; value=&quot;Slide 16&quot;/&gt;&lt;property id=&quot;20307&quot; value=&quot;425&quot;/&gt;&lt;/object&gt;&lt;object type=&quot;3&quot; unique_id=&quot;10122&quot;&gt;&lt;property id=&quot;20148&quot; value=&quot;5&quot;/&gt;&lt;property id=&quot;20300&quot; value=&quot;Slide 17&quot;/&gt;&lt;property id=&quot;20307&quot; value=&quot;275&quot;/&gt;&lt;/object&gt;&lt;object type=&quot;3&quot; unique_id=&quot;10123&quot;&gt;&lt;property id=&quot;20148&quot; value=&quot;5&quot;/&gt;&lt;property id=&quot;20300&quot; value=&quot;Slide 18&quot;/&gt;&lt;property id=&quot;20307&quot; value=&quot;543&quot;/&gt;&lt;/object&gt;&lt;object type=&quot;3&quot; unique_id=&quot;10124&quot;&gt;&lt;property id=&quot;20148&quot; value=&quot;5&quot;/&gt;&lt;property id=&quot;20300&quot; value=&quot;Slide 19&quot;/&gt;&lt;property id=&quot;20307&quot; value=&quot;281&quot;/&gt;&lt;/object&gt;&lt;object type=&quot;3&quot; unique_id=&quot;10125&quot;&gt;&lt;property id=&quot;20148&quot; value=&quot;5&quot;/&gt;&lt;property id=&quot;20300&quot; value=&quot;Slide 20&quot;/&gt;&lt;property id=&quot;20307&quot; value=&quot;545&quot;/&gt;&lt;/object&gt;&lt;object type=&quot;3&quot; unique_id=&quot;10126&quot;&gt;&lt;property id=&quot;20148&quot; value=&quot;5&quot;/&gt;&lt;property id=&quot;20300&quot; value=&quot;Slide 21&quot;/&gt;&lt;property id=&quot;20307&quot; value=&quot;276&quot;/&gt;&lt;/object&gt;&lt;object type=&quot;3&quot; unique_id=&quot;10127&quot;&gt;&lt;property id=&quot;20148&quot; value=&quot;5&quot;/&gt;&lt;property id=&quot;20300&quot; value=&quot;Slide 22 - &amp;quot;Cao nguyên Lâm Viên&amp;quot;&quot;/&gt;&lt;property id=&quot;20307&quot; value=&quot;544&quot;/&gt;&lt;/object&gt;&lt;object type=&quot;3&quot; unique_id=&quot;10128&quot;&gt;&lt;property id=&quot;20148&quot; value=&quot;5&quot;/&gt;&lt;property id=&quot;20300&quot; value=&quot;Slide 23&quot;/&gt;&lt;property id=&quot;20307&quot; value=&quot;563&quot;/&gt;&lt;/object&gt;&lt;object type=&quot;3&quot; unique_id=&quot;10129&quot;&gt;&lt;property id=&quot;20148&quot; value=&quot;5&quot;/&gt;&lt;property id=&quot;20300&quot; value=&quot;Slide 24&quot;/&gt;&lt;property id=&quot;20307&quot; value=&quot;564&quot;/&gt;&lt;/object&gt;&lt;object type=&quot;3&quot; unique_id=&quot;10130&quot;&gt;&lt;property id=&quot;20148&quot; value=&quot;5&quot;/&gt;&lt;property id=&quot;20300&quot; value=&quot;Slide 25&quot;/&gt;&lt;property id=&quot;20307&quot; value=&quot;264&quot;/&gt;&lt;/object&gt;&lt;object type=&quot;3&quot; unique_id=&quot;10131&quot;&gt;&lt;property id=&quot;20148&quot; value=&quot;5&quot;/&gt;&lt;property id=&quot;20300&quot; value=&quot;Slide 26&quot;/&gt;&lt;property id=&quot;20307&quot; value=&quot;265&quot;/&gt;&lt;/object&gt;&lt;object type=&quot;3&quot; unique_id=&quot;10132&quot;&gt;&lt;property id=&quot;20148&quot; value=&quot;5&quot;/&gt;&lt;property id=&quot;20300&quot; value=&quot;Slide 27&quot;/&gt;&lt;property id=&quot;20307&quot; value=&quot;438&quot;/&gt;&lt;/object&gt;&lt;object type=&quot;3&quot; unique_id=&quot;10133&quot;&gt;&lt;property id=&quot;20148&quot; value=&quot;5&quot;/&gt;&lt;property id=&quot;20300&quot; value=&quot;Slide 28&quot;/&gt;&lt;property id=&quot;20307&quot; value=&quot;271&quot;/&gt;&lt;/object&gt;&lt;object type=&quot;3&quot; unique_id=&quot;10134&quot;&gt;&lt;property id=&quot;20148&quot; value=&quot;5&quot;/&gt;&lt;property id=&quot;20300&quot; value=&quot;Slide 29&quot;/&gt;&lt;property id=&quot;20307&quot; value=&quot;257&quot;/&gt;&lt;/object&gt;&lt;object type=&quot;3&quot; unique_id=&quot;10135&quot;&gt;&lt;property id=&quot;20148&quot; value=&quot;5&quot;/&gt;&lt;property id=&quot;20300&quot; value=&quot;Slide 30&quot;/&gt;&lt;property id=&quot;20307&quot; value=&quot;273&quot;/&gt;&lt;/object&gt;&lt;object type=&quot;3&quot; unique_id=&quot;10136&quot;&gt;&lt;property id=&quot;20148&quot; value=&quot;5&quot;/&gt;&lt;property id=&quot;20300&quot; value=&quot;Slide 31&quot;/&gt;&lt;property id=&quot;20307&quot; value=&quot;377&quot;/&gt;&lt;/object&gt;&lt;object type=&quot;3&quot; unique_id=&quot;10137&quot;&gt;&lt;property id=&quot;20148&quot; value=&quot;5&quot;/&gt;&lt;property id=&quot;20300&quot; value=&quot;Slide 32&quot;/&gt;&lt;property id=&quot;20307&quot; value=&quot;566&quot;/&gt;&lt;/object&gt;&lt;object type=&quot;3&quot; unique_id=&quot;10138&quot;&gt;&lt;property id=&quot;20148&quot; value=&quot;5&quot;/&gt;&lt;property id=&quot;20300&quot; value=&quot;Slide 33&quot;/&gt;&lt;property id=&quot;20307&quot; value=&quot;283&quot;/&gt;&lt;/object&gt;&lt;object type=&quot;3&quot; unique_id=&quot;10139&quot;&gt;&lt;property id=&quot;20148&quot; value=&quot;5&quot;/&gt;&lt;property id=&quot;20300&quot; value=&quot;Slide 34&quot;/&gt;&lt;property id=&quot;20307&quot; value=&quot;565&quot;/&gt;&lt;/object&gt;&lt;object type=&quot;3&quot; unique_id=&quot;10140&quot;&gt;&lt;property id=&quot;20148&quot; value=&quot;5&quot;/&gt;&lt;property id=&quot;20300&quot; value=&quot;Slide 35&quot;/&gt;&lt;property id=&quot;20307&quot; value=&quot;261&quot;/&gt;&lt;/object&gt;&lt;object type=&quot;3&quot; unique_id=&quot;14987&quot;&gt;&lt;property id=&quot;20148&quot; value=&quot;5&quot;/&gt;&lt;property id=&quot;20300&quot; value=&quot;Slide 7&quot;/&gt;&lt;property id=&quot;20307&quot; value=&quot;567&quot;/&gt;&lt;/object&gt;&lt;object type=&quot;3&quot; unique_id=&quot;14988&quot;&gt;&lt;property id=&quot;20148&quot; value=&quot;5&quot;/&gt;&lt;property id=&quot;20300&quot; value=&quot;Slide 8&quot;/&gt;&lt;property id=&quot;20307&quot; value=&quot;568&quot;/&gt;&lt;/object&gt;&lt;object type=&quot;3&quot; unique_id=&quot;15142&quot;&gt;&lt;property id=&quot;20148&quot; value=&quot;5&quot;/&gt;&lt;property id=&quot;20300&quot; value=&quot;Slide 1&quot;/&gt;&lt;property id=&quot;20307&quot; value=&quot;569&quot;/&gt;&lt;/object&gt;&lt;/object&gt;&lt;object type=&quot;8&quot; unique_id=&quot;10177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591</TotalTime>
  <Words>758</Words>
  <Application>Microsoft Office PowerPoint</Application>
  <PresentationFormat>Widescreen</PresentationFormat>
  <Paragraphs>173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MS PGothic</vt:lpstr>
      <vt:lpstr>SimSun</vt:lpstr>
      <vt:lpstr>SimSun</vt:lpstr>
      <vt:lpstr>Arial</vt:lpstr>
      <vt:lpstr>Arial Unicode MS</vt:lpstr>
      <vt:lpstr>Calibri</vt:lpstr>
      <vt:lpstr>等线</vt:lpstr>
      <vt:lpstr>Tahoma</vt:lpstr>
      <vt:lpstr>Times New Roman</vt:lpstr>
      <vt:lpstr>Wingdings</vt:lpstr>
      <vt:lpstr>Office 主题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Ruby_YenVu</cp:keywords>
  <cp:lastModifiedBy>Admin</cp:lastModifiedBy>
  <cp:revision>62</cp:revision>
  <dcterms:created xsi:type="dcterms:W3CDTF">2018-05-30T07:26:44Z</dcterms:created>
  <dcterms:modified xsi:type="dcterms:W3CDTF">2022-10-09T02:59:28Z</dcterms:modified>
</cp:coreProperties>
</file>