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62" r:id="rId2"/>
    <p:sldId id="292" r:id="rId3"/>
    <p:sldId id="341" r:id="rId4"/>
    <p:sldId id="342" r:id="rId5"/>
    <p:sldId id="364" r:id="rId6"/>
    <p:sldId id="334" r:id="rId7"/>
    <p:sldId id="340" r:id="rId8"/>
    <p:sldId id="343" r:id="rId9"/>
    <p:sldId id="344" r:id="rId10"/>
    <p:sldId id="338" r:id="rId11"/>
    <p:sldId id="365" r:id="rId12"/>
    <p:sldId id="337" r:id="rId13"/>
  </p:sldIdLst>
  <p:sldSz cx="12192000" cy="6858000"/>
  <p:notesSz cx="6858000" cy="9144000"/>
  <p:defaultTextStyle>
    <a:defPPr>
      <a:defRPr lang="zh-CN"/>
    </a:defPPr>
    <a:lvl1pPr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1pPr>
    <a:lvl2pPr marL="608330" indent="-1511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2pPr>
    <a:lvl3pPr marL="1217930" indent="-3035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3pPr>
    <a:lvl4pPr marL="1827530" indent="-4559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4pPr>
    <a:lvl5pPr marL="2437130" indent="-6083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9071"/>
    <a:srgbClr val="0033CC"/>
    <a:srgbClr val="D1E7E5"/>
    <a:srgbClr val="FFFFFF"/>
    <a:srgbClr val="F2F2F2"/>
    <a:srgbClr val="FCA821"/>
    <a:srgbClr val="F9FCFB"/>
    <a:srgbClr val="DC5389"/>
    <a:srgbClr val="57C0D5"/>
    <a:srgbClr val="F2E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2" autoAdjust="0"/>
    <p:restoredTop sz="98912" autoAdjust="0"/>
  </p:normalViewPr>
  <p:slideViewPr>
    <p:cSldViewPr snapToGrid="0">
      <p:cViewPr varScale="1">
        <p:scale>
          <a:sx n="69" d="100"/>
          <a:sy n="69" d="100"/>
        </p:scale>
        <p:origin x="696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52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思源黑体 CN Normal" panose="020B0400000000000000" pitchFamily="34" charset="-122"/>
                <a:ea typeface="+mn-ea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思源黑体 CN Normal" panose="020B0400000000000000" pitchFamily="34" charset="-122"/>
                <a:ea typeface="+mn-ea"/>
              </a:defRPr>
            </a:lvl1pPr>
          </a:lstStyle>
          <a:p>
            <a:pPr>
              <a:defRPr/>
            </a:pPr>
            <a:fld id="{E3649B75-C036-43A6-B586-D4D3956B9750}" type="datetimeFigureOut">
              <a:rPr lang="zh-CN" altLang="en-US" smtClean="0"/>
              <a:pPr>
                <a:defRPr/>
              </a:pPr>
              <a:t>2022/10/6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dirty="0"/>
              <a:t>模板来自于 </a:t>
            </a:r>
            <a:r>
              <a:rPr lang="en-US" altLang="zh-CN" noProof="0" dirty="0"/>
              <a:t>http://docer.mysoeasy.com</a:t>
            </a:r>
            <a:endParaRPr lang="zh-CN" altLang="en-US" noProof="0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思源黑体 CN Normal" panose="020B0400000000000000" pitchFamily="34" charset="-122"/>
                <a:ea typeface="+mn-ea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思源黑体 CN Normal" panose="020B0400000000000000" pitchFamily="34" charset="-122"/>
                <a:ea typeface="+mn-ea"/>
              </a:defRPr>
            </a:lvl1pPr>
          </a:lstStyle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906664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17295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defRPr kern="1200">
        <a:solidFill>
          <a:srgbClr val="FF0000"/>
        </a:solidFill>
        <a:latin typeface="思源黑体 CN Normal" panose="020B0400000000000000" pitchFamily="34" charset="-122"/>
        <a:ea typeface="+mn-ea"/>
        <a:cs typeface="+mn-cs"/>
      </a:defRPr>
    </a:lvl1pPr>
    <a:lvl2pPr marL="742950" indent="-28575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0382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F04A-84B0-4E5D-A1A7-EE43D6EF2A66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4570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6812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9818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1750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0262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013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013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3389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92631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F04A-84B0-4E5D-A1A7-EE43D6EF2A66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214" y="845128"/>
            <a:ext cx="7441077" cy="2604550"/>
          </a:xfrm>
        </p:spPr>
        <p:txBody>
          <a:bodyPr anchor="ctr">
            <a:normAutofit/>
          </a:bodyPr>
          <a:lstStyle>
            <a:lvl1pPr algn="ctr">
              <a:lnSpc>
                <a:spcPct val="150000"/>
              </a:lnSpc>
              <a:defRPr sz="4400" b="1" i="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227B1-864B-47CB-B8FD-7D024961E14C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1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7EE4C-9BF1-4250-B807-668456CE46A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22524" y="3581521"/>
            <a:ext cx="7480178" cy="671821"/>
          </a:xfrm>
        </p:spPr>
        <p:txBody>
          <a:bodyPr anchor="ctr">
            <a:noAutofit/>
          </a:bodyPr>
          <a:lstStyle>
            <a:lvl1pPr marL="0" indent="0" algn="ctr">
              <a:lnSpc>
                <a:spcPct val="150000"/>
              </a:lnSpc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CAE8C-B19C-4977-8BCA-B32C13833C88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A551E-31EC-4F7A-A252-B2FCA315F68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D3A26-0640-4C70-A709-B1491CCE26F4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31408-E647-409A-B508-321AFC4E7C0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29D4B-2CA7-47A8-86E5-FE890B1AEF36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127CC-6915-48A9-B008-AF3C75820C2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844" y="933148"/>
            <a:ext cx="7162901" cy="2467282"/>
          </a:xfrm>
        </p:spPr>
        <p:txBody>
          <a:bodyPr anchor="ctr"/>
          <a:lstStyle>
            <a:lvl1pPr algn="ctr">
              <a:lnSpc>
                <a:spcPct val="15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968" y="3458940"/>
            <a:ext cx="7052653" cy="855891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1990E-E653-4FD8-923B-A2D860A8A90E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B55DE-A138-432A-8102-1E3083C6FAC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03295-1E4B-43CB-ACE7-ED4E99C07012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F0ABD-4112-4B46-AE5F-F7B3FCC1514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170D5-879E-4918-AA43-1581FF74425B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F617F-1FAF-4B1F-8DA8-C199C45268F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亮亮图文旗舰店https://liangliangtuwen.tmall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857CE-0B02-4E23-8C71-0AC50F027A2D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37C59-ACF1-46EC-AA2B-C1494FFFC09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C2F33-1B8F-49A4-B81C-5C1A866997DB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47A2D-2746-4C2C-8659-5794A5D305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2" cy="6858001"/>
          </a:xfrm>
          <a:prstGeom prst="rect">
            <a:avLst/>
          </a:prstGeom>
          <a:solidFill>
            <a:srgbClr val="D1E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lvl="0" algn="ctr" defTabSz="914400" eaLnBrk="1" latinLnBrk="0" hangingPunct="1"/>
            <a:endParaRPr lang="zh-CN" altLang="en-US" sz="1800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 sz="20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 sz="20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EF24E-7ACB-4130-A95E-31B492E4DC89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E9992-9A03-4D74-B6F7-FDB10D1C509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34395-4959-4A0C-96FB-5F242B3DEB06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EBC8F-9660-4E80-9F8E-C4E5D79BDA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-1" y="0"/>
            <a:ext cx="12192002" cy="6858001"/>
          </a:xfrm>
          <a:prstGeom prst="rect">
            <a:avLst/>
          </a:prstGeom>
          <a:blipFill dpi="0"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ctr"/>
            <a:endParaRPr lang="zh-CN" altLang="en-US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54063" y="1769806"/>
            <a:ext cx="10680700" cy="458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>
              <a:defRPr/>
            </a:pPr>
            <a:fld id="{CE9557E7-78E4-435A-A3A8-EB5A40A4B307}" type="datetimeFigureOut">
              <a:rPr lang="zh-CN" altLang="en-US" smtClean="0"/>
              <a:pPr>
                <a:defRPr/>
              </a:pPr>
              <a:t>2022/10/6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>
              <a:defRPr/>
            </a:pPr>
            <a:fld id="{EB3DC92C-287B-43BD-8FAB-B84E3B43B89E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754063" y="162393"/>
            <a:ext cx="10680700" cy="1115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 dirty="0"/>
              <a:t>单击此处编辑母版标题样式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effectLst/>
          <a:latin typeface="思源黑体 CN Normal" panose="020B0400000000000000" pitchFamily="34" charset="-122"/>
          <a:ea typeface="思源黑体 CN Normal" panose="020B0400000000000000" pitchFamily="34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9pPr>
    </p:titleStyle>
    <p:bodyStyle>
      <a:lvl1pPr marL="357505" indent="-357505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ê"/>
        <a:defRPr sz="2400" kern="1200">
          <a:solidFill>
            <a:schemeClr val="tx1"/>
          </a:solidFill>
          <a:latin typeface="思源黑体 CN Normal" panose="020B0400000000000000" pitchFamily="34" charset="-122"/>
          <a:ea typeface="思源黑体 CN Normal" panose="020B0400000000000000" pitchFamily="34" charset="-122"/>
          <a:cs typeface="+mn-cs"/>
        </a:defRPr>
      </a:lvl1pPr>
      <a:lvl2pPr marL="357505" indent="-357505"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ê"/>
        <a:defRPr sz="1600" kern="1200">
          <a:solidFill>
            <a:schemeClr val="tx1"/>
          </a:solidFill>
          <a:latin typeface="思源黑体 CN Normal" panose="020B0400000000000000" pitchFamily="34" charset="-122"/>
          <a:ea typeface="思源黑体 CN Normal" panose="020B0400000000000000" pitchFamily="34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>
          <a:xfrm>
            <a:off x="0" y="-129463"/>
            <a:ext cx="12192000" cy="983823"/>
          </a:xfrm>
        </p:spPr>
        <p:txBody>
          <a:bodyPr/>
          <a:lstStyle/>
          <a:p>
            <a:pPr marL="0" lvl="0"/>
            <a:r>
              <a:rPr lang="en-US" altLang="zh-CN" sz="4400" b="1" i="0" u="none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lang="en-US" altLang="zh-CN" sz="4400" b="1" i="0" u="none" dirty="0">
                <a:solidFill>
                  <a:schemeClr val="tx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4400" b="1" i="0" u="none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lang="en-US" altLang="zh-CN" sz="4400" b="1" i="0" u="none" dirty="0">
                <a:solidFill>
                  <a:schemeClr val="tx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4400" b="1" i="0" u="none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lang="en-US" altLang="zh-CN" sz="4400" b="1" i="0" u="none" dirty="0">
                <a:solidFill>
                  <a:schemeClr val="tx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6  </a:t>
            </a:r>
            <a:r>
              <a:rPr lang="en-US" altLang="zh-CN" sz="4400" b="1" i="0" u="none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lang="en-US" altLang="zh-CN" sz="4400" b="1" i="0" u="none" dirty="0">
                <a:solidFill>
                  <a:schemeClr val="tx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44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10</a:t>
            </a:r>
            <a:r>
              <a:rPr lang="en-US" altLang="zh-CN" sz="4400" b="1" i="0" u="none" dirty="0">
                <a:solidFill>
                  <a:schemeClr val="tx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4400" b="1" i="0" u="none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lang="en-US" altLang="zh-CN" sz="4400" b="1" i="0" u="none" dirty="0">
                <a:solidFill>
                  <a:schemeClr val="tx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2022</a:t>
            </a:r>
            <a:endParaRPr lang="en-US" altLang="zh-CN" sz="4400" b="1" i="0" u="none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0512AA2-F7B9-476F-A0A5-411E66EDDC01}"/>
              </a:ext>
            </a:extLst>
          </p:cNvPr>
          <p:cNvCxnSpPr/>
          <p:nvPr/>
        </p:nvCxnSpPr>
        <p:spPr>
          <a:xfrm>
            <a:off x="3889419" y="3867955"/>
            <a:ext cx="0" cy="285911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标题 1">
            <a:extLst>
              <a:ext uri="{FF2B5EF4-FFF2-40B4-BE49-F238E27FC236}">
                <a16:creationId xmlns:a16="http://schemas.microsoft.com/office/drawing/2014/main" id="{45E1DB21-83D9-40DE-8A35-B0C1404E191C}"/>
              </a:ext>
            </a:extLst>
          </p:cNvPr>
          <p:cNvSpPr txBox="1">
            <a:spLocks/>
          </p:cNvSpPr>
          <p:nvPr/>
        </p:nvSpPr>
        <p:spPr bwMode="auto">
          <a:xfrm>
            <a:off x="0" y="1214651"/>
            <a:ext cx="12192000" cy="983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accent1"/>
                </a:solidFill>
                <a:effectLst/>
                <a:latin typeface="思源黑体 CN Normal" panose="020B0400000000000000" pitchFamily="34" charset="-122"/>
                <a:ea typeface="思源黑体 CN Normal" panose="020B0400000000000000" pitchFamily="34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defTabSz="914400"/>
            <a:r>
              <a:rPr lang="en-US" altLang="zh-CN" sz="4400" b="1">
                <a:solidFill>
                  <a:schemeClr val="tx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Toán</a:t>
            </a:r>
            <a:endParaRPr lang="en-US" altLang="zh-CN" sz="4400" b="1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标题 1">
            <a:extLst>
              <a:ext uri="{FF2B5EF4-FFF2-40B4-BE49-F238E27FC236}">
                <a16:creationId xmlns:a16="http://schemas.microsoft.com/office/drawing/2014/main" id="{AD58D108-88BB-44C2-B3AA-A05C625B87A5}"/>
              </a:ext>
            </a:extLst>
          </p:cNvPr>
          <p:cNvSpPr txBox="1">
            <a:spLocks/>
          </p:cNvSpPr>
          <p:nvPr/>
        </p:nvSpPr>
        <p:spPr bwMode="auto">
          <a:xfrm>
            <a:off x="-29570" y="2161392"/>
            <a:ext cx="12192000" cy="983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accent1"/>
                </a:solidFill>
                <a:effectLst/>
                <a:latin typeface="思源黑体 CN Normal" panose="020B0400000000000000" pitchFamily="34" charset="-122"/>
                <a:ea typeface="思源黑体 CN Normal" panose="020B0400000000000000" pitchFamily="34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defTabSz="914400"/>
            <a:r>
              <a:rPr lang="en-US" altLang="zh-CN" sz="4400" b="1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Biểu đồ (tiếp theo)</a:t>
            </a:r>
            <a:endParaRPr lang="en-US" altLang="zh-CN" sz="4400" b="1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433F8D7-BE26-44D3-A01B-849129179385}"/>
              </a:ext>
            </a:extLst>
          </p:cNvPr>
          <p:cNvCxnSpPr/>
          <p:nvPr/>
        </p:nvCxnSpPr>
        <p:spPr>
          <a:xfrm>
            <a:off x="4708478" y="1214651"/>
            <a:ext cx="27159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6685" y="3541689"/>
            <a:ext cx="10798629" cy="3114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TextBox 20"/>
          <p:cNvSpPr txBox="1"/>
          <p:nvPr/>
        </p:nvSpPr>
        <p:spPr>
          <a:xfrm>
            <a:off x="0" y="0"/>
            <a:ext cx="12192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Số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/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2001 – 2002 : 4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endParaRPr lang="en-US" sz="320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2002 – 2003 : 3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endParaRPr lang="en-US" sz="320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2003 – 2004 : 6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endParaRPr lang="en-US" sz="320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2004 – 2005 : 4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endParaRPr lang="en-US" sz="320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b="1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ll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6214" y="296214"/>
            <a:ext cx="11655380" cy="6489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391696" y="6156650"/>
            <a:ext cx="22732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2002 – 2003 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8487178" y="6156650"/>
            <a:ext cx="21277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2004 – 2005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017690" y="2304360"/>
            <a:ext cx="5459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382393" y="942066"/>
            <a:ext cx="54593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9551063" y="2304360"/>
            <a:ext cx="5459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50050395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39388" y="926275"/>
            <a:ext cx="10070274" cy="4500748"/>
          </a:xfrm>
        </p:spPr>
        <p:txBody>
          <a:bodyPr/>
          <a:lstStyle/>
          <a:p>
            <a:pPr eaLnBrk="1" hangingPunct="1"/>
            <a:r>
              <a:rPr lang="en-US" altLang="en-US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NGOAN, CHĂM HỌC</a:t>
            </a:r>
          </a:p>
        </p:txBody>
      </p:sp>
    </p:spTree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042817" y="3731088"/>
            <a:ext cx="4094302" cy="100027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0" algn="dist"/>
            <a:r>
              <a:rPr lang="en-US" sz="5900" b="1" i="0" u="none" dirty="0">
                <a:solidFill>
                  <a:srgbClr val="FF0000"/>
                </a:solidFill>
                <a:latin typeface="Times New Roman" panose="02020603050405020304" pitchFamily="18" charset="0"/>
                <a:ea typeface="思源黑体 CN Normal" panose="020B0400000000000000" pitchFamily="34" charset="-122"/>
                <a:cs typeface="Times New Roman" panose="02020603050405020304" pitchFamily="18" charset="0"/>
              </a:rPr>
              <a:t>MỤC TIÊU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54881" y="879238"/>
            <a:ext cx="7593169" cy="4261961"/>
            <a:chOff x="4759831" y="1029363"/>
            <a:chExt cx="7593169" cy="4261961"/>
          </a:xfrm>
        </p:grpSpPr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5599729" y="1029363"/>
              <a:ext cx="6484989" cy="1754326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marL="0" lvl="0" algn="just"/>
              <a:r>
                <a:rPr lang="en-US" sz="5400" b="1" i="0" u="none" dirty="0" err="1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Bước</a:t>
              </a:r>
              <a:r>
                <a:rPr lang="en-US" sz="5400" b="1" i="0" u="none" dirty="0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 </a:t>
              </a:r>
              <a:r>
                <a:rPr lang="en-US" sz="5400" b="1" i="0" u="none" dirty="0" err="1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đầu</a:t>
              </a:r>
              <a:r>
                <a:rPr lang="en-US" sz="5400" b="1" i="0" u="none" dirty="0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 </a:t>
              </a:r>
              <a:r>
                <a:rPr lang="en-US" sz="5400" b="1" i="0" u="none" dirty="0" err="1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biết</a:t>
              </a:r>
              <a:r>
                <a:rPr lang="en-US" sz="5400" b="1" i="0" u="none" dirty="0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 </a:t>
              </a:r>
              <a:r>
                <a:rPr lang="en-US" sz="5400" b="1" i="0" u="none" dirty="0" err="1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về</a:t>
              </a:r>
              <a:r>
                <a:rPr lang="en-US" sz="5400" b="1" i="0" u="none" dirty="0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 </a:t>
              </a:r>
              <a:r>
                <a:rPr lang="en-US" sz="5400" b="1" i="0" u="none" dirty="0" err="1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biểu</a:t>
              </a:r>
              <a:r>
                <a:rPr lang="en-US" sz="5400" b="1" i="0" u="none" dirty="0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 </a:t>
              </a:r>
              <a:r>
                <a:rPr lang="en-US" sz="5400" b="1" i="0" u="none" dirty="0" err="1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đồ</a:t>
              </a:r>
              <a:r>
                <a:rPr lang="en-US" sz="5400" b="1" i="0" u="none" dirty="0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 </a:t>
              </a:r>
              <a:r>
                <a:rPr lang="en-US" sz="5400" b="1" i="0" u="none" dirty="0" err="1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cột</a:t>
              </a:r>
              <a:r>
                <a:rPr lang="en-US" sz="5400" b="1" i="0" u="none" dirty="0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.</a:t>
              </a: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5563633" y="2443839"/>
              <a:ext cx="5076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KSO_Shape"/>
            <p:cNvSpPr/>
            <p:nvPr/>
          </p:nvSpPr>
          <p:spPr>
            <a:xfrm>
              <a:off x="4780312" y="1761720"/>
              <a:ext cx="534246" cy="53335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rgbClr val="FFFFFF"/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</a:rPr>
                <a:t>1</a:t>
              </a:r>
            </a:p>
          </p:txBody>
        </p:sp>
        <p:sp>
          <p:nvSpPr>
            <p:cNvPr id="76" name="Text Box 8"/>
            <p:cNvSpPr txBox="1">
              <a:spLocks noChangeArrowheads="1"/>
            </p:cNvSpPr>
            <p:nvPr/>
          </p:nvSpPr>
          <p:spPr bwMode="auto">
            <a:xfrm>
              <a:off x="5715977" y="3536998"/>
              <a:ext cx="6637023" cy="1754326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marL="0" lvl="0" algn="just"/>
              <a:r>
                <a:rPr lang="en-US" sz="5400" b="1" i="0" u="none" dirty="0" err="1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Biết</a:t>
              </a:r>
              <a:r>
                <a:rPr lang="en-US" sz="5400" b="1" i="0" u="none" dirty="0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 </a:t>
              </a:r>
              <a:r>
                <a:rPr lang="en-US" sz="5400" b="1" i="0" u="none" dirty="0" err="1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đọc</a:t>
              </a:r>
              <a:r>
                <a:rPr lang="en-US" sz="5400" b="1" i="0" u="none" dirty="0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 </a:t>
              </a:r>
              <a:r>
                <a:rPr lang="en-US" sz="5400" b="1" i="0" u="none" dirty="0" err="1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một</a:t>
              </a:r>
              <a:r>
                <a:rPr lang="en-US" sz="5400" b="1" i="0" u="none" dirty="0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 </a:t>
              </a:r>
              <a:r>
                <a:rPr lang="en-US" sz="5400" b="1" i="0" u="none" dirty="0" err="1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số</a:t>
              </a:r>
              <a:r>
                <a:rPr lang="en-US" sz="5400" b="1" i="0" u="none" dirty="0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 </a:t>
              </a:r>
              <a:r>
                <a:rPr lang="en-US" sz="5400" b="1" i="0" u="none" dirty="0" err="1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thông</a:t>
              </a:r>
              <a:r>
                <a:rPr lang="en-US" sz="5400" b="1" i="0" u="none" dirty="0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 tin </a:t>
              </a:r>
              <a:r>
                <a:rPr lang="en-US" sz="5400" b="1" i="0" u="none" dirty="0" err="1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trên</a:t>
              </a:r>
              <a:r>
                <a:rPr lang="en-US" sz="5400" b="1" i="0" u="none" dirty="0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 </a:t>
              </a:r>
              <a:r>
                <a:rPr lang="en-US" sz="5400" b="1" i="0" u="none" dirty="0" err="1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biểu</a:t>
              </a:r>
              <a:r>
                <a:rPr lang="en-US" sz="5400" b="1" i="0" u="none" dirty="0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 </a:t>
              </a:r>
              <a:r>
                <a:rPr lang="en-US" sz="5400" b="1" i="0" u="none" dirty="0" err="1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đồ</a:t>
              </a:r>
              <a:r>
                <a:rPr lang="en-US" sz="5400" b="1" i="0" u="none" dirty="0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 </a:t>
              </a:r>
              <a:r>
                <a:rPr lang="en-US" sz="5400" b="1" i="0" u="none" dirty="0" err="1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cột</a:t>
              </a:r>
              <a:r>
                <a:rPr lang="en-US" sz="5400" b="1" i="0" u="none" dirty="0">
                  <a:solidFill>
                    <a:srgbClr val="4D4D4D"/>
                  </a:solidFill>
                  <a:latin typeface="Times New Roman" panose="02020603050405020304" pitchFamily="18" charset="0"/>
                  <a:ea typeface="思源黑体 CN Normal" panose="020B0400000000000000" pitchFamily="34" charset="-122"/>
                  <a:cs typeface="Times New Roman" panose="02020603050405020304" pitchFamily="18" charset="0"/>
                </a:rPr>
                <a:t>.</a:t>
              </a:r>
            </a:p>
          </p:txBody>
        </p:sp>
        <p:cxnSp>
          <p:nvCxnSpPr>
            <p:cNvPr id="77" name="直接连接符 76"/>
            <p:cNvCxnSpPr/>
            <p:nvPr/>
          </p:nvCxnSpPr>
          <p:spPr>
            <a:xfrm>
              <a:off x="5563633" y="4053027"/>
              <a:ext cx="5076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KSO_Shape"/>
            <p:cNvSpPr/>
            <p:nvPr/>
          </p:nvSpPr>
          <p:spPr>
            <a:xfrm>
              <a:off x="4759831" y="4201477"/>
              <a:ext cx="534246" cy="53335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800" b="1" dirty="0">
                  <a:solidFill>
                    <a:srgbClr val="FFFFFF"/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</a:rPr>
                <a:t>2</a:t>
              </a:r>
              <a:endParaRPr lang="en-US" sz="2800" b="1" dirty="0">
                <a:solidFill>
                  <a:srgbClr val="FFFFFF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</p:grpSp>
      <p:pic>
        <p:nvPicPr>
          <p:cNvPr id="34" name="图片 3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34" b="71835"/>
          <a:stretch>
            <a:fillRect/>
          </a:stretch>
        </p:blipFill>
        <p:spPr>
          <a:xfrm>
            <a:off x="8755632" y="176809"/>
            <a:ext cx="2271574" cy="3169822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https://img.loigiaihay.com/picture/2019/0510/a-bieu-do-trang-30-t4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53667" y="413964"/>
            <a:ext cx="11845664" cy="3785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889443" y="2017713"/>
            <a:ext cx="62595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just"/>
            <a:endParaRPr lang="en-US" altLang="en-US" sz="2000" b="1">
              <a:cs typeface="Calibri" pitchFamily="34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371918" y="0"/>
            <a:ext cx="101713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513353" y="4220903"/>
            <a:ext cx="113262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4000" b="1" dirty="0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4000" b="1" dirty="0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4000" b="1" dirty="0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4000" b="1" dirty="0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4000" b="1" dirty="0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000" b="1" dirty="0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altLang="en-US" sz="4000" b="1" dirty="0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437005" y="4866655"/>
            <a:ext cx="118581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437005" y="5525538"/>
            <a:ext cx="1079218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37005" y="6150114"/>
            <a:ext cx="116337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6" name="Oval 35"/>
          <p:cNvSpPr/>
          <p:nvPr/>
        </p:nvSpPr>
        <p:spPr>
          <a:xfrm>
            <a:off x="2063287" y="3816091"/>
            <a:ext cx="8371632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2645599" y="1779458"/>
            <a:ext cx="914400" cy="2133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4831887" y="1544380"/>
            <a:ext cx="914400" cy="23686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6964290" y="2228045"/>
            <a:ext cx="914400" cy="17059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9128590" y="966202"/>
            <a:ext cx="914400" cy="29727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74760" y="413964"/>
            <a:ext cx="1001712" cy="359770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3138323" y="1123693"/>
            <a:ext cx="0" cy="42068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289087" y="856456"/>
            <a:ext cx="0" cy="42068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7458674" y="1597025"/>
            <a:ext cx="0" cy="4206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9590589" y="400050"/>
            <a:ext cx="0" cy="4191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704954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53" grpId="0" animBg="1"/>
      <p:bldP spid="5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https://img.loigiaihay.com/picture/2019/0510/a-bieu-do-trang-30-t4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18502" y="3367"/>
            <a:ext cx="11754994" cy="3563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889443" y="2017713"/>
            <a:ext cx="62595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just"/>
            <a:endParaRPr lang="en-US" altLang="en-US" sz="2000" b="1">
              <a:cs typeface="Calibri" pitchFamily="34" charset="0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28014" y="3642868"/>
            <a:ext cx="79517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4078572"/>
            <a:ext cx="1219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Đoài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Thượng</a:t>
            </a:r>
            <a:r>
              <a:rPr lang="en-US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-10646" y="4838429"/>
            <a:ext cx="1221329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2000 con</a:t>
            </a:r>
            <a:r>
              <a:rPr lang="en-US" sz="3200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thôn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Đoài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2200 con,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1600 con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Thượng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2750 con.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-42582" y="5812742"/>
            <a:ext cx="1223458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altLang="en-US" sz="3200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số chuột nhiều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552291" y="3246563"/>
            <a:ext cx="914400" cy="404812"/>
          </a:xfrm>
          <a:prstGeom prst="rect">
            <a:avLst/>
          </a:prstGeom>
          <a:noFill/>
          <a:ln>
            <a:solidFill>
              <a:srgbClr val="FA32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714499" y="3228987"/>
            <a:ext cx="914400" cy="404813"/>
          </a:xfrm>
          <a:prstGeom prst="rect">
            <a:avLst/>
          </a:prstGeom>
          <a:noFill/>
          <a:ln>
            <a:solidFill>
              <a:srgbClr val="FA32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916968" y="3268785"/>
            <a:ext cx="914400" cy="404813"/>
          </a:xfrm>
          <a:prstGeom prst="rect">
            <a:avLst/>
          </a:prstGeom>
          <a:noFill/>
          <a:ln>
            <a:solidFill>
              <a:srgbClr val="FA32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928235" y="3223281"/>
            <a:ext cx="1197400" cy="404812"/>
          </a:xfrm>
          <a:prstGeom prst="rect">
            <a:avLst/>
          </a:prstGeom>
          <a:noFill/>
          <a:ln>
            <a:solidFill>
              <a:srgbClr val="FA32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5" name="Straight Arrow Connector 44"/>
          <p:cNvCxnSpPr>
            <a:cxnSpLocks/>
          </p:cNvCxnSpPr>
          <p:nvPr/>
        </p:nvCxnSpPr>
        <p:spPr>
          <a:xfrm flipV="1">
            <a:off x="3009491" y="1301675"/>
            <a:ext cx="0" cy="2033198"/>
          </a:xfrm>
          <a:prstGeom prst="straightConnector1">
            <a:avLst/>
          </a:prstGeom>
          <a:ln w="38100">
            <a:solidFill>
              <a:srgbClr val="2006B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2565690" y="899526"/>
            <a:ext cx="914400" cy="420687"/>
          </a:xfrm>
          <a:prstGeom prst="ellipse">
            <a:avLst/>
          </a:prstGeom>
          <a:noFill/>
          <a:ln>
            <a:solidFill>
              <a:srgbClr val="2006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7" name="Straight Arrow Connector 46"/>
          <p:cNvCxnSpPr>
            <a:cxnSpLocks/>
          </p:cNvCxnSpPr>
          <p:nvPr/>
        </p:nvCxnSpPr>
        <p:spPr>
          <a:xfrm flipV="1">
            <a:off x="5185146" y="1086523"/>
            <a:ext cx="0" cy="2248349"/>
          </a:xfrm>
          <a:prstGeom prst="straightConnector1">
            <a:avLst/>
          </a:prstGeom>
          <a:ln w="38100">
            <a:solidFill>
              <a:srgbClr val="2006B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4727946" y="824725"/>
            <a:ext cx="914400" cy="420688"/>
          </a:xfrm>
          <a:prstGeom prst="ellipse">
            <a:avLst/>
          </a:prstGeom>
          <a:noFill/>
          <a:ln>
            <a:solidFill>
              <a:srgbClr val="2006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9" name="Straight Arrow Connector 48"/>
          <p:cNvCxnSpPr>
            <a:cxnSpLocks/>
          </p:cNvCxnSpPr>
          <p:nvPr/>
        </p:nvCxnSpPr>
        <p:spPr>
          <a:xfrm flipV="1">
            <a:off x="7374168" y="1702210"/>
            <a:ext cx="0" cy="1632662"/>
          </a:xfrm>
          <a:prstGeom prst="straightConnector1">
            <a:avLst/>
          </a:prstGeom>
          <a:ln w="38100">
            <a:solidFill>
              <a:srgbClr val="2006B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6916968" y="1431924"/>
            <a:ext cx="914400" cy="420688"/>
          </a:xfrm>
          <a:prstGeom prst="ellipse">
            <a:avLst/>
          </a:prstGeom>
          <a:noFill/>
          <a:ln>
            <a:solidFill>
              <a:srgbClr val="2006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1" name="Straight Arrow Connector 50"/>
          <p:cNvCxnSpPr>
            <a:cxnSpLocks/>
          </p:cNvCxnSpPr>
          <p:nvPr/>
        </p:nvCxnSpPr>
        <p:spPr>
          <a:xfrm flipV="1">
            <a:off x="9509659" y="551329"/>
            <a:ext cx="0" cy="2783543"/>
          </a:xfrm>
          <a:prstGeom prst="straightConnector1">
            <a:avLst/>
          </a:prstGeom>
          <a:ln w="38100">
            <a:solidFill>
              <a:srgbClr val="2006B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9052459" y="229374"/>
            <a:ext cx="914400" cy="420688"/>
          </a:xfrm>
          <a:prstGeom prst="ellipse">
            <a:avLst/>
          </a:prstGeom>
          <a:noFill/>
          <a:ln>
            <a:solidFill>
              <a:srgbClr val="2006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104279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41" grpId="0" animBg="1"/>
      <p:bldP spid="42" grpId="0" animBg="1"/>
      <p:bldP spid="43" grpId="0" animBg="1"/>
      <p:bldP spid="44" grpId="0" animBg="1"/>
      <p:bldP spid="46" grpId="0" animBg="1"/>
      <p:bldP spid="48" grpId="0" animBg="1"/>
      <p:bldP spid="50" grpId="0" animBg="1"/>
      <p:bldP spid="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Text Box 46"/>
          <p:cNvSpPr txBox="1">
            <a:spLocks noChangeArrowheads="1"/>
          </p:cNvSpPr>
          <p:nvPr/>
        </p:nvSpPr>
        <p:spPr bwMode="auto">
          <a:xfrm>
            <a:off x="10261600" y="5181601"/>
            <a:ext cx="1320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3" name="Group 173"/>
          <p:cNvGrpSpPr>
            <a:grpSpLocks/>
          </p:cNvGrpSpPr>
          <p:nvPr/>
        </p:nvGrpSpPr>
        <p:grpSpPr bwMode="auto">
          <a:xfrm>
            <a:off x="139700" y="-25400"/>
            <a:ext cx="11887200" cy="6788151"/>
            <a:chOff x="66" y="816"/>
            <a:chExt cx="5616" cy="3460"/>
          </a:xfrm>
        </p:grpSpPr>
        <p:pic>
          <p:nvPicPr>
            <p:cNvPr id="160772" name="Picture 2" descr="hinh7"/>
            <p:cNvPicPr>
              <a:picLocks noChangeAspect="1" noChangeArrowheads="1"/>
            </p:cNvPicPr>
            <p:nvPr/>
          </p:nvPicPr>
          <p:blipFill>
            <a:blip r:embed="rId2">
              <a:lum bright="12000" contrast="4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" y="1152"/>
              <a:ext cx="5616" cy="3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0774" name="Picture 11" descr="bird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" y="1476"/>
              <a:ext cx="1025" cy="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0777" name="Picture 11" descr="bird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4" y="816"/>
              <a:ext cx="1025" cy="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angle 1"/>
          <p:cNvSpPr/>
          <p:nvPr/>
        </p:nvSpPr>
        <p:spPr>
          <a:xfrm>
            <a:off x="3814177" y="787401"/>
            <a:ext cx="7410042" cy="2092881"/>
          </a:xfrm>
          <a:prstGeom prst="rect">
            <a:avLst/>
          </a:prstGeom>
          <a:noFill/>
        </p:spPr>
        <p:txBody>
          <a:bodyPr wrap="none" lIns="121920" tIns="60960" rIns="121920" bIns="6096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28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1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30221" y="3253177"/>
            <a:ext cx="4348480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333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5333" b="1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333" b="1">
                <a:latin typeface="Times New Roman" pitchFamily="18" charset="0"/>
                <a:cs typeface="Times New Roman" pitchFamily="18" charset="0"/>
              </a:rPr>
              <a:t> 1, bài 2a</a:t>
            </a:r>
            <a:endParaRPr lang="en-US" sz="5333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054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Biểu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1233058"/>
            <a:ext cx="530368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AutoNum type="alphaLcParenR"/>
            </a:pP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14350" indent="-514350">
              <a:buAutoNum type="alphaLcParenR"/>
            </a:pP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4A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5B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5C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-1" y="5264931"/>
            <a:ext cx="126212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spc="-7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nhất?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0034" y="512610"/>
            <a:ext cx="6925706" cy="475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0" y="0"/>
            <a:ext cx="533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lphaLcParenR"/>
            </a:pP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03273" y="0"/>
            <a:ext cx="6677109" cy="4248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-80529" y="4248830"/>
            <a:ext cx="122725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4A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5B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5C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565" y="1366371"/>
            <a:ext cx="5361709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lớp 4A, lớp 4B, lớp 5A, lớp 5B, lớp 5C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572269"/>
            <a:ext cx="1208038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4A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cây.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ớp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5B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5C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23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8383" y="96960"/>
            <a:ext cx="6722052" cy="4340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41565" y="96960"/>
            <a:ext cx="534785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1565" y="2075612"/>
            <a:ext cx="5361709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cây, là những lớp: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ớp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5A,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5B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5C.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-115343" y="4610683"/>
            <a:ext cx="125826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5491921"/>
            <a:ext cx="123519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cây, là những lớp:</a:t>
            </a:r>
          </a:p>
          <a:p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ớp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4A,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5A,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5B.</a:t>
            </a:r>
          </a:p>
        </p:txBody>
      </p:sp>
    </p:spTree>
    <p:extLst>
      <p:ext uri="{BB962C8B-B14F-4D97-AF65-F5344CB8AC3E}">
        <p14:creationId xmlns:p14="http://schemas.microsoft.com/office/powerpoint/2010/main" val="1012957949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43363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45" y="0"/>
            <a:ext cx="12162855" cy="4340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9145" y="5534561"/>
            <a:ext cx="1171950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5A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nhất.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ớp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5C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518907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亮亮图文旗舰店https://liangliangtuwen.tmall.com">
  <a:themeElements>
    <a:clrScheme name="自定义 108">
      <a:dk1>
        <a:srgbClr val="4D4D4D"/>
      </a:dk1>
      <a:lt1>
        <a:srgbClr val="FFFFFF"/>
      </a:lt1>
      <a:dk2>
        <a:srgbClr val="4D4D4D"/>
      </a:dk2>
      <a:lt2>
        <a:srgbClr val="FFFFFF"/>
      </a:lt2>
      <a:accent1>
        <a:srgbClr val="6CBCBC"/>
      </a:accent1>
      <a:accent2>
        <a:srgbClr val="3DCEB5"/>
      </a:accent2>
      <a:accent3>
        <a:srgbClr val="3DB7CF"/>
      </a:accent3>
      <a:accent4>
        <a:srgbClr val="E676A9"/>
      </a:accent4>
      <a:accent5>
        <a:srgbClr val="BAB65E"/>
      </a:accent5>
      <a:accent6>
        <a:srgbClr val="FFB14A"/>
      </a:accent6>
      <a:hlink>
        <a:srgbClr val="EF342B"/>
      </a:hlink>
      <a:folHlink>
        <a:srgbClr val="7F7F7F"/>
      </a:folHlink>
    </a:clrScheme>
    <a:fontScheme name="自定义 2">
      <a:majorFont>
        <a:latin typeface="等线 Light"/>
        <a:ea typeface="微软雅黑"/>
        <a:cs typeface=""/>
      </a:majorFont>
      <a:minorFont>
        <a:latin typeface="等线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560293</Template>
  <TotalTime>380</TotalTime>
  <Words>592</Words>
  <Application>Microsoft Office PowerPoint</Application>
  <PresentationFormat>Widescreen</PresentationFormat>
  <Paragraphs>60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HP001 4 hàng</vt:lpstr>
      <vt:lpstr>Tempus Sans ITC</vt:lpstr>
      <vt:lpstr>Times New Roman</vt:lpstr>
      <vt:lpstr>Wingdings 2</vt:lpstr>
      <vt:lpstr>思源黑体 CN Normal</vt:lpstr>
      <vt:lpstr>亮亮图文旗舰店https://liangliangtuwen.tmall.com</vt:lpstr>
      <vt:lpstr>Thứ năm ngày 6  tháng 10 năm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CHÚC CÁC EM NGOAN, CHĂM HỌC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卡通可爱萌萌哒 教育教学模板</dc:title>
  <dc:creator>邹雪涵</dc:creator>
  <cp:lastModifiedBy>TT</cp:lastModifiedBy>
  <cp:revision>63</cp:revision>
  <dcterms:created xsi:type="dcterms:W3CDTF">2017-05-10T09:07:55Z</dcterms:created>
  <dcterms:modified xsi:type="dcterms:W3CDTF">2022-10-06T02:17:22Z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2052-10.1.0.6393</vt:lpwstr>
  </property>
</Properties>
</file>