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Lst>
  <p:notesMasterIdLst>
    <p:notesMasterId r:id="rId25"/>
  </p:notesMasterIdLst>
  <p:sldIdLst>
    <p:sldId id="290" r:id="rId2"/>
    <p:sldId id="261" r:id="rId3"/>
    <p:sldId id="323" r:id="rId4"/>
    <p:sldId id="322" r:id="rId5"/>
    <p:sldId id="304" r:id="rId6"/>
    <p:sldId id="321" r:id="rId7"/>
    <p:sldId id="324" r:id="rId8"/>
    <p:sldId id="325" r:id="rId9"/>
    <p:sldId id="270" r:id="rId10"/>
    <p:sldId id="274" r:id="rId11"/>
    <p:sldId id="326" r:id="rId12"/>
    <p:sldId id="327" r:id="rId13"/>
    <p:sldId id="328" r:id="rId14"/>
    <p:sldId id="300" r:id="rId15"/>
    <p:sldId id="310" r:id="rId16"/>
    <p:sldId id="329" r:id="rId17"/>
    <p:sldId id="330" r:id="rId18"/>
    <p:sldId id="334" r:id="rId19"/>
    <p:sldId id="331" r:id="rId20"/>
    <p:sldId id="332" r:id="rId21"/>
    <p:sldId id="333" r:id="rId22"/>
    <p:sldId id="271" r:id="rId23"/>
    <p:sldId id="318" r:id="rId24"/>
  </p:sldIdLst>
  <p:sldSz cx="12192000" cy="6858000"/>
  <p:notesSz cx="6858000" cy="9144000"/>
  <p:embeddedFontLst>
    <p:embeddedFont>
      <p:font typeface="等线" panose="020B0604020202020204" charset="-122"/>
      <p:regular r:id="rId26"/>
      <p:bold r:id="rId27"/>
    </p:embeddedFont>
    <p:embeddedFont>
      <p:font typeface="Agency FB" panose="020B0604020202020204" charset="0"/>
      <p:regular r:id="rId28"/>
      <p:bold r:id="rId29"/>
    </p:embeddedFont>
    <p:embeddedFont>
      <p:font typeface="Garamond" panose="02020404030301010803" pitchFamily="18" charset="0"/>
      <p:regular r:id="rId30"/>
      <p:bold r:id="rId31"/>
      <p:italic r:id="rId32"/>
    </p:embeddedFont>
    <p:embeddedFont>
      <p:font typeface="Microsoft YaHei" panose="020B0503020204020204" pitchFamily="34" charset="-122"/>
      <p:regular r:id="rId33"/>
      <p:bold r:id="rId34"/>
    </p:embeddedFont>
    <p:embeddedFont>
      <p:font typeface="Algerian" panose="04020705040A02060702" pitchFamily="82" charset="0"/>
      <p:regular r:id="rId35"/>
    </p:embeddedFont>
  </p:embeddedFontLst>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06" autoAdjust="0"/>
    <p:restoredTop sz="92506" autoAdjust="0"/>
  </p:normalViewPr>
  <p:slideViewPr>
    <p:cSldViewPr snapToGrid="0">
      <p:cViewPr varScale="1">
        <p:scale>
          <a:sx n="63" d="100"/>
          <a:sy n="63" d="100"/>
        </p:scale>
        <p:origin x="84" y="78"/>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2022/10/31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14</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15</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18</a:t>
            </a:fld>
            <a:endParaRPr lang="zh-CN" altLang="en-US"/>
          </a:p>
        </p:txBody>
      </p:sp>
    </p:spTree>
    <p:extLst>
      <p:ext uri="{BB962C8B-B14F-4D97-AF65-F5344CB8AC3E}">
        <p14:creationId xmlns:p14="http://schemas.microsoft.com/office/powerpoint/2010/main" val="17156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19</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22</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9.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g"/><Relationship Id="rId5" Type="http://schemas.microsoft.com/office/2007/relationships/hdphoto" Target="../media/hdphoto6.wdp"/><Relationship Id="rId4" Type="http://schemas.openxmlformats.org/officeDocument/2006/relationships/image" Target="../media/image3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4.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5.pn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notesSlide" Target="../notesSlides/notesSlide22.xml"/><Relationship Id="rId9" Type="http://schemas.microsoft.com/office/2007/relationships/hdphoto" Target="../media/hdphoto1.wdp"/><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pic>
        <p:nvPicPr>
          <p:cNvPr id="3" name="Google Shape;95;p1">
            <a:extLst>
              <a:ext uri="{FF2B5EF4-FFF2-40B4-BE49-F238E27FC236}">
                <a16:creationId xmlns:a16="http://schemas.microsoft.com/office/drawing/2014/main" id="{E21209E3-8910-D640-A197-CF658F8AB5BB}"/>
              </a:ext>
            </a:extLst>
          </p:cNvPr>
          <p:cNvPicPr preferRelativeResize="0"/>
          <p:nvPr/>
        </p:nvPicPr>
        <p:blipFill rotWithShape="1">
          <a:blip r:embed="rId12">
            <a:alphaModFix/>
          </a:blip>
          <a:srcRect/>
          <a:stretch/>
        </p:blipFill>
        <p:spPr>
          <a:xfrm>
            <a:off x="0" y="4568"/>
            <a:ext cx="1470605" cy="738381"/>
          </a:xfrm>
          <a:prstGeom prst="rect">
            <a:avLst/>
          </a:prstGeom>
          <a:noFill/>
          <a:ln>
            <a:noFill/>
          </a:ln>
        </p:spPr>
      </p:pic>
      <p:sp>
        <p:nvSpPr>
          <p:cNvPr id="7" name="TextBox 6"/>
          <p:cNvSpPr txBox="1"/>
          <p:nvPr/>
        </p:nvSpPr>
        <p:spPr>
          <a:xfrm>
            <a:off x="3995284" y="362432"/>
            <a:ext cx="7032213" cy="646331"/>
          </a:xfrm>
          <a:prstGeom prst="rect">
            <a:avLst/>
          </a:prstGeom>
          <a:solidFill>
            <a:schemeClr val="accent6">
              <a:lumMod val="20000"/>
              <a:lumOff val="80000"/>
            </a:schemeClr>
          </a:solid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Thứ</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ngày</a:t>
            </a:r>
            <a:r>
              <a:rPr lang="en-US" sz="3600" dirty="0" smtClean="0">
                <a:latin typeface="Times New Roman" panose="02020603050405020304" pitchFamily="18" charset="0"/>
                <a:cs typeface="Times New Roman" panose="02020603050405020304" pitchFamily="18" charset="0"/>
              </a:rPr>
              <a:t> 1 </a:t>
            </a:r>
            <a:r>
              <a:rPr lang="en-US" sz="3600" dirty="0" err="1" smtClean="0">
                <a:latin typeface="Times New Roman" panose="02020603050405020304" pitchFamily="18" charset="0"/>
                <a:cs typeface="Times New Roman" panose="02020603050405020304" pitchFamily="18" charset="0"/>
              </a:rPr>
              <a:t>tháng</a:t>
            </a:r>
            <a:r>
              <a:rPr lang="en-US" sz="3600" dirty="0" smtClean="0">
                <a:latin typeface="Times New Roman" panose="02020603050405020304" pitchFamily="18" charset="0"/>
                <a:cs typeface="Times New Roman" panose="02020603050405020304" pitchFamily="18" charset="0"/>
              </a:rPr>
              <a:t> 11 </a:t>
            </a:r>
            <a:r>
              <a:rPr lang="en-US" sz="3600" dirty="0" err="1" smtClean="0">
                <a:latin typeface="Times New Roman" panose="02020603050405020304" pitchFamily="18" charset="0"/>
                <a:cs typeface="Times New Roman" panose="02020603050405020304" pitchFamily="18" charset="0"/>
              </a:rPr>
              <a:t>năm</a:t>
            </a:r>
            <a:r>
              <a:rPr lang="en-US" sz="3600" dirty="0" smtClean="0">
                <a:latin typeface="Times New Roman" panose="02020603050405020304" pitchFamily="18" charset="0"/>
                <a:cs typeface="Times New Roman" panose="02020603050405020304" pitchFamily="18" charset="0"/>
              </a:rPr>
              <a:t> 2022</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Google Shape;95;p1">
            <a:extLst>
              <a:ext uri="{FF2B5EF4-FFF2-40B4-BE49-F238E27FC236}">
                <a16:creationId xmlns:a16="http://schemas.microsoft.com/office/drawing/2014/main" id="{4B1FA58F-3FC8-60D0-B6B6-D772351FE796}"/>
              </a:ext>
            </a:extLst>
          </p:cNvPr>
          <p:cNvPicPr preferRelativeResize="0"/>
          <p:nvPr/>
        </p:nvPicPr>
        <p:blipFill rotWithShape="1">
          <a:blip r:embed="rId9">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pic>
        <p:nvPicPr>
          <p:cNvPr id="9" name="Google Shape;95;p1">
            <a:extLst>
              <a:ext uri="{FF2B5EF4-FFF2-40B4-BE49-F238E27FC236}">
                <a16:creationId xmlns:a16="http://schemas.microsoft.com/office/drawing/2014/main" id="{B544A363-3D4B-8C62-4977-114674E7F4B1}"/>
              </a:ext>
            </a:extLst>
          </p:cNvPr>
          <p:cNvPicPr preferRelativeResize="0"/>
          <p:nvPr/>
        </p:nvPicPr>
        <p:blipFill rotWithShape="1">
          <a:blip r:embed="rId10">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pic>
        <p:nvPicPr>
          <p:cNvPr id="2" name="Google Shape;95;p1">
            <a:extLst>
              <a:ext uri="{FF2B5EF4-FFF2-40B4-BE49-F238E27FC236}">
                <a16:creationId xmlns:a16="http://schemas.microsoft.com/office/drawing/2014/main" id="{581EB7CA-E506-1FC1-1C4C-560D2C4B9284}"/>
              </a:ext>
            </a:extLst>
          </p:cNvPr>
          <p:cNvPicPr preferRelativeResize="0"/>
          <p:nvPr/>
        </p:nvPicPr>
        <p:blipFill rotWithShape="1">
          <a:blip r:embed="rId7">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95;p1">
            <a:extLst>
              <a:ext uri="{FF2B5EF4-FFF2-40B4-BE49-F238E27FC236}">
                <a16:creationId xmlns:a16="http://schemas.microsoft.com/office/drawing/2014/main" id="{784CD744-9499-CBA8-2F00-36EEF4A65980}"/>
              </a:ext>
            </a:extLst>
          </p:cNvPr>
          <p:cNvPicPr preferRelativeResize="0"/>
          <p:nvPr/>
        </p:nvPicPr>
        <p:blipFill rotWithShape="1">
          <a:blip r:embed="rId5">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pic>
        <p:nvPicPr>
          <p:cNvPr id="2" name="Google Shape;95;p1">
            <a:extLst>
              <a:ext uri="{FF2B5EF4-FFF2-40B4-BE49-F238E27FC236}">
                <a16:creationId xmlns:a16="http://schemas.microsoft.com/office/drawing/2014/main" id="{C6DC980F-F17A-3C36-5E06-FD4BC2ED7086}"/>
              </a:ext>
            </a:extLst>
          </p:cNvPr>
          <p:cNvPicPr preferRelativeResize="0"/>
          <p:nvPr/>
        </p:nvPicPr>
        <p:blipFill rotWithShape="1">
          <a:blip r:embed="rId14">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pic>
        <p:nvPicPr>
          <p:cNvPr id="3" name="Google Shape;95;p1">
            <a:extLst>
              <a:ext uri="{FF2B5EF4-FFF2-40B4-BE49-F238E27FC236}">
                <a16:creationId xmlns:a16="http://schemas.microsoft.com/office/drawing/2014/main" id="{11FA0E64-1D27-289F-5F7A-9393D1C1FAC3}"/>
              </a:ext>
            </a:extLst>
          </p:cNvPr>
          <p:cNvPicPr preferRelativeResize="0"/>
          <p:nvPr/>
        </p:nvPicPr>
        <p:blipFill rotWithShape="1">
          <a:blip r:embed="rId13">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193542"/>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4168257"/>
              <a:ext cx="8609412" cy="527561"/>
            </a:xfrm>
            <a:prstGeom prst="rect">
              <a:avLst/>
            </a:prstGeom>
            <a:noFill/>
          </p:spPr>
          <p:txBody>
            <a:bodyPr wrap="square" rtlCol="0">
              <a:spAutoFit/>
            </a:bodyPr>
            <a:lstStyle/>
            <a:p>
              <a:pPr algn="ctr"/>
              <a:r>
                <a:rPr lang="en-US" altLang="zh-CN" sz="3600" b="1" dirty="0" err="1">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 </a:t>
              </a:r>
              <a:r>
                <a:rPr lang="en-US" sz="3600" b="1" i="0" dirty="0" err="1">
                  <a:solidFill>
                    <a:schemeClr val="accent3"/>
                  </a:solidFill>
                  <a:effectLst/>
                  <a:latin typeface="Arial" panose="020B0604020202020204" pitchFamily="34" charset="0"/>
                </a:rPr>
                <a:t>Viết</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tiếp</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vào</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chỗ</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chấm</a:t>
              </a:r>
              <a:r>
                <a:rPr lang="en-US" sz="3600" b="1" i="0" dirty="0">
                  <a:solidFill>
                    <a:schemeClr val="accent3"/>
                  </a:solidFill>
                  <a:effectLst/>
                  <a:latin typeface="Arial" panose="020B0604020202020204" pitchFamily="34" charset="0"/>
                </a:rPr>
                <a:t>:</a:t>
              </a:r>
              <a:endParaRPr lang="en-US" altLang="zh-CN" sz="3600" b="1" dirty="0">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69477" y="2310208"/>
            <a:ext cx="4365223" cy="1557078"/>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180770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180770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34700" y="37755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25411" y="37755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37" name="Straight Connector 36"/>
          <p:cNvCxnSpPr/>
          <p:nvPr/>
        </p:nvCxnSpPr>
        <p:spPr>
          <a:xfrm flipH="1">
            <a:off x="3653931" y="3862552"/>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305474"/>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V="1">
            <a:off x="3678927" y="2276963"/>
            <a:ext cx="0" cy="15855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8044149" y="2280680"/>
            <a:ext cx="0" cy="158187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458517" y="259824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989748" y="4924232"/>
            <a:ext cx="2406906" cy="2249797"/>
          </a:xfrm>
          <a:prstGeom prst="rect">
            <a:avLst/>
          </a:prstGeom>
        </p:spPr>
      </p:pic>
      <p:sp>
        <p:nvSpPr>
          <p:cNvPr id="2" name="TextBox 9">
            <a:extLst>
              <a:ext uri="{FF2B5EF4-FFF2-40B4-BE49-F238E27FC236}">
                <a16:creationId xmlns:a16="http://schemas.microsoft.com/office/drawing/2014/main" id="{6BD14D56-1C5C-8038-31D2-EBB8CCF412E3}"/>
              </a:ext>
            </a:extLst>
          </p:cNvPr>
          <p:cNvSpPr txBox="1">
            <a:spLocks noChangeArrowheads="1"/>
          </p:cNvSpPr>
          <p:nvPr/>
        </p:nvSpPr>
        <p:spPr bwMode="auto">
          <a:xfrm>
            <a:off x="1710473" y="1610938"/>
            <a:ext cx="764713"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4" name="Hộp Văn bản 3">
            <a:extLst>
              <a:ext uri="{FF2B5EF4-FFF2-40B4-BE49-F238E27FC236}">
                <a16:creationId xmlns:a16="http://schemas.microsoft.com/office/drawing/2014/main" id="{623553A4-5A84-610A-15AA-F645356DBA28}"/>
              </a:ext>
            </a:extLst>
          </p:cNvPr>
          <p:cNvSpPr txBox="1"/>
          <p:nvPr/>
        </p:nvSpPr>
        <p:spPr>
          <a:xfrm>
            <a:off x="2087515" y="4435947"/>
            <a:ext cx="8016970" cy="1569660"/>
          </a:xfrm>
          <a:prstGeom prst="rect">
            <a:avLst/>
          </a:prstGeom>
          <a:noFill/>
        </p:spPr>
        <p:txBody>
          <a:bodyPr wrap="square">
            <a:spAutoFit/>
          </a:bodyPr>
          <a:lstStyle/>
          <a:p>
            <a:r>
              <a:rPr lang="en-US" sz="4800" b="0" i="0" dirty="0" err="1">
                <a:solidFill>
                  <a:srgbClr val="000000"/>
                </a:solidFill>
                <a:effectLst/>
                <a:latin typeface="Agency FB" panose="020B0503020202020204" pitchFamily="34" charset="0"/>
              </a:rPr>
              <a:t>Các</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cặp</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cạnh</a:t>
            </a:r>
            <a:r>
              <a:rPr lang="en-US" sz="4800" b="0" i="0" dirty="0">
                <a:solidFill>
                  <a:srgbClr val="000000"/>
                </a:solidFill>
                <a:effectLst/>
                <a:latin typeface="Agency FB" panose="020B0503020202020204" pitchFamily="34" charset="0"/>
              </a:rPr>
              <a:t> song </a:t>
            </a:r>
            <a:r>
              <a:rPr lang="en-US" sz="4800" b="0" i="0" dirty="0" err="1">
                <a:solidFill>
                  <a:srgbClr val="000000"/>
                </a:solidFill>
                <a:effectLst/>
                <a:latin typeface="Agency FB" panose="020B0503020202020204" pitchFamily="34" charset="0"/>
              </a:rPr>
              <a:t>song</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với</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nhau</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và</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có</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trong</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hình</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chữ</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nhật</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ABCD</a:t>
            </a:r>
            <a:r>
              <a:rPr lang="en-US" sz="4800" b="0" i="0" dirty="0">
                <a:solidFill>
                  <a:srgbClr val="000000"/>
                </a:solidFill>
                <a:effectLst/>
                <a:latin typeface="Agency FB" panose="020B0503020202020204" pitchFamily="34" charset="0"/>
              </a:rPr>
              <a:t> </a:t>
            </a:r>
            <a:r>
              <a:rPr lang="en-US" sz="4800" b="0" i="0" dirty="0" err="1">
                <a:solidFill>
                  <a:srgbClr val="000000"/>
                </a:solidFill>
                <a:effectLst/>
                <a:latin typeface="Agency FB" panose="020B0503020202020204" pitchFamily="34" charset="0"/>
              </a:rPr>
              <a:t>là</a:t>
            </a:r>
            <a:r>
              <a:rPr lang="en-US" sz="4800" b="0" i="0" dirty="0">
                <a:solidFill>
                  <a:srgbClr val="000000"/>
                </a:solidFill>
                <a:effectLst/>
                <a:latin typeface="Agency FB" panose="020B0503020202020204" pitchFamily="34" charset="0"/>
              </a:rPr>
              <a:t>:</a:t>
            </a:r>
            <a:endParaRPr lang="en-US" sz="4800" dirty="0">
              <a:latin typeface="Agency FB" panose="020B0503020202020204" pitchFamily="34" charset="0"/>
            </a:endParaRPr>
          </a:p>
        </p:txBody>
      </p:sp>
      <p:sp>
        <p:nvSpPr>
          <p:cNvPr id="9" name="Hộp Văn bản 8">
            <a:extLst>
              <a:ext uri="{FF2B5EF4-FFF2-40B4-BE49-F238E27FC236}">
                <a16:creationId xmlns:a16="http://schemas.microsoft.com/office/drawing/2014/main" id="{6FF76123-D9E4-0F91-95D6-375DD853AF9C}"/>
              </a:ext>
            </a:extLst>
          </p:cNvPr>
          <p:cNvSpPr txBox="1"/>
          <p:nvPr/>
        </p:nvSpPr>
        <p:spPr>
          <a:xfrm>
            <a:off x="2114768" y="5975084"/>
            <a:ext cx="8016970" cy="830997"/>
          </a:xfrm>
          <a:prstGeom prst="rect">
            <a:avLst/>
          </a:prstGeom>
          <a:noFill/>
        </p:spPr>
        <p:txBody>
          <a:bodyPr wrap="square">
            <a:spAutoFit/>
          </a:bodyPr>
          <a:lstStyle/>
          <a:p>
            <a:r>
              <a:rPr lang="en-US" sz="4800" b="0" i="0" dirty="0" err="1">
                <a:solidFill>
                  <a:schemeClr val="accent5">
                    <a:lumMod val="50000"/>
                  </a:schemeClr>
                </a:solidFill>
                <a:effectLst/>
                <a:latin typeface="Agency FB" panose="020B0503020202020204" pitchFamily="34" charset="0"/>
              </a:rPr>
              <a:t>Cặp</a:t>
            </a:r>
            <a:r>
              <a:rPr lang="en-US" sz="4800" b="0" i="0" dirty="0">
                <a:solidFill>
                  <a:schemeClr val="accent5">
                    <a:lumMod val="50000"/>
                  </a:schemeClr>
                </a:solidFill>
                <a:effectLst/>
                <a:latin typeface="Agency FB" panose="020B0503020202020204" pitchFamily="34" charset="0"/>
              </a:rPr>
              <a:t> </a:t>
            </a:r>
            <a:r>
              <a:rPr lang="en-US" sz="4800" b="0" i="0" dirty="0" err="1">
                <a:solidFill>
                  <a:schemeClr val="accent5">
                    <a:lumMod val="50000"/>
                  </a:schemeClr>
                </a:solidFill>
                <a:effectLst/>
                <a:latin typeface="Agency FB" panose="020B0503020202020204" pitchFamily="34" charset="0"/>
              </a:rPr>
              <a:t>cạnh</a:t>
            </a:r>
            <a:r>
              <a:rPr lang="en-US" sz="4800" b="0" i="0" dirty="0">
                <a:solidFill>
                  <a:schemeClr val="accent5">
                    <a:lumMod val="50000"/>
                  </a:schemeClr>
                </a:solidFill>
                <a:effectLst/>
                <a:latin typeface="Agency FB" panose="020B0503020202020204" pitchFamily="34" charset="0"/>
              </a:rPr>
              <a:t> AB </a:t>
            </a:r>
            <a:r>
              <a:rPr lang="en-US" sz="4800" b="0" i="0" dirty="0" err="1">
                <a:solidFill>
                  <a:schemeClr val="accent5">
                    <a:lumMod val="50000"/>
                  </a:schemeClr>
                </a:solidFill>
                <a:effectLst/>
                <a:latin typeface="Agency FB" panose="020B0503020202020204" pitchFamily="34" charset="0"/>
              </a:rPr>
              <a:t>và</a:t>
            </a:r>
            <a:r>
              <a:rPr lang="en-US" sz="4800" b="0" i="0" dirty="0">
                <a:solidFill>
                  <a:schemeClr val="accent5">
                    <a:lumMod val="50000"/>
                  </a:schemeClr>
                </a:solidFill>
                <a:effectLst/>
                <a:latin typeface="Agency FB" panose="020B0503020202020204" pitchFamily="34" charset="0"/>
              </a:rPr>
              <a:t> DC, </a:t>
            </a:r>
            <a:r>
              <a:rPr lang="en-US" sz="4800" b="0" i="0" dirty="0" err="1">
                <a:solidFill>
                  <a:schemeClr val="accent5">
                    <a:lumMod val="50000"/>
                  </a:schemeClr>
                </a:solidFill>
                <a:effectLst/>
                <a:latin typeface="Agency FB" panose="020B0503020202020204" pitchFamily="34" charset="0"/>
              </a:rPr>
              <a:t>cặp</a:t>
            </a:r>
            <a:r>
              <a:rPr lang="en-US" sz="4800" b="0" i="0" dirty="0">
                <a:solidFill>
                  <a:schemeClr val="accent5">
                    <a:lumMod val="50000"/>
                  </a:schemeClr>
                </a:solidFill>
                <a:effectLst/>
                <a:latin typeface="Agency FB" panose="020B0503020202020204" pitchFamily="34" charset="0"/>
              </a:rPr>
              <a:t> </a:t>
            </a:r>
            <a:r>
              <a:rPr lang="en-US" sz="4800" b="0" i="0" dirty="0" err="1">
                <a:solidFill>
                  <a:schemeClr val="accent5">
                    <a:lumMod val="50000"/>
                  </a:schemeClr>
                </a:solidFill>
                <a:effectLst/>
                <a:latin typeface="Agency FB" panose="020B0503020202020204" pitchFamily="34" charset="0"/>
              </a:rPr>
              <a:t>cạnh</a:t>
            </a:r>
            <a:r>
              <a:rPr lang="en-US" sz="4800" b="0" i="0" dirty="0">
                <a:solidFill>
                  <a:schemeClr val="accent5">
                    <a:lumMod val="50000"/>
                  </a:schemeClr>
                </a:solidFill>
                <a:effectLst/>
                <a:latin typeface="Agency FB" panose="020B0503020202020204" pitchFamily="34" charset="0"/>
              </a:rPr>
              <a:t> AD </a:t>
            </a:r>
            <a:r>
              <a:rPr lang="en-US" sz="4800" b="0" i="0" dirty="0" err="1">
                <a:solidFill>
                  <a:schemeClr val="accent5">
                    <a:lumMod val="50000"/>
                  </a:schemeClr>
                </a:solidFill>
                <a:effectLst/>
                <a:latin typeface="Agency FB" panose="020B0503020202020204" pitchFamily="34" charset="0"/>
              </a:rPr>
              <a:t>và</a:t>
            </a:r>
            <a:r>
              <a:rPr lang="en-US" sz="4800" b="0" i="0" dirty="0">
                <a:solidFill>
                  <a:schemeClr val="accent5">
                    <a:lumMod val="50000"/>
                  </a:schemeClr>
                </a:solidFill>
                <a:effectLst/>
                <a:latin typeface="Agency FB" panose="020B0503020202020204" pitchFamily="34" charset="0"/>
              </a:rPr>
              <a:t> BC</a:t>
            </a:r>
            <a:endParaRPr lang="en-US" sz="4800" dirty="0">
              <a:solidFill>
                <a:schemeClr val="accent5">
                  <a:lumMod val="50000"/>
                </a:schemeClr>
              </a:solidFill>
            </a:endParaRPr>
          </a:p>
        </p:txBody>
      </p:sp>
      <p:pic>
        <p:nvPicPr>
          <p:cNvPr id="3" name="Google Shape;95;p1">
            <a:extLst>
              <a:ext uri="{FF2B5EF4-FFF2-40B4-BE49-F238E27FC236}">
                <a16:creationId xmlns:a16="http://schemas.microsoft.com/office/drawing/2014/main" id="{3DC24FC0-3EC3-04DA-B176-6672C280399E}"/>
              </a:ext>
            </a:extLst>
          </p:cNvPr>
          <p:cNvPicPr preferRelativeResize="0"/>
          <p:nvPr/>
        </p:nvPicPr>
        <p:blipFill rotWithShape="1">
          <a:blip r:embed="rId7">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par>
                          <p:cTn id="89" fill="hold">
                            <p:stCondLst>
                              <p:cond delay="3000"/>
                            </p:stCondLst>
                            <p:childTnLst>
                              <p:par>
                                <p:cTn id="90" presetID="22" presetClass="entr" presetSubtype="4" fill="hold" grpId="0" nodeType="after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wipe(down)">
                                      <p:cBhvr>
                                        <p:cTn id="92" dur="500"/>
                                        <p:tgtEl>
                                          <p:spTgt spid="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fade">
                                      <p:cBhvr>
                                        <p:cTn id="97" dur="500"/>
                                        <p:tgtEl>
                                          <p:spTgt spid="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
                                            <p:txEl>
                                              <p:pRg st="0" end="0"/>
                                            </p:txEl>
                                          </p:spTgt>
                                        </p:tgtEl>
                                        <p:attrNameLst>
                                          <p:attrName>style.visibility</p:attrName>
                                        </p:attrNameLst>
                                      </p:cBhvr>
                                      <p:to>
                                        <p:strVal val="visible"/>
                                      </p:to>
                                    </p:set>
                                    <p:animEffect transition="in" filter="fade">
                                      <p:cBhvr>
                                        <p:cTn id="102" dur="500"/>
                                        <p:tgtEl>
                                          <p:spTgt spid="4">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 grpId="0"/>
      <p:bldP spid="4"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0153" y="190737"/>
            <a:ext cx="10584484" cy="2255612"/>
            <a:chOff x="2749265" y="3846647"/>
            <a:chExt cx="10008748" cy="2255612"/>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2749265" y="5455928"/>
              <a:ext cx="1804642" cy="646331"/>
            </a:xfrm>
            <a:prstGeom prst="rect">
              <a:avLst/>
            </a:prstGeom>
            <a:noFill/>
          </p:spPr>
          <p:txBody>
            <a:bodyPr wrap="square" rtlCol="0">
              <a:spAutoFit/>
            </a:bodyPr>
            <a:lstStyle/>
            <a:p>
              <a:pPr algn="ctr"/>
              <a:r>
                <a:rPr lang="en-US" altLang="zh-CN" sz="3600" b="1" dirty="0">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2474732"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953288"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5873710"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5910452"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1946219"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cxnSp>
        <p:nvCxnSpPr>
          <p:cNvPr id="37" name="Straight Connector 36"/>
          <p:cNvCxnSpPr/>
          <p:nvPr/>
        </p:nvCxnSpPr>
        <p:spPr>
          <a:xfrm flipH="1">
            <a:off x="2448743"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474732"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474732"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874710"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170350" y="3394581"/>
            <a:ext cx="2126070" cy="3439983"/>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128744" y="4886536"/>
            <a:ext cx="2063256" cy="1928579"/>
          </a:xfrm>
          <a:prstGeom prst="rect">
            <a:avLst/>
          </a:prstGeom>
        </p:spPr>
      </p:pic>
      <p:sp>
        <p:nvSpPr>
          <p:cNvPr id="2" name="文本框 23">
            <a:extLst>
              <a:ext uri="{FF2B5EF4-FFF2-40B4-BE49-F238E27FC236}">
                <a16:creationId xmlns:a16="http://schemas.microsoft.com/office/drawing/2014/main" id="{438EB2C7-B9EC-2053-3C03-4D3991A1380E}"/>
              </a:ext>
            </a:extLst>
          </p:cNvPr>
          <p:cNvSpPr txBox="1"/>
          <p:nvPr/>
        </p:nvSpPr>
        <p:spPr>
          <a:xfrm>
            <a:off x="1511853" y="457842"/>
            <a:ext cx="9104654" cy="438152"/>
          </a:xfrm>
          <a:prstGeom prst="rect">
            <a:avLst/>
          </a:prstGeom>
          <a:noFill/>
        </p:spPr>
        <p:txBody>
          <a:bodyPr wrap="square" rtlCol="0">
            <a:spAutoFit/>
          </a:bodyPr>
          <a:lstStyle/>
          <a:p>
            <a:pPr algn="ctr"/>
            <a:r>
              <a:rPr lang="en-US" altLang="zh-CN" sz="3600" b="1" dirty="0" err="1">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 </a:t>
            </a:r>
            <a:r>
              <a:rPr lang="en-US" sz="3600" b="1" i="0" dirty="0" err="1">
                <a:solidFill>
                  <a:schemeClr val="accent3"/>
                </a:solidFill>
                <a:effectLst/>
                <a:latin typeface="Arial" panose="020B0604020202020204" pitchFamily="34" charset="0"/>
              </a:rPr>
              <a:t>Viết</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tiếp</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vào</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chỗ</a:t>
            </a:r>
            <a:r>
              <a:rPr lang="en-US" sz="3600" b="1" i="0" dirty="0">
                <a:solidFill>
                  <a:schemeClr val="accent3"/>
                </a:solidFill>
                <a:effectLst/>
                <a:latin typeface="Arial" panose="020B0604020202020204" pitchFamily="34" charset="0"/>
              </a:rPr>
              <a:t> </a:t>
            </a:r>
            <a:r>
              <a:rPr lang="en-US" sz="3600" b="1" i="0" dirty="0" err="1">
                <a:solidFill>
                  <a:schemeClr val="accent3"/>
                </a:solidFill>
                <a:effectLst/>
                <a:latin typeface="Arial" panose="020B0604020202020204" pitchFamily="34" charset="0"/>
              </a:rPr>
              <a:t>chấm</a:t>
            </a:r>
            <a:r>
              <a:rPr lang="en-US" sz="3600" b="1" i="0" dirty="0">
                <a:solidFill>
                  <a:schemeClr val="accent3"/>
                </a:solidFill>
                <a:effectLst/>
                <a:latin typeface="Arial" panose="020B0604020202020204" pitchFamily="34" charset="0"/>
              </a:rPr>
              <a:t>:</a:t>
            </a:r>
            <a:endParaRPr lang="en-US" altLang="zh-CN" sz="3600" b="1" dirty="0">
              <a:solidFill>
                <a:schemeClr val="accent3"/>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sp>
        <p:nvSpPr>
          <p:cNvPr id="4" name="Hộp Văn bản 3">
            <a:extLst>
              <a:ext uri="{FF2B5EF4-FFF2-40B4-BE49-F238E27FC236}">
                <a16:creationId xmlns:a16="http://schemas.microsoft.com/office/drawing/2014/main" id="{DF8672C4-D1B3-3F4D-C18C-CC6D9A4E0148}"/>
              </a:ext>
            </a:extLst>
          </p:cNvPr>
          <p:cNvSpPr txBox="1"/>
          <p:nvPr/>
        </p:nvSpPr>
        <p:spPr>
          <a:xfrm>
            <a:off x="6305661" y="2723652"/>
            <a:ext cx="5886339" cy="1200329"/>
          </a:xfrm>
          <a:prstGeom prst="rect">
            <a:avLst/>
          </a:prstGeom>
          <a:noFill/>
        </p:spPr>
        <p:txBody>
          <a:bodyPr wrap="square">
            <a:spAutoFit/>
          </a:bodyPr>
          <a:lstStyle/>
          <a:p>
            <a:r>
              <a:rPr lang="en-US" sz="3600" b="0" i="0" dirty="0" err="1">
                <a:solidFill>
                  <a:srgbClr val="000000"/>
                </a:solidFill>
                <a:effectLst/>
                <a:latin typeface="Agency FB" panose="020B0503020202020204" pitchFamily="34" charset="0"/>
              </a:rPr>
              <a:t>Các</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cặp</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cạnh</a:t>
            </a:r>
            <a:r>
              <a:rPr lang="en-US" sz="3600" b="0" i="0" dirty="0">
                <a:solidFill>
                  <a:srgbClr val="000000"/>
                </a:solidFill>
                <a:effectLst/>
                <a:latin typeface="Agency FB" panose="020B0503020202020204" pitchFamily="34" charset="0"/>
              </a:rPr>
              <a:t> song </a:t>
            </a:r>
            <a:r>
              <a:rPr lang="en-US" sz="3600" b="0" i="0" dirty="0" err="1">
                <a:solidFill>
                  <a:srgbClr val="000000"/>
                </a:solidFill>
                <a:effectLst/>
                <a:latin typeface="Agency FB" panose="020B0503020202020204" pitchFamily="34" charset="0"/>
              </a:rPr>
              <a:t>song</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với</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nhau</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có</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trong</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hình</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chữ</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nhật</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MNPQ</a:t>
            </a:r>
            <a:r>
              <a:rPr lang="en-US" sz="3600" b="0" i="0" dirty="0">
                <a:solidFill>
                  <a:srgbClr val="000000"/>
                </a:solidFill>
                <a:effectLst/>
                <a:latin typeface="Agency FB" panose="020B0503020202020204" pitchFamily="34" charset="0"/>
              </a:rPr>
              <a:t> </a:t>
            </a:r>
            <a:r>
              <a:rPr lang="en-US" sz="3600" b="0" i="0" dirty="0" err="1">
                <a:solidFill>
                  <a:srgbClr val="000000"/>
                </a:solidFill>
                <a:effectLst/>
                <a:latin typeface="Agency FB" panose="020B0503020202020204" pitchFamily="34" charset="0"/>
              </a:rPr>
              <a:t>là</a:t>
            </a:r>
            <a:r>
              <a:rPr lang="en-US" sz="3600" b="0" i="0" dirty="0">
                <a:solidFill>
                  <a:srgbClr val="000000"/>
                </a:solidFill>
                <a:effectLst/>
                <a:latin typeface="Agency FB" panose="020B0503020202020204" pitchFamily="34" charset="0"/>
              </a:rPr>
              <a:t>:</a:t>
            </a:r>
            <a:endParaRPr lang="en-US" sz="3600" dirty="0">
              <a:latin typeface="Agency FB" panose="020B0503020202020204" pitchFamily="34" charset="0"/>
            </a:endParaRPr>
          </a:p>
        </p:txBody>
      </p:sp>
      <p:sp>
        <p:nvSpPr>
          <p:cNvPr id="5" name="Hộp Văn bản 4">
            <a:extLst>
              <a:ext uri="{FF2B5EF4-FFF2-40B4-BE49-F238E27FC236}">
                <a16:creationId xmlns:a16="http://schemas.microsoft.com/office/drawing/2014/main" id="{601D2BCC-A0B2-175F-EDAF-51C8FCC546D7}"/>
              </a:ext>
            </a:extLst>
          </p:cNvPr>
          <p:cNvSpPr txBox="1"/>
          <p:nvPr/>
        </p:nvSpPr>
        <p:spPr>
          <a:xfrm>
            <a:off x="6165590" y="3915766"/>
            <a:ext cx="6166479" cy="646331"/>
          </a:xfrm>
          <a:prstGeom prst="rect">
            <a:avLst/>
          </a:prstGeom>
          <a:noFill/>
        </p:spPr>
        <p:txBody>
          <a:bodyPr wrap="square">
            <a:spAutoFit/>
          </a:bodyPr>
          <a:lstStyle/>
          <a:p>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Cặp</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cạnh</a:t>
            </a:r>
            <a:r>
              <a:rPr lang="en-US" sz="3600" dirty="0">
                <a:solidFill>
                  <a:schemeClr val="accent6">
                    <a:lumMod val="60000"/>
                    <a:lumOff val="40000"/>
                  </a:schemeClr>
                </a:solidFill>
                <a:latin typeface="Agency FB" panose="020B0503020202020204" pitchFamily="34" charset="0"/>
              </a:rPr>
              <a:t> MN </a:t>
            </a:r>
            <a:r>
              <a:rPr lang="en-US" sz="3600" dirty="0" err="1">
                <a:solidFill>
                  <a:schemeClr val="accent6">
                    <a:lumMod val="60000"/>
                    <a:lumOff val="40000"/>
                  </a:schemeClr>
                </a:solidFill>
                <a:latin typeface="Agency FB" panose="020B0503020202020204" pitchFamily="34" charset="0"/>
              </a:rPr>
              <a:t>và</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QP</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cặp</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cạnh</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MQ</a:t>
            </a:r>
            <a:r>
              <a:rPr lang="en-US" sz="3600" dirty="0">
                <a:solidFill>
                  <a:schemeClr val="accent6">
                    <a:lumMod val="60000"/>
                    <a:lumOff val="40000"/>
                  </a:schemeClr>
                </a:solidFill>
                <a:latin typeface="Agency FB" panose="020B0503020202020204" pitchFamily="34" charset="0"/>
              </a:rPr>
              <a:t> </a:t>
            </a:r>
            <a:r>
              <a:rPr lang="en-US" sz="3600" dirty="0" err="1">
                <a:solidFill>
                  <a:schemeClr val="accent6">
                    <a:lumMod val="60000"/>
                    <a:lumOff val="40000"/>
                  </a:schemeClr>
                </a:solidFill>
                <a:latin typeface="Agency FB" panose="020B0503020202020204" pitchFamily="34" charset="0"/>
              </a:rPr>
              <a:t>và</a:t>
            </a:r>
            <a:r>
              <a:rPr lang="en-US" sz="3600" dirty="0">
                <a:solidFill>
                  <a:schemeClr val="accent6">
                    <a:lumMod val="60000"/>
                    <a:lumOff val="40000"/>
                  </a:schemeClr>
                </a:solidFill>
                <a:latin typeface="Agency FB" panose="020B0503020202020204" pitchFamily="34" charset="0"/>
              </a:rPr>
              <a:t> NP.</a:t>
            </a:r>
            <a:endParaRPr lang="en-US" sz="3600" dirty="0">
              <a:solidFill>
                <a:schemeClr val="accent6">
                  <a:lumMod val="60000"/>
                  <a:lumOff val="40000"/>
                </a:schemeClr>
              </a:solidFill>
            </a:endParaRPr>
          </a:p>
        </p:txBody>
      </p:sp>
      <p:pic>
        <p:nvPicPr>
          <p:cNvPr id="3" name="Google Shape;95;p1">
            <a:extLst>
              <a:ext uri="{FF2B5EF4-FFF2-40B4-BE49-F238E27FC236}">
                <a16:creationId xmlns:a16="http://schemas.microsoft.com/office/drawing/2014/main" id="{BF13F449-76FE-0A1B-F379-03D604C82C8E}"/>
              </a:ext>
            </a:extLst>
          </p:cNvPr>
          <p:cNvPicPr preferRelativeResize="0"/>
          <p:nvPr/>
        </p:nvPicPr>
        <p:blipFill rotWithShape="1">
          <a:blip r:embed="rId7">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944380"/>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292219" y="4175578"/>
              <a:ext cx="8926217" cy="523220"/>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tiếp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chỗ</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chấm</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521074" y="1704395"/>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998502" y="121887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327188" y="114706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286959" y="120382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290836" y="441951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8888" y="4419511"/>
            <a:ext cx="3062282" cy="2315093"/>
          </a:xfrm>
          <a:prstGeom prst="rect">
            <a:avLst/>
          </a:prstGeom>
        </p:spPr>
      </p:pic>
      <p:sp>
        <p:nvSpPr>
          <p:cNvPr id="23" name="Rectangle 22"/>
          <p:cNvSpPr/>
          <p:nvPr/>
        </p:nvSpPr>
        <p:spPr bwMode="auto">
          <a:xfrm>
            <a:off x="5648776" y="1704394"/>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492616" y="457857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976520" y="44464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648776" y="1672345"/>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Google Shape;95;p1">
            <a:extLst>
              <a:ext uri="{FF2B5EF4-FFF2-40B4-BE49-F238E27FC236}">
                <a16:creationId xmlns:a16="http://schemas.microsoft.com/office/drawing/2014/main" id="{BD480644-3AB5-DA9B-C901-3AB155168B71}"/>
              </a:ext>
            </a:extLst>
          </p:cNvPr>
          <p:cNvPicPr preferRelativeResize="0"/>
          <p:nvPr/>
        </p:nvPicPr>
        <p:blipFill rotWithShape="1">
          <a:blip r:embed="rId5">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30522377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944380"/>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292219" y="4175578"/>
              <a:ext cx="8926217" cy="523220"/>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tiếp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chỗ</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chấm</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521074" y="1704395"/>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998502" y="121887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327188" y="114706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286959" y="120382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290836" y="441951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8888" y="4419511"/>
            <a:ext cx="3062282" cy="2315093"/>
          </a:xfrm>
          <a:prstGeom prst="rect">
            <a:avLst/>
          </a:prstGeom>
        </p:spPr>
      </p:pic>
      <p:sp>
        <p:nvSpPr>
          <p:cNvPr id="23" name="Rectangle 22"/>
          <p:cNvSpPr/>
          <p:nvPr/>
        </p:nvSpPr>
        <p:spPr bwMode="auto">
          <a:xfrm>
            <a:off x="5648776" y="1704394"/>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492616" y="457857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976520" y="44464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648776" y="1672345"/>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286959" y="1672346"/>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521074" y="1672346"/>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Hộp Văn bản 2">
            <a:extLst>
              <a:ext uri="{FF2B5EF4-FFF2-40B4-BE49-F238E27FC236}">
                <a16:creationId xmlns:a16="http://schemas.microsoft.com/office/drawing/2014/main" id="{124019BF-8CF0-DAD5-9749-FDAC72D2AD38}"/>
              </a:ext>
            </a:extLst>
          </p:cNvPr>
          <p:cNvSpPr txBox="1"/>
          <p:nvPr/>
        </p:nvSpPr>
        <p:spPr>
          <a:xfrm>
            <a:off x="120830" y="5135907"/>
            <a:ext cx="8643381" cy="1200329"/>
          </a:xfrm>
          <a:prstGeom prst="rect">
            <a:avLst/>
          </a:prstGeom>
          <a:noFill/>
        </p:spPr>
        <p:txBody>
          <a:bodyPr wrap="square">
            <a:spAutoFit/>
          </a:bodyPr>
          <a:lstStyle/>
          <a:p>
            <a:pPr marL="457200" indent="-457200" algn="l">
              <a:buAutoNum type="alphaLcParenR"/>
            </a:pPr>
            <a:r>
              <a:rPr lang="en-US" sz="2400" b="0" i="0" dirty="0" err="1">
                <a:solidFill>
                  <a:srgbClr val="000000"/>
                </a:solidFill>
                <a:effectLst/>
                <a:latin typeface="Arial" panose="020B0604020202020204" pitchFamily="34" charset="0"/>
              </a:rPr>
              <a:t>Các</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cạnh</a:t>
            </a:r>
            <a:r>
              <a:rPr lang="en-US" sz="2400" b="0" i="0" dirty="0">
                <a:solidFill>
                  <a:srgbClr val="000000"/>
                </a:solidFill>
                <a:effectLst/>
                <a:latin typeface="Arial" panose="020B0604020202020204" pitchFamily="34" charset="0"/>
              </a:rPr>
              <a:t> song </a:t>
            </a:r>
            <a:r>
              <a:rPr lang="en-US" sz="2400" b="0" i="0" dirty="0" err="1">
                <a:solidFill>
                  <a:srgbClr val="000000"/>
                </a:solidFill>
                <a:effectLst/>
                <a:latin typeface="Arial" panose="020B0604020202020204" pitchFamily="34" charset="0"/>
              </a:rPr>
              <a:t>song</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với</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cạnh</a:t>
            </a:r>
            <a:r>
              <a:rPr lang="en-US" sz="2400" b="0" i="0" dirty="0">
                <a:solidFill>
                  <a:srgbClr val="000000"/>
                </a:solidFill>
                <a:effectLst/>
                <a:latin typeface="Arial" panose="020B0604020202020204" pitchFamily="34" charset="0"/>
              </a:rPr>
              <a:t> MN </a:t>
            </a:r>
            <a:r>
              <a:rPr lang="en-US" sz="2400" b="0" i="0" dirty="0" err="1">
                <a:solidFill>
                  <a:srgbClr val="000000"/>
                </a:solidFill>
                <a:effectLst/>
                <a:latin typeface="Arial" panose="020B0604020202020204" pitchFamily="34" charset="0"/>
              </a:rPr>
              <a:t>là</a:t>
            </a:r>
            <a:r>
              <a:rPr lang="en-US" sz="2400" b="0" i="0" dirty="0">
                <a:solidFill>
                  <a:srgbClr val="000000"/>
                </a:solidFill>
                <a:effectLst/>
                <a:latin typeface="Arial" panose="020B0604020202020204" pitchFamily="34" charset="0"/>
              </a:rPr>
              <a:t>: </a:t>
            </a:r>
          </a:p>
          <a:p>
            <a:pPr marL="457200" indent="-457200" algn="l">
              <a:buAutoNum type="alphaLcParenR"/>
            </a:pPr>
            <a:r>
              <a:rPr lang="en-US" sz="2400" b="0" i="0" dirty="0">
                <a:solidFill>
                  <a:srgbClr val="000000"/>
                </a:solidFill>
                <a:effectLst/>
                <a:latin typeface="Arial" panose="020B0604020202020204" pitchFamily="34" charset="0"/>
              </a:rPr>
              <a:t>b) </a:t>
            </a:r>
            <a:r>
              <a:rPr lang="en-US" sz="2400" b="0" i="0" dirty="0" err="1">
                <a:solidFill>
                  <a:srgbClr val="000000"/>
                </a:solidFill>
                <a:effectLst/>
                <a:latin typeface="Arial" panose="020B0604020202020204" pitchFamily="34" charset="0"/>
              </a:rPr>
              <a:t>Trong</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hình</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chữ</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nhật</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MNCD</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các</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cạnh</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vuông</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góc</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với</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cạnh</a:t>
            </a:r>
            <a:r>
              <a:rPr lang="en-US" sz="2400" b="0" i="0" dirty="0">
                <a:solidFill>
                  <a:srgbClr val="000000"/>
                </a:solidFill>
                <a:effectLst/>
                <a:latin typeface="Arial" panose="020B0604020202020204" pitchFamily="34" charset="0"/>
              </a:rPr>
              <a:t> DC </a:t>
            </a:r>
            <a:r>
              <a:rPr lang="en-US" sz="2400" b="0" i="0" dirty="0" err="1">
                <a:solidFill>
                  <a:srgbClr val="000000"/>
                </a:solidFill>
                <a:effectLst/>
                <a:latin typeface="Arial" panose="020B0604020202020204" pitchFamily="34" charset="0"/>
              </a:rPr>
              <a:t>là</a:t>
            </a:r>
            <a:r>
              <a:rPr lang="en-US" sz="2400" b="0" i="0" dirty="0">
                <a:solidFill>
                  <a:srgbClr val="000000"/>
                </a:solidFill>
                <a:effectLst/>
                <a:latin typeface="Arial" panose="020B0604020202020204" pitchFamily="34" charset="0"/>
              </a:rPr>
              <a:t>:</a:t>
            </a:r>
          </a:p>
        </p:txBody>
      </p:sp>
      <p:sp>
        <p:nvSpPr>
          <p:cNvPr id="5" name="Hộp Văn bản 4">
            <a:extLst>
              <a:ext uri="{FF2B5EF4-FFF2-40B4-BE49-F238E27FC236}">
                <a16:creationId xmlns:a16="http://schemas.microsoft.com/office/drawing/2014/main" id="{26484202-A9F5-3773-B0F9-8228130D7CF5}"/>
              </a:ext>
            </a:extLst>
          </p:cNvPr>
          <p:cNvSpPr txBox="1"/>
          <p:nvPr/>
        </p:nvSpPr>
        <p:spPr>
          <a:xfrm>
            <a:off x="5648776" y="5147853"/>
            <a:ext cx="12328634" cy="461665"/>
          </a:xfrm>
          <a:prstGeom prst="rect">
            <a:avLst/>
          </a:prstGeom>
          <a:noFill/>
        </p:spPr>
        <p:txBody>
          <a:bodyPr wrap="square">
            <a:spAutoFit/>
          </a:bodyPr>
          <a:lstStyle/>
          <a:p>
            <a:pPr algn="l"/>
            <a:r>
              <a:rPr lang="en-US" sz="2400" b="0" i="0" dirty="0" err="1">
                <a:solidFill>
                  <a:srgbClr val="000000"/>
                </a:solidFill>
                <a:effectLst/>
                <a:latin typeface="Arial" panose="020B0604020202020204" pitchFamily="34" charset="0"/>
              </a:rPr>
              <a:t>Cặp</a:t>
            </a:r>
            <a:r>
              <a:rPr lang="en-US" sz="2400" b="0" i="0" dirty="0">
                <a:solidFill>
                  <a:srgbClr val="000000"/>
                </a:solidFill>
                <a:effectLst/>
                <a:latin typeface="Arial" panose="020B0604020202020204" pitchFamily="34" charset="0"/>
              </a:rPr>
              <a:t> </a:t>
            </a:r>
            <a:r>
              <a:rPr lang="en-US" sz="2400" b="0" i="0" dirty="0" err="1">
                <a:solidFill>
                  <a:srgbClr val="000000"/>
                </a:solidFill>
                <a:effectLst/>
                <a:latin typeface="Arial" panose="020B0604020202020204" pitchFamily="34" charset="0"/>
              </a:rPr>
              <a:t>cạnh</a:t>
            </a:r>
            <a:r>
              <a:rPr lang="en-US" sz="2400" b="0" i="0" dirty="0">
                <a:solidFill>
                  <a:srgbClr val="000000"/>
                </a:solidFill>
                <a:effectLst/>
                <a:latin typeface="Arial" panose="020B0604020202020204" pitchFamily="34" charset="0"/>
              </a:rPr>
              <a:t> AB </a:t>
            </a:r>
            <a:r>
              <a:rPr lang="en-US" sz="2400" b="0" i="0" dirty="0" err="1">
                <a:solidFill>
                  <a:srgbClr val="000000"/>
                </a:solidFill>
                <a:effectLst/>
                <a:latin typeface="Arial" panose="020B0604020202020204" pitchFamily="34" charset="0"/>
              </a:rPr>
              <a:t>và</a:t>
            </a:r>
            <a:r>
              <a:rPr lang="en-US" sz="2400" b="0" i="0" dirty="0">
                <a:solidFill>
                  <a:srgbClr val="000000"/>
                </a:solidFill>
                <a:effectLst/>
                <a:latin typeface="Arial" panose="020B0604020202020204" pitchFamily="34" charset="0"/>
              </a:rPr>
              <a:t> DC.</a:t>
            </a:r>
          </a:p>
        </p:txBody>
      </p:sp>
      <p:sp>
        <p:nvSpPr>
          <p:cNvPr id="6" name="Hộp Văn bản 5">
            <a:extLst>
              <a:ext uri="{FF2B5EF4-FFF2-40B4-BE49-F238E27FC236}">
                <a16:creationId xmlns:a16="http://schemas.microsoft.com/office/drawing/2014/main" id="{D45B91BC-E124-3826-B5E1-01B4E2EB9489}"/>
              </a:ext>
            </a:extLst>
          </p:cNvPr>
          <p:cNvSpPr txBox="1"/>
          <p:nvPr/>
        </p:nvSpPr>
        <p:spPr>
          <a:xfrm>
            <a:off x="2259190" y="5853484"/>
            <a:ext cx="12328634" cy="461665"/>
          </a:xfrm>
          <a:prstGeom prst="rect">
            <a:avLst/>
          </a:prstGeom>
          <a:noFill/>
        </p:spPr>
        <p:txBody>
          <a:bodyPr wrap="square">
            <a:spAutoFit/>
          </a:bodyPr>
          <a:lstStyle/>
          <a:p>
            <a:r>
              <a:rPr lang="en-US" sz="2400" dirty="0" err="1">
                <a:solidFill>
                  <a:srgbClr val="000000"/>
                </a:solidFill>
                <a:latin typeface="Arial" panose="020B0604020202020204" pitchFamily="34" charset="0"/>
              </a:rPr>
              <a:t>Cạnh</a:t>
            </a:r>
            <a:r>
              <a:rPr lang="en-US" sz="2400" dirty="0">
                <a:solidFill>
                  <a:srgbClr val="000000"/>
                </a:solidFill>
                <a:latin typeface="Arial" panose="020B0604020202020204" pitchFamily="34" charset="0"/>
              </a:rPr>
              <a:t> DA </a:t>
            </a:r>
            <a:r>
              <a:rPr lang="en-US" sz="2400" dirty="0" err="1">
                <a:solidFill>
                  <a:srgbClr val="000000"/>
                </a:solidFill>
                <a:latin typeface="Arial" panose="020B0604020202020204" pitchFamily="34" charset="0"/>
              </a:rPr>
              <a:t>và</a:t>
            </a:r>
            <a:r>
              <a:rPr lang="en-US" sz="2400" dirty="0">
                <a:solidFill>
                  <a:srgbClr val="000000"/>
                </a:solidFill>
                <a:latin typeface="Arial" panose="020B0604020202020204" pitchFamily="34" charset="0"/>
              </a:rPr>
              <a:t> CB.</a:t>
            </a:r>
            <a:endParaRPr lang="en-US" sz="2400" b="0" i="0" dirty="0">
              <a:solidFill>
                <a:srgbClr val="000000"/>
              </a:solidFill>
              <a:effectLst/>
              <a:latin typeface="Arial" panose="020B0604020202020204" pitchFamily="34" charset="0"/>
            </a:endParaRPr>
          </a:p>
        </p:txBody>
      </p:sp>
      <p:pic>
        <p:nvPicPr>
          <p:cNvPr id="2" name="Google Shape;95;p1">
            <a:extLst>
              <a:ext uri="{FF2B5EF4-FFF2-40B4-BE49-F238E27FC236}">
                <a16:creationId xmlns:a16="http://schemas.microsoft.com/office/drawing/2014/main" id="{BD480644-3AB5-DA9B-C901-3AB155168B71}"/>
              </a:ext>
            </a:extLst>
          </p:cNvPr>
          <p:cNvPicPr preferRelativeResize="0"/>
          <p:nvPr/>
        </p:nvPicPr>
        <p:blipFill rotWithShape="1">
          <a:blip r:embed="rId5">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500"/>
                                        <p:tgtEl>
                                          <p:spTgt spid="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fade">
                                      <p:cBhvr>
                                        <p:cTn id="9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3" name="Google Shape;95;p1">
            <a:extLst>
              <a:ext uri="{FF2B5EF4-FFF2-40B4-BE49-F238E27FC236}">
                <a16:creationId xmlns:a16="http://schemas.microsoft.com/office/drawing/2014/main" id="{E843982F-873C-FBEE-7D03-C33B097AAE16}"/>
              </a:ext>
            </a:extLst>
          </p:cNvPr>
          <p:cNvPicPr preferRelativeResize="0"/>
          <p:nvPr/>
        </p:nvPicPr>
        <p:blipFill rotWithShape="1">
          <a:blip r:embed="rId14">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707886"/>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en-US" sz="4000" b="1" dirty="0" err="1">
                <a:solidFill>
                  <a:schemeClr val="bg1"/>
                </a:solidFill>
                <a:effectLst>
                  <a:outerShdw blurRad="38100" dist="38100" dir="2700000" algn="tl">
                    <a:srgbClr val="000000">
                      <a:alpha val="43137"/>
                    </a:srgbClr>
                  </a:outerShdw>
                </a:effectLst>
              </a:rPr>
              <a:t>Viết</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tiếp</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vào</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chỗ</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chấm</a:t>
            </a:r>
            <a:r>
              <a:rPr lang="en-US" sz="4000" b="1" dirty="0">
                <a:solidFill>
                  <a:schemeClr val="bg1"/>
                </a:solidFill>
                <a:effectLst>
                  <a:outerShdw blurRad="38100" dist="38100" dir="2700000" algn="tl">
                    <a:srgbClr val="000000">
                      <a:alpha val="43137"/>
                    </a:srgbClr>
                  </a:outerShdw>
                </a:effectLst>
              </a:rPr>
              <a:t>:</a:t>
            </a:r>
            <a:endParaRPr lang="vi-VN" sz="4000" b="1" dirty="0">
              <a:solidFill>
                <a:schemeClr val="bg1"/>
              </a:solidFill>
              <a:effectLst>
                <a:outerShdw blurRad="38100" dist="38100" dir="2700000" algn="tl">
                  <a:srgbClr val="000000">
                    <a:alpha val="43137"/>
                  </a:srgbClr>
                </a:outerShdw>
              </a:effectLst>
            </a:endParaRP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val="20000"/>
                    </a:ext>
                  </a:extLst>
                </a:gridCol>
                <a:gridCol w="577518">
                  <a:extLst>
                    <a:ext uri="{9D8B030D-6E8A-4147-A177-3AD203B41FA5}">
                      <a16:colId xmlns:a16="http://schemas.microsoft.com/office/drawing/2014/main" val="20001"/>
                    </a:ext>
                  </a:extLst>
                </a:gridCol>
                <a:gridCol w="574818">
                  <a:extLst>
                    <a:ext uri="{9D8B030D-6E8A-4147-A177-3AD203B41FA5}">
                      <a16:colId xmlns:a16="http://schemas.microsoft.com/office/drawing/2014/main" val="20002"/>
                    </a:ext>
                  </a:extLst>
                </a:gridCol>
                <a:gridCol w="574820">
                  <a:extLst>
                    <a:ext uri="{9D8B030D-6E8A-4147-A177-3AD203B41FA5}">
                      <a16:colId xmlns:a16="http://schemas.microsoft.com/office/drawing/2014/main" val="20003"/>
                    </a:ext>
                  </a:extLst>
                </a:gridCol>
                <a:gridCol w="577518">
                  <a:extLst>
                    <a:ext uri="{9D8B030D-6E8A-4147-A177-3AD203B41FA5}">
                      <a16:colId xmlns:a16="http://schemas.microsoft.com/office/drawing/2014/main" val="20004"/>
                    </a:ext>
                  </a:extLst>
                </a:gridCol>
                <a:gridCol w="574818">
                  <a:extLst>
                    <a:ext uri="{9D8B030D-6E8A-4147-A177-3AD203B41FA5}">
                      <a16:colId xmlns:a16="http://schemas.microsoft.com/office/drawing/2014/main" val="20005"/>
                    </a:ext>
                  </a:extLst>
                </a:gridCol>
                <a:gridCol w="574820">
                  <a:extLst>
                    <a:ext uri="{9D8B030D-6E8A-4147-A177-3AD203B41FA5}">
                      <a16:colId xmlns:a16="http://schemas.microsoft.com/office/drawing/2014/main" val="20006"/>
                    </a:ext>
                  </a:extLst>
                </a:gridCol>
                <a:gridCol w="577518">
                  <a:extLst>
                    <a:ext uri="{9D8B030D-6E8A-4147-A177-3AD203B41FA5}">
                      <a16:colId xmlns:a16="http://schemas.microsoft.com/office/drawing/2014/main" val="20007"/>
                    </a:ext>
                  </a:extLst>
                </a:gridCol>
                <a:gridCol w="574818">
                  <a:extLst>
                    <a:ext uri="{9D8B030D-6E8A-4147-A177-3AD203B41FA5}">
                      <a16:colId xmlns:a16="http://schemas.microsoft.com/office/drawing/2014/main" val="20008"/>
                    </a:ext>
                  </a:extLst>
                </a:gridCol>
                <a:gridCol w="574820">
                  <a:extLst>
                    <a:ext uri="{9D8B030D-6E8A-4147-A177-3AD203B41FA5}">
                      <a16:colId xmlns:a16="http://schemas.microsoft.com/office/drawing/2014/main" val="20009"/>
                    </a:ext>
                  </a:extLst>
                </a:gridCol>
                <a:gridCol w="577518">
                  <a:extLst>
                    <a:ext uri="{9D8B030D-6E8A-4147-A177-3AD203B41FA5}">
                      <a16:colId xmlns:a16="http://schemas.microsoft.com/office/drawing/2014/main" val="20010"/>
                    </a:ext>
                  </a:extLst>
                </a:gridCol>
                <a:gridCol w="574818">
                  <a:extLst>
                    <a:ext uri="{9D8B030D-6E8A-4147-A177-3AD203B41FA5}">
                      <a16:colId xmlns:a16="http://schemas.microsoft.com/office/drawing/2014/main" val="20011"/>
                    </a:ext>
                  </a:extLst>
                </a:gridCol>
                <a:gridCol w="574820">
                  <a:extLst>
                    <a:ext uri="{9D8B030D-6E8A-4147-A177-3AD203B41FA5}">
                      <a16:colId xmlns:a16="http://schemas.microsoft.com/office/drawing/2014/main" val="20012"/>
                    </a:ext>
                  </a:extLst>
                </a:gridCol>
                <a:gridCol w="577518">
                  <a:extLst>
                    <a:ext uri="{9D8B030D-6E8A-4147-A177-3AD203B41FA5}">
                      <a16:colId xmlns:a16="http://schemas.microsoft.com/office/drawing/2014/main" val="20013"/>
                    </a:ext>
                  </a:extLst>
                </a:gridCol>
                <a:gridCol w="574818">
                  <a:extLst>
                    <a:ext uri="{9D8B030D-6E8A-4147-A177-3AD203B41FA5}">
                      <a16:colId xmlns:a16="http://schemas.microsoft.com/office/drawing/2014/main" val="20014"/>
                    </a:ext>
                  </a:extLst>
                </a:gridCol>
                <a:gridCol w="574820">
                  <a:extLst>
                    <a:ext uri="{9D8B030D-6E8A-4147-A177-3AD203B41FA5}">
                      <a16:colId xmlns:a16="http://schemas.microsoft.com/office/drawing/2014/main" val="20015"/>
                    </a:ext>
                  </a:extLst>
                </a:gridCol>
                <a:gridCol w="577518">
                  <a:extLst>
                    <a:ext uri="{9D8B030D-6E8A-4147-A177-3AD203B41FA5}">
                      <a16:colId xmlns:a16="http://schemas.microsoft.com/office/drawing/2014/main" val="20016"/>
                    </a:ext>
                  </a:extLst>
                </a:gridCol>
                <a:gridCol w="574818">
                  <a:extLst>
                    <a:ext uri="{9D8B030D-6E8A-4147-A177-3AD203B41FA5}">
                      <a16:colId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Google Shape;95;p1">
            <a:extLst>
              <a:ext uri="{FF2B5EF4-FFF2-40B4-BE49-F238E27FC236}">
                <a16:creationId xmlns:a16="http://schemas.microsoft.com/office/drawing/2014/main" id="{C1FC65C9-C5D5-2CCB-E762-F35E34A0967B}"/>
              </a:ext>
            </a:extLst>
          </p:cNvPr>
          <p:cNvPicPr preferRelativeResize="0"/>
          <p:nvPr/>
        </p:nvPicPr>
        <p:blipFill rotWithShape="1">
          <a:blip r:embed="rId4">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32CE8611-D12F-5889-FB45-ABB2362E3F3E}"/>
              </a:ext>
            </a:extLst>
          </p:cNvPr>
          <p:cNvSpPr/>
          <p:nvPr/>
        </p:nvSpPr>
        <p:spPr>
          <a:xfrm>
            <a:off x="168613" y="1582253"/>
            <a:ext cx="11466338" cy="1716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0" i="0" dirty="0">
                <a:solidFill>
                  <a:schemeClr val="bg1"/>
                </a:solidFill>
                <a:effectLst/>
                <a:latin typeface="Arial" panose="020B0604020202020204" pitchFamily="34" charset="0"/>
              </a:rPr>
              <a:t>a) </a:t>
            </a:r>
            <a:r>
              <a:rPr lang="en-US" sz="3600" b="0" i="0" dirty="0" err="1">
                <a:solidFill>
                  <a:schemeClr val="bg1"/>
                </a:solidFill>
                <a:effectLst/>
                <a:latin typeface="Arial" panose="020B0604020202020204" pitchFamily="34" charset="0"/>
              </a:rPr>
              <a:t>Các</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song </a:t>
            </a:r>
            <a:r>
              <a:rPr lang="en-US" sz="3600" b="0" i="0" dirty="0" err="1">
                <a:solidFill>
                  <a:schemeClr val="bg1"/>
                </a:solidFill>
                <a:effectLst/>
                <a:latin typeface="Arial" panose="020B0604020202020204" pitchFamily="34" charset="0"/>
              </a:rPr>
              <a:t>song</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với</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nhau</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có</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trong</a:t>
            </a:r>
            <a:r>
              <a:rPr lang="en-US" sz="3600" b="0" i="0" dirty="0">
                <a:solidFill>
                  <a:schemeClr val="bg1"/>
                </a:solidFill>
                <a:effectLst/>
                <a:latin typeface="Arial" panose="020B0604020202020204" pitchFamily="34" charset="0"/>
              </a:rPr>
              <a:t>:</a:t>
            </a:r>
          </a:p>
          <a:p>
            <a:pPr algn="l"/>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Hình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MNPQ</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là</a:t>
            </a:r>
            <a:r>
              <a:rPr lang="en-US" sz="3600" b="0" i="0" dirty="0">
                <a:solidFill>
                  <a:schemeClr val="bg1"/>
                </a:solidFill>
                <a:effectLst/>
                <a:latin typeface="Arial" panose="020B0604020202020204" pitchFamily="34" charset="0"/>
              </a:rPr>
              <a:t> :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MN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QP</a:t>
            </a:r>
            <a:r>
              <a:rPr lang="en-US" sz="3600" b="0" i="0" dirty="0">
                <a:solidFill>
                  <a:schemeClr val="bg1"/>
                </a:solidFill>
                <a:effectLst/>
                <a:latin typeface="Arial" panose="020B0604020202020204" pitchFamily="34" charset="0"/>
              </a:rPr>
              <a:t>.</a:t>
            </a:r>
          </a:p>
          <a:p>
            <a:pPr algn="l"/>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Hình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DEGHI</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là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DI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GH.</a:t>
            </a:r>
          </a:p>
        </p:txBody>
      </p:sp>
      <p:sp>
        <p:nvSpPr>
          <p:cNvPr id="5" name="Hình chữ nhật: Góc Tròn 4">
            <a:extLst>
              <a:ext uri="{FF2B5EF4-FFF2-40B4-BE49-F238E27FC236}">
                <a16:creationId xmlns:a16="http://schemas.microsoft.com/office/drawing/2014/main" id="{0A280910-B1E3-4353-85D7-EB8D2E26828A}"/>
              </a:ext>
            </a:extLst>
          </p:cNvPr>
          <p:cNvSpPr/>
          <p:nvPr/>
        </p:nvSpPr>
        <p:spPr>
          <a:xfrm>
            <a:off x="168613" y="3724773"/>
            <a:ext cx="11466338" cy="2912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3600" b="0" i="0" dirty="0">
                <a:solidFill>
                  <a:schemeClr val="bg1"/>
                </a:solidFill>
                <a:effectLst/>
                <a:latin typeface="Arial" panose="020B0604020202020204" pitchFamily="34" charset="0"/>
              </a:rPr>
              <a:t>b) </a:t>
            </a:r>
            <a:r>
              <a:rPr lang="en-US" sz="3600" b="0" i="0" dirty="0" err="1">
                <a:solidFill>
                  <a:schemeClr val="bg1"/>
                </a:solidFill>
                <a:effectLst/>
                <a:latin typeface="Arial" panose="020B0604020202020204" pitchFamily="34" charset="0"/>
              </a:rPr>
              <a:t>Các</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vuông</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góc</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với</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nhau</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có</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trong</a:t>
            </a:r>
            <a:r>
              <a:rPr lang="en-US" sz="3600" b="0" i="0" dirty="0">
                <a:solidFill>
                  <a:schemeClr val="bg1"/>
                </a:solidFill>
                <a:effectLst/>
                <a:latin typeface="Arial" panose="020B0604020202020204" pitchFamily="34" charset="0"/>
              </a:rPr>
              <a:t>:</a:t>
            </a:r>
          </a:p>
          <a:p>
            <a:pPr algn="l"/>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Hình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MNPQ</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là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vuông</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góc</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là</a:t>
            </a:r>
            <a:r>
              <a:rPr lang="en-US" sz="3600" b="0" i="0" dirty="0">
                <a:solidFill>
                  <a:schemeClr val="bg1"/>
                </a:solidFill>
                <a:effectLst/>
                <a:latin typeface="Arial" panose="020B0604020202020204" pitchFamily="34" charset="0"/>
              </a:rPr>
              <a:t> MN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QP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QM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QP</a:t>
            </a:r>
            <a:endParaRPr lang="en-US" sz="3600" b="0" i="0" dirty="0">
              <a:solidFill>
                <a:schemeClr val="bg1"/>
              </a:solidFill>
              <a:effectLst/>
              <a:latin typeface="Arial" panose="020B0604020202020204" pitchFamily="34" charset="0"/>
            </a:endParaRPr>
          </a:p>
          <a:p>
            <a:pPr algn="l"/>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Hình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DEGHI</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là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cặp</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ID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IH</a:t>
            </a:r>
            <a:r>
              <a:rPr lang="en-US" sz="3600" b="0" i="0" dirty="0">
                <a:solidFill>
                  <a:schemeClr val="bg1"/>
                </a:solidFill>
                <a:effectLst/>
                <a:latin typeface="Arial" panose="020B0604020202020204" pitchFamily="34" charset="0"/>
              </a:rPr>
              <a:t>, </a:t>
            </a:r>
            <a:r>
              <a:rPr lang="en-US" sz="3600" b="0" i="0" dirty="0" err="1">
                <a:solidFill>
                  <a:schemeClr val="bg1"/>
                </a:solidFill>
                <a:effectLst/>
                <a:latin typeface="Arial" panose="020B0604020202020204" pitchFamily="34" charset="0"/>
              </a:rPr>
              <a:t>cạnh</a:t>
            </a:r>
            <a:r>
              <a:rPr lang="en-US" sz="3600" b="0" i="0" dirty="0">
                <a:solidFill>
                  <a:schemeClr val="bg1"/>
                </a:solidFill>
                <a:effectLst/>
                <a:latin typeface="Arial" panose="020B0604020202020204" pitchFamily="34" charset="0"/>
              </a:rPr>
              <a:t> HI </a:t>
            </a:r>
            <a:r>
              <a:rPr lang="en-US" sz="3600" b="0" i="0" dirty="0" err="1">
                <a:solidFill>
                  <a:schemeClr val="bg1"/>
                </a:solidFill>
                <a:effectLst/>
                <a:latin typeface="Arial" panose="020B0604020202020204" pitchFamily="34" charset="0"/>
              </a:rPr>
              <a:t>và</a:t>
            </a:r>
            <a:r>
              <a:rPr lang="en-US" sz="3600" b="0" i="0" dirty="0">
                <a:solidFill>
                  <a:schemeClr val="bg1"/>
                </a:solidFill>
                <a:effectLst/>
                <a:latin typeface="Arial" panose="020B0604020202020204" pitchFamily="34" charset="0"/>
              </a:rPr>
              <a:t> HG.</a:t>
            </a:r>
          </a:p>
        </p:txBody>
      </p:sp>
      <p:pic>
        <p:nvPicPr>
          <p:cNvPr id="2" name="Google Shape;95;p1">
            <a:extLst>
              <a:ext uri="{FF2B5EF4-FFF2-40B4-BE49-F238E27FC236}">
                <a16:creationId xmlns:a16="http://schemas.microsoft.com/office/drawing/2014/main" id="{12442A5C-BE81-BA40-B844-72F0E44A526E}"/>
              </a:ext>
            </a:extLst>
          </p:cNvPr>
          <p:cNvPicPr preferRelativeResize="0"/>
          <p:nvPr/>
        </p:nvPicPr>
        <p:blipFill rotWithShape="1">
          <a:blip r:embed="rId2">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6912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844347" y="156044"/>
            <a:ext cx="4306991" cy="1366148"/>
            <a:chOff x="3943692" y="1484695"/>
            <a:chExt cx="5536704" cy="1873623"/>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2" y="1484695"/>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pic>
        <p:nvPicPr>
          <p:cNvPr id="2" name="Google Shape;95;p1">
            <a:extLst>
              <a:ext uri="{FF2B5EF4-FFF2-40B4-BE49-F238E27FC236}">
                <a16:creationId xmlns:a16="http://schemas.microsoft.com/office/drawing/2014/main" id="{D9C2B5C2-F283-374E-6FF9-A5F9F0F46BB6}"/>
              </a:ext>
            </a:extLst>
          </p:cNvPr>
          <p:cNvPicPr preferRelativeResize="0"/>
          <p:nvPr/>
        </p:nvPicPr>
        <p:blipFill rotWithShape="1">
          <a:blip r:embed="rId9">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pic>
        <p:nvPicPr>
          <p:cNvPr id="3" name="Google Shape;95;p1">
            <a:extLst>
              <a:ext uri="{FF2B5EF4-FFF2-40B4-BE49-F238E27FC236}">
                <a16:creationId xmlns:a16="http://schemas.microsoft.com/office/drawing/2014/main" id="{E9693FBF-C733-1B58-2253-AAE703AB1008}"/>
              </a:ext>
            </a:extLst>
          </p:cNvPr>
          <p:cNvPicPr preferRelativeResize="0"/>
          <p:nvPr/>
        </p:nvPicPr>
        <p:blipFill rotWithShape="1">
          <a:blip r:embed="rId15">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3" name="Google Shape;95;p1">
            <a:extLst>
              <a:ext uri="{FF2B5EF4-FFF2-40B4-BE49-F238E27FC236}">
                <a16:creationId xmlns:a16="http://schemas.microsoft.com/office/drawing/2014/main" id="{79989758-804C-687B-5481-F0D03A19956F}"/>
              </a:ext>
            </a:extLst>
          </p:cNvPr>
          <p:cNvPicPr preferRelativeResize="0"/>
          <p:nvPr/>
        </p:nvPicPr>
        <p:blipFill rotWithShape="1">
          <a:blip r:embed="rId6">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3" name="Google Shape;95;p1">
            <a:extLst>
              <a:ext uri="{FF2B5EF4-FFF2-40B4-BE49-F238E27FC236}">
                <a16:creationId xmlns:a16="http://schemas.microsoft.com/office/drawing/2014/main" id="{1708270B-F731-2286-0E7D-E879BBA3E2A5}"/>
              </a:ext>
            </a:extLst>
          </p:cNvPr>
          <p:cNvPicPr preferRelativeResize="0"/>
          <p:nvPr/>
        </p:nvPicPr>
        <p:blipFill rotWithShape="1">
          <a:blip r:embed="rId11">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pic>
        <p:nvPicPr>
          <p:cNvPr id="3" name="Google Shape;95;p1">
            <a:extLst>
              <a:ext uri="{FF2B5EF4-FFF2-40B4-BE49-F238E27FC236}">
                <a16:creationId xmlns:a16="http://schemas.microsoft.com/office/drawing/2014/main" id="{FC9E563D-936B-A0DE-DB24-112716B28C9F}"/>
              </a:ext>
            </a:extLst>
          </p:cNvPr>
          <p:cNvPicPr preferRelativeResize="0"/>
          <p:nvPr/>
        </p:nvPicPr>
        <p:blipFill rotWithShape="1">
          <a:blip r:embed="rId13">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pic>
        <p:nvPicPr>
          <p:cNvPr id="3" name="Google Shape;95;p1">
            <a:extLst>
              <a:ext uri="{FF2B5EF4-FFF2-40B4-BE49-F238E27FC236}">
                <a16:creationId xmlns:a16="http://schemas.microsoft.com/office/drawing/2014/main" id="{CE7CE8E9-552D-5C72-0FE3-721721245470}"/>
              </a:ext>
            </a:extLst>
          </p:cNvPr>
          <p:cNvPicPr preferRelativeResize="0"/>
          <p:nvPr/>
        </p:nvPicPr>
        <p:blipFill rotWithShape="1">
          <a:blip r:embed="rId9">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pic>
        <p:nvPicPr>
          <p:cNvPr id="2" name="Google Shape;95;p1">
            <a:extLst>
              <a:ext uri="{FF2B5EF4-FFF2-40B4-BE49-F238E27FC236}">
                <a16:creationId xmlns:a16="http://schemas.microsoft.com/office/drawing/2014/main" id="{A07AF9FE-D8AC-421C-D15B-5D16459F8A49}"/>
              </a:ext>
            </a:extLst>
          </p:cNvPr>
          <p:cNvPicPr preferRelativeResize="0"/>
          <p:nvPr/>
        </p:nvPicPr>
        <p:blipFill rotWithShape="1">
          <a:blip r:embed="rId7">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pic>
        <p:nvPicPr>
          <p:cNvPr id="2" name="Google Shape;95;p1">
            <a:extLst>
              <a:ext uri="{FF2B5EF4-FFF2-40B4-BE49-F238E27FC236}">
                <a16:creationId xmlns:a16="http://schemas.microsoft.com/office/drawing/2014/main" id="{374BB5EF-1734-0450-A7A0-A5E10D4A9E20}"/>
              </a:ext>
            </a:extLst>
          </p:cNvPr>
          <p:cNvPicPr preferRelativeResize="0"/>
          <p:nvPr/>
        </p:nvPicPr>
        <p:blipFill rotWithShape="1">
          <a:blip r:embed="rId5">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pic>
        <p:nvPicPr>
          <p:cNvPr id="9" name="Google Shape;95;p1">
            <a:extLst>
              <a:ext uri="{FF2B5EF4-FFF2-40B4-BE49-F238E27FC236}">
                <a16:creationId xmlns:a16="http://schemas.microsoft.com/office/drawing/2014/main" id="{E9A6726C-424D-0582-422E-2BEE0C24367C}"/>
              </a:ext>
            </a:extLst>
          </p:cNvPr>
          <p:cNvPicPr preferRelativeResize="0"/>
          <p:nvPr/>
        </p:nvPicPr>
        <p:blipFill rotWithShape="1">
          <a:blip r:embed="rId10">
            <a:alphaModFix/>
          </a:blip>
          <a:srcRect/>
          <a:stretch/>
        </p:blipFill>
        <p:spPr>
          <a:xfrm>
            <a:off x="0" y="4568"/>
            <a:ext cx="1470605" cy="738381"/>
          </a:xfrm>
          <a:prstGeom prst="rect">
            <a:avLst/>
          </a:prstGeom>
          <a:noFill/>
          <a:ln>
            <a:noFill/>
          </a:ln>
        </p:spPr>
      </p:pic>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1436</TotalTime>
  <Words>488</Words>
  <Application>Microsoft Office PowerPoint</Application>
  <PresentationFormat>Widescreen</PresentationFormat>
  <Paragraphs>121</Paragraphs>
  <Slides>23</Slides>
  <Notes>22</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Wingdings</vt:lpstr>
      <vt:lpstr>Arial</vt:lpstr>
      <vt:lpstr>等线</vt:lpstr>
      <vt:lpstr>Times New Roman</vt:lpstr>
      <vt:lpstr>UTM Ong Do Gia</vt:lpstr>
      <vt:lpstr>Agency FB</vt:lpstr>
      <vt:lpstr>UTM Netmuc KT</vt:lpstr>
      <vt:lpstr>Garamond</vt:lpstr>
      <vt:lpstr>Microsoft YaHei</vt:lpstr>
      <vt:lpstr>UTM Showcard</vt:lpstr>
      <vt:lpstr>inpin heiti</vt:lpstr>
      <vt:lpstr>UTM Androgyne</vt:lpstr>
      <vt:lpstr>Algerian</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Admin</cp:lastModifiedBy>
  <cp:revision>146</cp:revision>
  <dcterms:created xsi:type="dcterms:W3CDTF">2017-08-18T03:02:00Z</dcterms:created>
  <dcterms:modified xsi:type="dcterms:W3CDTF">2022-10-31T03:33:23Z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