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91" r:id="rId2"/>
    <p:sldMasterId id="2147483703" r:id="rId3"/>
  </p:sldMasterIdLst>
  <p:notesMasterIdLst>
    <p:notesMasterId r:id="rId10"/>
  </p:notesMasterIdLst>
  <p:sldIdLst>
    <p:sldId id="286" r:id="rId4"/>
    <p:sldId id="399" r:id="rId5"/>
    <p:sldId id="279" r:id="rId6"/>
    <p:sldId id="387" r:id="rId7"/>
    <p:sldId id="412" r:id="rId8"/>
    <p:sldId id="40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D5161"/>
    <a:srgbClr val="6E3D65"/>
    <a:srgbClr val="42B4A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20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6E5D7E-A95D-4537-937B-0C1283D0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88D8E13-FEF9-4D16-8B92-1BF9CFD6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FC641B-7EA0-411D-804E-FEE9FF5E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98D9-0585-41BB-9C89-5CDD6374F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1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551CE5D-3BAE-424B-9061-0CBD9835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BFB1F04-9EAF-45C1-8AC8-9355A538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082535-6177-40B6-AC19-8C9439E6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B73B-6A0B-4340-9345-3EEF20C15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32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4653608-17D4-41EE-A949-76BC5D2B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B58076-687C-4D10-9BDA-27E78368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28DA69-D4AB-4E12-9E04-98FCE531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C299-C751-4B7F-9E98-3504B8CC4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17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0DD54C-CDEB-4BD9-B19C-0F61483D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096D0-BBFA-41D0-99E1-6E4B8295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22F12B-B419-4244-8D99-53FE80BD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F631-332D-4123-B394-72B2362CB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89AA0-CBA2-47FD-9EDC-9CDCCFE7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36F273-EB2B-4DF9-A644-FCA62E1B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D42DD6-07FA-4BF0-A7CB-4A4EB7AA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14D4-BA72-4C83-8589-390D8DEE5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9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5B92187-5512-4384-BBE0-9A42A9B79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6E45BA3-607D-4CBF-B98D-7B4F83FBD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96EC401-A7E2-4DB7-8A31-87E005FD9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E6E17-D743-409A-92A4-9C719B275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00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BBC6AC-28D8-4D87-8B2E-FF5A358C8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BD41386-BD6A-472A-AEBB-9C01C0E7D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6B242F2-477E-4367-8131-32D9497D4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3AED-5A2F-4754-9619-260042347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48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7FAE31-9507-463B-B18A-8289B0F3C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9C9C52-7696-4B65-BE5E-D44566705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0E7B48-25BA-416A-8CF0-99CA9148A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FD77-0AE3-427F-9331-1022A9E2A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62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57A8A3-C90E-4636-9006-A2E740D26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45904D-026A-4AF0-89F5-E44A3F7AE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017F58-E486-4EDD-B637-665A5A39B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5B55F-7CDE-4A90-9B4C-01523F131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715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9C8738D-45CF-4105-8FB4-6FA09E87D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038C4BB-3AD9-4DC6-BD48-3B01CFA14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D45E350-FB3F-4635-A625-FD77B319C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85A5-1062-4A41-A3EC-E99D3E6FA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42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758262D-899F-4DEC-A3E6-C1C9E73B6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D0F9FB4-15A6-406F-BA7A-181CA8FA9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169032C-AF51-4FDC-878A-1A4425D98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A41C-3411-44B0-A049-0D25F1626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C9D52FD-1AA9-40F7-80D2-4405F8CE4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6533CF4-8A28-4AD9-AEC4-572FAA5AA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8462DB4-0AE1-4809-8E16-39736F7DD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B2B44-5AB3-4212-A289-5515EA55B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078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713EC5-755A-4F19-9440-8F3C041F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BF0660-9F77-4167-8E49-35F052559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D4B244-EAD6-4087-9F23-B4EDC8B6B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9B46-EBBA-454C-9BD2-D5996BB32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053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741635-8278-47F5-BC1F-DC9759F60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F73400-44B4-4138-AF89-821F0C06D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9E63F3-E149-4165-86B1-5C12AC3D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BAD0-D041-4625-AEC5-9A7901EEE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32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A3484A-0301-4478-9BA3-0B7F5C0D4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3EC3647-CC1D-4E2C-B0CA-E18D6E8D2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5498D14-65AB-4517-BD19-D6B04F56D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7E82-B1C0-4602-BAFC-4D8DDDE45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4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57BA079-A35D-462D-A429-9DAA15648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D811BF-B459-460F-B83E-2FA5CF91A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EC72D2-5BFC-43A1-9489-FE62505AB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48FED-55DF-4998-840C-CE77A3BFD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35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054EC-7718-43CF-ABDA-FEC33893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1397CA-7270-4558-936A-16CA5724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9CAAE-C7B7-4B16-8220-5BDDF200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02C3-3285-4C92-BEC4-3844848AF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7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0F3E82-A920-46A7-8862-7334D64C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870ED6-DB5C-4BBB-ACA5-4AEBDDD0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8A322E-1328-4EF7-B12F-46373486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6557-4F8E-4321-89D1-AB76AB299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91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10952A-9576-4756-B1E6-03EE3A7E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7188C1-116A-499B-8FC5-3E6DB3BE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86329-1397-4128-908D-6C4F4B9D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313A-791D-40EE-B868-095C46DCB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00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26568F0-A92C-4A62-A175-61C853E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9707D05-F411-4C5D-A35C-81B937DA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C7E082E-49B6-48C5-AE53-B70E7B33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292B-DE62-460C-BF48-E377307F0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8930F85-6CCB-4191-ACE0-15FCA23C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CC9A91A-B239-4341-B6DF-910899B3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590DA50-3455-4C82-8C21-B1010D1C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162B-DAE1-4D9E-AF1A-C8B55B83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42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9FF7539-8F53-4611-B676-69CE2938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A543205-2F47-404C-A19A-63F24F21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50CE179-5990-4B21-A4EC-91EA460C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305A-EA89-4239-9620-FB14A7F2B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AAB32E3-E1C7-42CF-98C6-3BA02DC279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BD3A718-D810-4117-B6C0-34A8666FE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6C6F4-95FD-4506-87D2-92D8B8E8E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AD2FA4-DE7C-4332-B4D5-6FB7732D3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8365DF-F08D-4B07-BB49-EFDF71F58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733569-DDD4-44B4-BFA7-7AB680FD4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72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9C20920-197F-4A80-9351-765D4A539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B676BFEE-20ED-4725-887D-EC2A8E40E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2DD9EE5-1CF4-4524-8944-DA7AC309BC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54E4347-5841-40D6-B6FF-72BDFF239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6F2BF29-D866-418F-87FB-018D21E76D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2F0AA7-3019-4D32-A62D-DD8B732DA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6493149" y="222015"/>
            <a:ext cx="1150768" cy="7671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47" y="5310502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85F92930-EF7D-440B-92E7-AC8BB5ABFB4F}"/>
              </a:ext>
            </a:extLst>
          </p:cNvPr>
          <p:cNvSpPr txBox="1"/>
          <p:nvPr/>
        </p:nvSpPr>
        <p:spPr>
          <a:xfrm>
            <a:off x="887667" y="1635125"/>
            <a:ext cx="991303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 TẬP PHÁT TRIỂN</a:t>
            </a:r>
            <a:br>
              <a:rPr lang="en-US" altLang="zh-CN" sz="6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</a:br>
            <a:r>
              <a:rPr lang="en-US" altLang="zh-CN" sz="66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CÂU </a:t>
            </a:r>
            <a:r>
              <a:rPr lang="en-US" altLang="zh-CN" sz="660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CHUYỆN</a:t>
            </a:r>
          </a:p>
          <a:p>
            <a:pPr algn="ctr"/>
            <a:r>
              <a:rPr lang="en-US" altLang="zh-CN" sz="32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(Trang 75)</a:t>
            </a:r>
            <a:endParaRPr lang="zh-CN" alt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43" y="5182829"/>
            <a:ext cx="333375" cy="352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D37A25-7835-451F-96EE-A51DF75C43ED}"/>
              </a:ext>
            </a:extLst>
          </p:cNvPr>
          <p:cNvSpPr txBox="1"/>
          <p:nvPr/>
        </p:nvSpPr>
        <p:spPr>
          <a:xfrm>
            <a:off x="3623066" y="478403"/>
            <a:ext cx="485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4">
            <a:extLst>
              <a:ext uri="{FF2B5EF4-FFF2-40B4-BE49-F238E27FC236}">
                <a16:creationId xmlns:a16="http://schemas.microsoft.com/office/drawing/2014/main" xmlns="" id="{CFBBEA6A-520F-43D7-84E3-7D1AD6219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-14288"/>
            <a:ext cx="118395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D372DEC-D814-4F9F-85C2-8DF5E196401E}"/>
              </a:ext>
            </a:extLst>
          </p:cNvPr>
          <p:cNvCxnSpPr/>
          <p:nvPr/>
        </p:nvCxnSpPr>
        <p:spPr>
          <a:xfrm>
            <a:off x="1714500" y="609600"/>
            <a:ext cx="2667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2AACC7C-5087-4F32-904E-FB3D9D466C74}"/>
              </a:ext>
            </a:extLst>
          </p:cNvPr>
          <p:cNvCxnSpPr/>
          <p:nvPr/>
        </p:nvCxnSpPr>
        <p:spPr>
          <a:xfrm>
            <a:off x="6400800" y="596900"/>
            <a:ext cx="5334000" cy="12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F08392B-E319-47D8-88B6-1531453985C7}"/>
              </a:ext>
            </a:extLst>
          </p:cNvPr>
          <p:cNvCxnSpPr/>
          <p:nvPr/>
        </p:nvCxnSpPr>
        <p:spPr>
          <a:xfrm>
            <a:off x="838200" y="1152525"/>
            <a:ext cx="6400800" cy="142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4FD936B-F75B-445C-AA83-BABD27946CBF}"/>
              </a:ext>
            </a:extLst>
          </p:cNvPr>
          <p:cNvCxnSpPr/>
          <p:nvPr/>
        </p:nvCxnSpPr>
        <p:spPr>
          <a:xfrm flipV="1">
            <a:off x="685800" y="1711325"/>
            <a:ext cx="4343400" cy="206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13B954D-A376-46C2-A94F-CC2C574522D5}"/>
              </a:ext>
            </a:extLst>
          </p:cNvPr>
          <p:cNvCxnSpPr/>
          <p:nvPr/>
        </p:nvCxnSpPr>
        <p:spPr>
          <a:xfrm>
            <a:off x="8382000" y="1179513"/>
            <a:ext cx="3352800" cy="396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>
            <a:extLst>
              <a:ext uri="{FF2B5EF4-FFF2-40B4-BE49-F238E27FC236}">
                <a16:creationId xmlns:a16="http://schemas.microsoft.com/office/drawing/2014/main" xmlns="" id="{48378C9C-E383-4831-8E38-025C12F4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90" y="2571175"/>
            <a:ext cx="1143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*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DB8713F5-781D-4202-B63E-630DEC0D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696" y="1873944"/>
            <a:ext cx="1150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8" y="312738"/>
            <a:ext cx="1572105" cy="12889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7" y="4025200"/>
            <a:ext cx="1572105" cy="12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EA42D1E-FC51-4454-A02D-A7BF6BADA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7" y="2470022"/>
            <a:ext cx="1572105" cy="12889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D16D3A9-9466-4D62-8E17-D05D5296637C}"/>
              </a:ext>
            </a:extLst>
          </p:cNvPr>
          <p:cNvSpPr txBox="1"/>
          <p:nvPr/>
        </p:nvSpPr>
        <p:spPr>
          <a:xfrm>
            <a:off x="3033952" y="603273"/>
            <a:ext cx="845954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mơ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thấy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mình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tiên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hoàn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cảnh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Vì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sao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tiên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lại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cho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ba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điều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ước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B12D555-35A1-4A6A-8F12-251942E19C8B}"/>
              </a:ext>
            </a:extLst>
          </p:cNvPr>
          <p:cNvSpPr txBox="1"/>
          <p:nvPr/>
        </p:nvSpPr>
        <p:spPr>
          <a:xfrm>
            <a:off x="3033952" y="4315735"/>
            <a:ext cx="7627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nghĩ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gì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khi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thức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giấc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C623288-B8DE-47C6-A7BA-3FEDCA0EAFF1}"/>
              </a:ext>
            </a:extLst>
          </p:cNvPr>
          <p:cNvSpPr txBox="1"/>
          <p:nvPr/>
        </p:nvSpPr>
        <p:spPr>
          <a:xfrm>
            <a:off x="3033952" y="2803116"/>
            <a:ext cx="84595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thực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hiện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từng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điều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ước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như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thế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lang="en-US" altLang="zh-CN" sz="40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40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2766C17B-FCBE-43DB-A515-16906B54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41" y="419583"/>
            <a:ext cx="11887200" cy="62478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buổi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nhặt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lúa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cánh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Bỗng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trước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mặt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tiên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phơ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mồ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nhễ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nhại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dịu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bảo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lúa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lãng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phí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nhặt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ăn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ạ.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thủ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nhặt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thóc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tiên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bảo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ngoan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lắm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thưởng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lấy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ạ.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khỏi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ho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lao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đỡ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vất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vả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bơi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giỏi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sợ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ngã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chị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máy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tiên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cười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hiền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phất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vui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lúc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thì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chợt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tỉnh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mơ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Thật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đáng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  <a:endParaRPr kumimoji="0" lang="vi-V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32310A-56FF-4B39-8D70-AE85D831C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17" y="2222339"/>
            <a:ext cx="1754083" cy="16943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xmlns="" id="{E97825B0-1788-463D-BD49-08C043E87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6898698A-424A-415D-894A-1B214B831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xmlns="" id="{5E215387-7F1C-46CC-804E-D1AB6E47C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7620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5B3081-EC50-4F31-B833-5D6412E82991}"/>
              </a:ext>
            </a:extLst>
          </p:cNvPr>
          <p:cNvSpPr/>
          <p:nvPr/>
        </p:nvSpPr>
        <p:spPr>
          <a:xfrm>
            <a:off x="4724400" y="2057400"/>
            <a:ext cx="4281487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CỦNG CỐ, DẶN DÒ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>
            <a:extLst>
              <a:ext uri="{FF2B5EF4-FFF2-40B4-BE49-F238E27FC236}">
                <a16:creationId xmlns:a16="http://schemas.microsoft.com/office/drawing/2014/main" xmlns="" id="{3C0F8B94-FE43-407A-B180-9BCA8F584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933450"/>
            <a:ext cx="8458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CA124D5F-D250-44E5-8730-6F1305BB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992313"/>
            <a:ext cx="9250363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tầm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dữ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liên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xmlns="" id="{FBDDCBC8-1EC4-454D-BC5A-0856F9A3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052763"/>
            <a:ext cx="898525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87B571B5-5F9E-464C-B83D-FE92005A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75" y="4057692"/>
            <a:ext cx="898525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703</TotalTime>
  <Words>444</Words>
  <Application>Microsoft Office PowerPoint</Application>
  <PresentationFormat>Custom</PresentationFormat>
  <Paragraphs>26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包图主题2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HP</cp:lastModifiedBy>
  <cp:revision>78</cp:revision>
  <dcterms:created xsi:type="dcterms:W3CDTF">2017-08-18T03:02:00Z</dcterms:created>
  <dcterms:modified xsi:type="dcterms:W3CDTF">2022-10-20T09:13:05Z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