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comment1.xml" ContentType="application/vnd.openxmlformats-officedocument.presentationml.comments+xml"/>
  <Override PartName="/ppt/notesSlides/notesSlide19.xml" ContentType="application/vnd.openxmlformats-officedocument.presentationml.notesSlide+xml"/>
  <Override PartName="/ppt/comments/comment2.xml" ContentType="application/vnd.openxmlformats-officedocument.presentationml.comments+xml"/>
  <Override PartName="/ppt/notesSlides/notesSlide20.xml" ContentType="application/vnd.openxmlformats-officedocument.presentationml.notesSlide+xml"/>
  <Override PartName="/ppt/comments/comment3.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handoutMasterIdLst>
    <p:handoutMasterId r:id="rId25"/>
  </p:handoutMasterIdLst>
  <p:sldIdLst>
    <p:sldId id="256" r:id="rId2"/>
    <p:sldId id="257" r:id="rId3"/>
    <p:sldId id="258" r:id="rId4"/>
    <p:sldId id="291" r:id="rId5"/>
    <p:sldId id="263" r:id="rId6"/>
    <p:sldId id="259" r:id="rId7"/>
    <p:sldId id="283" r:id="rId8"/>
    <p:sldId id="284" r:id="rId9"/>
    <p:sldId id="285" r:id="rId10"/>
    <p:sldId id="286" r:id="rId11"/>
    <p:sldId id="287" r:id="rId12"/>
    <p:sldId id="288" r:id="rId13"/>
    <p:sldId id="289" r:id="rId14"/>
    <p:sldId id="290" r:id="rId15"/>
    <p:sldId id="261" r:id="rId16"/>
    <p:sldId id="262" r:id="rId17"/>
    <p:sldId id="292" r:id="rId18"/>
    <p:sldId id="265" r:id="rId19"/>
    <p:sldId id="293" r:id="rId20"/>
    <p:sldId id="294" r:id="rId21"/>
    <p:sldId id="295" r:id="rId22"/>
    <p:sldId id="270" r:id="rId2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 id="2" name="Author" initials="A" lastIdx="0" clrIdx="1"/>
  <p:cmAuthor id="3" name="fafa" initials="f" lastIdx="2" clrIdx="1"/>
  <p:cmAuthor id="4" name="王习习" initials="王" lastIdx="2" clrIdx="0"/>
  <p:cmAuthor id="5" name="Tư Bùi" initials="TB" lastIdx="1" clrIdx="2">
    <p:extLst>
      <p:ext uri="{19B8F6BF-5375-455C-9EA6-DF929625EA0E}">
        <p15:presenceInfo xmlns:p15="http://schemas.microsoft.com/office/powerpoint/2012/main" userId="dcfa3037cac84c7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600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26" autoAdjust="0"/>
    <p:restoredTop sz="94660"/>
  </p:normalViewPr>
  <p:slideViewPr>
    <p:cSldViewPr snapToGrid="0">
      <p:cViewPr>
        <p:scale>
          <a:sx n="33" d="100"/>
          <a:sy n="33" d="100"/>
        </p:scale>
        <p:origin x="1875" y="1049"/>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5" dt="2023-11-12T00:50:27.619" idx="1">
    <p:pos x="6508" y="323"/>
    <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5" dt="2023-11-12T00:50:27.619" idx="1">
    <p:pos x="6508" y="323"/>
    <p:text/>
    <p:extLst>
      <p:ext uri="{C676402C-5697-4E1C-873F-D02D1690AC5C}">
        <p15:threadingInfo xmlns:p15="http://schemas.microsoft.com/office/powerpoint/2012/main" timeZoneBias="-4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5" dt="2023-11-12T00:50:27.619" idx="1">
    <p:pos x="6508" y="323"/>
    <p:text/>
    <p:extLst>
      <p:ext uri="{C676402C-5697-4E1C-873F-D02D1690AC5C}">
        <p15:threadingInfo xmlns:p15="http://schemas.microsoft.com/office/powerpoint/2012/main" timeZoneBias="-4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cs typeface="思源黑体 CN Bold" panose="020B0800000000000000" pitchFamily="34" charset="-122"/>
              </a:rPr>
              <a:t>2023/12/6</a:t>
            </a:fld>
            <a:endParaRPr lang="zh-CN" altLang="en-US">
              <a:cs typeface="思源黑体 CN Bold" panose="020B0800000000000000"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cs typeface="思源黑体 CN Bold" panose="020B0800000000000000" pitchFamily="34" charset="-122"/>
              </a:rPr>
              <a:t>‹#›</a:t>
            </a:fld>
            <a:endParaRPr lang="zh-CN" altLang="en-US">
              <a:cs typeface="思源黑体 CN Bold" panose="020B0800000000000000" pitchFamily="34"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D2A48B96-639E-45A3-A0BA-2464DFDB1FAA}" type="datetimeFigureOut">
              <a:rPr lang="zh-CN" altLang="en-US" smtClean="0"/>
              <a:t>2023/12/6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vl2pPr marL="4572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2pPr>
    <a:lvl3pPr marL="9144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3pPr>
    <a:lvl4pPr marL="13716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4pPr>
    <a:lvl5pPr marL="18288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0B9083-33C2-4D3C-A49B-2F139306203B}"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27917166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22153172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10509123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0B9083-33C2-4D3C-A49B-2F139306203B}" type="slidenum">
              <a:rPr kumimoji="0" lang="zh-CN" altLang="en-US" sz="1200" b="0" i="0" u="none" strike="noStrike" kern="1200" cap="none" spc="0" normalizeH="0" baseline="0" noProof="0" smtClean="0">
                <a:ln>
                  <a:noFill/>
                </a:ln>
                <a:solidFill>
                  <a:prstClr val="black"/>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20930639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0B9083-33C2-4D3C-A49B-2F139306203B}" type="slidenum">
              <a:rPr lang="zh-CN" altLang="en-US" smtClean="0"/>
              <a:t>15</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0B9083-33C2-4D3C-A49B-2F139306203B}" type="slidenum">
              <a:rPr lang="zh-CN" altLang="en-US" smtClean="0"/>
              <a:t>16</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0B9083-33C2-4D3C-A49B-2F139306203B}" type="slidenum">
              <a:rPr kumimoji="0" lang="zh-CN" altLang="en-US" sz="1200" b="0" i="0" u="none" strike="noStrike" kern="1200" cap="none" spc="0" normalizeH="0" baseline="0" noProof="0" smtClean="0">
                <a:ln>
                  <a:noFill/>
                </a:ln>
                <a:solidFill>
                  <a:prstClr val="black"/>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4094394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0B9083-33C2-4D3C-A49B-2F139306203B}" type="slidenum">
              <a:rPr lang="zh-CN" altLang="en-US" smtClean="0"/>
              <a:t>18</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0B9083-33C2-4D3C-A49B-2F139306203B}" type="slidenum">
              <a:rPr kumimoji="0" lang="zh-CN" altLang="en-US" sz="1200" b="0" i="0" u="none" strike="noStrike" kern="1200" cap="none" spc="0" normalizeH="0" baseline="0" noProof="0" smtClean="0">
                <a:ln>
                  <a:noFill/>
                </a:ln>
                <a:solidFill>
                  <a:prstClr val="black"/>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31537570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0B9083-33C2-4D3C-A49B-2F139306203B}" type="slidenum">
              <a:rPr kumimoji="0" lang="zh-CN" altLang="en-US" sz="1200" b="0" i="0" u="none" strike="noStrike" kern="1200" cap="none" spc="0" normalizeH="0" baseline="0" noProof="0" smtClean="0">
                <a:ln>
                  <a:noFill/>
                </a:ln>
                <a:solidFill>
                  <a:prstClr val="black"/>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1549295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0B9083-33C2-4D3C-A49B-2F139306203B}"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0B9083-33C2-4D3C-A49B-2F139306203B}" type="slidenum">
              <a:rPr kumimoji="0" lang="zh-CN" altLang="en-US" sz="1200" b="0" i="0" u="none" strike="noStrike" kern="1200" cap="none" spc="0" normalizeH="0" baseline="0" noProof="0" smtClean="0">
                <a:ln>
                  <a:noFill/>
                </a:ln>
                <a:solidFill>
                  <a:prstClr val="black"/>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189570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0B9083-33C2-4D3C-A49B-2F139306203B}"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0B9083-33C2-4D3C-A49B-2F139306203B}" type="slidenum">
              <a:rPr lang="zh-CN" altLang="en-US" smtClean="0"/>
              <a:t>5</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0B9083-33C2-4D3C-A49B-2F139306203B}" type="slidenum">
              <a:rPr lang="zh-CN" altLang="en-US" smtClean="0"/>
              <a:t>6</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3272288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3402871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42028613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5784270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F3DD33F-00A7-5A4E-98D4-3A36935B52F6}"/>
              </a:ext>
            </a:extLst>
          </p:cNvPr>
          <p:cNvSpPr/>
          <p:nvPr userDrawn="1"/>
        </p:nvSpPr>
        <p:spPr>
          <a:xfrm>
            <a:off x="218940" y="218941"/>
            <a:ext cx="11771290" cy="6452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5" name="图片 4">
            <a:extLst>
              <a:ext uri="{FF2B5EF4-FFF2-40B4-BE49-F238E27FC236}">
                <a16:creationId xmlns:a16="http://schemas.microsoft.com/office/drawing/2014/main" id="{846C66C7-EF05-064B-B10B-70ACAE12360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859" y="83712"/>
            <a:ext cx="1049628" cy="1049628"/>
          </a:xfrm>
          <a:prstGeom prst="rect">
            <a:avLst/>
          </a:prstGeom>
        </p:spPr>
      </p:pic>
    </p:spTree>
    <p:extLst>
      <p:ext uri="{BB962C8B-B14F-4D97-AF65-F5344CB8AC3E}">
        <p14:creationId xmlns:p14="http://schemas.microsoft.com/office/powerpoint/2010/main" val="3420461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2023/12/6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2023/12/6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D997B5FA-0921-464F-AAE1-844C04324D75}" type="datetimeFigureOut">
              <a:rPr lang="zh-CN" altLang="en-US" smtClean="0"/>
              <a:t>2023/12/6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10.png"/><Relationship Id="rId9" Type="http://schemas.openxmlformats.org/officeDocument/2006/relationships/image" Target="../media/image13.png"/></Relationships>
</file>

<file path=ppt/slides/_rels/slide1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4.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4.png"/><Relationship Id="rId10" Type="http://schemas.openxmlformats.org/officeDocument/2006/relationships/comments" Target="../comments/comment1.xml"/><Relationship Id="rId4" Type="http://schemas.openxmlformats.org/officeDocument/2006/relationships/image" Target="../media/image6.png"/><Relationship Id="rId9"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4.png"/><Relationship Id="rId10"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comments" Target="../comments/comment2.xml"/><Relationship Id="rId5" Type="http://schemas.openxmlformats.org/officeDocument/2006/relationships/image" Target="../media/image4.png"/><Relationship Id="rId10" Type="http://schemas.openxmlformats.org/officeDocument/2006/relationships/image" Target="../media/image13.png"/><Relationship Id="rId4" Type="http://schemas.openxmlformats.org/officeDocument/2006/relationships/image" Target="../media/image6.png"/><Relationship Id="rId9" Type="http://schemas.openxmlformats.org/officeDocument/2006/relationships/image" Target="../media/image25.png"/></Relationships>
</file>

<file path=ppt/slides/_rels/slide2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comments" Target="../comments/comment3.xml"/><Relationship Id="rId5" Type="http://schemas.openxmlformats.org/officeDocument/2006/relationships/image" Target="../media/image4.png"/><Relationship Id="rId10" Type="http://schemas.openxmlformats.org/officeDocument/2006/relationships/image" Target="../media/image26.png"/><Relationship Id="rId4" Type="http://schemas.openxmlformats.org/officeDocument/2006/relationships/image" Target="../media/image6.png"/><Relationship Id="rId9"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4.png"/><Relationship Id="rId10" Type="http://schemas.openxmlformats.org/officeDocument/2006/relationships/image" Target="../media/image15.png"/><Relationship Id="rId4" Type="http://schemas.openxmlformats.org/officeDocument/2006/relationships/image" Target="../media/image6.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4.png"/><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18" name="图片 217" descr="588ku_33ad983870adce046e12c069fb011366_12933735"/>
          <p:cNvPicPr>
            <a:picLocks noChangeAspect="1"/>
          </p:cNvPicPr>
          <p:nvPr/>
        </p:nvPicPr>
        <p:blipFill>
          <a:blip r:embed="rId4"/>
          <a:srcRect l="3283" t="36105" r="4167" b="36736"/>
          <a:stretch>
            <a:fillRect/>
          </a:stretch>
        </p:blipFill>
        <p:spPr>
          <a:xfrm>
            <a:off x="2705100" y="158498"/>
            <a:ext cx="9309100" cy="5930900"/>
          </a:xfrm>
          <a:prstGeom prst="rect">
            <a:avLst/>
          </a:prstGeom>
        </p:spPr>
      </p:pic>
      <p:pic>
        <p:nvPicPr>
          <p:cNvPr id="224" name="图片 223" descr="588ku_d38787d7feada08be6611627d1c4bda7_11958902"/>
          <p:cNvPicPr>
            <a:picLocks noChangeAspect="1"/>
          </p:cNvPicPr>
          <p:nvPr/>
        </p:nvPicPr>
        <p:blipFill>
          <a:blip r:embed="rId5"/>
          <a:srcRect b="49573"/>
          <a:stretch>
            <a:fillRect/>
          </a:stretch>
        </p:blipFill>
        <p:spPr>
          <a:xfrm>
            <a:off x="3620135" y="1254125"/>
            <a:ext cx="7352665" cy="3707765"/>
          </a:xfrm>
          <a:prstGeom prst="rect">
            <a:avLst/>
          </a:prstGeom>
        </p:spPr>
      </p:pic>
      <p:pic>
        <p:nvPicPr>
          <p:cNvPr id="8" name="图片 7" descr="62"/>
          <p:cNvPicPr>
            <a:picLocks noChangeAspect="1"/>
          </p:cNvPicPr>
          <p:nvPr/>
        </p:nvPicPr>
        <p:blipFill>
          <a:blip r:embed="rId6"/>
          <a:srcRect r="72601" b="63116"/>
          <a:stretch>
            <a:fillRect/>
          </a:stretch>
        </p:blipFill>
        <p:spPr>
          <a:xfrm>
            <a:off x="635" y="0"/>
            <a:ext cx="3982085" cy="2233930"/>
          </a:xfrm>
          <a:prstGeom prst="rect">
            <a:avLst/>
          </a:prstGeom>
        </p:spPr>
      </p:pic>
      <p:pic>
        <p:nvPicPr>
          <p:cNvPr id="217" name="图片 216" descr="588ku_2b3a6c426d46488af6b72e95f7220550_13370794"/>
          <p:cNvPicPr>
            <a:picLocks noChangeAspect="1"/>
          </p:cNvPicPr>
          <p:nvPr/>
        </p:nvPicPr>
        <p:blipFill>
          <a:blip r:embed="rId7"/>
          <a:srcRect l="6414"/>
          <a:stretch>
            <a:fillRect/>
          </a:stretch>
        </p:blipFill>
        <p:spPr>
          <a:xfrm>
            <a:off x="90170" y="823595"/>
            <a:ext cx="3529965" cy="5589270"/>
          </a:xfrm>
          <a:prstGeom prst="rect">
            <a:avLst/>
          </a:prstGeom>
        </p:spPr>
      </p:pic>
      <p:pic>
        <p:nvPicPr>
          <p:cNvPr id="7" name="图片 6" descr="65"/>
          <p:cNvPicPr>
            <a:picLocks noChangeAspect="1"/>
          </p:cNvPicPr>
          <p:nvPr/>
        </p:nvPicPr>
        <p:blipFill>
          <a:blip r:embed="rId8"/>
          <a:srcRect t="83139"/>
          <a:stretch>
            <a:fillRect/>
          </a:stretch>
        </p:blipFill>
        <p:spPr>
          <a:xfrm>
            <a:off x="0" y="5829431"/>
            <a:ext cx="12192000" cy="1070610"/>
          </a:xfrm>
          <a:prstGeom prst="rect">
            <a:avLst/>
          </a:prstGeom>
        </p:spPr>
      </p:pic>
      <p:pic>
        <p:nvPicPr>
          <p:cNvPr id="214" name="图片 213" descr="67"/>
          <p:cNvPicPr>
            <a:picLocks noChangeAspect="1"/>
          </p:cNvPicPr>
          <p:nvPr/>
        </p:nvPicPr>
        <p:blipFill>
          <a:blip r:embed="rId9"/>
          <a:srcRect l="67298" t="19879" b="5079"/>
          <a:stretch>
            <a:fillRect/>
          </a:stretch>
        </p:blipFill>
        <p:spPr>
          <a:xfrm>
            <a:off x="10059035" y="4158615"/>
            <a:ext cx="2132965" cy="2549525"/>
          </a:xfrm>
          <a:prstGeom prst="rect">
            <a:avLst/>
          </a:prstGeom>
        </p:spPr>
      </p:pic>
      <p:pic>
        <p:nvPicPr>
          <p:cNvPr id="9" name="图片 8" descr="67"/>
          <p:cNvPicPr>
            <a:picLocks noChangeAspect="1"/>
          </p:cNvPicPr>
          <p:nvPr/>
        </p:nvPicPr>
        <p:blipFill>
          <a:blip r:embed="rId9"/>
          <a:srcRect l="2399" t="51624" r="51515" b="1964"/>
          <a:stretch>
            <a:fillRect/>
          </a:stretch>
        </p:blipFill>
        <p:spPr>
          <a:xfrm>
            <a:off x="0" y="4975860"/>
            <a:ext cx="3302000" cy="1732280"/>
          </a:xfrm>
          <a:prstGeom prst="rect">
            <a:avLst/>
          </a:prstGeom>
        </p:spPr>
      </p:pic>
      <p:pic>
        <p:nvPicPr>
          <p:cNvPr id="216" name="图片 215" descr="67"/>
          <p:cNvPicPr>
            <a:picLocks noChangeAspect="1"/>
          </p:cNvPicPr>
          <p:nvPr/>
        </p:nvPicPr>
        <p:blipFill>
          <a:blip r:embed="rId9"/>
          <a:srcRect l="7961" t="5091" r="73617" b="48473"/>
          <a:stretch>
            <a:fillRect/>
          </a:stretch>
        </p:blipFill>
        <p:spPr>
          <a:xfrm>
            <a:off x="3203575" y="1254125"/>
            <a:ext cx="1139190" cy="1495425"/>
          </a:xfrm>
          <a:prstGeom prst="rect">
            <a:avLst/>
          </a:prstGeom>
        </p:spPr>
      </p:pic>
      <p:grpSp>
        <p:nvGrpSpPr>
          <p:cNvPr id="223" name="组合 222"/>
          <p:cNvGrpSpPr/>
          <p:nvPr/>
        </p:nvGrpSpPr>
        <p:grpSpPr>
          <a:xfrm>
            <a:off x="3060065" y="220345"/>
            <a:ext cx="8813165" cy="1033780"/>
            <a:chOff x="7265" y="-2629"/>
            <a:chExt cx="12776" cy="1498"/>
          </a:xfrm>
          <a:effectLst>
            <a:outerShdw blurRad="63500" sx="102000" sy="102000" algn="ctr" rotWithShape="0">
              <a:schemeClr val="accent4">
                <a:lumMod val="20000"/>
                <a:lumOff val="80000"/>
                <a:alpha val="40000"/>
              </a:schemeClr>
            </a:outerShdw>
          </a:effectLst>
        </p:grpSpPr>
        <p:pic>
          <p:nvPicPr>
            <p:cNvPr id="221" name="图片 220" descr="588ku_c7eed0b985b759570d3b41086c6e9c3d_12923674"/>
            <p:cNvPicPr>
              <a:picLocks noChangeAspect="1"/>
            </p:cNvPicPr>
            <p:nvPr/>
          </p:nvPicPr>
          <p:blipFill>
            <a:blip r:embed="rId10"/>
            <a:srcRect l="4672" t="2187" r="4672" b="82919"/>
            <a:stretch>
              <a:fillRect/>
            </a:stretch>
          </p:blipFill>
          <p:spPr>
            <a:xfrm>
              <a:off x="7265" y="-2629"/>
              <a:ext cx="6597" cy="1498"/>
            </a:xfrm>
            <a:prstGeom prst="rect">
              <a:avLst/>
            </a:prstGeom>
          </p:spPr>
        </p:pic>
        <p:pic>
          <p:nvPicPr>
            <p:cNvPr id="222" name="图片 221" descr="588ku_c7eed0b985b759570d3b41086c6e9c3d_12923674"/>
            <p:cNvPicPr>
              <a:picLocks noChangeAspect="1"/>
            </p:cNvPicPr>
            <p:nvPr/>
          </p:nvPicPr>
          <p:blipFill>
            <a:blip r:embed="rId10"/>
            <a:srcRect l="4672" t="2187" r="4672" b="82919"/>
            <a:stretch>
              <a:fillRect/>
            </a:stretch>
          </p:blipFill>
          <p:spPr>
            <a:xfrm>
              <a:off x="13445" y="-2629"/>
              <a:ext cx="6597" cy="1498"/>
            </a:xfrm>
            <a:prstGeom prst="rect">
              <a:avLst/>
            </a:prstGeom>
          </p:spPr>
        </p:pic>
      </p:grpSp>
      <p:pic>
        <p:nvPicPr>
          <p:cNvPr id="2" name="Picture 1">
            <a:extLst>
              <a:ext uri="{FF2B5EF4-FFF2-40B4-BE49-F238E27FC236}">
                <a16:creationId xmlns:a16="http://schemas.microsoft.com/office/drawing/2014/main" id="{E0B396F1-3FD1-459D-B17F-D64733AF5E34}"/>
              </a:ext>
            </a:extLst>
          </p:cNvPr>
          <p:cNvPicPr>
            <a:picLocks noChangeAspect="1"/>
          </p:cNvPicPr>
          <p:nvPr/>
        </p:nvPicPr>
        <p:blipFill>
          <a:blip r:embed="rId11"/>
          <a:stretch>
            <a:fillRect/>
          </a:stretch>
        </p:blipFill>
        <p:spPr>
          <a:xfrm>
            <a:off x="3260538" y="2525476"/>
            <a:ext cx="8650974" cy="2249619"/>
          </a:xfrm>
          <a:prstGeom prst="rect">
            <a:avLst/>
          </a:prstGeom>
        </p:spPr>
      </p:pic>
      <p:pic>
        <p:nvPicPr>
          <p:cNvPr id="18" name="Picture 17">
            <a:extLst>
              <a:ext uri="{FF2B5EF4-FFF2-40B4-BE49-F238E27FC236}">
                <a16:creationId xmlns:a16="http://schemas.microsoft.com/office/drawing/2014/main" id="{A6FD9E7F-5003-4195-986C-73A0BAA33C8D}"/>
              </a:ext>
            </a:extLst>
          </p:cNvPr>
          <p:cNvPicPr>
            <a:picLocks noChangeAspect="1"/>
          </p:cNvPicPr>
          <p:nvPr/>
        </p:nvPicPr>
        <p:blipFill rotWithShape="1">
          <a:blip r:embed="rId12"/>
          <a:srcRect r="58994" b="84472"/>
          <a:stretch/>
        </p:blipFill>
        <p:spPr>
          <a:xfrm>
            <a:off x="5335442" y="1399276"/>
            <a:ext cx="3529965" cy="1033781"/>
          </a:xfrm>
          <a:prstGeom prst="rect">
            <a:avLst/>
          </a:prstGeom>
        </p:spPr>
      </p:pic>
      <p:sp>
        <p:nvSpPr>
          <p:cNvPr id="3" name="TextBox 2">
            <a:extLst>
              <a:ext uri="{FF2B5EF4-FFF2-40B4-BE49-F238E27FC236}">
                <a16:creationId xmlns:a16="http://schemas.microsoft.com/office/drawing/2014/main" id="{B1A9D89C-F477-4659-BF2F-5E72C576F5C6}"/>
              </a:ext>
            </a:extLst>
          </p:cNvPr>
          <p:cNvSpPr txBox="1"/>
          <p:nvPr/>
        </p:nvSpPr>
        <p:spPr>
          <a:xfrm>
            <a:off x="6450694" y="4577213"/>
            <a:ext cx="3150824" cy="861774"/>
          </a:xfrm>
          <a:prstGeom prst="rect">
            <a:avLst/>
          </a:prstGeom>
          <a:noFill/>
        </p:spPr>
        <p:txBody>
          <a:bodyPr wrap="square" rtlCol="0">
            <a:spAutoFit/>
          </a:bodyPr>
          <a:lstStyle/>
          <a:p>
            <a:r>
              <a:rPr lang="vi-VN" sz="5000" b="1" dirty="0">
                <a:solidFill>
                  <a:srgbClr val="002060"/>
                </a:solidFill>
                <a:latin typeface="#9Slide03 Sympathique Alt" panose="02000506000000020002" pitchFamily="2" charset="0"/>
                <a:ea typeface="Cambria" panose="02040503050406030204" pitchFamily="18" charset="0"/>
              </a:rPr>
              <a:t>Trang 118</a:t>
            </a:r>
            <a:endParaRPr lang="en-SG" sz="5000" b="1" dirty="0">
              <a:solidFill>
                <a:srgbClr val="002060"/>
              </a:solidFill>
              <a:latin typeface="#9Slide03 Sympathique Alt" panose="02000506000000020002" pitchFamily="2"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3"/>
                                        </p:tgtEl>
                                        <p:attrNameLst>
                                          <p:attrName>style.visibility</p:attrName>
                                        </p:attrNameLst>
                                      </p:cBhvr>
                                      <p:to>
                                        <p:strVal val="visible"/>
                                      </p:to>
                                    </p:set>
                                    <p:anim calcmode="lin" valueType="num">
                                      <p:cBhvr additive="base">
                                        <p:cTn id="7" dur="500" fill="hold"/>
                                        <p:tgtEl>
                                          <p:spTgt spid="223"/>
                                        </p:tgtEl>
                                        <p:attrNameLst>
                                          <p:attrName>ppt_x</p:attrName>
                                        </p:attrNameLst>
                                      </p:cBhvr>
                                      <p:tavLst>
                                        <p:tav tm="0">
                                          <p:val>
                                            <p:strVal val="#ppt_x"/>
                                          </p:val>
                                        </p:tav>
                                        <p:tav tm="100000">
                                          <p:val>
                                            <p:strVal val="#ppt_x"/>
                                          </p:val>
                                        </p:tav>
                                      </p:tavLst>
                                    </p:anim>
                                    <p:anim calcmode="lin" valueType="num">
                                      <p:cBhvr additive="base">
                                        <p:cTn id="8" dur="500" fill="hold"/>
                                        <p:tgtEl>
                                          <p:spTgt spid="22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4"/>
                                        </p:tgtEl>
                                        <p:attrNameLst>
                                          <p:attrName>style.visibility</p:attrName>
                                        </p:attrNameLst>
                                      </p:cBhvr>
                                      <p:to>
                                        <p:strVal val="visible"/>
                                      </p:to>
                                    </p:set>
                                    <p:anim calcmode="lin" valueType="num">
                                      <p:cBhvr additive="base">
                                        <p:cTn id="11" dur="500" fill="hold"/>
                                        <p:tgtEl>
                                          <p:spTgt spid="224"/>
                                        </p:tgtEl>
                                        <p:attrNameLst>
                                          <p:attrName>ppt_x</p:attrName>
                                        </p:attrNameLst>
                                      </p:cBhvr>
                                      <p:tavLst>
                                        <p:tav tm="0">
                                          <p:val>
                                            <p:strVal val="#ppt_x"/>
                                          </p:val>
                                        </p:tav>
                                        <p:tav tm="100000">
                                          <p:val>
                                            <p:strVal val="#ppt_x"/>
                                          </p:val>
                                        </p:tav>
                                      </p:tavLst>
                                    </p:anim>
                                    <p:anim calcmode="lin" valueType="num">
                                      <p:cBhvr additive="base">
                                        <p:cTn id="12" dur="500" fill="hold"/>
                                        <p:tgtEl>
                                          <p:spTgt spid="22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17"/>
                                        </p:tgtEl>
                                        <p:attrNameLst>
                                          <p:attrName>style.visibility</p:attrName>
                                        </p:attrNameLst>
                                      </p:cBhvr>
                                      <p:to>
                                        <p:strVal val="visible"/>
                                      </p:to>
                                    </p:set>
                                    <p:anim calcmode="lin" valueType="num">
                                      <p:cBhvr additive="base">
                                        <p:cTn id="29" dur="500" fill="hold"/>
                                        <p:tgtEl>
                                          <p:spTgt spid="217"/>
                                        </p:tgtEl>
                                        <p:attrNameLst>
                                          <p:attrName>ppt_x</p:attrName>
                                        </p:attrNameLst>
                                      </p:cBhvr>
                                      <p:tavLst>
                                        <p:tav tm="0">
                                          <p:val>
                                            <p:strVal val="#ppt_x"/>
                                          </p:val>
                                        </p:tav>
                                        <p:tav tm="100000">
                                          <p:val>
                                            <p:strVal val="#ppt_x"/>
                                          </p:val>
                                        </p:tav>
                                      </p:tavLst>
                                    </p:anim>
                                    <p:anim calcmode="lin" valueType="num">
                                      <p:cBhvr additive="base">
                                        <p:cTn id="30" dur="500" fill="hold"/>
                                        <p:tgtEl>
                                          <p:spTgt spid="217"/>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14"/>
                                        </p:tgtEl>
                                        <p:attrNameLst>
                                          <p:attrName>style.visibility</p:attrName>
                                        </p:attrNameLst>
                                      </p:cBhvr>
                                      <p:to>
                                        <p:strVal val="visible"/>
                                      </p:to>
                                    </p:set>
                                    <p:anim calcmode="lin" valueType="num">
                                      <p:cBhvr additive="base">
                                        <p:cTn id="37" dur="500" fill="hold"/>
                                        <p:tgtEl>
                                          <p:spTgt spid="214"/>
                                        </p:tgtEl>
                                        <p:attrNameLst>
                                          <p:attrName>ppt_x</p:attrName>
                                        </p:attrNameLst>
                                      </p:cBhvr>
                                      <p:tavLst>
                                        <p:tav tm="0">
                                          <p:val>
                                            <p:strVal val="#ppt_x"/>
                                          </p:val>
                                        </p:tav>
                                        <p:tav tm="100000">
                                          <p:val>
                                            <p:strVal val="#ppt_x"/>
                                          </p:val>
                                        </p:tav>
                                      </p:tavLst>
                                    </p:anim>
                                    <p:anim calcmode="lin" valueType="num">
                                      <p:cBhvr additive="base">
                                        <p:cTn id="38" dur="500" fill="hold"/>
                                        <p:tgtEl>
                                          <p:spTgt spid="2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circle(in)">
                                      <p:cBhvr>
                                        <p:cTn id="43" dur="2000"/>
                                        <p:tgtEl>
                                          <p:spTgt spid="18"/>
                                        </p:tgtEl>
                                      </p:cBhvr>
                                    </p:animEffect>
                                  </p:childTnLst>
                                </p:cTn>
                              </p:par>
                              <p:par>
                                <p:cTn id="44" presetID="6" presetClass="entr" presetSubtype="16" fill="hold" nodeType="with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circle(in)">
                                      <p:cBhvr>
                                        <p:cTn id="46" dur="2000"/>
                                        <p:tgtEl>
                                          <p:spTgt spid="2"/>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circle(in)">
                                      <p:cBhvr>
                                        <p:cTn id="4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47">
            <a:extLst>
              <a:ext uri="{FF2B5EF4-FFF2-40B4-BE49-F238E27FC236}">
                <a16:creationId xmlns:a16="http://schemas.microsoft.com/office/drawing/2014/main" id="{2D49AFA0-3637-A140-B883-B21A9287C26D}"/>
              </a:ext>
            </a:extLst>
          </p:cNvPr>
          <p:cNvSpPr>
            <a:spLocks noChangeArrowheads="1"/>
          </p:cNvSpPr>
          <p:nvPr/>
        </p:nvSpPr>
        <p:spPr bwMode="auto">
          <a:xfrm>
            <a:off x="1279145" y="2052318"/>
            <a:ext cx="4470014" cy="1098284"/>
          </a:xfrm>
          <a:prstGeom prst="rect">
            <a:avLst/>
          </a:prstGeom>
          <a:solidFill>
            <a:srgbClr val="DF2123"/>
          </a:solidFill>
          <a:ln w="38100">
            <a:solidFill>
              <a:schemeClr val="tx1"/>
            </a:solidFill>
            <a:prstDash val="dash"/>
          </a:ln>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ctr" defTabSz="914400" rtl="0" eaLnBrk="1" fontAlgn="auto" latinLnBrk="0" hangingPunct="1">
              <a:lnSpc>
                <a:spcPct val="120000"/>
              </a:lnSpc>
              <a:spcBef>
                <a:spcPct val="0"/>
              </a:spcBef>
              <a:spcAft>
                <a:spcPts val="0"/>
              </a:spcAft>
              <a:buClrTx/>
              <a:buSzTx/>
              <a:buFont typeface="Arial" charset="0"/>
              <a:buNone/>
              <a:tabLst/>
              <a:defRPr/>
            </a:pPr>
            <a:r>
              <a:rPr kumimoji="0" lang="vi-VN" altLang="zh-CN" sz="60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rPr>
              <a:t>1 200 000</a:t>
            </a:r>
            <a:endParaRPr kumimoji="0" lang="zh-CN" altLang="en-US" sz="60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endParaRPr>
          </a:p>
        </p:txBody>
      </p:sp>
      <p:sp>
        <p:nvSpPr>
          <p:cNvPr id="2" name="文本框 1">
            <a:extLst>
              <a:ext uri="{FF2B5EF4-FFF2-40B4-BE49-F238E27FC236}">
                <a16:creationId xmlns:a16="http://schemas.microsoft.com/office/drawing/2014/main" id="{A96D3F56-D586-D74A-91C5-E5F9FAF147A7}"/>
              </a:ext>
            </a:extLst>
          </p:cNvPr>
          <p:cNvSpPr txBox="1"/>
          <p:nvPr/>
        </p:nvSpPr>
        <p:spPr>
          <a:xfrm>
            <a:off x="1079729" y="497230"/>
            <a:ext cx="1633781" cy="769441"/>
          </a:xfrm>
          <a:prstGeom prst="rect">
            <a:avLst/>
          </a:prstGeom>
          <a:solidFill>
            <a:srgbClr val="C00000"/>
          </a:solidFill>
          <a:ln>
            <a:solidFill>
              <a:schemeClr val="tx1"/>
            </a:solidFill>
            <a:prstDash val="dash"/>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44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CÂU 3</a:t>
            </a:r>
            <a:endParaRPr kumimoji="1" lang="zh-CN" altLang="en-US" sz="4400" b="0" i="0" u="none" strike="noStrike" kern="1200" cap="none" spc="0" normalizeH="0" baseline="0" noProof="0" dirty="0">
              <a:ln>
                <a:noFill/>
              </a:ln>
              <a:solidFill>
                <a:prstClr val="white"/>
              </a:solidFill>
              <a:effectLst/>
              <a:uLnTx/>
              <a:uFillTx/>
              <a:latin typeface="#9Slide07 SFU Rhythm" panose="00000400000000000000" pitchFamily="2" charset="0"/>
              <a:cs typeface="+mn-cs"/>
            </a:endParaRPr>
          </a:p>
        </p:txBody>
      </p:sp>
      <p:cxnSp>
        <p:nvCxnSpPr>
          <p:cNvPr id="3" name="直接连接符 3">
            <a:extLst>
              <a:ext uri="{FF2B5EF4-FFF2-40B4-BE49-F238E27FC236}">
                <a16:creationId xmlns:a16="http://schemas.microsoft.com/office/drawing/2014/main" id="{50E7481D-D632-2F4D-B4DD-A9D0765AE6D4}"/>
              </a:ext>
            </a:extLst>
          </p:cNvPr>
          <p:cNvCxnSpPr>
            <a:cxnSpLocks/>
          </p:cNvCxnSpPr>
          <p:nvPr/>
        </p:nvCxnSpPr>
        <p:spPr>
          <a:xfrm>
            <a:off x="1607257" y="3641852"/>
            <a:ext cx="8661399" cy="0"/>
          </a:xfrm>
          <a:prstGeom prst="line">
            <a:avLst/>
          </a:prstGeom>
          <a:ln w="19050">
            <a:solidFill>
              <a:schemeClr val="bg1">
                <a:lumMod val="65000"/>
              </a:schemeClr>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9" name="íś1íḍè">
            <a:extLst>
              <a:ext uri="{FF2B5EF4-FFF2-40B4-BE49-F238E27FC236}">
                <a16:creationId xmlns:a16="http://schemas.microsoft.com/office/drawing/2014/main" id="{F5994542-3399-5D49-A141-CDAFAFE960EE}"/>
              </a:ext>
            </a:extLst>
          </p:cNvPr>
          <p:cNvSpPr/>
          <p:nvPr/>
        </p:nvSpPr>
        <p:spPr>
          <a:xfrm>
            <a:off x="2723273" y="348461"/>
            <a:ext cx="7524559" cy="1005594"/>
          </a:xfrm>
          <a:prstGeom prst="rect">
            <a:avLst/>
          </a:prstGeom>
          <a:ln>
            <a:solidFill>
              <a:schemeClr val="tx1"/>
            </a:solidFill>
            <a:prstDash val="dash"/>
          </a:ln>
        </p:spPr>
        <p:txBody>
          <a:bodyPr wrap="square" lIns="91440" tIns="45720" rIns="91440" bIns="4572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ctr">
              <a:defRPr/>
            </a:pPr>
            <a:r>
              <a:rPr lang="en-SG" sz="6000" b="1" dirty="0">
                <a:solidFill>
                  <a:srgbClr val="002060"/>
                </a:solidFill>
                <a:latin typeface="Cambria" panose="02040503050406030204" pitchFamily="18" charset="0"/>
                <a:ea typeface="Cambria" panose="02040503050406030204" pitchFamily="18" charset="0"/>
              </a:rPr>
              <a:t>500 000 + 700 000</a:t>
            </a:r>
            <a:r>
              <a:rPr lang="vi-VN" sz="6000" b="1" dirty="0">
                <a:solidFill>
                  <a:srgbClr val="002060"/>
                </a:solidFill>
                <a:latin typeface="Cambria" panose="02040503050406030204" pitchFamily="18" charset="0"/>
                <a:ea typeface="Cambria" panose="02040503050406030204" pitchFamily="18" charset="0"/>
              </a:rPr>
              <a:t>=?</a:t>
            </a:r>
            <a:endParaRPr kumimoji="0" lang="zh-CN" altLang="en-US" sz="6000" b="1" i="1" u="none" strike="noStrike" kern="1200" cap="none" spc="0" normalizeH="0" baseline="0" noProof="0" dirty="0">
              <a:ln>
                <a:noFill/>
              </a:ln>
              <a:solidFill>
                <a:srgbClr val="002060"/>
              </a:solidFill>
              <a:effectLst/>
              <a:uLnTx/>
              <a:uFillTx/>
              <a:latin typeface="Cambria" panose="02040503050406030204" pitchFamily="18" charset="0"/>
              <a:ea typeface="+mj-ea"/>
            </a:endParaRPr>
          </a:p>
        </p:txBody>
      </p:sp>
      <p:sp>
        <p:nvSpPr>
          <p:cNvPr id="19" name="ïśľíďè">
            <a:extLst>
              <a:ext uri="{FF2B5EF4-FFF2-40B4-BE49-F238E27FC236}">
                <a16:creationId xmlns:a16="http://schemas.microsoft.com/office/drawing/2014/main" id="{24BFEAE2-76EF-C44C-90DA-69ABEE229CBE}"/>
              </a:ext>
            </a:extLst>
          </p:cNvPr>
          <p:cNvSpPr/>
          <p:nvPr/>
        </p:nvSpPr>
        <p:spPr bwMode="auto">
          <a:xfrm>
            <a:off x="796216" y="2081687"/>
            <a:ext cx="965857" cy="94826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00B050"/>
          </a:solidFill>
          <a:ln w="28575">
            <a:solidFill>
              <a:schemeClr val="tx1"/>
            </a:solidFill>
            <a:prstDash val="dash"/>
            <a:miter lim="400000"/>
          </a:ln>
          <a:effectLst>
            <a:outerShdw blurRad="101600" dist="76200" dir="2700000" algn="tl" rotWithShape="0">
              <a:prstClr val="black">
                <a:alpha val="3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a</a:t>
            </a:r>
            <a:endParaRPr kumimoji="0" sz="4800" b="0" i="0" u="none" strike="noStrike" kern="1200" cap="none" spc="0" normalizeH="0" baseline="0" noProof="0" dirty="0">
              <a:ln>
                <a:noFill/>
              </a:ln>
              <a:solidFill>
                <a:prstClr val="white"/>
              </a:solidFill>
              <a:effectLst/>
              <a:uLnTx/>
              <a:uFillTx/>
              <a:latin typeface="#9Slide07 SFU Rhythm" panose="00000400000000000000" pitchFamily="2" charset="0"/>
              <a:cs typeface="+mn-cs"/>
            </a:endParaRPr>
          </a:p>
        </p:txBody>
      </p:sp>
      <p:sp>
        <p:nvSpPr>
          <p:cNvPr id="22" name="矩形 47">
            <a:extLst>
              <a:ext uri="{FF2B5EF4-FFF2-40B4-BE49-F238E27FC236}">
                <a16:creationId xmlns:a16="http://schemas.microsoft.com/office/drawing/2014/main" id="{2D49AFA0-3637-A140-B883-B21A9287C26D}"/>
              </a:ext>
            </a:extLst>
          </p:cNvPr>
          <p:cNvSpPr>
            <a:spLocks noChangeArrowheads="1"/>
          </p:cNvSpPr>
          <p:nvPr/>
        </p:nvSpPr>
        <p:spPr bwMode="auto">
          <a:xfrm>
            <a:off x="6810703" y="1896688"/>
            <a:ext cx="3695721" cy="1098306"/>
          </a:xfrm>
          <a:prstGeom prst="rect">
            <a:avLst/>
          </a:prstGeom>
          <a:solidFill>
            <a:srgbClr val="DF2123"/>
          </a:solidFill>
          <a:ln w="38100">
            <a:solidFill>
              <a:schemeClr val="tx1"/>
            </a:solidFill>
            <a:prstDash val="dash"/>
          </a:ln>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ctr" defTabSz="914400" rtl="0" eaLnBrk="1" fontAlgn="auto" latinLnBrk="0" hangingPunct="1">
              <a:lnSpc>
                <a:spcPct val="120000"/>
              </a:lnSpc>
              <a:spcBef>
                <a:spcPct val="0"/>
              </a:spcBef>
              <a:spcAft>
                <a:spcPts val="0"/>
              </a:spcAft>
              <a:buClrTx/>
              <a:buSzTx/>
              <a:buFont typeface="Arial" charset="0"/>
              <a:buNone/>
              <a:tabLst/>
              <a:defRPr/>
            </a:pPr>
            <a:r>
              <a:rPr kumimoji="0" lang="vi-VN" altLang="zh-CN" sz="60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rPr>
              <a:t>12 000</a:t>
            </a:r>
            <a:endParaRPr kumimoji="0" lang="zh-CN" altLang="en-US" sz="60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endParaRPr>
          </a:p>
        </p:txBody>
      </p:sp>
      <p:sp>
        <p:nvSpPr>
          <p:cNvPr id="23" name="ïśľíďè">
            <a:extLst>
              <a:ext uri="{FF2B5EF4-FFF2-40B4-BE49-F238E27FC236}">
                <a16:creationId xmlns:a16="http://schemas.microsoft.com/office/drawing/2014/main" id="{24BFEAE2-76EF-C44C-90DA-69ABEE229CBE}"/>
              </a:ext>
            </a:extLst>
          </p:cNvPr>
          <p:cNvSpPr/>
          <p:nvPr/>
        </p:nvSpPr>
        <p:spPr bwMode="auto">
          <a:xfrm>
            <a:off x="10247832" y="2036343"/>
            <a:ext cx="965857" cy="94826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00B050"/>
          </a:solidFill>
          <a:ln w="28575">
            <a:solidFill>
              <a:schemeClr val="tx1"/>
            </a:solidFill>
            <a:prstDash val="dash"/>
            <a:miter lim="400000"/>
          </a:ln>
          <a:effectLst>
            <a:outerShdw blurRad="101600" dist="76200" dir="2700000" algn="tl" rotWithShape="0">
              <a:prstClr val="black">
                <a:alpha val="3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b</a:t>
            </a:r>
            <a:endParaRPr kumimoji="0" sz="4800" b="0" i="0" u="none" strike="noStrike" kern="1200" cap="none" spc="0" normalizeH="0" baseline="0" noProof="0" dirty="0">
              <a:ln>
                <a:noFill/>
              </a:ln>
              <a:solidFill>
                <a:prstClr val="white"/>
              </a:solidFill>
              <a:effectLst/>
              <a:uLnTx/>
              <a:uFillTx/>
              <a:latin typeface="#9Slide07 SFU Rhythm" panose="00000400000000000000" pitchFamily="2" charset="0"/>
              <a:cs typeface="+mn-cs"/>
            </a:endParaRPr>
          </a:p>
        </p:txBody>
      </p:sp>
      <p:sp>
        <p:nvSpPr>
          <p:cNvPr id="24" name="矩形 47">
            <a:extLst>
              <a:ext uri="{FF2B5EF4-FFF2-40B4-BE49-F238E27FC236}">
                <a16:creationId xmlns:a16="http://schemas.microsoft.com/office/drawing/2014/main" id="{2D49AFA0-3637-A140-B883-B21A9287C26D}"/>
              </a:ext>
            </a:extLst>
          </p:cNvPr>
          <p:cNvSpPr>
            <a:spLocks noChangeArrowheads="1"/>
          </p:cNvSpPr>
          <p:nvPr/>
        </p:nvSpPr>
        <p:spPr bwMode="auto">
          <a:xfrm>
            <a:off x="1675064" y="4123577"/>
            <a:ext cx="3830262" cy="1098306"/>
          </a:xfrm>
          <a:prstGeom prst="rect">
            <a:avLst/>
          </a:prstGeom>
          <a:solidFill>
            <a:srgbClr val="DF2123"/>
          </a:solidFill>
          <a:ln w="38100">
            <a:solidFill>
              <a:schemeClr val="tx1"/>
            </a:solidFill>
            <a:prstDash val="dash"/>
          </a:ln>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ctr" defTabSz="914400" rtl="0" eaLnBrk="1" fontAlgn="auto" latinLnBrk="0" hangingPunct="1">
              <a:lnSpc>
                <a:spcPct val="120000"/>
              </a:lnSpc>
              <a:spcBef>
                <a:spcPct val="0"/>
              </a:spcBef>
              <a:spcAft>
                <a:spcPts val="0"/>
              </a:spcAft>
              <a:buClrTx/>
              <a:buSzTx/>
              <a:buFont typeface="Arial" charset="0"/>
              <a:buNone/>
              <a:tabLst/>
              <a:defRPr/>
            </a:pPr>
            <a:r>
              <a:rPr kumimoji="0" lang="vi-VN" altLang="zh-CN" sz="60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rPr>
              <a:t>120 000</a:t>
            </a:r>
            <a:endParaRPr kumimoji="0" lang="zh-CN" altLang="en-US" sz="60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endParaRPr>
          </a:p>
        </p:txBody>
      </p:sp>
      <p:sp>
        <p:nvSpPr>
          <p:cNvPr id="25" name="ïśľíďè">
            <a:extLst>
              <a:ext uri="{FF2B5EF4-FFF2-40B4-BE49-F238E27FC236}">
                <a16:creationId xmlns:a16="http://schemas.microsoft.com/office/drawing/2014/main" id="{24BFEAE2-76EF-C44C-90DA-69ABEE229CBE}"/>
              </a:ext>
            </a:extLst>
          </p:cNvPr>
          <p:cNvSpPr/>
          <p:nvPr/>
        </p:nvSpPr>
        <p:spPr bwMode="auto">
          <a:xfrm>
            <a:off x="973512" y="4189906"/>
            <a:ext cx="965857" cy="94826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00B050"/>
          </a:solidFill>
          <a:ln w="28575">
            <a:solidFill>
              <a:schemeClr val="tx1"/>
            </a:solidFill>
            <a:prstDash val="dash"/>
            <a:miter lim="400000"/>
          </a:ln>
          <a:effectLst>
            <a:outerShdw blurRad="101600" dist="76200" dir="2700000" algn="tl" rotWithShape="0">
              <a:prstClr val="black">
                <a:alpha val="3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c</a:t>
            </a:r>
            <a:endParaRPr kumimoji="0" sz="4800" b="0" i="0" u="none" strike="noStrike" kern="1200" cap="none" spc="0" normalizeH="0" baseline="0" noProof="0" dirty="0">
              <a:ln>
                <a:noFill/>
              </a:ln>
              <a:solidFill>
                <a:prstClr val="white"/>
              </a:solidFill>
              <a:effectLst/>
              <a:uLnTx/>
              <a:uFillTx/>
              <a:latin typeface="#9Slide07 SFU Rhythm" panose="00000400000000000000" pitchFamily="2" charset="0"/>
              <a:cs typeface="+mn-cs"/>
            </a:endParaRPr>
          </a:p>
        </p:txBody>
      </p:sp>
      <p:sp>
        <p:nvSpPr>
          <p:cNvPr id="26" name="矩形 47">
            <a:extLst>
              <a:ext uri="{FF2B5EF4-FFF2-40B4-BE49-F238E27FC236}">
                <a16:creationId xmlns:a16="http://schemas.microsoft.com/office/drawing/2014/main" id="{2D49AFA0-3637-A140-B883-B21A9287C26D}"/>
              </a:ext>
            </a:extLst>
          </p:cNvPr>
          <p:cNvSpPr>
            <a:spLocks noChangeArrowheads="1"/>
          </p:cNvSpPr>
          <p:nvPr/>
        </p:nvSpPr>
        <p:spPr bwMode="auto">
          <a:xfrm>
            <a:off x="6589987" y="4039772"/>
            <a:ext cx="3916438" cy="1098306"/>
          </a:xfrm>
          <a:prstGeom prst="rect">
            <a:avLst/>
          </a:prstGeom>
          <a:solidFill>
            <a:srgbClr val="DF2123"/>
          </a:solidFill>
          <a:ln w="38100">
            <a:solidFill>
              <a:schemeClr val="tx1"/>
            </a:solidFill>
            <a:prstDash val="dash"/>
          </a:ln>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ctr" defTabSz="914400" rtl="0" eaLnBrk="1" fontAlgn="auto" latinLnBrk="0" hangingPunct="1">
              <a:lnSpc>
                <a:spcPct val="120000"/>
              </a:lnSpc>
              <a:spcBef>
                <a:spcPct val="0"/>
              </a:spcBef>
              <a:spcAft>
                <a:spcPts val="0"/>
              </a:spcAft>
              <a:buClrTx/>
              <a:buSzTx/>
              <a:buFont typeface="Arial" charset="0"/>
              <a:buNone/>
              <a:tabLst/>
              <a:defRPr/>
            </a:pPr>
            <a:r>
              <a:rPr kumimoji="0" lang="vi-VN" altLang="zh-CN" sz="60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rPr>
              <a:t>130 000</a:t>
            </a:r>
            <a:endParaRPr kumimoji="0" lang="zh-CN" altLang="en-US" sz="60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endParaRPr>
          </a:p>
        </p:txBody>
      </p:sp>
      <p:sp>
        <p:nvSpPr>
          <p:cNvPr id="27" name="ïśľíďè">
            <a:extLst>
              <a:ext uri="{FF2B5EF4-FFF2-40B4-BE49-F238E27FC236}">
                <a16:creationId xmlns:a16="http://schemas.microsoft.com/office/drawing/2014/main" id="{24BFEAE2-76EF-C44C-90DA-69ABEE229CBE}"/>
              </a:ext>
            </a:extLst>
          </p:cNvPr>
          <p:cNvSpPr/>
          <p:nvPr/>
        </p:nvSpPr>
        <p:spPr bwMode="auto">
          <a:xfrm>
            <a:off x="10247831" y="4064106"/>
            <a:ext cx="965857" cy="94826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00B050"/>
          </a:solidFill>
          <a:ln w="28575">
            <a:solidFill>
              <a:schemeClr val="tx1"/>
            </a:solidFill>
            <a:prstDash val="dash"/>
            <a:miter lim="400000"/>
          </a:ln>
          <a:effectLst>
            <a:outerShdw blurRad="101600" dist="76200" dir="2700000" algn="tl" rotWithShape="0">
              <a:prstClr val="black">
                <a:alpha val="3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d</a:t>
            </a:r>
            <a:endParaRPr kumimoji="0" sz="4800" b="0" i="0" u="none" strike="noStrike" kern="1200" cap="none" spc="0" normalizeH="0" baseline="0" noProof="0" dirty="0">
              <a:ln>
                <a:noFill/>
              </a:ln>
              <a:solidFill>
                <a:prstClr val="white"/>
              </a:solidFill>
              <a:effectLst/>
              <a:uLnTx/>
              <a:uFillTx/>
              <a:latin typeface="#9Slide07 SFU Rhythm" panose="00000400000000000000" pitchFamily="2" charset="0"/>
              <a:cs typeface="+mn-cs"/>
            </a:endParaRPr>
          </a:p>
        </p:txBody>
      </p:sp>
    </p:spTree>
    <p:extLst>
      <p:ext uri="{BB962C8B-B14F-4D97-AF65-F5344CB8AC3E}">
        <p14:creationId xmlns:p14="http://schemas.microsoft.com/office/powerpoint/2010/main" val="1518198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linds(horizontal)">
                                      <p:cBhvr>
                                        <p:cTn id="17" dur="500"/>
                                        <p:tgtEl>
                                          <p:spTgt spid="19"/>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linds(horizontal)">
                                      <p:cBhvr>
                                        <p:cTn id="20" dur="500"/>
                                        <p:tgtEl>
                                          <p:spTgt spid="21"/>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linds(horizontal)">
                                      <p:cBhvr>
                                        <p:cTn id="23" dur="500"/>
                                        <p:tgtEl>
                                          <p:spTgt spid="23"/>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linds(horizontal)">
                                      <p:cBhvr>
                                        <p:cTn id="26" dur="500"/>
                                        <p:tgtEl>
                                          <p:spTgt spid="22"/>
                                        </p:tgtEl>
                                      </p:cBhvr>
                                    </p:animEffect>
                                  </p:childTnLst>
                                </p:cTn>
                              </p:par>
                              <p:par>
                                <p:cTn id="27" presetID="3" presetClass="entr" presetSubtype="10" fill="hold" grpId="0" nodeType="withEffect">
                                  <p:stCondLst>
                                    <p:cond delay="0"/>
                                  </p:stCondLst>
                                  <p:iterate type="lt">
                                    <p:tmPct val="0"/>
                                  </p:iterate>
                                  <p:childTnLst>
                                    <p:set>
                                      <p:cBhvr>
                                        <p:cTn id="28" dur="1" fill="hold">
                                          <p:stCondLst>
                                            <p:cond delay="0"/>
                                          </p:stCondLst>
                                        </p:cTn>
                                        <p:tgtEl>
                                          <p:spTgt spid="25"/>
                                        </p:tgtEl>
                                        <p:attrNameLst>
                                          <p:attrName>style.visibility</p:attrName>
                                        </p:attrNameLst>
                                      </p:cBhvr>
                                      <p:to>
                                        <p:strVal val="visible"/>
                                      </p:to>
                                    </p:set>
                                    <p:animEffect transition="in" filter="blinds(horizontal)">
                                      <p:cBhvr>
                                        <p:cTn id="29" dur="500"/>
                                        <p:tgtEl>
                                          <p:spTgt spid="25"/>
                                        </p:tgtEl>
                                      </p:cBhvr>
                                    </p:animEffect>
                                  </p:childTnLst>
                                </p:cTn>
                              </p:par>
                              <p:par>
                                <p:cTn id="30" presetID="3" presetClass="entr" presetSubtype="10" fill="hold" grpId="0" nodeType="withEffect">
                                  <p:stCondLst>
                                    <p:cond delay="0"/>
                                  </p:stCondLst>
                                  <p:iterate type="lt">
                                    <p:tmPct val="0"/>
                                  </p:iterate>
                                  <p:childTnLst>
                                    <p:set>
                                      <p:cBhvr>
                                        <p:cTn id="31" dur="1" fill="hold">
                                          <p:stCondLst>
                                            <p:cond delay="0"/>
                                          </p:stCondLst>
                                        </p:cTn>
                                        <p:tgtEl>
                                          <p:spTgt spid="24"/>
                                        </p:tgtEl>
                                        <p:attrNameLst>
                                          <p:attrName>style.visibility</p:attrName>
                                        </p:attrNameLst>
                                      </p:cBhvr>
                                      <p:to>
                                        <p:strVal val="visible"/>
                                      </p:to>
                                    </p:set>
                                    <p:animEffect transition="in" filter="blinds(horizontal)">
                                      <p:cBhvr>
                                        <p:cTn id="32" dur="500"/>
                                        <p:tgtEl>
                                          <p:spTgt spid="24"/>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blinds(horizontal)">
                                      <p:cBhvr>
                                        <p:cTn id="35" dur="500"/>
                                        <p:tgtEl>
                                          <p:spTgt spid="27"/>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blinds(horizontal)">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27" presetClass="emph" presetSubtype="0" fill="remove" grpId="1" nodeType="clickEffect">
                                  <p:stCondLst>
                                    <p:cond delay="0"/>
                                  </p:stCondLst>
                                  <p:childTnLst>
                                    <p:animClr clrSpc="rgb" dir="cw">
                                      <p:cBhvr override="childStyle">
                                        <p:cTn id="42" dur="250" autoRev="1" fill="remove"/>
                                        <p:tgtEl>
                                          <p:spTgt spid="19"/>
                                        </p:tgtEl>
                                        <p:attrNameLst>
                                          <p:attrName>style.color</p:attrName>
                                        </p:attrNameLst>
                                      </p:cBhvr>
                                      <p:to>
                                        <a:schemeClr val="bg1"/>
                                      </p:to>
                                    </p:animClr>
                                    <p:animClr clrSpc="rgb" dir="cw">
                                      <p:cBhvr>
                                        <p:cTn id="43" dur="250" autoRev="1" fill="remove"/>
                                        <p:tgtEl>
                                          <p:spTgt spid="19"/>
                                        </p:tgtEl>
                                        <p:attrNameLst>
                                          <p:attrName>fillcolor</p:attrName>
                                        </p:attrNameLst>
                                      </p:cBhvr>
                                      <p:to>
                                        <a:schemeClr val="bg1"/>
                                      </p:to>
                                    </p:animClr>
                                    <p:set>
                                      <p:cBhvr>
                                        <p:cTn id="44" dur="250" autoRev="1" fill="remove"/>
                                        <p:tgtEl>
                                          <p:spTgt spid="19"/>
                                        </p:tgtEl>
                                        <p:attrNameLst>
                                          <p:attrName>fill.type</p:attrName>
                                        </p:attrNameLst>
                                      </p:cBhvr>
                                      <p:to>
                                        <p:strVal val="solid"/>
                                      </p:to>
                                    </p:set>
                                    <p:set>
                                      <p:cBhvr>
                                        <p:cTn id="45" dur="250" autoRev="1" fill="remove"/>
                                        <p:tgtEl>
                                          <p:spTgt spid="19"/>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applause.wav"/>
                                        </p:tgtEl>
                                      </p:cMediaNode>
                                    </p:audio>
                                  </p:subTnLst>
                                </p:cTn>
                              </p:par>
                              <p:par>
                                <p:cTn id="46" presetID="27" presetClass="emph" presetSubtype="0" fill="remove" grpId="1" nodeType="withEffect">
                                  <p:stCondLst>
                                    <p:cond delay="0"/>
                                  </p:stCondLst>
                                  <p:childTnLst>
                                    <p:animClr clrSpc="rgb" dir="cw">
                                      <p:cBhvr override="childStyle">
                                        <p:cTn id="47" dur="250" autoRev="1" fill="remove"/>
                                        <p:tgtEl>
                                          <p:spTgt spid="21"/>
                                        </p:tgtEl>
                                        <p:attrNameLst>
                                          <p:attrName>style.color</p:attrName>
                                        </p:attrNameLst>
                                      </p:cBhvr>
                                      <p:to>
                                        <a:schemeClr val="bg1"/>
                                      </p:to>
                                    </p:animClr>
                                    <p:animClr clrSpc="rgb" dir="cw">
                                      <p:cBhvr>
                                        <p:cTn id="48" dur="250" autoRev="1" fill="remove"/>
                                        <p:tgtEl>
                                          <p:spTgt spid="21"/>
                                        </p:tgtEl>
                                        <p:attrNameLst>
                                          <p:attrName>fillcolor</p:attrName>
                                        </p:attrNameLst>
                                      </p:cBhvr>
                                      <p:to>
                                        <a:schemeClr val="bg1"/>
                                      </p:to>
                                    </p:animClr>
                                    <p:set>
                                      <p:cBhvr>
                                        <p:cTn id="49" dur="250" autoRev="1" fill="remove"/>
                                        <p:tgtEl>
                                          <p:spTgt spid="21"/>
                                        </p:tgtEl>
                                        <p:attrNameLst>
                                          <p:attrName>fill.type</p:attrName>
                                        </p:attrNameLst>
                                      </p:cBhvr>
                                      <p:to>
                                        <p:strVal val="solid"/>
                                      </p:to>
                                    </p:set>
                                    <p:set>
                                      <p:cBhvr>
                                        <p:cTn id="50" dur="250" autoRev="1" fill="remove"/>
                                        <p:tgtEl>
                                          <p:spTgt spid="21"/>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 grpId="0" animBg="1"/>
      <p:bldP spid="9" grpId="0" animBg="1"/>
      <p:bldP spid="19" grpId="0" animBg="1"/>
      <p:bldP spid="19" grpId="1" animBg="1"/>
      <p:bldP spid="22" grpId="0" animBg="1"/>
      <p:bldP spid="23" grpId="0" animBg="1"/>
      <p:bldP spid="24" grpId="0" animBg="1"/>
      <p:bldP spid="25" grpId="0" animBg="1"/>
      <p:bldP spid="26" grpId="0" animBg="1"/>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47">
            <a:extLst>
              <a:ext uri="{FF2B5EF4-FFF2-40B4-BE49-F238E27FC236}">
                <a16:creationId xmlns:a16="http://schemas.microsoft.com/office/drawing/2014/main" id="{2D49AFA0-3637-A140-B883-B21A9287C26D}"/>
              </a:ext>
            </a:extLst>
          </p:cNvPr>
          <p:cNvSpPr>
            <a:spLocks noChangeArrowheads="1"/>
          </p:cNvSpPr>
          <p:nvPr/>
        </p:nvSpPr>
        <p:spPr bwMode="auto">
          <a:xfrm>
            <a:off x="1482292" y="2705397"/>
            <a:ext cx="4453578" cy="1098306"/>
          </a:xfrm>
          <a:prstGeom prst="rect">
            <a:avLst/>
          </a:prstGeom>
          <a:solidFill>
            <a:schemeClr val="accent2">
              <a:lumMod val="50000"/>
            </a:schemeClr>
          </a:solidFill>
          <a:ln w="38100">
            <a:solidFill>
              <a:schemeClr val="tx1"/>
            </a:solidFill>
            <a:prstDash val="dash"/>
          </a:ln>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ctr" defTabSz="914400" rtl="0" eaLnBrk="1" fontAlgn="auto" latinLnBrk="0" hangingPunct="1">
              <a:lnSpc>
                <a:spcPct val="120000"/>
              </a:lnSpc>
              <a:spcBef>
                <a:spcPct val="0"/>
              </a:spcBef>
              <a:spcAft>
                <a:spcPts val="0"/>
              </a:spcAft>
              <a:buClrTx/>
              <a:buSzTx/>
              <a:buFont typeface="Arial" charset="0"/>
              <a:buNone/>
              <a:tabLst/>
              <a:defRPr/>
            </a:pPr>
            <a:r>
              <a:rPr kumimoji="0" lang="vi-VN" altLang="zh-CN" sz="6000" b="1"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微软雅黑" pitchFamily="34" charset="-122"/>
              </a:rPr>
              <a:t>80 000</a:t>
            </a:r>
            <a:endParaRPr kumimoji="0" lang="zh-CN" altLang="en-US" sz="60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endParaRPr>
          </a:p>
        </p:txBody>
      </p:sp>
      <p:sp>
        <p:nvSpPr>
          <p:cNvPr id="2" name="文本框 1">
            <a:extLst>
              <a:ext uri="{FF2B5EF4-FFF2-40B4-BE49-F238E27FC236}">
                <a16:creationId xmlns:a16="http://schemas.microsoft.com/office/drawing/2014/main" id="{A96D3F56-D586-D74A-91C5-E5F9FAF147A7}"/>
              </a:ext>
            </a:extLst>
          </p:cNvPr>
          <p:cNvSpPr txBox="1"/>
          <p:nvPr/>
        </p:nvSpPr>
        <p:spPr>
          <a:xfrm>
            <a:off x="207214" y="740963"/>
            <a:ext cx="1633781" cy="769441"/>
          </a:xfrm>
          <a:prstGeom prst="rect">
            <a:avLst/>
          </a:prstGeom>
          <a:solidFill>
            <a:srgbClr val="C00000"/>
          </a:solidFill>
          <a:ln>
            <a:solidFill>
              <a:schemeClr val="tx1"/>
            </a:solidFill>
            <a:prstDash val="dash"/>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44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CÂU </a:t>
            </a:r>
            <a:r>
              <a:rPr kumimoji="1" lang="vi-VN" altLang="zh-CN" sz="44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4</a:t>
            </a:r>
            <a:endParaRPr kumimoji="1" lang="zh-CN" altLang="en-US" sz="4400" b="0" i="0" u="none" strike="noStrike" kern="1200" cap="none" spc="0" normalizeH="0" baseline="0" noProof="0" dirty="0">
              <a:ln>
                <a:noFill/>
              </a:ln>
              <a:solidFill>
                <a:prstClr val="white"/>
              </a:solidFill>
              <a:effectLst/>
              <a:uLnTx/>
              <a:uFillTx/>
              <a:latin typeface="#9Slide07 SFU Rhythm" panose="00000400000000000000" pitchFamily="2" charset="0"/>
              <a:cs typeface="+mn-cs"/>
            </a:endParaRPr>
          </a:p>
        </p:txBody>
      </p:sp>
      <p:sp>
        <p:nvSpPr>
          <p:cNvPr id="9" name="íś1íḍè">
            <a:extLst>
              <a:ext uri="{FF2B5EF4-FFF2-40B4-BE49-F238E27FC236}">
                <a16:creationId xmlns:a16="http://schemas.microsoft.com/office/drawing/2014/main" id="{F5994542-3399-5D49-A141-CDAFAFE960EE}"/>
              </a:ext>
            </a:extLst>
          </p:cNvPr>
          <p:cNvSpPr/>
          <p:nvPr/>
        </p:nvSpPr>
        <p:spPr>
          <a:xfrm>
            <a:off x="1702675" y="361244"/>
            <a:ext cx="10405241" cy="1248984"/>
          </a:xfrm>
          <a:prstGeom prst="rect">
            <a:avLst/>
          </a:prstGeom>
          <a:ln>
            <a:solidFill>
              <a:schemeClr val="tx1"/>
            </a:solidFill>
            <a:prstDash val="dash"/>
          </a:ln>
        </p:spPr>
        <p:txBody>
          <a:bodyPr wrap="square" lIns="91440" tIns="45720" rIns="91440" bIns="4572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ctr">
              <a:defRPr/>
            </a:pPr>
            <a:r>
              <a:rPr lang="pt-BR" sz="6000" b="1" dirty="0">
                <a:solidFill>
                  <a:srgbClr val="002060"/>
                </a:solidFill>
                <a:latin typeface="Cambria" panose="02040503050406030204" pitchFamily="18" charset="0"/>
                <a:ea typeface="Cambria" panose="02040503050406030204" pitchFamily="18" charset="0"/>
              </a:rPr>
              <a:t>90 000 + 50 000 – 80 </a:t>
            </a:r>
            <a:r>
              <a:rPr lang="vi-VN" sz="6000" b="1" dirty="0">
                <a:solidFill>
                  <a:srgbClr val="002060"/>
                </a:solidFill>
                <a:latin typeface="Cambria" panose="02040503050406030204" pitchFamily="18" charset="0"/>
                <a:ea typeface="Cambria" panose="02040503050406030204" pitchFamily="18" charset="0"/>
              </a:rPr>
              <a:t>000 = ?</a:t>
            </a:r>
            <a:endParaRPr kumimoji="0" lang="zh-CN" altLang="en-US" sz="6000" b="1" i="0" u="none" strike="noStrike" kern="1200" cap="none" spc="0" normalizeH="0" baseline="0" noProof="0" dirty="0">
              <a:ln>
                <a:noFill/>
              </a:ln>
              <a:solidFill>
                <a:srgbClr val="002060"/>
              </a:solidFill>
              <a:effectLst/>
              <a:uLnTx/>
              <a:uFillTx/>
              <a:latin typeface="Cambria" panose="02040503050406030204" pitchFamily="18" charset="0"/>
              <a:ea typeface="+mj-ea"/>
            </a:endParaRPr>
          </a:p>
        </p:txBody>
      </p:sp>
      <p:sp>
        <p:nvSpPr>
          <p:cNvPr id="19" name="ïśľíďè">
            <a:extLst>
              <a:ext uri="{FF2B5EF4-FFF2-40B4-BE49-F238E27FC236}">
                <a16:creationId xmlns:a16="http://schemas.microsoft.com/office/drawing/2014/main" id="{24BFEAE2-76EF-C44C-90DA-69ABEE229CBE}"/>
              </a:ext>
            </a:extLst>
          </p:cNvPr>
          <p:cNvSpPr/>
          <p:nvPr/>
        </p:nvSpPr>
        <p:spPr bwMode="auto">
          <a:xfrm>
            <a:off x="1358066" y="2805221"/>
            <a:ext cx="965857" cy="94826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2">
              <a:lumMod val="75000"/>
            </a:schemeClr>
          </a:solidFill>
          <a:ln w="28575">
            <a:solidFill>
              <a:schemeClr val="tx1"/>
            </a:solidFill>
            <a:prstDash val="dash"/>
            <a:miter lim="400000"/>
          </a:ln>
          <a:effectLst>
            <a:outerShdw blurRad="101600" dist="76200" dir="2700000" algn="tl" rotWithShape="0">
              <a:prstClr val="black">
                <a:alpha val="3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a</a:t>
            </a:r>
            <a:endParaRPr kumimoji="0" sz="6000" b="0" i="0" u="none" strike="noStrike" kern="1200" cap="none" spc="0" normalizeH="0" baseline="0" noProof="0" dirty="0">
              <a:ln>
                <a:noFill/>
              </a:ln>
              <a:solidFill>
                <a:prstClr val="white"/>
              </a:solidFill>
              <a:effectLst/>
              <a:uLnTx/>
              <a:uFillTx/>
              <a:latin typeface="#9Slide07 SFU Rhythm" panose="00000400000000000000" pitchFamily="2" charset="0"/>
              <a:cs typeface="+mn-cs"/>
            </a:endParaRPr>
          </a:p>
        </p:txBody>
      </p:sp>
      <p:sp>
        <p:nvSpPr>
          <p:cNvPr id="22" name="矩形 47">
            <a:extLst>
              <a:ext uri="{FF2B5EF4-FFF2-40B4-BE49-F238E27FC236}">
                <a16:creationId xmlns:a16="http://schemas.microsoft.com/office/drawing/2014/main" id="{2D49AFA0-3637-A140-B883-B21A9287C26D}"/>
              </a:ext>
            </a:extLst>
          </p:cNvPr>
          <p:cNvSpPr>
            <a:spLocks noChangeArrowheads="1"/>
          </p:cNvSpPr>
          <p:nvPr/>
        </p:nvSpPr>
        <p:spPr bwMode="auto">
          <a:xfrm>
            <a:off x="7405988" y="2701852"/>
            <a:ext cx="3892632" cy="1098306"/>
          </a:xfrm>
          <a:prstGeom prst="rect">
            <a:avLst/>
          </a:prstGeom>
          <a:solidFill>
            <a:schemeClr val="accent2">
              <a:lumMod val="50000"/>
            </a:schemeClr>
          </a:solidFill>
          <a:ln w="38100">
            <a:solidFill>
              <a:schemeClr val="tx1"/>
            </a:solidFill>
            <a:prstDash val="dash"/>
          </a:ln>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ctr" defTabSz="914400" rtl="0" eaLnBrk="1" fontAlgn="auto" latinLnBrk="0" hangingPunct="1">
              <a:lnSpc>
                <a:spcPct val="120000"/>
              </a:lnSpc>
              <a:spcBef>
                <a:spcPct val="0"/>
              </a:spcBef>
              <a:spcAft>
                <a:spcPts val="0"/>
              </a:spcAft>
              <a:buClrTx/>
              <a:buSzTx/>
              <a:buFont typeface="Arial" charset="0"/>
              <a:buNone/>
              <a:tabLst/>
              <a:defRPr/>
            </a:pPr>
            <a:r>
              <a:rPr kumimoji="0" lang="vi-VN" altLang="zh-CN" sz="60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rPr>
              <a:t>60 000</a:t>
            </a:r>
            <a:endParaRPr kumimoji="0" lang="zh-CN" altLang="en-US" sz="60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endParaRPr>
          </a:p>
        </p:txBody>
      </p:sp>
      <p:sp>
        <p:nvSpPr>
          <p:cNvPr id="23" name="ïśľíďè">
            <a:extLst>
              <a:ext uri="{FF2B5EF4-FFF2-40B4-BE49-F238E27FC236}">
                <a16:creationId xmlns:a16="http://schemas.microsoft.com/office/drawing/2014/main" id="{24BFEAE2-76EF-C44C-90DA-69ABEE229CBE}"/>
              </a:ext>
            </a:extLst>
          </p:cNvPr>
          <p:cNvSpPr/>
          <p:nvPr/>
        </p:nvSpPr>
        <p:spPr bwMode="auto">
          <a:xfrm>
            <a:off x="10709708" y="2673376"/>
            <a:ext cx="965857" cy="94826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2">
              <a:lumMod val="75000"/>
            </a:schemeClr>
          </a:solidFill>
          <a:ln w="28575">
            <a:solidFill>
              <a:schemeClr val="tx1"/>
            </a:solidFill>
            <a:prstDash val="dash"/>
            <a:miter lim="400000"/>
          </a:ln>
          <a:effectLst>
            <a:outerShdw blurRad="101600" dist="76200" dir="2700000" algn="tl" rotWithShape="0">
              <a:prstClr val="black">
                <a:alpha val="3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b</a:t>
            </a:r>
            <a:endParaRPr kumimoji="0" sz="6000" b="0" i="0" u="none" strike="noStrike" kern="1200" cap="none" spc="0" normalizeH="0" baseline="0" noProof="0" dirty="0">
              <a:ln>
                <a:noFill/>
              </a:ln>
              <a:solidFill>
                <a:prstClr val="white"/>
              </a:solidFill>
              <a:effectLst/>
              <a:uLnTx/>
              <a:uFillTx/>
              <a:latin typeface="#9Slide07 SFU Rhythm" panose="00000400000000000000" pitchFamily="2" charset="0"/>
              <a:cs typeface="+mn-cs"/>
            </a:endParaRPr>
          </a:p>
        </p:txBody>
      </p:sp>
      <p:sp>
        <p:nvSpPr>
          <p:cNvPr id="24" name="矩形 47">
            <a:extLst>
              <a:ext uri="{FF2B5EF4-FFF2-40B4-BE49-F238E27FC236}">
                <a16:creationId xmlns:a16="http://schemas.microsoft.com/office/drawing/2014/main" id="{2D49AFA0-3637-A140-B883-B21A9287C26D}"/>
              </a:ext>
            </a:extLst>
          </p:cNvPr>
          <p:cNvSpPr>
            <a:spLocks noChangeArrowheads="1"/>
          </p:cNvSpPr>
          <p:nvPr/>
        </p:nvSpPr>
        <p:spPr bwMode="auto">
          <a:xfrm>
            <a:off x="1419287" y="4279802"/>
            <a:ext cx="4453578" cy="1098306"/>
          </a:xfrm>
          <a:prstGeom prst="rect">
            <a:avLst/>
          </a:prstGeom>
          <a:solidFill>
            <a:schemeClr val="accent2">
              <a:lumMod val="50000"/>
            </a:schemeClr>
          </a:solidFill>
          <a:ln w="38100">
            <a:solidFill>
              <a:schemeClr val="tx1"/>
            </a:solidFill>
            <a:prstDash val="dash"/>
          </a:ln>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ctr" defTabSz="914400" rtl="0" eaLnBrk="1" fontAlgn="auto" latinLnBrk="0" hangingPunct="1">
              <a:lnSpc>
                <a:spcPct val="120000"/>
              </a:lnSpc>
              <a:spcBef>
                <a:spcPct val="0"/>
              </a:spcBef>
              <a:spcAft>
                <a:spcPts val="0"/>
              </a:spcAft>
              <a:buClrTx/>
              <a:buSzTx/>
              <a:buFont typeface="Arial" charset="0"/>
              <a:buNone/>
              <a:tabLst/>
              <a:defRPr/>
            </a:pPr>
            <a:r>
              <a:rPr kumimoji="0" lang="vi-VN" altLang="zh-CN" sz="60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rPr>
              <a:t>90 000</a:t>
            </a:r>
            <a:endParaRPr kumimoji="0" lang="zh-CN" altLang="en-US" sz="60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endParaRPr>
          </a:p>
        </p:txBody>
      </p:sp>
      <p:sp>
        <p:nvSpPr>
          <p:cNvPr id="25" name="ïśľíďè">
            <a:extLst>
              <a:ext uri="{FF2B5EF4-FFF2-40B4-BE49-F238E27FC236}">
                <a16:creationId xmlns:a16="http://schemas.microsoft.com/office/drawing/2014/main" id="{24BFEAE2-76EF-C44C-90DA-69ABEE229CBE}"/>
              </a:ext>
            </a:extLst>
          </p:cNvPr>
          <p:cNvSpPr/>
          <p:nvPr/>
        </p:nvSpPr>
        <p:spPr bwMode="auto">
          <a:xfrm>
            <a:off x="1219746" y="4379626"/>
            <a:ext cx="965857" cy="94826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2">
              <a:lumMod val="75000"/>
            </a:schemeClr>
          </a:solidFill>
          <a:ln w="28575">
            <a:solidFill>
              <a:schemeClr val="tx1"/>
            </a:solidFill>
            <a:prstDash val="dash"/>
            <a:miter lim="400000"/>
          </a:ln>
          <a:effectLst>
            <a:outerShdw blurRad="101600" dist="76200" dir="2700000" algn="tl" rotWithShape="0">
              <a:prstClr val="black">
                <a:alpha val="3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c</a:t>
            </a:r>
            <a:endParaRPr kumimoji="0" sz="6000" b="0" i="0" u="none" strike="noStrike" kern="1200" cap="none" spc="0" normalizeH="0" baseline="0" noProof="0" dirty="0">
              <a:ln>
                <a:noFill/>
              </a:ln>
              <a:solidFill>
                <a:prstClr val="white"/>
              </a:solidFill>
              <a:effectLst/>
              <a:uLnTx/>
              <a:uFillTx/>
              <a:latin typeface="#9Slide07 SFU Rhythm" panose="00000400000000000000" pitchFamily="2" charset="0"/>
              <a:cs typeface="+mn-cs"/>
            </a:endParaRPr>
          </a:p>
        </p:txBody>
      </p:sp>
      <p:sp>
        <p:nvSpPr>
          <p:cNvPr id="26" name="矩形 47">
            <a:extLst>
              <a:ext uri="{FF2B5EF4-FFF2-40B4-BE49-F238E27FC236}">
                <a16:creationId xmlns:a16="http://schemas.microsoft.com/office/drawing/2014/main" id="{2D49AFA0-3637-A140-B883-B21A9287C26D}"/>
              </a:ext>
            </a:extLst>
          </p:cNvPr>
          <p:cNvSpPr>
            <a:spLocks noChangeArrowheads="1"/>
          </p:cNvSpPr>
          <p:nvPr/>
        </p:nvSpPr>
        <p:spPr bwMode="auto">
          <a:xfrm>
            <a:off x="7300004" y="4304606"/>
            <a:ext cx="3892632" cy="1098306"/>
          </a:xfrm>
          <a:prstGeom prst="rect">
            <a:avLst/>
          </a:prstGeom>
          <a:solidFill>
            <a:schemeClr val="accent2">
              <a:lumMod val="50000"/>
            </a:schemeClr>
          </a:solidFill>
          <a:ln w="38100">
            <a:solidFill>
              <a:schemeClr val="tx1"/>
            </a:solidFill>
            <a:prstDash val="dash"/>
          </a:ln>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ctr" defTabSz="914400" rtl="0" eaLnBrk="1" fontAlgn="auto" latinLnBrk="0" hangingPunct="1">
              <a:lnSpc>
                <a:spcPct val="120000"/>
              </a:lnSpc>
              <a:spcBef>
                <a:spcPct val="0"/>
              </a:spcBef>
              <a:spcAft>
                <a:spcPts val="0"/>
              </a:spcAft>
              <a:buClrTx/>
              <a:buSzTx/>
              <a:buFont typeface="Arial" charset="0"/>
              <a:buNone/>
              <a:tabLst/>
              <a:defRPr/>
            </a:pPr>
            <a:r>
              <a:rPr kumimoji="0" lang="vi-VN" altLang="zh-CN" sz="60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rPr>
              <a:t>140 000</a:t>
            </a:r>
            <a:endParaRPr kumimoji="0" lang="zh-CN" altLang="en-US" sz="60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endParaRPr>
          </a:p>
        </p:txBody>
      </p:sp>
      <p:sp>
        <p:nvSpPr>
          <p:cNvPr id="27" name="ïśľíďè">
            <a:extLst>
              <a:ext uri="{FF2B5EF4-FFF2-40B4-BE49-F238E27FC236}">
                <a16:creationId xmlns:a16="http://schemas.microsoft.com/office/drawing/2014/main" id="{24BFEAE2-76EF-C44C-90DA-69ABEE229CBE}"/>
              </a:ext>
            </a:extLst>
          </p:cNvPr>
          <p:cNvSpPr/>
          <p:nvPr/>
        </p:nvSpPr>
        <p:spPr bwMode="auto">
          <a:xfrm>
            <a:off x="10709708" y="4354821"/>
            <a:ext cx="965857" cy="94826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2">
              <a:lumMod val="75000"/>
            </a:schemeClr>
          </a:solidFill>
          <a:ln w="28575">
            <a:solidFill>
              <a:schemeClr val="tx1"/>
            </a:solidFill>
            <a:prstDash val="dash"/>
            <a:miter lim="400000"/>
          </a:ln>
          <a:effectLst>
            <a:outerShdw blurRad="101600" dist="76200" dir="2700000" algn="tl" rotWithShape="0">
              <a:prstClr val="black">
                <a:alpha val="3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d</a:t>
            </a:r>
            <a:endParaRPr kumimoji="0" sz="6000" b="0" i="0" u="none" strike="noStrike" kern="1200" cap="none" spc="0" normalizeH="0" baseline="0" noProof="0" dirty="0">
              <a:ln>
                <a:noFill/>
              </a:ln>
              <a:solidFill>
                <a:prstClr val="white"/>
              </a:solidFill>
              <a:effectLst/>
              <a:uLnTx/>
              <a:uFillTx/>
              <a:latin typeface="#9Slide07 SFU Rhythm" panose="00000400000000000000" pitchFamily="2" charset="0"/>
              <a:cs typeface="+mn-cs"/>
            </a:endParaRPr>
          </a:p>
        </p:txBody>
      </p:sp>
      <p:pic>
        <p:nvPicPr>
          <p:cNvPr id="28" name="图片 7">
            <a:extLst>
              <a:ext uri="{FF2B5EF4-FFF2-40B4-BE49-F238E27FC236}">
                <a16:creationId xmlns:a16="http://schemas.microsoft.com/office/drawing/2014/main" id="{A60D4F75-DFCD-7B4F-A2CC-D0B38ADA808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20500" y="4491764"/>
            <a:ext cx="2559825" cy="2242818"/>
          </a:xfrm>
          <a:prstGeom prst="rect">
            <a:avLst/>
          </a:prstGeom>
        </p:spPr>
      </p:pic>
    </p:spTree>
    <p:extLst>
      <p:ext uri="{BB962C8B-B14F-4D97-AF65-F5344CB8AC3E}">
        <p14:creationId xmlns:p14="http://schemas.microsoft.com/office/powerpoint/2010/main" val="2472737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linds(horizontal)">
                                      <p:cBhvr>
                                        <p:cTn id="13" dur="500"/>
                                        <p:tgtEl>
                                          <p:spTgt spid="19"/>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linds(horizontal)">
                                      <p:cBhvr>
                                        <p:cTn id="16" dur="500"/>
                                        <p:tgtEl>
                                          <p:spTgt spid="21"/>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linds(horizontal)">
                                      <p:cBhvr>
                                        <p:cTn id="19" dur="500"/>
                                        <p:tgtEl>
                                          <p:spTgt spid="23"/>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linds(horizontal)">
                                      <p:cBhvr>
                                        <p:cTn id="22" dur="500"/>
                                        <p:tgtEl>
                                          <p:spTgt spid="22"/>
                                        </p:tgtEl>
                                      </p:cBhvr>
                                    </p:animEffect>
                                  </p:childTnLst>
                                </p:cTn>
                              </p:par>
                              <p:par>
                                <p:cTn id="23" presetID="3" presetClass="entr" presetSubtype="10" fill="hold" grpId="0" nodeType="withEffect">
                                  <p:stCondLst>
                                    <p:cond delay="0"/>
                                  </p:stCondLst>
                                  <p:iterate type="lt">
                                    <p:tmPct val="0"/>
                                  </p:iterate>
                                  <p:childTnLst>
                                    <p:set>
                                      <p:cBhvr>
                                        <p:cTn id="24" dur="1" fill="hold">
                                          <p:stCondLst>
                                            <p:cond delay="0"/>
                                          </p:stCondLst>
                                        </p:cTn>
                                        <p:tgtEl>
                                          <p:spTgt spid="25"/>
                                        </p:tgtEl>
                                        <p:attrNameLst>
                                          <p:attrName>style.visibility</p:attrName>
                                        </p:attrNameLst>
                                      </p:cBhvr>
                                      <p:to>
                                        <p:strVal val="visible"/>
                                      </p:to>
                                    </p:set>
                                    <p:animEffect transition="in" filter="blinds(horizontal)">
                                      <p:cBhvr>
                                        <p:cTn id="25" dur="500"/>
                                        <p:tgtEl>
                                          <p:spTgt spid="25"/>
                                        </p:tgtEl>
                                      </p:cBhvr>
                                    </p:animEffect>
                                  </p:childTnLst>
                                </p:cTn>
                              </p:par>
                              <p:par>
                                <p:cTn id="26" presetID="3" presetClass="entr" presetSubtype="10" fill="hold" grpId="0" nodeType="withEffect">
                                  <p:stCondLst>
                                    <p:cond delay="0"/>
                                  </p:stCondLst>
                                  <p:iterate type="lt">
                                    <p:tmPct val="0"/>
                                  </p:iterate>
                                  <p:childTnLst>
                                    <p:set>
                                      <p:cBhvr>
                                        <p:cTn id="27" dur="1" fill="hold">
                                          <p:stCondLst>
                                            <p:cond delay="0"/>
                                          </p:stCondLst>
                                        </p:cTn>
                                        <p:tgtEl>
                                          <p:spTgt spid="24"/>
                                        </p:tgtEl>
                                        <p:attrNameLst>
                                          <p:attrName>style.visibility</p:attrName>
                                        </p:attrNameLst>
                                      </p:cBhvr>
                                      <p:to>
                                        <p:strVal val="visible"/>
                                      </p:to>
                                    </p:set>
                                    <p:animEffect transition="in" filter="blinds(horizontal)">
                                      <p:cBhvr>
                                        <p:cTn id="28" dur="500"/>
                                        <p:tgtEl>
                                          <p:spTgt spid="24"/>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linds(horizontal)">
                                      <p:cBhvr>
                                        <p:cTn id="31" dur="500"/>
                                        <p:tgtEl>
                                          <p:spTgt spid="27"/>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blinds(horizontal)">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27" presetClass="emph" presetSubtype="0" fill="remove" grpId="1" nodeType="clickEffect">
                                  <p:stCondLst>
                                    <p:cond delay="0"/>
                                  </p:stCondLst>
                                  <p:childTnLst>
                                    <p:animClr clrSpc="rgb" dir="cw">
                                      <p:cBhvr override="childStyle">
                                        <p:cTn id="38" dur="250" autoRev="1" fill="remove"/>
                                        <p:tgtEl>
                                          <p:spTgt spid="23"/>
                                        </p:tgtEl>
                                        <p:attrNameLst>
                                          <p:attrName>style.color</p:attrName>
                                        </p:attrNameLst>
                                      </p:cBhvr>
                                      <p:to>
                                        <a:schemeClr val="bg1"/>
                                      </p:to>
                                    </p:animClr>
                                    <p:animClr clrSpc="rgb" dir="cw">
                                      <p:cBhvr>
                                        <p:cTn id="39" dur="250" autoRev="1" fill="remove"/>
                                        <p:tgtEl>
                                          <p:spTgt spid="23"/>
                                        </p:tgtEl>
                                        <p:attrNameLst>
                                          <p:attrName>fillcolor</p:attrName>
                                        </p:attrNameLst>
                                      </p:cBhvr>
                                      <p:to>
                                        <a:schemeClr val="bg1"/>
                                      </p:to>
                                    </p:animClr>
                                    <p:set>
                                      <p:cBhvr>
                                        <p:cTn id="40" dur="250" autoRev="1" fill="remove"/>
                                        <p:tgtEl>
                                          <p:spTgt spid="23"/>
                                        </p:tgtEl>
                                        <p:attrNameLst>
                                          <p:attrName>fill.type</p:attrName>
                                        </p:attrNameLst>
                                      </p:cBhvr>
                                      <p:to>
                                        <p:strVal val="solid"/>
                                      </p:to>
                                    </p:set>
                                    <p:set>
                                      <p:cBhvr>
                                        <p:cTn id="41" dur="250" autoRev="1" fill="remove"/>
                                        <p:tgtEl>
                                          <p:spTgt spid="23"/>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applause.wav"/>
                                        </p:tgtEl>
                                      </p:cMediaNode>
                                    </p:audio>
                                  </p:subTnLst>
                                </p:cTn>
                              </p:par>
                              <p:par>
                                <p:cTn id="42" presetID="27" presetClass="emph" presetSubtype="0" fill="remove" grpId="1" nodeType="withEffect">
                                  <p:stCondLst>
                                    <p:cond delay="0"/>
                                  </p:stCondLst>
                                  <p:childTnLst>
                                    <p:animClr clrSpc="rgb" dir="cw">
                                      <p:cBhvr override="childStyle">
                                        <p:cTn id="43" dur="250" autoRev="1" fill="remove"/>
                                        <p:tgtEl>
                                          <p:spTgt spid="22"/>
                                        </p:tgtEl>
                                        <p:attrNameLst>
                                          <p:attrName>style.color</p:attrName>
                                        </p:attrNameLst>
                                      </p:cBhvr>
                                      <p:to>
                                        <a:schemeClr val="bg1"/>
                                      </p:to>
                                    </p:animClr>
                                    <p:animClr clrSpc="rgb" dir="cw">
                                      <p:cBhvr>
                                        <p:cTn id="44" dur="250" autoRev="1" fill="remove"/>
                                        <p:tgtEl>
                                          <p:spTgt spid="22"/>
                                        </p:tgtEl>
                                        <p:attrNameLst>
                                          <p:attrName>fillcolor</p:attrName>
                                        </p:attrNameLst>
                                      </p:cBhvr>
                                      <p:to>
                                        <a:schemeClr val="bg1"/>
                                      </p:to>
                                    </p:animClr>
                                    <p:set>
                                      <p:cBhvr>
                                        <p:cTn id="45" dur="250" autoRev="1" fill="remove"/>
                                        <p:tgtEl>
                                          <p:spTgt spid="22"/>
                                        </p:tgtEl>
                                        <p:attrNameLst>
                                          <p:attrName>fill.type</p:attrName>
                                        </p:attrNameLst>
                                      </p:cBhvr>
                                      <p:to>
                                        <p:strVal val="solid"/>
                                      </p:to>
                                    </p:set>
                                    <p:set>
                                      <p:cBhvr>
                                        <p:cTn id="46" dur="250" autoRev="1" fill="remove"/>
                                        <p:tgtEl>
                                          <p:spTgt spid="22"/>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animBg="1"/>
      <p:bldP spid="9" grpId="0" animBg="1"/>
      <p:bldP spid="19" grpId="0" animBg="1"/>
      <p:bldP spid="22" grpId="0" animBg="1"/>
      <p:bldP spid="22" grpId="1" animBg="1"/>
      <p:bldP spid="23" grpId="0" animBg="1"/>
      <p:bldP spid="23" grpId="1" animBg="1"/>
      <p:bldP spid="24" grpId="0" animBg="1"/>
      <p:bldP spid="25" grpId="0" animBg="1"/>
      <p:bldP spid="26" grpId="0"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47">
            <a:extLst>
              <a:ext uri="{FF2B5EF4-FFF2-40B4-BE49-F238E27FC236}">
                <a16:creationId xmlns:a16="http://schemas.microsoft.com/office/drawing/2014/main" id="{2D49AFA0-3637-A140-B883-B21A9287C26D}"/>
              </a:ext>
            </a:extLst>
          </p:cNvPr>
          <p:cNvSpPr>
            <a:spLocks noChangeArrowheads="1"/>
          </p:cNvSpPr>
          <p:nvPr/>
        </p:nvSpPr>
        <p:spPr bwMode="auto">
          <a:xfrm>
            <a:off x="1246531" y="2151132"/>
            <a:ext cx="4313441" cy="1098306"/>
          </a:xfrm>
          <a:prstGeom prst="rect">
            <a:avLst/>
          </a:prstGeom>
          <a:solidFill>
            <a:srgbClr val="DF2123"/>
          </a:solidFill>
          <a:ln w="38100">
            <a:solidFill>
              <a:schemeClr val="tx1"/>
            </a:solidFill>
            <a:prstDash val="dash"/>
          </a:ln>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ctr" defTabSz="914400" rtl="0" eaLnBrk="1" fontAlgn="auto" latinLnBrk="0" hangingPunct="1">
              <a:lnSpc>
                <a:spcPct val="120000"/>
              </a:lnSpc>
              <a:spcBef>
                <a:spcPct val="0"/>
              </a:spcBef>
              <a:spcAft>
                <a:spcPts val="0"/>
              </a:spcAft>
              <a:buClrTx/>
              <a:buSzTx/>
              <a:buFont typeface="Arial" charset="0"/>
              <a:buNone/>
              <a:tabLst/>
              <a:defRPr/>
            </a:pPr>
            <a:r>
              <a:rPr kumimoji="0" lang="vi-VN" altLang="zh-CN" sz="60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rPr>
              <a:t>120 000</a:t>
            </a:r>
            <a:endParaRPr kumimoji="0" lang="zh-CN" altLang="en-US" sz="60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endParaRPr>
          </a:p>
        </p:txBody>
      </p:sp>
      <p:sp>
        <p:nvSpPr>
          <p:cNvPr id="2" name="文本框 1">
            <a:extLst>
              <a:ext uri="{FF2B5EF4-FFF2-40B4-BE49-F238E27FC236}">
                <a16:creationId xmlns:a16="http://schemas.microsoft.com/office/drawing/2014/main" id="{A96D3F56-D586-D74A-91C5-E5F9FAF147A7}"/>
              </a:ext>
            </a:extLst>
          </p:cNvPr>
          <p:cNvSpPr txBox="1"/>
          <p:nvPr/>
        </p:nvSpPr>
        <p:spPr>
          <a:xfrm>
            <a:off x="631354" y="403857"/>
            <a:ext cx="1633781" cy="769441"/>
          </a:xfrm>
          <a:prstGeom prst="rect">
            <a:avLst/>
          </a:prstGeom>
          <a:solidFill>
            <a:srgbClr val="C00000"/>
          </a:solidFill>
          <a:ln>
            <a:solidFill>
              <a:schemeClr val="tx1"/>
            </a:solidFill>
            <a:prstDash val="dash"/>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44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CÂU </a:t>
            </a:r>
            <a:r>
              <a:rPr kumimoji="1" lang="vi-VN" altLang="zh-CN" sz="44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5</a:t>
            </a:r>
            <a:endParaRPr kumimoji="1" lang="zh-CN" altLang="en-US" sz="4400" b="0" i="0" u="none" strike="noStrike" kern="1200" cap="none" spc="0" normalizeH="0" baseline="0" noProof="0" dirty="0">
              <a:ln>
                <a:noFill/>
              </a:ln>
              <a:solidFill>
                <a:prstClr val="white"/>
              </a:solidFill>
              <a:effectLst/>
              <a:uLnTx/>
              <a:uFillTx/>
              <a:latin typeface="#9Slide07 SFU Rhythm" panose="00000400000000000000" pitchFamily="2" charset="0"/>
              <a:cs typeface="+mn-cs"/>
            </a:endParaRPr>
          </a:p>
        </p:txBody>
      </p:sp>
      <p:cxnSp>
        <p:nvCxnSpPr>
          <p:cNvPr id="3" name="直接连接符 3">
            <a:extLst>
              <a:ext uri="{FF2B5EF4-FFF2-40B4-BE49-F238E27FC236}">
                <a16:creationId xmlns:a16="http://schemas.microsoft.com/office/drawing/2014/main" id="{50E7481D-D632-2F4D-B4DD-A9D0765AE6D4}"/>
              </a:ext>
            </a:extLst>
          </p:cNvPr>
          <p:cNvCxnSpPr>
            <a:cxnSpLocks/>
          </p:cNvCxnSpPr>
          <p:nvPr/>
        </p:nvCxnSpPr>
        <p:spPr>
          <a:xfrm>
            <a:off x="1607257" y="3641852"/>
            <a:ext cx="8661399" cy="0"/>
          </a:xfrm>
          <a:prstGeom prst="line">
            <a:avLst/>
          </a:prstGeom>
          <a:ln w="19050">
            <a:solidFill>
              <a:schemeClr val="bg1">
                <a:lumMod val="65000"/>
              </a:schemeClr>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9" name="íś1íḍè">
            <a:extLst>
              <a:ext uri="{FF2B5EF4-FFF2-40B4-BE49-F238E27FC236}">
                <a16:creationId xmlns:a16="http://schemas.microsoft.com/office/drawing/2014/main" id="{F5994542-3399-5D49-A141-CDAFAFE960EE}"/>
              </a:ext>
            </a:extLst>
          </p:cNvPr>
          <p:cNvSpPr/>
          <p:nvPr/>
        </p:nvSpPr>
        <p:spPr>
          <a:xfrm>
            <a:off x="2265135" y="387919"/>
            <a:ext cx="8956779" cy="769441"/>
          </a:xfrm>
          <a:prstGeom prst="rect">
            <a:avLst/>
          </a:prstGeom>
          <a:ln>
            <a:solidFill>
              <a:schemeClr val="tx1"/>
            </a:solidFill>
            <a:prstDash val="dash"/>
          </a:ln>
        </p:spPr>
        <p:txBody>
          <a:bodyPr wrap="square" lIns="91440" tIns="45720" rIns="91440" bIns="4572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ctr">
              <a:defRPr/>
            </a:pPr>
            <a:r>
              <a:rPr lang="pt-BR" sz="5000" b="1" dirty="0">
                <a:latin typeface="Cambria" panose="02040503050406030204" pitchFamily="18" charset="0"/>
                <a:ea typeface="Cambria" panose="02040503050406030204" pitchFamily="18" charset="0"/>
              </a:rPr>
              <a:t>150 000 – 70 000 + 40 000</a:t>
            </a:r>
            <a:r>
              <a:rPr lang="vi-VN" sz="5000" b="1" dirty="0">
                <a:latin typeface="Cambria" panose="02040503050406030204" pitchFamily="18" charset="0"/>
                <a:ea typeface="Cambria" panose="02040503050406030204" pitchFamily="18" charset="0"/>
              </a:rPr>
              <a:t> =?</a:t>
            </a:r>
            <a:endParaRPr kumimoji="0" lang="zh-CN" altLang="en-US" sz="5000" b="1" i="1" u="none" strike="noStrike" kern="1200" cap="none" spc="0" normalizeH="0" baseline="0" noProof="0" dirty="0">
              <a:ln>
                <a:noFill/>
              </a:ln>
              <a:solidFill>
                <a:srgbClr val="C00000"/>
              </a:solidFill>
              <a:effectLst/>
              <a:uLnTx/>
              <a:uFillTx/>
              <a:latin typeface="Cambria" panose="02040503050406030204" pitchFamily="18" charset="0"/>
              <a:ea typeface="+mj-ea"/>
            </a:endParaRPr>
          </a:p>
        </p:txBody>
      </p:sp>
      <p:sp>
        <p:nvSpPr>
          <p:cNvPr id="19" name="ïśľíďè">
            <a:extLst>
              <a:ext uri="{FF2B5EF4-FFF2-40B4-BE49-F238E27FC236}">
                <a16:creationId xmlns:a16="http://schemas.microsoft.com/office/drawing/2014/main" id="{24BFEAE2-76EF-C44C-90DA-69ABEE229CBE}"/>
              </a:ext>
            </a:extLst>
          </p:cNvPr>
          <p:cNvSpPr/>
          <p:nvPr/>
        </p:nvSpPr>
        <p:spPr bwMode="auto">
          <a:xfrm>
            <a:off x="965315" y="2146780"/>
            <a:ext cx="965857" cy="94826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00B050"/>
          </a:solidFill>
          <a:ln w="28575">
            <a:solidFill>
              <a:schemeClr val="tx1"/>
            </a:solidFill>
            <a:prstDash val="dash"/>
            <a:miter lim="400000"/>
          </a:ln>
          <a:effectLst>
            <a:outerShdw blurRad="101600" dist="76200" dir="2700000" algn="tl" rotWithShape="0">
              <a:prstClr val="black">
                <a:alpha val="3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a</a:t>
            </a:r>
            <a:endParaRPr kumimoji="0" sz="6000" b="0" i="0" u="none" strike="noStrike" kern="1200" cap="none" spc="0" normalizeH="0" baseline="0" noProof="0" dirty="0">
              <a:ln>
                <a:noFill/>
              </a:ln>
              <a:solidFill>
                <a:prstClr val="white"/>
              </a:solidFill>
              <a:effectLst/>
              <a:uLnTx/>
              <a:uFillTx/>
              <a:latin typeface="#9Slide07 SFU Rhythm" panose="00000400000000000000" pitchFamily="2" charset="0"/>
              <a:cs typeface="+mn-cs"/>
            </a:endParaRPr>
          </a:p>
        </p:txBody>
      </p:sp>
      <p:sp>
        <p:nvSpPr>
          <p:cNvPr id="22" name="矩形 47">
            <a:extLst>
              <a:ext uri="{FF2B5EF4-FFF2-40B4-BE49-F238E27FC236}">
                <a16:creationId xmlns:a16="http://schemas.microsoft.com/office/drawing/2014/main" id="{2D49AFA0-3637-A140-B883-B21A9287C26D}"/>
              </a:ext>
            </a:extLst>
          </p:cNvPr>
          <p:cNvSpPr>
            <a:spLocks noChangeArrowheads="1"/>
          </p:cNvSpPr>
          <p:nvPr/>
        </p:nvSpPr>
        <p:spPr bwMode="auto">
          <a:xfrm>
            <a:off x="7645487" y="2080404"/>
            <a:ext cx="4063037" cy="1098306"/>
          </a:xfrm>
          <a:prstGeom prst="rect">
            <a:avLst/>
          </a:prstGeom>
          <a:solidFill>
            <a:srgbClr val="DF2123"/>
          </a:solidFill>
          <a:ln w="38100">
            <a:solidFill>
              <a:schemeClr val="tx1"/>
            </a:solidFill>
            <a:prstDash val="dash"/>
          </a:ln>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ctr" defTabSz="914400" rtl="0" eaLnBrk="1" fontAlgn="auto" latinLnBrk="0" hangingPunct="1">
              <a:lnSpc>
                <a:spcPct val="120000"/>
              </a:lnSpc>
              <a:spcBef>
                <a:spcPct val="0"/>
              </a:spcBef>
              <a:spcAft>
                <a:spcPts val="0"/>
              </a:spcAft>
              <a:buClrTx/>
              <a:buSzTx/>
              <a:buFont typeface="Arial" charset="0"/>
              <a:buNone/>
              <a:tabLst/>
              <a:defRPr/>
            </a:pPr>
            <a:r>
              <a:rPr kumimoji="0" lang="vi-VN" altLang="zh-CN" sz="60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rPr>
              <a:t>110 000</a:t>
            </a:r>
            <a:endParaRPr kumimoji="0" lang="zh-CN" altLang="en-US" sz="60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endParaRPr>
          </a:p>
        </p:txBody>
      </p:sp>
      <p:sp>
        <p:nvSpPr>
          <p:cNvPr id="23" name="ïśľíďè">
            <a:extLst>
              <a:ext uri="{FF2B5EF4-FFF2-40B4-BE49-F238E27FC236}">
                <a16:creationId xmlns:a16="http://schemas.microsoft.com/office/drawing/2014/main" id="{24BFEAE2-76EF-C44C-90DA-69ABEE229CBE}"/>
              </a:ext>
            </a:extLst>
          </p:cNvPr>
          <p:cNvSpPr/>
          <p:nvPr/>
        </p:nvSpPr>
        <p:spPr bwMode="auto">
          <a:xfrm>
            <a:off x="7184955" y="2146780"/>
            <a:ext cx="965857" cy="94826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00B050"/>
          </a:solidFill>
          <a:ln w="28575">
            <a:solidFill>
              <a:schemeClr val="tx1"/>
            </a:solidFill>
            <a:prstDash val="dash"/>
            <a:miter lim="400000"/>
          </a:ln>
          <a:effectLst>
            <a:outerShdw blurRad="101600" dist="76200" dir="2700000" algn="tl" rotWithShape="0">
              <a:prstClr val="black">
                <a:alpha val="3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b</a:t>
            </a:r>
            <a:endParaRPr kumimoji="0" sz="6000" b="0" i="0" u="none" strike="noStrike" kern="1200" cap="none" spc="0" normalizeH="0" baseline="0" noProof="0" dirty="0">
              <a:ln>
                <a:noFill/>
              </a:ln>
              <a:solidFill>
                <a:prstClr val="white"/>
              </a:solidFill>
              <a:effectLst/>
              <a:uLnTx/>
              <a:uFillTx/>
              <a:latin typeface="#9Slide07 SFU Rhythm" panose="00000400000000000000" pitchFamily="2" charset="0"/>
              <a:cs typeface="+mn-cs"/>
            </a:endParaRPr>
          </a:p>
        </p:txBody>
      </p:sp>
      <p:sp>
        <p:nvSpPr>
          <p:cNvPr id="24" name="矩形 47">
            <a:extLst>
              <a:ext uri="{FF2B5EF4-FFF2-40B4-BE49-F238E27FC236}">
                <a16:creationId xmlns:a16="http://schemas.microsoft.com/office/drawing/2014/main" id="{2D49AFA0-3637-A140-B883-B21A9287C26D}"/>
              </a:ext>
            </a:extLst>
          </p:cNvPr>
          <p:cNvSpPr>
            <a:spLocks noChangeArrowheads="1"/>
          </p:cNvSpPr>
          <p:nvPr/>
        </p:nvSpPr>
        <p:spPr bwMode="auto">
          <a:xfrm>
            <a:off x="1452534" y="3864245"/>
            <a:ext cx="4107437" cy="1098306"/>
          </a:xfrm>
          <a:prstGeom prst="rect">
            <a:avLst/>
          </a:prstGeom>
          <a:solidFill>
            <a:srgbClr val="DF2123"/>
          </a:solidFill>
          <a:ln w="38100">
            <a:solidFill>
              <a:schemeClr val="tx1"/>
            </a:solidFill>
            <a:prstDash val="dash"/>
          </a:ln>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ctr" defTabSz="914400" rtl="0" eaLnBrk="1" fontAlgn="auto" latinLnBrk="0" hangingPunct="1">
              <a:lnSpc>
                <a:spcPct val="120000"/>
              </a:lnSpc>
              <a:spcBef>
                <a:spcPct val="0"/>
              </a:spcBef>
              <a:spcAft>
                <a:spcPts val="0"/>
              </a:spcAft>
              <a:buClrTx/>
              <a:buSzTx/>
              <a:buFont typeface="Arial" charset="0"/>
              <a:buNone/>
              <a:tabLst/>
              <a:defRPr/>
            </a:pPr>
            <a:r>
              <a:rPr kumimoji="0" lang="vi-VN" altLang="zh-CN" sz="6000" b="1" i="1" u="none" strike="noStrike" kern="1200" cap="none" spc="0" normalizeH="0" baseline="0" noProof="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rPr>
              <a:t>150 000</a:t>
            </a:r>
            <a:endParaRPr kumimoji="0" lang="zh-CN" altLang="en-US" sz="60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endParaRPr>
          </a:p>
        </p:txBody>
      </p:sp>
      <p:sp>
        <p:nvSpPr>
          <p:cNvPr id="25" name="ïśľíďè">
            <a:extLst>
              <a:ext uri="{FF2B5EF4-FFF2-40B4-BE49-F238E27FC236}">
                <a16:creationId xmlns:a16="http://schemas.microsoft.com/office/drawing/2014/main" id="{24BFEAE2-76EF-C44C-90DA-69ABEE229CBE}"/>
              </a:ext>
            </a:extLst>
          </p:cNvPr>
          <p:cNvSpPr/>
          <p:nvPr/>
        </p:nvSpPr>
        <p:spPr bwMode="auto">
          <a:xfrm>
            <a:off x="696914" y="3813872"/>
            <a:ext cx="965857" cy="94826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00B050"/>
          </a:solidFill>
          <a:ln w="28575">
            <a:solidFill>
              <a:schemeClr val="tx1"/>
            </a:solidFill>
            <a:prstDash val="dash"/>
            <a:miter lim="400000"/>
          </a:ln>
          <a:effectLst>
            <a:outerShdw blurRad="101600" dist="76200" dir="2700000" algn="tl" rotWithShape="0">
              <a:prstClr val="black">
                <a:alpha val="3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c</a:t>
            </a:r>
            <a:endParaRPr kumimoji="0" sz="5000" b="0" i="0" u="none" strike="noStrike" kern="1200" cap="none" spc="0" normalizeH="0" baseline="0" noProof="0" dirty="0">
              <a:ln>
                <a:noFill/>
              </a:ln>
              <a:solidFill>
                <a:prstClr val="white"/>
              </a:solidFill>
              <a:effectLst/>
              <a:uLnTx/>
              <a:uFillTx/>
              <a:latin typeface="#9Slide07 SFU Rhythm" panose="00000400000000000000" pitchFamily="2" charset="0"/>
              <a:cs typeface="+mn-cs"/>
            </a:endParaRPr>
          </a:p>
        </p:txBody>
      </p:sp>
      <p:sp>
        <p:nvSpPr>
          <p:cNvPr id="26" name="矩形 47">
            <a:extLst>
              <a:ext uri="{FF2B5EF4-FFF2-40B4-BE49-F238E27FC236}">
                <a16:creationId xmlns:a16="http://schemas.microsoft.com/office/drawing/2014/main" id="{2D49AFA0-3637-A140-B883-B21A9287C26D}"/>
              </a:ext>
            </a:extLst>
          </p:cNvPr>
          <p:cNvSpPr>
            <a:spLocks noChangeArrowheads="1"/>
          </p:cNvSpPr>
          <p:nvPr/>
        </p:nvSpPr>
        <p:spPr bwMode="auto">
          <a:xfrm>
            <a:off x="7358195" y="3864718"/>
            <a:ext cx="4350329" cy="1098306"/>
          </a:xfrm>
          <a:prstGeom prst="rect">
            <a:avLst/>
          </a:prstGeom>
          <a:solidFill>
            <a:srgbClr val="DF2123"/>
          </a:solidFill>
          <a:ln w="38100">
            <a:solidFill>
              <a:schemeClr val="tx1"/>
            </a:solidFill>
            <a:prstDash val="dash"/>
          </a:ln>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ctr" defTabSz="914400" rtl="0" eaLnBrk="1" fontAlgn="auto" latinLnBrk="0" hangingPunct="1">
              <a:lnSpc>
                <a:spcPct val="120000"/>
              </a:lnSpc>
              <a:spcBef>
                <a:spcPct val="0"/>
              </a:spcBef>
              <a:spcAft>
                <a:spcPts val="0"/>
              </a:spcAft>
              <a:buClrTx/>
              <a:buSzTx/>
              <a:buFont typeface="Arial" charset="0"/>
              <a:buNone/>
              <a:tabLst/>
              <a:defRPr/>
            </a:pPr>
            <a:r>
              <a:rPr kumimoji="0" lang="vi-VN" altLang="zh-CN" sz="60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rPr>
              <a:t>90 000</a:t>
            </a:r>
            <a:endParaRPr kumimoji="0" lang="zh-CN" altLang="en-US" sz="60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endParaRPr>
          </a:p>
        </p:txBody>
      </p:sp>
      <p:sp>
        <p:nvSpPr>
          <p:cNvPr id="27" name="ïśľíďè">
            <a:extLst>
              <a:ext uri="{FF2B5EF4-FFF2-40B4-BE49-F238E27FC236}">
                <a16:creationId xmlns:a16="http://schemas.microsoft.com/office/drawing/2014/main" id="{24BFEAE2-76EF-C44C-90DA-69ABEE229CBE}"/>
              </a:ext>
            </a:extLst>
          </p:cNvPr>
          <p:cNvSpPr/>
          <p:nvPr/>
        </p:nvSpPr>
        <p:spPr bwMode="auto">
          <a:xfrm>
            <a:off x="7115222" y="3944541"/>
            <a:ext cx="965857" cy="94826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00B050"/>
          </a:solidFill>
          <a:ln w="28575">
            <a:solidFill>
              <a:schemeClr val="tx1"/>
            </a:solidFill>
            <a:prstDash val="dash"/>
            <a:miter lim="400000"/>
          </a:ln>
          <a:effectLst>
            <a:outerShdw blurRad="101600" dist="76200" dir="2700000" algn="tl" rotWithShape="0">
              <a:prstClr val="black">
                <a:alpha val="3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d</a:t>
            </a:r>
            <a:endParaRPr kumimoji="0" sz="5000" b="0" i="0" u="none" strike="noStrike" kern="1200" cap="none" spc="0" normalizeH="0" baseline="0" noProof="0" dirty="0">
              <a:ln>
                <a:noFill/>
              </a:ln>
              <a:solidFill>
                <a:prstClr val="white"/>
              </a:solidFill>
              <a:effectLst/>
              <a:uLnTx/>
              <a:uFillTx/>
              <a:latin typeface="#9Slide07 SFU Rhythm" panose="00000400000000000000" pitchFamily="2" charset="0"/>
              <a:cs typeface="+mn-cs"/>
            </a:endParaRPr>
          </a:p>
        </p:txBody>
      </p:sp>
    </p:spTree>
    <p:extLst>
      <p:ext uri="{BB962C8B-B14F-4D97-AF65-F5344CB8AC3E}">
        <p14:creationId xmlns:p14="http://schemas.microsoft.com/office/powerpoint/2010/main" val="1016980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linds(horizontal)">
                                      <p:cBhvr>
                                        <p:cTn id="17" dur="500"/>
                                        <p:tgtEl>
                                          <p:spTgt spid="19"/>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linds(horizontal)">
                                      <p:cBhvr>
                                        <p:cTn id="20" dur="500"/>
                                        <p:tgtEl>
                                          <p:spTgt spid="21"/>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linds(horizontal)">
                                      <p:cBhvr>
                                        <p:cTn id="23" dur="500"/>
                                        <p:tgtEl>
                                          <p:spTgt spid="23"/>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linds(horizontal)">
                                      <p:cBhvr>
                                        <p:cTn id="26" dur="500"/>
                                        <p:tgtEl>
                                          <p:spTgt spid="22"/>
                                        </p:tgtEl>
                                      </p:cBhvr>
                                    </p:animEffect>
                                  </p:childTnLst>
                                </p:cTn>
                              </p:par>
                              <p:par>
                                <p:cTn id="27" presetID="3" presetClass="entr" presetSubtype="10" fill="hold" grpId="0" nodeType="withEffect">
                                  <p:stCondLst>
                                    <p:cond delay="0"/>
                                  </p:stCondLst>
                                  <p:iterate type="lt">
                                    <p:tmPct val="0"/>
                                  </p:iterate>
                                  <p:childTnLst>
                                    <p:set>
                                      <p:cBhvr>
                                        <p:cTn id="28" dur="1" fill="hold">
                                          <p:stCondLst>
                                            <p:cond delay="0"/>
                                          </p:stCondLst>
                                        </p:cTn>
                                        <p:tgtEl>
                                          <p:spTgt spid="25"/>
                                        </p:tgtEl>
                                        <p:attrNameLst>
                                          <p:attrName>style.visibility</p:attrName>
                                        </p:attrNameLst>
                                      </p:cBhvr>
                                      <p:to>
                                        <p:strVal val="visible"/>
                                      </p:to>
                                    </p:set>
                                    <p:animEffect transition="in" filter="blinds(horizontal)">
                                      <p:cBhvr>
                                        <p:cTn id="29" dur="500"/>
                                        <p:tgtEl>
                                          <p:spTgt spid="25"/>
                                        </p:tgtEl>
                                      </p:cBhvr>
                                    </p:animEffect>
                                  </p:childTnLst>
                                </p:cTn>
                              </p:par>
                              <p:par>
                                <p:cTn id="30" presetID="3" presetClass="entr" presetSubtype="10" fill="hold" grpId="0" nodeType="withEffect">
                                  <p:stCondLst>
                                    <p:cond delay="0"/>
                                  </p:stCondLst>
                                  <p:iterate type="lt">
                                    <p:tmPct val="0"/>
                                  </p:iterate>
                                  <p:childTnLst>
                                    <p:set>
                                      <p:cBhvr>
                                        <p:cTn id="31" dur="1" fill="hold">
                                          <p:stCondLst>
                                            <p:cond delay="0"/>
                                          </p:stCondLst>
                                        </p:cTn>
                                        <p:tgtEl>
                                          <p:spTgt spid="24"/>
                                        </p:tgtEl>
                                        <p:attrNameLst>
                                          <p:attrName>style.visibility</p:attrName>
                                        </p:attrNameLst>
                                      </p:cBhvr>
                                      <p:to>
                                        <p:strVal val="visible"/>
                                      </p:to>
                                    </p:set>
                                    <p:animEffect transition="in" filter="blinds(horizontal)">
                                      <p:cBhvr>
                                        <p:cTn id="32" dur="500"/>
                                        <p:tgtEl>
                                          <p:spTgt spid="24"/>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blinds(horizontal)">
                                      <p:cBhvr>
                                        <p:cTn id="35" dur="500"/>
                                        <p:tgtEl>
                                          <p:spTgt spid="27"/>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blinds(horizontal)">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27" presetClass="emph" presetSubtype="0" fill="remove" grpId="1" nodeType="clickEffect">
                                  <p:stCondLst>
                                    <p:cond delay="0"/>
                                  </p:stCondLst>
                                  <p:childTnLst>
                                    <p:animClr clrSpc="rgb" dir="cw">
                                      <p:cBhvr override="childStyle">
                                        <p:cTn id="42" dur="250" autoRev="1" fill="remove"/>
                                        <p:tgtEl>
                                          <p:spTgt spid="19"/>
                                        </p:tgtEl>
                                        <p:attrNameLst>
                                          <p:attrName>style.color</p:attrName>
                                        </p:attrNameLst>
                                      </p:cBhvr>
                                      <p:to>
                                        <a:schemeClr val="bg1"/>
                                      </p:to>
                                    </p:animClr>
                                    <p:animClr clrSpc="rgb" dir="cw">
                                      <p:cBhvr>
                                        <p:cTn id="43" dur="250" autoRev="1" fill="remove"/>
                                        <p:tgtEl>
                                          <p:spTgt spid="19"/>
                                        </p:tgtEl>
                                        <p:attrNameLst>
                                          <p:attrName>fillcolor</p:attrName>
                                        </p:attrNameLst>
                                      </p:cBhvr>
                                      <p:to>
                                        <a:schemeClr val="bg1"/>
                                      </p:to>
                                    </p:animClr>
                                    <p:set>
                                      <p:cBhvr>
                                        <p:cTn id="44" dur="250" autoRev="1" fill="remove"/>
                                        <p:tgtEl>
                                          <p:spTgt spid="19"/>
                                        </p:tgtEl>
                                        <p:attrNameLst>
                                          <p:attrName>fill.type</p:attrName>
                                        </p:attrNameLst>
                                      </p:cBhvr>
                                      <p:to>
                                        <p:strVal val="solid"/>
                                      </p:to>
                                    </p:set>
                                    <p:set>
                                      <p:cBhvr>
                                        <p:cTn id="45" dur="250" autoRev="1" fill="remove"/>
                                        <p:tgtEl>
                                          <p:spTgt spid="19"/>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applause.wav"/>
                                        </p:tgtEl>
                                      </p:cMediaNode>
                                    </p:audio>
                                  </p:subTnLst>
                                </p:cTn>
                              </p:par>
                              <p:par>
                                <p:cTn id="46" presetID="27" presetClass="emph" presetSubtype="0" fill="remove" grpId="1" nodeType="withEffect">
                                  <p:stCondLst>
                                    <p:cond delay="0"/>
                                  </p:stCondLst>
                                  <p:childTnLst>
                                    <p:animClr clrSpc="rgb" dir="cw">
                                      <p:cBhvr override="childStyle">
                                        <p:cTn id="47" dur="250" autoRev="1" fill="remove"/>
                                        <p:tgtEl>
                                          <p:spTgt spid="21"/>
                                        </p:tgtEl>
                                        <p:attrNameLst>
                                          <p:attrName>style.color</p:attrName>
                                        </p:attrNameLst>
                                      </p:cBhvr>
                                      <p:to>
                                        <a:schemeClr val="bg1"/>
                                      </p:to>
                                    </p:animClr>
                                    <p:animClr clrSpc="rgb" dir="cw">
                                      <p:cBhvr>
                                        <p:cTn id="48" dur="250" autoRev="1" fill="remove"/>
                                        <p:tgtEl>
                                          <p:spTgt spid="21"/>
                                        </p:tgtEl>
                                        <p:attrNameLst>
                                          <p:attrName>fillcolor</p:attrName>
                                        </p:attrNameLst>
                                      </p:cBhvr>
                                      <p:to>
                                        <a:schemeClr val="bg1"/>
                                      </p:to>
                                    </p:animClr>
                                    <p:set>
                                      <p:cBhvr>
                                        <p:cTn id="49" dur="250" autoRev="1" fill="remove"/>
                                        <p:tgtEl>
                                          <p:spTgt spid="21"/>
                                        </p:tgtEl>
                                        <p:attrNameLst>
                                          <p:attrName>fill.type</p:attrName>
                                        </p:attrNameLst>
                                      </p:cBhvr>
                                      <p:to>
                                        <p:strVal val="solid"/>
                                      </p:to>
                                    </p:set>
                                    <p:set>
                                      <p:cBhvr>
                                        <p:cTn id="50" dur="250" autoRev="1" fill="remove"/>
                                        <p:tgtEl>
                                          <p:spTgt spid="21"/>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 grpId="0" animBg="1"/>
      <p:bldP spid="9" grpId="0" animBg="1"/>
      <p:bldP spid="19" grpId="0" animBg="1"/>
      <p:bldP spid="19" grpId="1" animBg="1"/>
      <p:bldP spid="22" grpId="0" animBg="1"/>
      <p:bldP spid="23" grpId="0" animBg="1"/>
      <p:bldP spid="24" grpId="0" animBg="1"/>
      <p:bldP spid="25" grpId="0" animBg="1"/>
      <p:bldP spid="26" grpId="0" animBg="1"/>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47">
            <a:extLst>
              <a:ext uri="{FF2B5EF4-FFF2-40B4-BE49-F238E27FC236}">
                <a16:creationId xmlns:a16="http://schemas.microsoft.com/office/drawing/2014/main" id="{2D49AFA0-3637-A140-B883-B21A9287C26D}"/>
              </a:ext>
            </a:extLst>
          </p:cNvPr>
          <p:cNvSpPr>
            <a:spLocks noChangeArrowheads="1"/>
          </p:cNvSpPr>
          <p:nvPr/>
        </p:nvSpPr>
        <p:spPr bwMode="auto">
          <a:xfrm>
            <a:off x="1372624" y="1976501"/>
            <a:ext cx="3819486" cy="1098306"/>
          </a:xfrm>
          <a:prstGeom prst="rect">
            <a:avLst/>
          </a:prstGeom>
          <a:solidFill>
            <a:srgbClr val="DF2123"/>
          </a:solidFill>
          <a:ln w="38100">
            <a:solidFill>
              <a:schemeClr val="tx1"/>
            </a:solidFill>
            <a:prstDash val="dash"/>
          </a:ln>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ctr" defTabSz="914400" rtl="0" eaLnBrk="1" fontAlgn="auto" latinLnBrk="0" hangingPunct="1">
              <a:lnSpc>
                <a:spcPct val="120000"/>
              </a:lnSpc>
              <a:spcBef>
                <a:spcPct val="0"/>
              </a:spcBef>
              <a:spcAft>
                <a:spcPts val="0"/>
              </a:spcAft>
              <a:buClrTx/>
              <a:buSzTx/>
              <a:buFont typeface="Arial" charset="0"/>
              <a:buNone/>
              <a:tabLst/>
              <a:defRPr/>
            </a:pPr>
            <a:r>
              <a:rPr kumimoji="0" lang="vi-VN" altLang="zh-CN" sz="60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rPr>
              <a:t>600 000</a:t>
            </a:r>
            <a:endParaRPr kumimoji="0" lang="zh-CN" altLang="en-US" sz="60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endParaRPr>
          </a:p>
        </p:txBody>
      </p:sp>
      <p:sp>
        <p:nvSpPr>
          <p:cNvPr id="2" name="文本框 1">
            <a:extLst>
              <a:ext uri="{FF2B5EF4-FFF2-40B4-BE49-F238E27FC236}">
                <a16:creationId xmlns:a16="http://schemas.microsoft.com/office/drawing/2014/main" id="{A96D3F56-D586-D74A-91C5-E5F9FAF147A7}"/>
              </a:ext>
            </a:extLst>
          </p:cNvPr>
          <p:cNvSpPr txBox="1"/>
          <p:nvPr/>
        </p:nvSpPr>
        <p:spPr>
          <a:xfrm>
            <a:off x="156621" y="408131"/>
            <a:ext cx="1633781" cy="769441"/>
          </a:xfrm>
          <a:prstGeom prst="rect">
            <a:avLst/>
          </a:prstGeom>
          <a:solidFill>
            <a:srgbClr val="C00000"/>
          </a:solidFill>
          <a:ln>
            <a:solidFill>
              <a:schemeClr val="tx1"/>
            </a:solidFill>
            <a:prstDash val="dash"/>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44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CÂU </a:t>
            </a:r>
            <a:r>
              <a:rPr kumimoji="1" lang="vi-VN" altLang="zh-CN" sz="44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6</a:t>
            </a:r>
            <a:endParaRPr kumimoji="1" lang="zh-CN" altLang="en-US" sz="4400" b="0" i="0" u="none" strike="noStrike" kern="1200" cap="none" spc="0" normalizeH="0" baseline="0" noProof="0" dirty="0">
              <a:ln>
                <a:noFill/>
              </a:ln>
              <a:solidFill>
                <a:prstClr val="white"/>
              </a:solidFill>
              <a:effectLst/>
              <a:uLnTx/>
              <a:uFillTx/>
              <a:latin typeface="#9Slide07 SFU Rhythm" panose="00000400000000000000" pitchFamily="2" charset="0"/>
              <a:cs typeface="+mn-cs"/>
            </a:endParaRPr>
          </a:p>
        </p:txBody>
      </p:sp>
      <p:sp>
        <p:nvSpPr>
          <p:cNvPr id="9" name="íś1íḍè">
            <a:extLst>
              <a:ext uri="{FF2B5EF4-FFF2-40B4-BE49-F238E27FC236}">
                <a16:creationId xmlns:a16="http://schemas.microsoft.com/office/drawing/2014/main" id="{F5994542-3399-5D49-A141-CDAFAFE960EE}"/>
              </a:ext>
            </a:extLst>
          </p:cNvPr>
          <p:cNvSpPr/>
          <p:nvPr/>
        </p:nvSpPr>
        <p:spPr>
          <a:xfrm>
            <a:off x="1790402" y="403858"/>
            <a:ext cx="9646113" cy="769441"/>
          </a:xfrm>
          <a:prstGeom prst="rect">
            <a:avLst/>
          </a:prstGeom>
          <a:ln>
            <a:solidFill>
              <a:schemeClr val="tx1"/>
            </a:solidFill>
            <a:prstDash val="dash"/>
          </a:ln>
        </p:spPr>
        <p:txBody>
          <a:bodyPr wrap="square" lIns="91440" tIns="45720" rIns="91440" bIns="4572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ctr">
              <a:defRPr/>
            </a:pPr>
            <a:r>
              <a:rPr lang="pt-BR" sz="5000" b="1" dirty="0">
                <a:solidFill>
                  <a:srgbClr val="002060"/>
                </a:solidFill>
                <a:latin typeface="Cambria" panose="02040503050406030204" pitchFamily="18" charset="0"/>
                <a:ea typeface="Cambria" panose="02040503050406030204" pitchFamily="18" charset="0"/>
              </a:rPr>
              <a:t>800 000 + 700 000 – 900 000</a:t>
            </a:r>
            <a:r>
              <a:rPr lang="vi-VN" sz="5000" b="1" dirty="0">
                <a:solidFill>
                  <a:srgbClr val="002060"/>
                </a:solidFill>
                <a:latin typeface="Cambria" panose="02040503050406030204" pitchFamily="18" charset="0"/>
                <a:ea typeface="Cambria" panose="02040503050406030204" pitchFamily="18" charset="0"/>
              </a:rPr>
              <a:t> = ?</a:t>
            </a:r>
            <a:endParaRPr kumimoji="0" lang="zh-CN" altLang="en-US" sz="5000" b="1" i="1" u="none" strike="noStrike" kern="1200" cap="none" spc="0" normalizeH="0" baseline="0" noProof="0" dirty="0">
              <a:ln>
                <a:noFill/>
              </a:ln>
              <a:solidFill>
                <a:srgbClr val="002060"/>
              </a:solidFill>
              <a:effectLst/>
              <a:uLnTx/>
              <a:uFillTx/>
              <a:latin typeface="Cambria" panose="02040503050406030204" pitchFamily="18" charset="0"/>
              <a:ea typeface="+mj-ea"/>
            </a:endParaRPr>
          </a:p>
        </p:txBody>
      </p:sp>
      <p:pic>
        <p:nvPicPr>
          <p:cNvPr id="20" name="图片 19">
            <a:extLst>
              <a:ext uri="{FF2B5EF4-FFF2-40B4-BE49-F238E27FC236}">
                <a16:creationId xmlns:a16="http://schemas.microsoft.com/office/drawing/2014/main" id="{D104819C-37B3-2A44-A5F6-28FA33D87F7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58971" y="3818296"/>
            <a:ext cx="3557970" cy="3557970"/>
          </a:xfrm>
          <a:prstGeom prst="rect">
            <a:avLst/>
          </a:prstGeom>
        </p:spPr>
      </p:pic>
      <p:sp>
        <p:nvSpPr>
          <p:cNvPr id="19" name="ïśľíďè">
            <a:extLst>
              <a:ext uri="{FF2B5EF4-FFF2-40B4-BE49-F238E27FC236}">
                <a16:creationId xmlns:a16="http://schemas.microsoft.com/office/drawing/2014/main" id="{24BFEAE2-76EF-C44C-90DA-69ABEE229CBE}"/>
              </a:ext>
            </a:extLst>
          </p:cNvPr>
          <p:cNvSpPr/>
          <p:nvPr/>
        </p:nvSpPr>
        <p:spPr bwMode="auto">
          <a:xfrm>
            <a:off x="763603" y="2051520"/>
            <a:ext cx="965857" cy="94826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00B050"/>
          </a:solidFill>
          <a:ln w="28575">
            <a:solidFill>
              <a:schemeClr val="tx1"/>
            </a:solidFill>
            <a:prstDash val="dash"/>
            <a:miter lim="400000"/>
          </a:ln>
          <a:effectLst>
            <a:outerShdw blurRad="101600" dist="76200" dir="2700000" algn="tl" rotWithShape="0">
              <a:prstClr val="black">
                <a:alpha val="3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a</a:t>
            </a:r>
            <a:endParaRPr kumimoji="0" sz="4800" b="0" i="0" u="none" strike="noStrike" kern="1200" cap="none" spc="0" normalizeH="0" baseline="0" noProof="0" dirty="0">
              <a:ln>
                <a:noFill/>
              </a:ln>
              <a:solidFill>
                <a:prstClr val="white"/>
              </a:solidFill>
              <a:effectLst/>
              <a:uLnTx/>
              <a:uFillTx/>
              <a:latin typeface="#9Slide07 SFU Rhythm" panose="00000400000000000000" pitchFamily="2" charset="0"/>
              <a:cs typeface="+mn-cs"/>
            </a:endParaRPr>
          </a:p>
        </p:txBody>
      </p:sp>
      <p:sp>
        <p:nvSpPr>
          <p:cNvPr id="22" name="矩形 47">
            <a:extLst>
              <a:ext uri="{FF2B5EF4-FFF2-40B4-BE49-F238E27FC236}">
                <a16:creationId xmlns:a16="http://schemas.microsoft.com/office/drawing/2014/main" id="{2D49AFA0-3637-A140-B883-B21A9287C26D}"/>
              </a:ext>
            </a:extLst>
          </p:cNvPr>
          <p:cNvSpPr>
            <a:spLocks noChangeArrowheads="1"/>
          </p:cNvSpPr>
          <p:nvPr/>
        </p:nvSpPr>
        <p:spPr bwMode="auto">
          <a:xfrm>
            <a:off x="7450522" y="2023805"/>
            <a:ext cx="3610976" cy="1098306"/>
          </a:xfrm>
          <a:prstGeom prst="rect">
            <a:avLst/>
          </a:prstGeom>
          <a:solidFill>
            <a:srgbClr val="DF2123"/>
          </a:solidFill>
          <a:ln w="38100">
            <a:solidFill>
              <a:schemeClr val="tx1"/>
            </a:solidFill>
            <a:prstDash val="dash"/>
          </a:ln>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ctr" defTabSz="914400" rtl="0" eaLnBrk="1" fontAlgn="auto" latinLnBrk="0" hangingPunct="1">
              <a:lnSpc>
                <a:spcPct val="120000"/>
              </a:lnSpc>
              <a:spcBef>
                <a:spcPct val="0"/>
              </a:spcBef>
              <a:spcAft>
                <a:spcPts val="0"/>
              </a:spcAft>
              <a:buClrTx/>
              <a:buSzTx/>
              <a:buFont typeface="Arial" charset="0"/>
              <a:buNone/>
              <a:tabLst/>
              <a:defRPr/>
            </a:pPr>
            <a:r>
              <a:rPr kumimoji="0" lang="vi-VN" altLang="zh-CN" sz="60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rPr>
              <a:t>800 000</a:t>
            </a:r>
            <a:endParaRPr kumimoji="0" lang="zh-CN" altLang="en-US" sz="60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endParaRPr>
          </a:p>
        </p:txBody>
      </p:sp>
      <p:sp>
        <p:nvSpPr>
          <p:cNvPr id="23" name="ïśľíďè">
            <a:extLst>
              <a:ext uri="{FF2B5EF4-FFF2-40B4-BE49-F238E27FC236}">
                <a16:creationId xmlns:a16="http://schemas.microsoft.com/office/drawing/2014/main" id="{24BFEAE2-76EF-C44C-90DA-69ABEE229CBE}"/>
              </a:ext>
            </a:extLst>
          </p:cNvPr>
          <p:cNvSpPr/>
          <p:nvPr/>
        </p:nvSpPr>
        <p:spPr bwMode="auto">
          <a:xfrm>
            <a:off x="10819376" y="2023805"/>
            <a:ext cx="965857" cy="94826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00B050"/>
          </a:solidFill>
          <a:ln w="28575">
            <a:solidFill>
              <a:schemeClr val="tx1"/>
            </a:solidFill>
            <a:prstDash val="dash"/>
            <a:miter lim="400000"/>
          </a:ln>
          <a:effectLst>
            <a:outerShdw blurRad="101600" dist="76200" dir="2700000" algn="tl" rotWithShape="0">
              <a:prstClr val="black">
                <a:alpha val="3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b</a:t>
            </a:r>
            <a:endParaRPr kumimoji="0" sz="6000" b="0" i="0" u="none" strike="noStrike" kern="1200" cap="none" spc="0" normalizeH="0" baseline="0" noProof="0" dirty="0">
              <a:ln>
                <a:noFill/>
              </a:ln>
              <a:solidFill>
                <a:prstClr val="white"/>
              </a:solidFill>
              <a:effectLst/>
              <a:uLnTx/>
              <a:uFillTx/>
              <a:latin typeface="#9Slide07 SFU Rhythm" panose="00000400000000000000" pitchFamily="2" charset="0"/>
              <a:cs typeface="+mn-cs"/>
            </a:endParaRPr>
          </a:p>
        </p:txBody>
      </p:sp>
      <p:sp>
        <p:nvSpPr>
          <p:cNvPr id="24" name="矩形 47">
            <a:extLst>
              <a:ext uri="{FF2B5EF4-FFF2-40B4-BE49-F238E27FC236}">
                <a16:creationId xmlns:a16="http://schemas.microsoft.com/office/drawing/2014/main" id="{2D49AFA0-3637-A140-B883-B21A9287C26D}"/>
              </a:ext>
            </a:extLst>
          </p:cNvPr>
          <p:cNvSpPr>
            <a:spLocks noChangeArrowheads="1"/>
          </p:cNvSpPr>
          <p:nvPr/>
        </p:nvSpPr>
        <p:spPr bwMode="auto">
          <a:xfrm>
            <a:off x="1246532" y="4015148"/>
            <a:ext cx="4019151" cy="1098306"/>
          </a:xfrm>
          <a:prstGeom prst="rect">
            <a:avLst/>
          </a:prstGeom>
          <a:solidFill>
            <a:srgbClr val="DF2123"/>
          </a:solidFill>
          <a:ln w="38100">
            <a:solidFill>
              <a:schemeClr val="tx1"/>
            </a:solidFill>
            <a:prstDash val="dash"/>
          </a:ln>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ctr" defTabSz="914400" rtl="0" eaLnBrk="1" fontAlgn="auto" latinLnBrk="0" hangingPunct="1">
              <a:lnSpc>
                <a:spcPct val="120000"/>
              </a:lnSpc>
              <a:spcBef>
                <a:spcPct val="0"/>
              </a:spcBef>
              <a:spcAft>
                <a:spcPts val="0"/>
              </a:spcAft>
              <a:buClrTx/>
              <a:buSzTx/>
              <a:buFont typeface="Arial" charset="0"/>
              <a:buNone/>
              <a:tabLst/>
              <a:defRPr/>
            </a:pPr>
            <a:r>
              <a:rPr kumimoji="0" lang="vi-VN" altLang="zh-CN" sz="60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rPr>
              <a:t>700 000</a:t>
            </a:r>
            <a:endParaRPr kumimoji="0" lang="zh-CN" altLang="en-US" sz="60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endParaRPr>
          </a:p>
        </p:txBody>
      </p:sp>
      <p:sp>
        <p:nvSpPr>
          <p:cNvPr id="25" name="ïśľíďè">
            <a:extLst>
              <a:ext uri="{FF2B5EF4-FFF2-40B4-BE49-F238E27FC236}">
                <a16:creationId xmlns:a16="http://schemas.microsoft.com/office/drawing/2014/main" id="{24BFEAE2-76EF-C44C-90DA-69ABEE229CBE}"/>
              </a:ext>
            </a:extLst>
          </p:cNvPr>
          <p:cNvSpPr/>
          <p:nvPr/>
        </p:nvSpPr>
        <p:spPr bwMode="auto">
          <a:xfrm>
            <a:off x="798511" y="4051082"/>
            <a:ext cx="965857" cy="94826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00B050"/>
          </a:solidFill>
          <a:ln w="28575">
            <a:solidFill>
              <a:schemeClr val="tx1"/>
            </a:solidFill>
            <a:prstDash val="dash"/>
            <a:miter lim="400000"/>
          </a:ln>
          <a:effectLst>
            <a:outerShdw blurRad="101600" dist="76200" dir="2700000" algn="tl" rotWithShape="0">
              <a:prstClr val="black">
                <a:alpha val="3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c</a:t>
            </a:r>
            <a:endParaRPr kumimoji="0" sz="4800" b="0" i="0" u="none" strike="noStrike" kern="1200" cap="none" spc="0" normalizeH="0" baseline="0" noProof="0" dirty="0">
              <a:ln>
                <a:noFill/>
              </a:ln>
              <a:solidFill>
                <a:prstClr val="white"/>
              </a:solidFill>
              <a:effectLst/>
              <a:uLnTx/>
              <a:uFillTx/>
              <a:latin typeface="#9Slide07 SFU Rhythm" panose="00000400000000000000" pitchFamily="2" charset="0"/>
              <a:cs typeface="+mn-cs"/>
            </a:endParaRPr>
          </a:p>
        </p:txBody>
      </p:sp>
      <p:sp>
        <p:nvSpPr>
          <p:cNvPr id="26" name="矩形 47">
            <a:extLst>
              <a:ext uri="{FF2B5EF4-FFF2-40B4-BE49-F238E27FC236}">
                <a16:creationId xmlns:a16="http://schemas.microsoft.com/office/drawing/2014/main" id="{2D49AFA0-3637-A140-B883-B21A9287C26D}"/>
              </a:ext>
            </a:extLst>
          </p:cNvPr>
          <p:cNvSpPr>
            <a:spLocks noChangeArrowheads="1"/>
          </p:cNvSpPr>
          <p:nvPr/>
        </p:nvSpPr>
        <p:spPr bwMode="auto">
          <a:xfrm>
            <a:off x="7600912" y="4051082"/>
            <a:ext cx="3460586" cy="1098306"/>
          </a:xfrm>
          <a:prstGeom prst="rect">
            <a:avLst/>
          </a:prstGeom>
          <a:solidFill>
            <a:srgbClr val="DF2123"/>
          </a:solidFill>
          <a:ln w="38100">
            <a:solidFill>
              <a:schemeClr val="tx1"/>
            </a:solidFill>
            <a:prstDash val="dash"/>
          </a:ln>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ctr" defTabSz="914400" rtl="0" eaLnBrk="1" fontAlgn="auto" latinLnBrk="0" hangingPunct="1">
              <a:lnSpc>
                <a:spcPct val="120000"/>
              </a:lnSpc>
              <a:spcBef>
                <a:spcPct val="0"/>
              </a:spcBef>
              <a:spcAft>
                <a:spcPts val="0"/>
              </a:spcAft>
              <a:buClrTx/>
              <a:buSzTx/>
              <a:buFont typeface="Arial" charset="0"/>
              <a:buNone/>
              <a:tabLst/>
              <a:defRPr/>
            </a:pPr>
            <a:r>
              <a:rPr kumimoji="0" lang="vi-VN" altLang="zh-CN" sz="60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rPr>
              <a:t>900 000</a:t>
            </a:r>
            <a:endParaRPr kumimoji="0" lang="zh-CN" altLang="en-US" sz="60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endParaRPr>
          </a:p>
        </p:txBody>
      </p:sp>
      <p:sp>
        <p:nvSpPr>
          <p:cNvPr id="27" name="ïśľíďè">
            <a:extLst>
              <a:ext uri="{FF2B5EF4-FFF2-40B4-BE49-F238E27FC236}">
                <a16:creationId xmlns:a16="http://schemas.microsoft.com/office/drawing/2014/main" id="{24BFEAE2-76EF-C44C-90DA-69ABEE229CBE}"/>
              </a:ext>
            </a:extLst>
          </p:cNvPr>
          <p:cNvSpPr/>
          <p:nvPr/>
        </p:nvSpPr>
        <p:spPr bwMode="auto">
          <a:xfrm>
            <a:off x="10945468" y="4102763"/>
            <a:ext cx="965857" cy="94826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00B050"/>
          </a:solidFill>
          <a:ln w="28575">
            <a:solidFill>
              <a:schemeClr val="tx1"/>
            </a:solidFill>
            <a:prstDash val="dash"/>
            <a:miter lim="400000"/>
          </a:ln>
          <a:effectLst>
            <a:outerShdw blurRad="101600" dist="76200" dir="2700000" algn="tl" rotWithShape="0">
              <a:prstClr val="black">
                <a:alpha val="3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d</a:t>
            </a:r>
            <a:endParaRPr kumimoji="0" sz="6000" b="0" i="0" u="none" strike="noStrike" kern="1200" cap="none" spc="0" normalizeH="0" baseline="0" noProof="0" dirty="0">
              <a:ln>
                <a:noFill/>
              </a:ln>
              <a:solidFill>
                <a:prstClr val="white"/>
              </a:solidFill>
              <a:effectLst/>
              <a:uLnTx/>
              <a:uFillTx/>
              <a:latin typeface="#9Slide07 SFU Rhythm" panose="00000400000000000000" pitchFamily="2" charset="0"/>
              <a:cs typeface="+mn-cs"/>
            </a:endParaRPr>
          </a:p>
        </p:txBody>
      </p:sp>
    </p:spTree>
    <p:extLst>
      <p:ext uri="{BB962C8B-B14F-4D97-AF65-F5344CB8AC3E}">
        <p14:creationId xmlns:p14="http://schemas.microsoft.com/office/powerpoint/2010/main" val="665685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barn(inVertical)">
                                      <p:cBhvr>
                                        <p:cTn id="14" dur="500"/>
                                        <p:tgtEl>
                                          <p:spTgt spid="20"/>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linds(horizontal)">
                                      <p:cBhvr>
                                        <p:cTn id="17" dur="500"/>
                                        <p:tgtEl>
                                          <p:spTgt spid="19"/>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linds(horizontal)">
                                      <p:cBhvr>
                                        <p:cTn id="20" dur="500"/>
                                        <p:tgtEl>
                                          <p:spTgt spid="21"/>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linds(horizontal)">
                                      <p:cBhvr>
                                        <p:cTn id="23" dur="500"/>
                                        <p:tgtEl>
                                          <p:spTgt spid="23"/>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linds(horizontal)">
                                      <p:cBhvr>
                                        <p:cTn id="26" dur="500"/>
                                        <p:tgtEl>
                                          <p:spTgt spid="22"/>
                                        </p:tgtEl>
                                      </p:cBhvr>
                                    </p:animEffect>
                                  </p:childTnLst>
                                </p:cTn>
                              </p:par>
                              <p:par>
                                <p:cTn id="27" presetID="3" presetClass="entr" presetSubtype="10" fill="hold" grpId="0" nodeType="withEffect">
                                  <p:stCondLst>
                                    <p:cond delay="0"/>
                                  </p:stCondLst>
                                  <p:iterate type="lt">
                                    <p:tmPct val="0"/>
                                  </p:iterate>
                                  <p:childTnLst>
                                    <p:set>
                                      <p:cBhvr>
                                        <p:cTn id="28" dur="1" fill="hold">
                                          <p:stCondLst>
                                            <p:cond delay="0"/>
                                          </p:stCondLst>
                                        </p:cTn>
                                        <p:tgtEl>
                                          <p:spTgt spid="25"/>
                                        </p:tgtEl>
                                        <p:attrNameLst>
                                          <p:attrName>style.visibility</p:attrName>
                                        </p:attrNameLst>
                                      </p:cBhvr>
                                      <p:to>
                                        <p:strVal val="visible"/>
                                      </p:to>
                                    </p:set>
                                    <p:animEffect transition="in" filter="blinds(horizontal)">
                                      <p:cBhvr>
                                        <p:cTn id="29" dur="500"/>
                                        <p:tgtEl>
                                          <p:spTgt spid="25"/>
                                        </p:tgtEl>
                                      </p:cBhvr>
                                    </p:animEffect>
                                  </p:childTnLst>
                                </p:cTn>
                              </p:par>
                              <p:par>
                                <p:cTn id="30" presetID="3" presetClass="entr" presetSubtype="10" fill="hold" grpId="0" nodeType="withEffect">
                                  <p:stCondLst>
                                    <p:cond delay="0"/>
                                  </p:stCondLst>
                                  <p:iterate type="lt">
                                    <p:tmPct val="0"/>
                                  </p:iterate>
                                  <p:childTnLst>
                                    <p:set>
                                      <p:cBhvr>
                                        <p:cTn id="31" dur="1" fill="hold">
                                          <p:stCondLst>
                                            <p:cond delay="0"/>
                                          </p:stCondLst>
                                        </p:cTn>
                                        <p:tgtEl>
                                          <p:spTgt spid="24"/>
                                        </p:tgtEl>
                                        <p:attrNameLst>
                                          <p:attrName>style.visibility</p:attrName>
                                        </p:attrNameLst>
                                      </p:cBhvr>
                                      <p:to>
                                        <p:strVal val="visible"/>
                                      </p:to>
                                    </p:set>
                                    <p:animEffect transition="in" filter="blinds(horizontal)">
                                      <p:cBhvr>
                                        <p:cTn id="32" dur="500"/>
                                        <p:tgtEl>
                                          <p:spTgt spid="24"/>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blinds(horizontal)">
                                      <p:cBhvr>
                                        <p:cTn id="35" dur="500"/>
                                        <p:tgtEl>
                                          <p:spTgt spid="27"/>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blinds(horizontal)">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27" presetClass="emph" presetSubtype="0" fill="remove" grpId="1" nodeType="clickEffect">
                                  <p:stCondLst>
                                    <p:cond delay="0"/>
                                  </p:stCondLst>
                                  <p:childTnLst>
                                    <p:animClr clrSpc="rgb" dir="cw">
                                      <p:cBhvr override="childStyle">
                                        <p:cTn id="42" dur="250" autoRev="1" fill="remove"/>
                                        <p:tgtEl>
                                          <p:spTgt spid="19"/>
                                        </p:tgtEl>
                                        <p:attrNameLst>
                                          <p:attrName>style.color</p:attrName>
                                        </p:attrNameLst>
                                      </p:cBhvr>
                                      <p:to>
                                        <a:schemeClr val="bg1"/>
                                      </p:to>
                                    </p:animClr>
                                    <p:animClr clrSpc="rgb" dir="cw">
                                      <p:cBhvr>
                                        <p:cTn id="43" dur="250" autoRev="1" fill="remove"/>
                                        <p:tgtEl>
                                          <p:spTgt spid="19"/>
                                        </p:tgtEl>
                                        <p:attrNameLst>
                                          <p:attrName>fillcolor</p:attrName>
                                        </p:attrNameLst>
                                      </p:cBhvr>
                                      <p:to>
                                        <a:schemeClr val="bg1"/>
                                      </p:to>
                                    </p:animClr>
                                    <p:set>
                                      <p:cBhvr>
                                        <p:cTn id="44" dur="250" autoRev="1" fill="remove"/>
                                        <p:tgtEl>
                                          <p:spTgt spid="19"/>
                                        </p:tgtEl>
                                        <p:attrNameLst>
                                          <p:attrName>fill.type</p:attrName>
                                        </p:attrNameLst>
                                      </p:cBhvr>
                                      <p:to>
                                        <p:strVal val="solid"/>
                                      </p:to>
                                    </p:set>
                                    <p:set>
                                      <p:cBhvr>
                                        <p:cTn id="45" dur="250" autoRev="1" fill="remove"/>
                                        <p:tgtEl>
                                          <p:spTgt spid="19"/>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applause.wav"/>
                                        </p:tgtEl>
                                      </p:cMediaNode>
                                    </p:audio>
                                  </p:subTnLst>
                                </p:cTn>
                              </p:par>
                              <p:par>
                                <p:cTn id="46" presetID="27" presetClass="emph" presetSubtype="0" fill="remove" grpId="1" nodeType="withEffect">
                                  <p:stCondLst>
                                    <p:cond delay="0"/>
                                  </p:stCondLst>
                                  <p:childTnLst>
                                    <p:animClr clrSpc="rgb" dir="cw">
                                      <p:cBhvr override="childStyle">
                                        <p:cTn id="47" dur="250" autoRev="1" fill="remove"/>
                                        <p:tgtEl>
                                          <p:spTgt spid="21"/>
                                        </p:tgtEl>
                                        <p:attrNameLst>
                                          <p:attrName>style.color</p:attrName>
                                        </p:attrNameLst>
                                      </p:cBhvr>
                                      <p:to>
                                        <a:schemeClr val="bg1"/>
                                      </p:to>
                                    </p:animClr>
                                    <p:animClr clrSpc="rgb" dir="cw">
                                      <p:cBhvr>
                                        <p:cTn id="48" dur="250" autoRev="1" fill="remove"/>
                                        <p:tgtEl>
                                          <p:spTgt spid="21"/>
                                        </p:tgtEl>
                                        <p:attrNameLst>
                                          <p:attrName>fillcolor</p:attrName>
                                        </p:attrNameLst>
                                      </p:cBhvr>
                                      <p:to>
                                        <a:schemeClr val="bg1"/>
                                      </p:to>
                                    </p:animClr>
                                    <p:set>
                                      <p:cBhvr>
                                        <p:cTn id="49" dur="250" autoRev="1" fill="remove"/>
                                        <p:tgtEl>
                                          <p:spTgt spid="21"/>
                                        </p:tgtEl>
                                        <p:attrNameLst>
                                          <p:attrName>fill.type</p:attrName>
                                        </p:attrNameLst>
                                      </p:cBhvr>
                                      <p:to>
                                        <p:strVal val="solid"/>
                                      </p:to>
                                    </p:set>
                                    <p:set>
                                      <p:cBhvr>
                                        <p:cTn id="50" dur="250" autoRev="1" fill="remove"/>
                                        <p:tgtEl>
                                          <p:spTgt spid="21"/>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 grpId="0" animBg="1"/>
      <p:bldP spid="9" grpId="0" animBg="1"/>
      <p:bldP spid="19" grpId="0" animBg="1"/>
      <p:bldP spid="19" grpId="1" animBg="1"/>
      <p:bldP spid="22" grpId="0" animBg="1"/>
      <p:bldP spid="23" grpId="0" animBg="1"/>
      <p:bldP spid="24" grpId="0" animBg="1"/>
      <p:bldP spid="25" grpId="0" animBg="1"/>
      <p:bldP spid="26" grpId="0" animBg="1"/>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28" name="组合 27"/>
          <p:cNvGrpSpPr/>
          <p:nvPr/>
        </p:nvGrpSpPr>
        <p:grpSpPr>
          <a:xfrm>
            <a:off x="199390" y="178435"/>
            <a:ext cx="11904980" cy="467360"/>
            <a:chOff x="314" y="191"/>
            <a:chExt cx="21028" cy="826"/>
          </a:xfrm>
        </p:grpSpPr>
        <p:grpSp>
          <p:nvGrpSpPr>
            <p:cNvPr id="223" name="组合 222"/>
            <p:cNvGrpSpPr/>
            <p:nvPr/>
          </p:nvGrpSpPr>
          <p:grpSpPr>
            <a:xfrm>
              <a:off x="314"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221" name="图片 220" descr="588ku_c7eed0b985b759570d3b41086c6e9c3d_12923674"/>
              <p:cNvPicPr>
                <a:picLocks noChangeAspect="1"/>
              </p:cNvPicPr>
              <p:nvPr/>
            </p:nvPicPr>
            <p:blipFill>
              <a:blip r:embed="rId4"/>
              <a:srcRect l="4672" t="2187" r="4672" b="82919"/>
              <a:stretch>
                <a:fillRect/>
              </a:stretch>
            </p:blipFill>
            <p:spPr>
              <a:xfrm>
                <a:off x="7265" y="-2629"/>
                <a:ext cx="6597" cy="1498"/>
              </a:xfrm>
              <a:prstGeom prst="rect">
                <a:avLst/>
              </a:prstGeom>
            </p:spPr>
          </p:pic>
          <p:pic>
            <p:nvPicPr>
              <p:cNvPr id="222" name="图片 221" descr="588ku_c7eed0b985b759570d3b41086c6e9c3d_12923674"/>
              <p:cNvPicPr>
                <a:picLocks noChangeAspect="1"/>
              </p:cNvPicPr>
              <p:nvPr/>
            </p:nvPicPr>
            <p:blipFill>
              <a:blip r:embed="rId4"/>
              <a:srcRect l="4672" t="2187" r="4672" b="82919"/>
              <a:stretch>
                <a:fillRect/>
              </a:stretch>
            </p:blipFill>
            <p:spPr>
              <a:xfrm>
                <a:off x="13445" y="-2629"/>
                <a:ext cx="6597" cy="1498"/>
              </a:xfrm>
              <a:prstGeom prst="rect">
                <a:avLst/>
              </a:prstGeom>
            </p:spPr>
          </p:pic>
        </p:grpSp>
        <p:grpSp>
          <p:nvGrpSpPr>
            <p:cNvPr id="29" name="组合 28"/>
            <p:cNvGrpSpPr/>
            <p:nvPr/>
          </p:nvGrpSpPr>
          <p:grpSpPr>
            <a:xfrm>
              <a:off x="14300"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30" name="图片 29" descr="588ku_c7eed0b985b759570d3b41086c6e9c3d_12923674"/>
              <p:cNvPicPr>
                <a:picLocks noChangeAspect="1"/>
              </p:cNvPicPr>
              <p:nvPr/>
            </p:nvPicPr>
            <p:blipFill>
              <a:blip r:embed="rId4"/>
              <a:srcRect l="4672" t="2187" r="4672" b="82919"/>
              <a:stretch>
                <a:fillRect/>
              </a:stretch>
            </p:blipFill>
            <p:spPr>
              <a:xfrm>
                <a:off x="7265" y="-2629"/>
                <a:ext cx="6597" cy="1498"/>
              </a:xfrm>
              <a:prstGeom prst="rect">
                <a:avLst/>
              </a:prstGeom>
            </p:spPr>
          </p:pic>
          <p:pic>
            <p:nvPicPr>
              <p:cNvPr id="31" name="图片 30" descr="588ku_c7eed0b985b759570d3b41086c6e9c3d_12923674"/>
              <p:cNvPicPr>
                <a:picLocks noChangeAspect="1"/>
              </p:cNvPicPr>
              <p:nvPr/>
            </p:nvPicPr>
            <p:blipFill>
              <a:blip r:embed="rId4"/>
              <a:srcRect l="4672" t="2187" r="4672" b="82919"/>
              <a:stretch>
                <a:fillRect/>
              </a:stretch>
            </p:blipFill>
            <p:spPr>
              <a:xfrm>
                <a:off x="13445" y="-2629"/>
                <a:ext cx="6597" cy="1498"/>
              </a:xfrm>
              <a:prstGeom prst="rect">
                <a:avLst/>
              </a:prstGeom>
            </p:spPr>
          </p:pic>
        </p:grpSp>
        <p:grpSp>
          <p:nvGrpSpPr>
            <p:cNvPr id="32" name="组合 31"/>
            <p:cNvGrpSpPr/>
            <p:nvPr/>
          </p:nvGrpSpPr>
          <p:grpSpPr>
            <a:xfrm>
              <a:off x="7307"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33" name="图片 32" descr="588ku_c7eed0b985b759570d3b41086c6e9c3d_12923674"/>
              <p:cNvPicPr>
                <a:picLocks noChangeAspect="1"/>
              </p:cNvPicPr>
              <p:nvPr/>
            </p:nvPicPr>
            <p:blipFill>
              <a:blip r:embed="rId4"/>
              <a:srcRect l="4672" t="2187" r="4672" b="82919"/>
              <a:stretch>
                <a:fillRect/>
              </a:stretch>
            </p:blipFill>
            <p:spPr>
              <a:xfrm>
                <a:off x="7265" y="-2629"/>
                <a:ext cx="6597" cy="1498"/>
              </a:xfrm>
              <a:prstGeom prst="rect">
                <a:avLst/>
              </a:prstGeom>
            </p:spPr>
          </p:pic>
          <p:pic>
            <p:nvPicPr>
              <p:cNvPr id="34" name="图片 33" descr="588ku_c7eed0b985b759570d3b41086c6e9c3d_12923674"/>
              <p:cNvPicPr>
                <a:picLocks noChangeAspect="1"/>
              </p:cNvPicPr>
              <p:nvPr/>
            </p:nvPicPr>
            <p:blipFill>
              <a:blip r:embed="rId4"/>
              <a:srcRect l="4672" t="2187" r="4672" b="82919"/>
              <a:stretch>
                <a:fillRect/>
              </a:stretch>
            </p:blipFill>
            <p:spPr>
              <a:xfrm>
                <a:off x="13445" y="-2629"/>
                <a:ext cx="6597" cy="1498"/>
              </a:xfrm>
              <a:prstGeom prst="rect">
                <a:avLst/>
              </a:prstGeom>
            </p:spPr>
          </p:pic>
        </p:grpSp>
      </p:grpSp>
      <p:pic>
        <p:nvPicPr>
          <p:cNvPr id="26" name="图片 25" descr="65"/>
          <p:cNvPicPr>
            <a:picLocks noChangeAspect="1"/>
          </p:cNvPicPr>
          <p:nvPr/>
        </p:nvPicPr>
        <p:blipFill>
          <a:blip r:embed="rId5"/>
          <a:srcRect t="83139"/>
          <a:stretch>
            <a:fillRect/>
          </a:stretch>
        </p:blipFill>
        <p:spPr>
          <a:xfrm>
            <a:off x="0" y="6167120"/>
            <a:ext cx="12192000" cy="690880"/>
          </a:xfrm>
          <a:prstGeom prst="rect">
            <a:avLst/>
          </a:prstGeom>
        </p:spPr>
      </p:pic>
      <p:sp>
        <p:nvSpPr>
          <p:cNvPr id="41" name="TextBox 40">
            <a:extLst>
              <a:ext uri="{FF2B5EF4-FFF2-40B4-BE49-F238E27FC236}">
                <a16:creationId xmlns:a16="http://schemas.microsoft.com/office/drawing/2014/main" id="{E5C53EA1-9B57-44FE-9B0B-BD974F8D625B}"/>
              </a:ext>
            </a:extLst>
          </p:cNvPr>
          <p:cNvSpPr txBox="1"/>
          <p:nvPr/>
        </p:nvSpPr>
        <p:spPr>
          <a:xfrm>
            <a:off x="374746" y="504065"/>
            <a:ext cx="12792944" cy="1015663"/>
          </a:xfrm>
          <a:prstGeom prst="rect">
            <a:avLst/>
          </a:prstGeom>
          <a:noFill/>
        </p:spPr>
        <p:txBody>
          <a:bodyPr wrap="square" rtlCol="0">
            <a:spAutoFit/>
          </a:bodyPr>
          <a:lstStyle/>
          <a:p>
            <a:pPr algn="ctr"/>
            <a:r>
              <a:rPr lang="vi-VN" sz="6000" b="1" dirty="0">
                <a:solidFill>
                  <a:schemeClr val="bg1"/>
                </a:solidFill>
                <a:latin typeface="Cambria" panose="02040503050406030204" pitchFamily="18" charset="0"/>
                <a:ea typeface="Cambria" panose="02040503050406030204" pitchFamily="18" charset="0"/>
              </a:rPr>
              <a:t>Bài 2: </a:t>
            </a:r>
            <a:r>
              <a:rPr lang="en-SG" sz="6000" b="1" i="0" dirty="0" err="1">
                <a:solidFill>
                  <a:schemeClr val="bg1"/>
                </a:solidFill>
                <a:effectLst/>
                <a:latin typeface="Cambria" panose="02040503050406030204" pitchFamily="18" charset="0"/>
                <a:ea typeface="Cambria" panose="02040503050406030204" pitchFamily="18" charset="0"/>
              </a:rPr>
              <a:t>Đặt</a:t>
            </a:r>
            <a:r>
              <a:rPr lang="en-SG" sz="6000" b="1" i="0" dirty="0">
                <a:solidFill>
                  <a:schemeClr val="bg1"/>
                </a:solidFill>
                <a:effectLst/>
                <a:latin typeface="Cambria" panose="02040503050406030204" pitchFamily="18" charset="0"/>
                <a:ea typeface="Cambria" panose="02040503050406030204" pitchFamily="18" charset="0"/>
              </a:rPr>
              <a:t> </a:t>
            </a:r>
            <a:r>
              <a:rPr lang="en-SG" sz="6000" b="1" i="0" dirty="0" err="1">
                <a:solidFill>
                  <a:schemeClr val="bg1"/>
                </a:solidFill>
                <a:effectLst/>
                <a:latin typeface="Cambria" panose="02040503050406030204" pitchFamily="18" charset="0"/>
                <a:ea typeface="Cambria" panose="02040503050406030204" pitchFamily="18" charset="0"/>
              </a:rPr>
              <a:t>tính</a:t>
            </a:r>
            <a:r>
              <a:rPr lang="en-SG" sz="6000" b="1" i="0" dirty="0">
                <a:solidFill>
                  <a:schemeClr val="bg1"/>
                </a:solidFill>
                <a:effectLst/>
                <a:latin typeface="Cambria" panose="02040503050406030204" pitchFamily="18" charset="0"/>
                <a:ea typeface="Cambria" panose="02040503050406030204" pitchFamily="18" charset="0"/>
              </a:rPr>
              <a:t> </a:t>
            </a:r>
            <a:r>
              <a:rPr lang="en-SG" sz="6000" b="1" i="0" dirty="0" err="1">
                <a:solidFill>
                  <a:schemeClr val="bg1"/>
                </a:solidFill>
                <a:effectLst/>
                <a:latin typeface="Cambria" panose="02040503050406030204" pitchFamily="18" charset="0"/>
                <a:ea typeface="Cambria" panose="02040503050406030204" pitchFamily="18" charset="0"/>
              </a:rPr>
              <a:t>rồi</a:t>
            </a:r>
            <a:r>
              <a:rPr lang="en-SG" sz="6000" b="1" i="0" dirty="0">
                <a:solidFill>
                  <a:schemeClr val="bg1"/>
                </a:solidFill>
                <a:effectLst/>
                <a:latin typeface="Cambria" panose="02040503050406030204" pitchFamily="18" charset="0"/>
                <a:ea typeface="Cambria" panose="02040503050406030204" pitchFamily="18" charset="0"/>
              </a:rPr>
              <a:t> </a:t>
            </a:r>
            <a:r>
              <a:rPr lang="en-SG" sz="6000" b="1" i="0" dirty="0" err="1">
                <a:solidFill>
                  <a:schemeClr val="bg1"/>
                </a:solidFill>
                <a:effectLst/>
                <a:latin typeface="Cambria" panose="02040503050406030204" pitchFamily="18" charset="0"/>
                <a:ea typeface="Cambria" panose="02040503050406030204" pitchFamily="18" charset="0"/>
              </a:rPr>
              <a:t>tính</a:t>
            </a:r>
            <a:r>
              <a:rPr lang="en-SG" sz="6000" b="1" i="0" dirty="0">
                <a:solidFill>
                  <a:schemeClr val="bg1"/>
                </a:solidFill>
                <a:effectLst/>
                <a:latin typeface="Cambria" panose="02040503050406030204" pitchFamily="18" charset="0"/>
                <a:ea typeface="Cambria" panose="02040503050406030204" pitchFamily="18" charset="0"/>
              </a:rPr>
              <a:t>.</a:t>
            </a:r>
            <a:endParaRPr lang="vi-VN" sz="6000" b="1" dirty="0">
              <a:solidFill>
                <a:schemeClr val="bg1"/>
              </a:solidFill>
              <a:latin typeface="Cambria" panose="02040503050406030204" pitchFamily="18" charset="0"/>
              <a:ea typeface="Cambria" panose="02040503050406030204" pitchFamily="18" charset="0"/>
            </a:endParaRPr>
          </a:p>
        </p:txBody>
      </p:sp>
      <p:pic>
        <p:nvPicPr>
          <p:cNvPr id="55" name="图片 217" descr="588ku_33ad983870adce046e12c069fb011366_12933735">
            <a:extLst>
              <a:ext uri="{FF2B5EF4-FFF2-40B4-BE49-F238E27FC236}">
                <a16:creationId xmlns:a16="http://schemas.microsoft.com/office/drawing/2014/main" id="{2173D39C-7DD9-49E1-BA3C-0D672E064A04}"/>
              </a:ext>
            </a:extLst>
          </p:cNvPr>
          <p:cNvPicPr>
            <a:picLocks noChangeAspect="1"/>
          </p:cNvPicPr>
          <p:nvPr/>
        </p:nvPicPr>
        <p:blipFill>
          <a:blip r:embed="rId6"/>
          <a:srcRect l="3283" t="36105" r="4167" b="36736"/>
          <a:stretch>
            <a:fillRect/>
          </a:stretch>
        </p:blipFill>
        <p:spPr>
          <a:xfrm>
            <a:off x="0" y="1233086"/>
            <a:ext cx="5828562" cy="3980416"/>
          </a:xfrm>
          <a:prstGeom prst="rect">
            <a:avLst/>
          </a:prstGeom>
        </p:spPr>
      </p:pic>
      <p:sp>
        <p:nvSpPr>
          <p:cNvPr id="56" name="TextBox 55">
            <a:extLst>
              <a:ext uri="{FF2B5EF4-FFF2-40B4-BE49-F238E27FC236}">
                <a16:creationId xmlns:a16="http://schemas.microsoft.com/office/drawing/2014/main" id="{DA62822A-FF45-4BB7-8BF1-4574C672B82C}"/>
              </a:ext>
            </a:extLst>
          </p:cNvPr>
          <p:cNvSpPr txBox="1"/>
          <p:nvPr/>
        </p:nvSpPr>
        <p:spPr>
          <a:xfrm>
            <a:off x="766974" y="1793299"/>
            <a:ext cx="6106510" cy="861774"/>
          </a:xfrm>
          <a:prstGeom prst="rect">
            <a:avLst/>
          </a:prstGeom>
          <a:noFill/>
        </p:spPr>
        <p:txBody>
          <a:bodyPr wrap="square">
            <a:spAutoFit/>
          </a:bodyPr>
          <a:lstStyle/>
          <a:p>
            <a:r>
              <a:rPr lang="vi-VN" sz="4000" b="1" i="0" dirty="0">
                <a:solidFill>
                  <a:srgbClr val="000000"/>
                </a:solidFill>
                <a:effectLst/>
                <a:latin typeface="Cambria" panose="02040503050406030204" pitchFamily="18" charset="0"/>
                <a:ea typeface="Cambria" panose="02040503050406030204" pitchFamily="18" charset="0"/>
              </a:rPr>
              <a:t> </a:t>
            </a:r>
            <a:r>
              <a:rPr lang="en-SG" sz="5000" b="1" i="0" dirty="0">
                <a:solidFill>
                  <a:srgbClr val="000000"/>
                </a:solidFill>
                <a:effectLst/>
                <a:latin typeface="Cambria" panose="02040503050406030204" pitchFamily="18" charset="0"/>
                <a:ea typeface="Cambria" panose="02040503050406030204" pitchFamily="18" charset="0"/>
              </a:rPr>
              <a:t>9 658 + 6 290</a:t>
            </a:r>
            <a:endParaRPr lang="en-SG" sz="5000" b="1" dirty="0">
              <a:latin typeface="Cambria" panose="02040503050406030204" pitchFamily="18" charset="0"/>
              <a:ea typeface="Cambria" panose="02040503050406030204" pitchFamily="18" charset="0"/>
            </a:endParaRPr>
          </a:p>
        </p:txBody>
      </p:sp>
      <p:sp>
        <p:nvSpPr>
          <p:cNvPr id="57" name="TextBox 56">
            <a:extLst>
              <a:ext uri="{FF2B5EF4-FFF2-40B4-BE49-F238E27FC236}">
                <a16:creationId xmlns:a16="http://schemas.microsoft.com/office/drawing/2014/main" id="{21090184-DF01-4BC0-A444-29121F5233C4}"/>
              </a:ext>
            </a:extLst>
          </p:cNvPr>
          <p:cNvSpPr txBox="1"/>
          <p:nvPr/>
        </p:nvSpPr>
        <p:spPr>
          <a:xfrm>
            <a:off x="1383382" y="2412127"/>
            <a:ext cx="6106510" cy="861774"/>
          </a:xfrm>
          <a:prstGeom prst="rect">
            <a:avLst/>
          </a:prstGeom>
          <a:noFill/>
        </p:spPr>
        <p:txBody>
          <a:bodyPr wrap="square">
            <a:spAutoFit/>
          </a:bodyPr>
          <a:lstStyle/>
          <a:p>
            <a:r>
              <a:rPr lang="vi-VN" sz="4000" b="1" i="0" dirty="0">
                <a:solidFill>
                  <a:srgbClr val="002060"/>
                </a:solidFill>
                <a:effectLst/>
                <a:latin typeface="Cambria" panose="02040503050406030204" pitchFamily="18" charset="0"/>
                <a:ea typeface="Cambria" panose="02040503050406030204" pitchFamily="18" charset="0"/>
              </a:rPr>
              <a:t> </a:t>
            </a:r>
            <a:r>
              <a:rPr lang="en-SG" sz="5000" b="1" i="0" dirty="0">
                <a:solidFill>
                  <a:srgbClr val="002060"/>
                </a:solidFill>
                <a:effectLst/>
                <a:latin typeface="Cambria" panose="02040503050406030204" pitchFamily="18" charset="0"/>
                <a:ea typeface="Cambria" panose="02040503050406030204" pitchFamily="18" charset="0"/>
              </a:rPr>
              <a:t>9 658</a:t>
            </a:r>
            <a:endParaRPr lang="en-SG" sz="5000" b="1" dirty="0">
              <a:solidFill>
                <a:srgbClr val="002060"/>
              </a:solidFill>
              <a:latin typeface="Cambria" panose="02040503050406030204" pitchFamily="18" charset="0"/>
              <a:ea typeface="Cambria" panose="02040503050406030204" pitchFamily="18" charset="0"/>
            </a:endParaRPr>
          </a:p>
        </p:txBody>
      </p:sp>
      <p:sp>
        <p:nvSpPr>
          <p:cNvPr id="61" name="TextBox 60">
            <a:extLst>
              <a:ext uri="{FF2B5EF4-FFF2-40B4-BE49-F238E27FC236}">
                <a16:creationId xmlns:a16="http://schemas.microsoft.com/office/drawing/2014/main" id="{9540E216-1BDC-4B06-A37F-599A8C2C3EF2}"/>
              </a:ext>
            </a:extLst>
          </p:cNvPr>
          <p:cNvSpPr txBox="1"/>
          <p:nvPr/>
        </p:nvSpPr>
        <p:spPr>
          <a:xfrm>
            <a:off x="1383382" y="3089969"/>
            <a:ext cx="6106510" cy="861774"/>
          </a:xfrm>
          <a:prstGeom prst="rect">
            <a:avLst/>
          </a:prstGeom>
          <a:noFill/>
        </p:spPr>
        <p:txBody>
          <a:bodyPr wrap="square">
            <a:spAutoFit/>
          </a:bodyPr>
          <a:lstStyle/>
          <a:p>
            <a:r>
              <a:rPr lang="vi-VN" sz="4000" b="1" i="0" u="sng" dirty="0">
                <a:solidFill>
                  <a:srgbClr val="002060"/>
                </a:solidFill>
                <a:effectLst/>
                <a:latin typeface="Cambria" panose="02040503050406030204" pitchFamily="18" charset="0"/>
                <a:ea typeface="Cambria" panose="02040503050406030204" pitchFamily="18" charset="0"/>
              </a:rPr>
              <a:t> </a:t>
            </a:r>
            <a:r>
              <a:rPr lang="vi-VN" sz="5000" b="1" u="sng" dirty="0">
                <a:solidFill>
                  <a:srgbClr val="002060"/>
                </a:solidFill>
                <a:latin typeface="Cambria" panose="02040503050406030204" pitchFamily="18" charset="0"/>
                <a:ea typeface="Cambria" panose="02040503050406030204" pitchFamily="18" charset="0"/>
              </a:rPr>
              <a:t>6</a:t>
            </a:r>
            <a:r>
              <a:rPr lang="en-SG" sz="5000" b="1" i="0" u="sng" dirty="0">
                <a:solidFill>
                  <a:srgbClr val="002060"/>
                </a:solidFill>
                <a:effectLst/>
                <a:latin typeface="Cambria" panose="02040503050406030204" pitchFamily="18" charset="0"/>
                <a:ea typeface="Cambria" panose="02040503050406030204" pitchFamily="18" charset="0"/>
              </a:rPr>
              <a:t> </a:t>
            </a:r>
            <a:r>
              <a:rPr lang="vi-VN" sz="5000" b="1" i="0" u="sng" dirty="0">
                <a:solidFill>
                  <a:srgbClr val="002060"/>
                </a:solidFill>
                <a:effectLst/>
                <a:latin typeface="Cambria" panose="02040503050406030204" pitchFamily="18" charset="0"/>
                <a:ea typeface="Cambria" panose="02040503050406030204" pitchFamily="18" charset="0"/>
              </a:rPr>
              <a:t>290</a:t>
            </a:r>
            <a:endParaRPr lang="en-SG" sz="5000" b="1" u="sng" dirty="0">
              <a:solidFill>
                <a:srgbClr val="002060"/>
              </a:solidFill>
              <a:latin typeface="Cambria" panose="02040503050406030204" pitchFamily="18" charset="0"/>
              <a:ea typeface="Cambria" panose="02040503050406030204" pitchFamily="18" charset="0"/>
            </a:endParaRPr>
          </a:p>
        </p:txBody>
      </p:sp>
      <p:sp>
        <p:nvSpPr>
          <p:cNvPr id="62" name="TextBox 61">
            <a:extLst>
              <a:ext uri="{FF2B5EF4-FFF2-40B4-BE49-F238E27FC236}">
                <a16:creationId xmlns:a16="http://schemas.microsoft.com/office/drawing/2014/main" id="{8588CF37-E475-4AAF-A307-8EFED6B4BC8B}"/>
              </a:ext>
            </a:extLst>
          </p:cNvPr>
          <p:cNvSpPr txBox="1"/>
          <p:nvPr/>
        </p:nvSpPr>
        <p:spPr>
          <a:xfrm>
            <a:off x="880460" y="2859118"/>
            <a:ext cx="6106510" cy="707886"/>
          </a:xfrm>
          <a:prstGeom prst="rect">
            <a:avLst/>
          </a:prstGeom>
          <a:noFill/>
        </p:spPr>
        <p:txBody>
          <a:bodyPr wrap="square">
            <a:spAutoFit/>
          </a:bodyPr>
          <a:lstStyle/>
          <a:p>
            <a:r>
              <a:rPr lang="vi-VN" sz="4000" b="1" i="0" dirty="0">
                <a:solidFill>
                  <a:srgbClr val="002060"/>
                </a:solidFill>
                <a:effectLst/>
                <a:latin typeface="Cambria" panose="02040503050406030204" pitchFamily="18" charset="0"/>
                <a:ea typeface="Cambria" panose="02040503050406030204" pitchFamily="18" charset="0"/>
              </a:rPr>
              <a:t> +</a:t>
            </a:r>
            <a:endParaRPr lang="en-SG" sz="5000" b="1" dirty="0">
              <a:solidFill>
                <a:srgbClr val="002060"/>
              </a:solidFill>
              <a:latin typeface="Cambria" panose="02040503050406030204" pitchFamily="18" charset="0"/>
              <a:ea typeface="Cambria" panose="02040503050406030204" pitchFamily="18" charset="0"/>
            </a:endParaRPr>
          </a:p>
        </p:txBody>
      </p:sp>
      <p:sp>
        <p:nvSpPr>
          <p:cNvPr id="64" name="TextBox 63">
            <a:extLst>
              <a:ext uri="{FF2B5EF4-FFF2-40B4-BE49-F238E27FC236}">
                <a16:creationId xmlns:a16="http://schemas.microsoft.com/office/drawing/2014/main" id="{2439131B-369F-4CC3-9546-FD2C4EFFCD71}"/>
              </a:ext>
            </a:extLst>
          </p:cNvPr>
          <p:cNvSpPr txBox="1"/>
          <p:nvPr/>
        </p:nvSpPr>
        <p:spPr>
          <a:xfrm>
            <a:off x="1009704" y="3798928"/>
            <a:ext cx="6106510" cy="861774"/>
          </a:xfrm>
          <a:prstGeom prst="rect">
            <a:avLst/>
          </a:prstGeom>
          <a:noFill/>
        </p:spPr>
        <p:txBody>
          <a:bodyPr wrap="square">
            <a:spAutoFit/>
          </a:bodyPr>
          <a:lstStyle/>
          <a:p>
            <a:r>
              <a:rPr lang="vi-VN" sz="5000" b="1" i="0" dirty="0">
                <a:solidFill>
                  <a:srgbClr val="002060"/>
                </a:solidFill>
                <a:effectLst/>
                <a:latin typeface="Cambria" panose="02040503050406030204" pitchFamily="18" charset="0"/>
                <a:ea typeface="Cambria" panose="02040503050406030204" pitchFamily="18" charset="0"/>
              </a:rPr>
              <a:t> 15 848</a:t>
            </a:r>
            <a:endParaRPr lang="en-SG" sz="5000" b="1" dirty="0">
              <a:solidFill>
                <a:srgbClr val="002060"/>
              </a:solidFill>
              <a:latin typeface="Cambria" panose="02040503050406030204" pitchFamily="18" charset="0"/>
              <a:ea typeface="Cambria" panose="02040503050406030204" pitchFamily="18" charset="0"/>
            </a:endParaRPr>
          </a:p>
        </p:txBody>
      </p:sp>
      <p:pic>
        <p:nvPicPr>
          <p:cNvPr id="68" name="图片 217" descr="588ku_33ad983870adce046e12c069fb011366_12933735">
            <a:extLst>
              <a:ext uri="{FF2B5EF4-FFF2-40B4-BE49-F238E27FC236}">
                <a16:creationId xmlns:a16="http://schemas.microsoft.com/office/drawing/2014/main" id="{E6B3FFB6-26DF-4A74-8885-10F5C5D10DFC}"/>
              </a:ext>
            </a:extLst>
          </p:cNvPr>
          <p:cNvPicPr>
            <a:picLocks noChangeAspect="1"/>
          </p:cNvPicPr>
          <p:nvPr/>
        </p:nvPicPr>
        <p:blipFill>
          <a:blip r:embed="rId6"/>
          <a:srcRect l="3283" t="36105" r="4167" b="36736"/>
          <a:stretch>
            <a:fillRect/>
          </a:stretch>
        </p:blipFill>
        <p:spPr>
          <a:xfrm>
            <a:off x="5549946" y="1644498"/>
            <a:ext cx="6554736" cy="4474000"/>
          </a:xfrm>
          <a:prstGeom prst="rect">
            <a:avLst/>
          </a:prstGeom>
        </p:spPr>
      </p:pic>
      <p:sp>
        <p:nvSpPr>
          <p:cNvPr id="69" name="TextBox 68">
            <a:extLst>
              <a:ext uri="{FF2B5EF4-FFF2-40B4-BE49-F238E27FC236}">
                <a16:creationId xmlns:a16="http://schemas.microsoft.com/office/drawing/2014/main" id="{97A0CC21-3690-43CC-AEE1-706C79C41F79}"/>
              </a:ext>
            </a:extLst>
          </p:cNvPr>
          <p:cNvSpPr txBox="1"/>
          <p:nvPr/>
        </p:nvSpPr>
        <p:spPr>
          <a:xfrm>
            <a:off x="6200198" y="2287300"/>
            <a:ext cx="6411310"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5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56 204 + 74 539</a:t>
            </a:r>
            <a:endParaRPr kumimoji="0" lang="en-SG"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0" name="TextBox 69">
            <a:extLst>
              <a:ext uri="{FF2B5EF4-FFF2-40B4-BE49-F238E27FC236}">
                <a16:creationId xmlns:a16="http://schemas.microsoft.com/office/drawing/2014/main" id="{041EFBE1-323C-42C0-9042-F0A069AA76AD}"/>
              </a:ext>
            </a:extLst>
          </p:cNvPr>
          <p:cNvSpPr txBox="1"/>
          <p:nvPr/>
        </p:nvSpPr>
        <p:spPr>
          <a:xfrm>
            <a:off x="7648400" y="3002913"/>
            <a:ext cx="3638063"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56 204</a:t>
            </a:r>
            <a:endParaRPr kumimoji="0" lang="en-SG" sz="5000" b="0" i="0" u="none" strike="noStrike" kern="1200" cap="none" spc="0" normalizeH="0" baseline="0" noProof="0" dirty="0">
              <a:ln>
                <a:noFill/>
              </a:ln>
              <a:solidFill>
                <a:srgbClr val="002060"/>
              </a:solidFill>
              <a:effectLst/>
              <a:uLnTx/>
              <a:uFillTx/>
              <a:ea typeface="+mn-ea"/>
              <a:cs typeface="+mn-cs"/>
            </a:endParaRPr>
          </a:p>
        </p:txBody>
      </p:sp>
      <p:sp>
        <p:nvSpPr>
          <p:cNvPr id="71" name="TextBox 70">
            <a:extLst>
              <a:ext uri="{FF2B5EF4-FFF2-40B4-BE49-F238E27FC236}">
                <a16:creationId xmlns:a16="http://schemas.microsoft.com/office/drawing/2014/main" id="{43BA4C64-A730-45DB-9F31-B9D4E3859FA8}"/>
              </a:ext>
            </a:extLst>
          </p:cNvPr>
          <p:cNvSpPr txBox="1"/>
          <p:nvPr/>
        </p:nvSpPr>
        <p:spPr>
          <a:xfrm>
            <a:off x="7663907" y="3720401"/>
            <a:ext cx="3100552"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5000" b="1" i="0" u="sng"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74 539</a:t>
            </a:r>
            <a:endParaRPr kumimoji="0" lang="en-SG" sz="5000" b="0" i="0" u="sng" strike="noStrike" kern="1200" cap="none" spc="0" normalizeH="0" baseline="0" noProof="0" dirty="0">
              <a:ln>
                <a:noFill/>
              </a:ln>
              <a:solidFill>
                <a:srgbClr val="002060"/>
              </a:solidFill>
              <a:effectLst/>
              <a:uLnTx/>
              <a:uFillTx/>
              <a:ea typeface="+mn-ea"/>
              <a:cs typeface="+mn-cs"/>
            </a:endParaRPr>
          </a:p>
        </p:txBody>
      </p:sp>
      <p:sp>
        <p:nvSpPr>
          <p:cNvPr id="72" name="TextBox 71">
            <a:extLst>
              <a:ext uri="{FF2B5EF4-FFF2-40B4-BE49-F238E27FC236}">
                <a16:creationId xmlns:a16="http://schemas.microsoft.com/office/drawing/2014/main" id="{242F0EE2-23CF-46C9-852A-55A8E142BDE8}"/>
              </a:ext>
            </a:extLst>
          </p:cNvPr>
          <p:cNvSpPr txBox="1"/>
          <p:nvPr/>
        </p:nvSpPr>
        <p:spPr>
          <a:xfrm>
            <a:off x="7116214" y="3347020"/>
            <a:ext cx="837131"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0" i="0" u="none" strike="noStrike" kern="1200" cap="none" spc="0" normalizeH="0" baseline="0" noProof="0" dirty="0">
                <a:ln>
                  <a:noFill/>
                </a:ln>
                <a:solidFill>
                  <a:srgbClr val="002060"/>
                </a:solidFill>
                <a:effectLst/>
                <a:uLnTx/>
                <a:uFillTx/>
                <a:ea typeface="+mn-ea"/>
                <a:cs typeface="+mn-cs"/>
              </a:rPr>
              <a:t>+</a:t>
            </a:r>
            <a:endParaRPr kumimoji="0" lang="en-SG" sz="5000" b="0" i="0" u="none" strike="noStrike" kern="1200" cap="none" spc="0" normalizeH="0" baseline="0" noProof="0" dirty="0">
              <a:ln>
                <a:noFill/>
              </a:ln>
              <a:solidFill>
                <a:srgbClr val="002060"/>
              </a:solidFill>
              <a:effectLst/>
              <a:uLnTx/>
              <a:uFillTx/>
              <a:ea typeface="+mn-ea"/>
              <a:cs typeface="+mn-cs"/>
            </a:endParaRPr>
          </a:p>
        </p:txBody>
      </p:sp>
      <p:sp>
        <p:nvSpPr>
          <p:cNvPr id="73" name="TextBox 72">
            <a:extLst>
              <a:ext uri="{FF2B5EF4-FFF2-40B4-BE49-F238E27FC236}">
                <a16:creationId xmlns:a16="http://schemas.microsoft.com/office/drawing/2014/main" id="{296942CE-683C-4A14-815A-7EC138CC726F}"/>
              </a:ext>
            </a:extLst>
          </p:cNvPr>
          <p:cNvSpPr txBox="1"/>
          <p:nvPr/>
        </p:nvSpPr>
        <p:spPr>
          <a:xfrm>
            <a:off x="7393011" y="4435406"/>
            <a:ext cx="3100552"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130 743</a:t>
            </a:r>
            <a:endParaRPr kumimoji="0" lang="en-SG"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74" name="图片 5" descr="588ku_c49ea07d0bb1994d2abed893eeb52e2f_12611564">
            <a:extLst>
              <a:ext uri="{FF2B5EF4-FFF2-40B4-BE49-F238E27FC236}">
                <a16:creationId xmlns:a16="http://schemas.microsoft.com/office/drawing/2014/main" id="{E39489EB-CE3E-434E-8DF5-166726684023}"/>
              </a:ext>
            </a:extLst>
          </p:cNvPr>
          <p:cNvPicPr>
            <a:picLocks noChangeAspect="1"/>
          </p:cNvPicPr>
          <p:nvPr/>
        </p:nvPicPr>
        <p:blipFill>
          <a:blip r:embed="rId7"/>
          <a:stretch>
            <a:fillRect/>
          </a:stretch>
        </p:blipFill>
        <p:spPr>
          <a:xfrm>
            <a:off x="3778016" y="3108911"/>
            <a:ext cx="3791130" cy="3791130"/>
          </a:xfrm>
          <a:prstGeom prst="rect">
            <a:avLst/>
          </a:prstGeom>
        </p:spPr>
      </p:pic>
      <p:pic>
        <p:nvPicPr>
          <p:cNvPr id="27" name="图片 13" descr="62">
            <a:extLst>
              <a:ext uri="{FF2B5EF4-FFF2-40B4-BE49-F238E27FC236}">
                <a16:creationId xmlns:a16="http://schemas.microsoft.com/office/drawing/2014/main" id="{54C1FA04-C5F1-4FC9-B810-E47CCEA674B9}"/>
              </a:ext>
            </a:extLst>
          </p:cNvPr>
          <p:cNvPicPr>
            <a:picLocks noChangeAspect="1"/>
          </p:cNvPicPr>
          <p:nvPr/>
        </p:nvPicPr>
        <p:blipFill>
          <a:blip r:embed="rId8"/>
          <a:srcRect r="72601" b="63116"/>
          <a:stretch>
            <a:fillRect/>
          </a:stretch>
        </p:blipFill>
        <p:spPr>
          <a:xfrm>
            <a:off x="-10166" y="-77828"/>
            <a:ext cx="3158506" cy="1771906"/>
          </a:xfrm>
          <a:prstGeom prst="rect">
            <a:avLst/>
          </a:prstGeom>
        </p:spPr>
      </p:pic>
      <p:pic>
        <p:nvPicPr>
          <p:cNvPr id="35" name="图片 17" descr="千库网_圣诞灯和蓝色礼物盒_元素编号12604598">
            <a:extLst>
              <a:ext uri="{FF2B5EF4-FFF2-40B4-BE49-F238E27FC236}">
                <a16:creationId xmlns:a16="http://schemas.microsoft.com/office/drawing/2014/main" id="{20D9141D-A2AC-43C0-8E97-6788D87043A3}"/>
              </a:ext>
            </a:extLst>
          </p:cNvPr>
          <p:cNvPicPr>
            <a:picLocks noChangeAspect="1"/>
          </p:cNvPicPr>
          <p:nvPr/>
        </p:nvPicPr>
        <p:blipFill>
          <a:blip r:embed="rId9"/>
          <a:stretch>
            <a:fillRect/>
          </a:stretch>
        </p:blipFill>
        <p:spPr>
          <a:xfrm>
            <a:off x="10693666" y="857105"/>
            <a:ext cx="1680321" cy="1680321"/>
          </a:xfrm>
          <a:prstGeom prst="rect">
            <a:avLst/>
          </a:prstGeom>
          <a:effectLst>
            <a:outerShdw blurRad="63500" sx="102000" sy="102000" algn="ctr" rotWithShape="0">
              <a:schemeClr val="accent4">
                <a:lumMod val="20000"/>
                <a:lumOff val="80000"/>
                <a:alpha val="40000"/>
              </a:schemeClr>
            </a:outerShdw>
          </a:effectLst>
        </p:spPr>
      </p:pic>
    </p:spTree>
    <p:extLst>
      <p:ext uri="{BB962C8B-B14F-4D97-AF65-F5344CB8AC3E}">
        <p14:creationId xmlns:p14="http://schemas.microsoft.com/office/powerpoint/2010/main" val="125699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down)">
                                      <p:cBhvr>
                                        <p:cTn id="7" dur="500"/>
                                        <p:tgtEl>
                                          <p:spTgt spid="6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wipe(down)">
                                      <p:cBhvr>
                                        <p:cTn id="10" dur="500"/>
                                        <p:tgtEl>
                                          <p:spTgt spid="5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wipe(down)">
                                      <p:cBhvr>
                                        <p:cTn id="13" dur="500"/>
                                        <p:tgtEl>
                                          <p:spTgt spid="6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4"/>
                                        </p:tgtEl>
                                        <p:attrNameLst>
                                          <p:attrName>style.visibility</p:attrName>
                                        </p:attrNameLst>
                                      </p:cBhvr>
                                      <p:to>
                                        <p:strVal val="visible"/>
                                      </p:to>
                                    </p:set>
                                    <p:animEffect transition="in" filter="wipe(down)">
                                      <p:cBhvr>
                                        <p:cTn id="18" dur="500"/>
                                        <p:tgtEl>
                                          <p:spTgt spid="6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1"/>
                                        </p:tgtEl>
                                        <p:attrNameLst>
                                          <p:attrName>style.visibility</p:attrName>
                                        </p:attrNameLst>
                                      </p:cBhvr>
                                      <p:to>
                                        <p:strVal val="visible"/>
                                      </p:to>
                                    </p:set>
                                    <p:animEffect transition="in" filter="barn(inVertical)">
                                      <p:cBhvr>
                                        <p:cTn id="23" dur="500"/>
                                        <p:tgtEl>
                                          <p:spTgt spid="7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70"/>
                                        </p:tgtEl>
                                        <p:attrNameLst>
                                          <p:attrName>style.visibility</p:attrName>
                                        </p:attrNameLst>
                                      </p:cBhvr>
                                      <p:to>
                                        <p:strVal val="visible"/>
                                      </p:to>
                                    </p:set>
                                    <p:animEffect transition="in" filter="barn(inVertical)">
                                      <p:cBhvr>
                                        <p:cTn id="26" dur="500"/>
                                        <p:tgtEl>
                                          <p:spTgt spid="7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72"/>
                                        </p:tgtEl>
                                        <p:attrNameLst>
                                          <p:attrName>style.visibility</p:attrName>
                                        </p:attrNameLst>
                                      </p:cBhvr>
                                      <p:to>
                                        <p:strVal val="visible"/>
                                      </p:to>
                                    </p:set>
                                    <p:animEffect transition="in" filter="barn(inVertical)">
                                      <p:cBhvr>
                                        <p:cTn id="29" dur="500"/>
                                        <p:tgtEl>
                                          <p:spTgt spid="7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73"/>
                                        </p:tgtEl>
                                        <p:attrNameLst>
                                          <p:attrName>style.visibility</p:attrName>
                                        </p:attrNameLst>
                                      </p:cBhvr>
                                      <p:to>
                                        <p:strVal val="visible"/>
                                      </p:to>
                                    </p:set>
                                    <p:animEffect transition="in" filter="wipe(down)">
                                      <p:cBhvr>
                                        <p:cTn id="34"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61" grpId="0"/>
      <p:bldP spid="62" grpId="0"/>
      <p:bldP spid="64" grpId="0"/>
      <p:bldP spid="70" grpId="0"/>
      <p:bldP spid="71" grpId="0"/>
      <p:bldP spid="72" grpId="0"/>
      <p:bldP spid="7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22" name="组合 21"/>
          <p:cNvGrpSpPr/>
          <p:nvPr/>
        </p:nvGrpSpPr>
        <p:grpSpPr>
          <a:xfrm>
            <a:off x="0" y="62576"/>
            <a:ext cx="12192000" cy="467360"/>
            <a:chOff x="314" y="191"/>
            <a:chExt cx="21028" cy="826"/>
          </a:xfrm>
        </p:grpSpPr>
        <p:grpSp>
          <p:nvGrpSpPr>
            <p:cNvPr id="223" name="组合 222"/>
            <p:cNvGrpSpPr/>
            <p:nvPr/>
          </p:nvGrpSpPr>
          <p:grpSpPr>
            <a:xfrm>
              <a:off x="314"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221" name="图片 220" descr="588ku_c7eed0b985b759570d3b41086c6e9c3d_12923674"/>
              <p:cNvPicPr>
                <a:picLocks noChangeAspect="1"/>
              </p:cNvPicPr>
              <p:nvPr/>
            </p:nvPicPr>
            <p:blipFill>
              <a:blip r:embed="rId4"/>
              <a:srcRect l="4672" t="2187" r="4672" b="82919"/>
              <a:stretch>
                <a:fillRect/>
              </a:stretch>
            </p:blipFill>
            <p:spPr>
              <a:xfrm>
                <a:off x="7265" y="-2629"/>
                <a:ext cx="6597" cy="1498"/>
              </a:xfrm>
              <a:prstGeom prst="rect">
                <a:avLst/>
              </a:prstGeom>
            </p:spPr>
          </p:pic>
          <p:pic>
            <p:nvPicPr>
              <p:cNvPr id="222" name="图片 221" descr="588ku_c7eed0b985b759570d3b41086c6e9c3d_12923674"/>
              <p:cNvPicPr>
                <a:picLocks noChangeAspect="1"/>
              </p:cNvPicPr>
              <p:nvPr/>
            </p:nvPicPr>
            <p:blipFill>
              <a:blip r:embed="rId4"/>
              <a:srcRect l="4672" t="2187" r="4672" b="82919"/>
              <a:stretch>
                <a:fillRect/>
              </a:stretch>
            </p:blipFill>
            <p:spPr>
              <a:xfrm>
                <a:off x="13445" y="-2629"/>
                <a:ext cx="6597" cy="1498"/>
              </a:xfrm>
              <a:prstGeom prst="rect">
                <a:avLst/>
              </a:prstGeom>
            </p:spPr>
          </p:pic>
        </p:grpSp>
        <p:grpSp>
          <p:nvGrpSpPr>
            <p:cNvPr id="26" name="组合 25"/>
            <p:cNvGrpSpPr/>
            <p:nvPr/>
          </p:nvGrpSpPr>
          <p:grpSpPr>
            <a:xfrm>
              <a:off x="14300"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27" name="图片 26" descr="588ku_c7eed0b985b759570d3b41086c6e9c3d_12923674"/>
              <p:cNvPicPr>
                <a:picLocks noChangeAspect="1"/>
              </p:cNvPicPr>
              <p:nvPr/>
            </p:nvPicPr>
            <p:blipFill>
              <a:blip r:embed="rId4"/>
              <a:srcRect l="4672" t="2187" r="4672" b="82919"/>
              <a:stretch>
                <a:fillRect/>
              </a:stretch>
            </p:blipFill>
            <p:spPr>
              <a:xfrm>
                <a:off x="7265" y="-2629"/>
                <a:ext cx="6597" cy="1498"/>
              </a:xfrm>
              <a:prstGeom prst="rect">
                <a:avLst/>
              </a:prstGeom>
            </p:spPr>
          </p:pic>
          <p:pic>
            <p:nvPicPr>
              <p:cNvPr id="28" name="图片 27" descr="588ku_c7eed0b985b759570d3b41086c6e9c3d_12923674"/>
              <p:cNvPicPr>
                <a:picLocks noChangeAspect="1"/>
              </p:cNvPicPr>
              <p:nvPr/>
            </p:nvPicPr>
            <p:blipFill>
              <a:blip r:embed="rId4"/>
              <a:srcRect l="4672" t="2187" r="4672" b="82919"/>
              <a:stretch>
                <a:fillRect/>
              </a:stretch>
            </p:blipFill>
            <p:spPr>
              <a:xfrm>
                <a:off x="13445" y="-2629"/>
                <a:ext cx="6597" cy="1498"/>
              </a:xfrm>
              <a:prstGeom prst="rect">
                <a:avLst/>
              </a:prstGeom>
            </p:spPr>
          </p:pic>
        </p:grpSp>
        <p:grpSp>
          <p:nvGrpSpPr>
            <p:cNvPr id="31" name="组合 30"/>
            <p:cNvGrpSpPr/>
            <p:nvPr/>
          </p:nvGrpSpPr>
          <p:grpSpPr>
            <a:xfrm>
              <a:off x="7307"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32" name="图片 31" descr="588ku_c7eed0b985b759570d3b41086c6e9c3d_12923674"/>
              <p:cNvPicPr>
                <a:picLocks noChangeAspect="1"/>
              </p:cNvPicPr>
              <p:nvPr/>
            </p:nvPicPr>
            <p:blipFill>
              <a:blip r:embed="rId4"/>
              <a:srcRect l="4672" t="2187" r="4672" b="82919"/>
              <a:stretch>
                <a:fillRect/>
              </a:stretch>
            </p:blipFill>
            <p:spPr>
              <a:xfrm>
                <a:off x="7265" y="-2629"/>
                <a:ext cx="6597" cy="1498"/>
              </a:xfrm>
              <a:prstGeom prst="rect">
                <a:avLst/>
              </a:prstGeom>
            </p:spPr>
          </p:pic>
          <p:pic>
            <p:nvPicPr>
              <p:cNvPr id="39" name="图片 38" descr="588ku_c7eed0b985b759570d3b41086c6e9c3d_12923674"/>
              <p:cNvPicPr>
                <a:picLocks noChangeAspect="1"/>
              </p:cNvPicPr>
              <p:nvPr/>
            </p:nvPicPr>
            <p:blipFill>
              <a:blip r:embed="rId4"/>
              <a:srcRect l="4672" t="2187" r="4672" b="82919"/>
              <a:stretch>
                <a:fillRect/>
              </a:stretch>
            </p:blipFill>
            <p:spPr>
              <a:xfrm>
                <a:off x="13445" y="-2629"/>
                <a:ext cx="6597" cy="1498"/>
              </a:xfrm>
              <a:prstGeom prst="rect">
                <a:avLst/>
              </a:prstGeom>
            </p:spPr>
          </p:pic>
        </p:grpSp>
      </p:grpSp>
      <p:sp>
        <p:nvSpPr>
          <p:cNvPr id="52" name="TextBox 51">
            <a:extLst>
              <a:ext uri="{FF2B5EF4-FFF2-40B4-BE49-F238E27FC236}">
                <a16:creationId xmlns:a16="http://schemas.microsoft.com/office/drawing/2014/main" id="{F6EF19A3-72F2-4200-B464-CDA3C670EE66}"/>
              </a:ext>
            </a:extLst>
          </p:cNvPr>
          <p:cNvSpPr txBox="1"/>
          <p:nvPr/>
        </p:nvSpPr>
        <p:spPr>
          <a:xfrm>
            <a:off x="-1908951" y="365672"/>
            <a:ext cx="12792944" cy="861774"/>
          </a:xfrm>
          <a:prstGeom prst="rect">
            <a:avLst/>
          </a:prstGeom>
          <a:noFill/>
        </p:spPr>
        <p:txBody>
          <a:bodyPr wrap="square" rtlCol="0">
            <a:spAutoFit/>
          </a:bodyPr>
          <a:lstStyle/>
          <a:p>
            <a:pPr algn="ctr"/>
            <a:r>
              <a:rPr lang="vi-VN" sz="5000" b="1" dirty="0">
                <a:solidFill>
                  <a:schemeClr val="bg1"/>
                </a:solidFill>
                <a:latin typeface="Cambria" panose="02040503050406030204" pitchFamily="18" charset="0"/>
                <a:ea typeface="Cambria" panose="02040503050406030204" pitchFamily="18" charset="0"/>
              </a:rPr>
              <a:t>Bài 2: </a:t>
            </a:r>
            <a:r>
              <a:rPr lang="en-SG" sz="5000" b="1" i="0" dirty="0" err="1">
                <a:solidFill>
                  <a:schemeClr val="bg1"/>
                </a:solidFill>
                <a:effectLst/>
                <a:latin typeface="Cambria" panose="02040503050406030204" pitchFamily="18" charset="0"/>
                <a:ea typeface="Cambria" panose="02040503050406030204" pitchFamily="18" charset="0"/>
              </a:rPr>
              <a:t>Đặt</a:t>
            </a:r>
            <a:r>
              <a:rPr lang="en-SG" sz="5000" b="1" i="0" dirty="0">
                <a:solidFill>
                  <a:schemeClr val="bg1"/>
                </a:solidFill>
                <a:effectLst/>
                <a:latin typeface="Cambria" panose="02040503050406030204" pitchFamily="18" charset="0"/>
                <a:ea typeface="Cambria" panose="02040503050406030204" pitchFamily="18" charset="0"/>
              </a:rPr>
              <a:t> </a:t>
            </a:r>
            <a:r>
              <a:rPr lang="en-SG" sz="5000" b="1" i="0" dirty="0" err="1">
                <a:solidFill>
                  <a:schemeClr val="bg1"/>
                </a:solidFill>
                <a:effectLst/>
                <a:latin typeface="Cambria" panose="02040503050406030204" pitchFamily="18" charset="0"/>
                <a:ea typeface="Cambria" panose="02040503050406030204" pitchFamily="18" charset="0"/>
              </a:rPr>
              <a:t>tính</a:t>
            </a:r>
            <a:r>
              <a:rPr lang="en-SG" sz="5000" b="1" i="0" dirty="0">
                <a:solidFill>
                  <a:schemeClr val="bg1"/>
                </a:solidFill>
                <a:effectLst/>
                <a:latin typeface="Cambria" panose="02040503050406030204" pitchFamily="18" charset="0"/>
                <a:ea typeface="Cambria" panose="02040503050406030204" pitchFamily="18" charset="0"/>
              </a:rPr>
              <a:t> </a:t>
            </a:r>
            <a:r>
              <a:rPr lang="en-SG" sz="5000" b="1" i="0" dirty="0" err="1">
                <a:solidFill>
                  <a:schemeClr val="bg1"/>
                </a:solidFill>
                <a:effectLst/>
                <a:latin typeface="Cambria" panose="02040503050406030204" pitchFamily="18" charset="0"/>
                <a:ea typeface="Cambria" panose="02040503050406030204" pitchFamily="18" charset="0"/>
              </a:rPr>
              <a:t>rồi</a:t>
            </a:r>
            <a:r>
              <a:rPr lang="en-SG" sz="5000" b="1" i="0" dirty="0">
                <a:solidFill>
                  <a:schemeClr val="bg1"/>
                </a:solidFill>
                <a:effectLst/>
                <a:latin typeface="Cambria" panose="02040503050406030204" pitchFamily="18" charset="0"/>
                <a:ea typeface="Cambria" panose="02040503050406030204" pitchFamily="18" charset="0"/>
              </a:rPr>
              <a:t> </a:t>
            </a:r>
            <a:r>
              <a:rPr lang="en-SG" sz="5000" b="1" i="0" dirty="0" err="1">
                <a:solidFill>
                  <a:schemeClr val="bg1"/>
                </a:solidFill>
                <a:effectLst/>
                <a:latin typeface="Cambria" panose="02040503050406030204" pitchFamily="18" charset="0"/>
                <a:ea typeface="Cambria" panose="02040503050406030204" pitchFamily="18" charset="0"/>
              </a:rPr>
              <a:t>tính</a:t>
            </a:r>
            <a:r>
              <a:rPr lang="en-SG" sz="5000" b="1" i="0" dirty="0">
                <a:solidFill>
                  <a:schemeClr val="bg1"/>
                </a:solidFill>
                <a:effectLst/>
                <a:latin typeface="Cambria" panose="02040503050406030204" pitchFamily="18" charset="0"/>
                <a:ea typeface="Cambria" panose="02040503050406030204" pitchFamily="18" charset="0"/>
              </a:rPr>
              <a:t>.</a:t>
            </a:r>
            <a:endParaRPr lang="vi-VN" sz="5000" b="1" dirty="0">
              <a:solidFill>
                <a:schemeClr val="bg1"/>
              </a:solidFill>
              <a:latin typeface="Cambria" panose="02040503050406030204" pitchFamily="18" charset="0"/>
              <a:ea typeface="Cambria" panose="02040503050406030204" pitchFamily="18" charset="0"/>
            </a:endParaRPr>
          </a:p>
        </p:txBody>
      </p:sp>
      <p:pic>
        <p:nvPicPr>
          <p:cNvPr id="53" name="图片 217" descr="588ku_33ad983870adce046e12c069fb011366_12933735">
            <a:extLst>
              <a:ext uri="{FF2B5EF4-FFF2-40B4-BE49-F238E27FC236}">
                <a16:creationId xmlns:a16="http://schemas.microsoft.com/office/drawing/2014/main" id="{AE7D5979-746F-4938-9ACF-F90765475C5C}"/>
              </a:ext>
            </a:extLst>
          </p:cNvPr>
          <p:cNvPicPr>
            <a:picLocks noChangeAspect="1"/>
          </p:cNvPicPr>
          <p:nvPr/>
        </p:nvPicPr>
        <p:blipFill>
          <a:blip r:embed="rId5"/>
          <a:srcRect l="3283" t="36105" r="4167" b="36736"/>
          <a:stretch>
            <a:fillRect/>
          </a:stretch>
        </p:blipFill>
        <p:spPr>
          <a:xfrm>
            <a:off x="6029528" y="2664565"/>
            <a:ext cx="6206418" cy="4193435"/>
          </a:xfrm>
          <a:prstGeom prst="rect">
            <a:avLst/>
          </a:prstGeom>
        </p:spPr>
      </p:pic>
      <p:sp>
        <p:nvSpPr>
          <p:cNvPr id="54" name="TextBox 53">
            <a:extLst>
              <a:ext uri="{FF2B5EF4-FFF2-40B4-BE49-F238E27FC236}">
                <a16:creationId xmlns:a16="http://schemas.microsoft.com/office/drawing/2014/main" id="{858DF6BF-B36B-428C-AFBD-47458B83E07F}"/>
              </a:ext>
            </a:extLst>
          </p:cNvPr>
          <p:cNvSpPr txBox="1"/>
          <p:nvPr/>
        </p:nvSpPr>
        <p:spPr>
          <a:xfrm>
            <a:off x="6581468" y="3175650"/>
            <a:ext cx="6411310" cy="861774"/>
          </a:xfrm>
          <a:prstGeom prst="rect">
            <a:avLst/>
          </a:prstGeom>
          <a:noFill/>
        </p:spPr>
        <p:txBody>
          <a:bodyPr wrap="square">
            <a:spAutoFit/>
          </a:bodyPr>
          <a:lstStyle/>
          <a:p>
            <a:r>
              <a:rPr lang="en-SG" sz="5000" b="1" i="0" dirty="0">
                <a:solidFill>
                  <a:srgbClr val="000000"/>
                </a:solidFill>
                <a:effectLst/>
                <a:latin typeface="Cambria" panose="02040503050406030204" pitchFamily="18" charset="0"/>
                <a:ea typeface="Cambria" panose="02040503050406030204" pitchFamily="18" charset="0"/>
              </a:rPr>
              <a:t>159 570 – 81 625</a:t>
            </a:r>
            <a:endParaRPr lang="en-SG" sz="5000" b="1" dirty="0">
              <a:latin typeface="Cambria" panose="02040503050406030204" pitchFamily="18" charset="0"/>
              <a:ea typeface="Cambria" panose="02040503050406030204" pitchFamily="18" charset="0"/>
            </a:endParaRPr>
          </a:p>
        </p:txBody>
      </p:sp>
      <p:sp>
        <p:nvSpPr>
          <p:cNvPr id="55" name="TextBox 54">
            <a:extLst>
              <a:ext uri="{FF2B5EF4-FFF2-40B4-BE49-F238E27FC236}">
                <a16:creationId xmlns:a16="http://schemas.microsoft.com/office/drawing/2014/main" id="{D57C6D15-32DC-4058-BEC3-C836BA51EB3C}"/>
              </a:ext>
            </a:extLst>
          </p:cNvPr>
          <p:cNvSpPr txBox="1"/>
          <p:nvPr/>
        </p:nvSpPr>
        <p:spPr>
          <a:xfrm>
            <a:off x="6553123" y="3175849"/>
            <a:ext cx="6411310" cy="861774"/>
          </a:xfrm>
          <a:prstGeom prst="rect">
            <a:avLst/>
          </a:prstGeom>
          <a:noFill/>
        </p:spPr>
        <p:txBody>
          <a:bodyPr wrap="square">
            <a:spAutoFit/>
          </a:bodyPr>
          <a:lstStyle/>
          <a:p>
            <a:r>
              <a:rPr lang="en-SG" sz="5000" b="1" i="0" dirty="0">
                <a:solidFill>
                  <a:srgbClr val="000000"/>
                </a:solidFill>
                <a:effectLst/>
                <a:latin typeface="Cambria" panose="02040503050406030204" pitchFamily="18" charset="0"/>
                <a:ea typeface="Cambria" panose="02040503050406030204" pitchFamily="18" charset="0"/>
              </a:rPr>
              <a:t>159 570 – 81 625</a:t>
            </a:r>
            <a:endParaRPr lang="en-SG" sz="5000" b="1" dirty="0">
              <a:latin typeface="Cambria" panose="02040503050406030204" pitchFamily="18" charset="0"/>
              <a:ea typeface="Cambria" panose="02040503050406030204" pitchFamily="18" charset="0"/>
            </a:endParaRPr>
          </a:p>
        </p:txBody>
      </p:sp>
      <p:sp>
        <p:nvSpPr>
          <p:cNvPr id="56" name="TextBox 55">
            <a:extLst>
              <a:ext uri="{FF2B5EF4-FFF2-40B4-BE49-F238E27FC236}">
                <a16:creationId xmlns:a16="http://schemas.microsoft.com/office/drawing/2014/main" id="{09EA47E1-51DB-4FDE-8656-8D6C528B189D}"/>
              </a:ext>
            </a:extLst>
          </p:cNvPr>
          <p:cNvSpPr txBox="1"/>
          <p:nvPr/>
        </p:nvSpPr>
        <p:spPr>
          <a:xfrm>
            <a:off x="7056443" y="4025623"/>
            <a:ext cx="6411310" cy="861774"/>
          </a:xfrm>
          <a:prstGeom prst="rect">
            <a:avLst/>
          </a:prstGeom>
          <a:noFill/>
        </p:spPr>
        <p:txBody>
          <a:bodyPr wrap="square">
            <a:spAutoFit/>
          </a:bodyPr>
          <a:lstStyle/>
          <a:p>
            <a:r>
              <a:rPr lang="en-SG" sz="5000" b="1" i="0" dirty="0">
                <a:solidFill>
                  <a:srgbClr val="002060"/>
                </a:solidFill>
                <a:effectLst/>
                <a:latin typeface="Cambria" panose="02040503050406030204" pitchFamily="18" charset="0"/>
                <a:ea typeface="Cambria" panose="02040503050406030204" pitchFamily="18" charset="0"/>
              </a:rPr>
              <a:t>159 570</a:t>
            </a:r>
            <a:endParaRPr lang="en-SG" sz="5000" b="1" dirty="0">
              <a:solidFill>
                <a:srgbClr val="002060"/>
              </a:solidFill>
              <a:latin typeface="Cambria" panose="02040503050406030204" pitchFamily="18" charset="0"/>
              <a:ea typeface="Cambria" panose="02040503050406030204" pitchFamily="18" charset="0"/>
            </a:endParaRPr>
          </a:p>
        </p:txBody>
      </p:sp>
      <p:sp>
        <p:nvSpPr>
          <p:cNvPr id="57" name="TextBox 56">
            <a:extLst>
              <a:ext uri="{FF2B5EF4-FFF2-40B4-BE49-F238E27FC236}">
                <a16:creationId xmlns:a16="http://schemas.microsoft.com/office/drawing/2014/main" id="{967A001C-0438-4BDA-BFB2-298EE94DFC12}"/>
              </a:ext>
            </a:extLst>
          </p:cNvPr>
          <p:cNvSpPr txBox="1"/>
          <p:nvPr/>
        </p:nvSpPr>
        <p:spPr>
          <a:xfrm>
            <a:off x="7472791" y="4715142"/>
            <a:ext cx="6411310" cy="861774"/>
          </a:xfrm>
          <a:prstGeom prst="rect">
            <a:avLst/>
          </a:prstGeom>
          <a:noFill/>
        </p:spPr>
        <p:txBody>
          <a:bodyPr wrap="square">
            <a:spAutoFit/>
          </a:bodyPr>
          <a:lstStyle/>
          <a:p>
            <a:r>
              <a:rPr lang="en-SG" sz="5000" b="1" i="0" u="sng" dirty="0">
                <a:solidFill>
                  <a:srgbClr val="002060"/>
                </a:solidFill>
                <a:effectLst/>
                <a:latin typeface="Cambria" panose="02040503050406030204" pitchFamily="18" charset="0"/>
                <a:ea typeface="Cambria" panose="02040503050406030204" pitchFamily="18" charset="0"/>
              </a:rPr>
              <a:t>81 </a:t>
            </a:r>
            <a:r>
              <a:rPr lang="vi-VN" sz="5000" b="1" i="0" u="sng" dirty="0">
                <a:solidFill>
                  <a:srgbClr val="002060"/>
                </a:solidFill>
                <a:effectLst/>
                <a:latin typeface="Cambria" panose="02040503050406030204" pitchFamily="18" charset="0"/>
                <a:ea typeface="Cambria" panose="02040503050406030204" pitchFamily="18" charset="0"/>
              </a:rPr>
              <a:t>625</a:t>
            </a:r>
            <a:endParaRPr lang="en-SG" sz="5000" b="1" u="sng" dirty="0">
              <a:solidFill>
                <a:srgbClr val="002060"/>
              </a:solidFill>
              <a:latin typeface="Cambria" panose="02040503050406030204" pitchFamily="18" charset="0"/>
              <a:ea typeface="Cambria" panose="02040503050406030204" pitchFamily="18" charset="0"/>
            </a:endParaRPr>
          </a:p>
        </p:txBody>
      </p:sp>
      <p:sp>
        <p:nvSpPr>
          <p:cNvPr id="58" name="TextBox 57">
            <a:extLst>
              <a:ext uri="{FF2B5EF4-FFF2-40B4-BE49-F238E27FC236}">
                <a16:creationId xmlns:a16="http://schemas.microsoft.com/office/drawing/2014/main" id="{F3F9B595-E18F-49C6-A387-162DB9D88CF0}"/>
              </a:ext>
            </a:extLst>
          </p:cNvPr>
          <p:cNvSpPr txBox="1"/>
          <p:nvPr/>
        </p:nvSpPr>
        <p:spPr>
          <a:xfrm>
            <a:off x="6837024" y="4538747"/>
            <a:ext cx="492599" cy="861774"/>
          </a:xfrm>
          <a:prstGeom prst="rect">
            <a:avLst/>
          </a:prstGeom>
          <a:noFill/>
        </p:spPr>
        <p:txBody>
          <a:bodyPr wrap="square">
            <a:spAutoFit/>
          </a:bodyPr>
          <a:lstStyle/>
          <a:p>
            <a:r>
              <a:rPr lang="vi-VN" sz="5000" b="1" dirty="0">
                <a:solidFill>
                  <a:srgbClr val="002060"/>
                </a:solidFill>
                <a:latin typeface="Cambria" panose="02040503050406030204" pitchFamily="18" charset="0"/>
                <a:ea typeface="Cambria" panose="02040503050406030204" pitchFamily="18" charset="0"/>
              </a:rPr>
              <a:t>-</a:t>
            </a:r>
            <a:endParaRPr lang="en-SG" sz="5000" b="1" dirty="0">
              <a:solidFill>
                <a:srgbClr val="002060"/>
              </a:solidFill>
              <a:latin typeface="Cambria" panose="02040503050406030204" pitchFamily="18" charset="0"/>
              <a:ea typeface="Cambria" panose="02040503050406030204" pitchFamily="18" charset="0"/>
            </a:endParaRPr>
          </a:p>
        </p:txBody>
      </p:sp>
      <p:sp>
        <p:nvSpPr>
          <p:cNvPr id="59" name="TextBox 58">
            <a:extLst>
              <a:ext uri="{FF2B5EF4-FFF2-40B4-BE49-F238E27FC236}">
                <a16:creationId xmlns:a16="http://schemas.microsoft.com/office/drawing/2014/main" id="{B3308627-E225-4CA5-B3D8-1152999DCCA3}"/>
              </a:ext>
            </a:extLst>
          </p:cNvPr>
          <p:cNvSpPr txBox="1"/>
          <p:nvPr/>
        </p:nvSpPr>
        <p:spPr>
          <a:xfrm>
            <a:off x="7472791" y="5462742"/>
            <a:ext cx="6411310" cy="861774"/>
          </a:xfrm>
          <a:prstGeom prst="rect">
            <a:avLst/>
          </a:prstGeom>
          <a:noFill/>
        </p:spPr>
        <p:txBody>
          <a:bodyPr wrap="square">
            <a:spAutoFit/>
          </a:bodyPr>
          <a:lstStyle/>
          <a:p>
            <a:r>
              <a:rPr lang="vi-VN" sz="5000" b="1" dirty="0">
                <a:solidFill>
                  <a:srgbClr val="002060"/>
                </a:solidFill>
                <a:latin typeface="Cambria" panose="02040503050406030204" pitchFamily="18" charset="0"/>
                <a:ea typeface="Cambria" panose="02040503050406030204" pitchFamily="18" charset="0"/>
              </a:rPr>
              <a:t>77 94</a:t>
            </a:r>
            <a:r>
              <a:rPr lang="vi-VN" sz="5000" b="1" i="0" dirty="0">
                <a:solidFill>
                  <a:srgbClr val="002060"/>
                </a:solidFill>
                <a:effectLst/>
                <a:latin typeface="Cambria" panose="02040503050406030204" pitchFamily="18" charset="0"/>
                <a:ea typeface="Cambria" panose="02040503050406030204" pitchFamily="18" charset="0"/>
              </a:rPr>
              <a:t>5</a:t>
            </a:r>
            <a:endParaRPr lang="en-SG" sz="5000" b="1" dirty="0">
              <a:solidFill>
                <a:srgbClr val="002060"/>
              </a:solidFill>
              <a:latin typeface="Cambria" panose="02040503050406030204" pitchFamily="18" charset="0"/>
              <a:ea typeface="Cambria" panose="02040503050406030204" pitchFamily="18" charset="0"/>
            </a:endParaRPr>
          </a:p>
        </p:txBody>
      </p:sp>
      <p:pic>
        <p:nvPicPr>
          <p:cNvPr id="62" name="图片 217" descr="588ku_33ad983870adce046e12c069fb011366_12933735">
            <a:extLst>
              <a:ext uri="{FF2B5EF4-FFF2-40B4-BE49-F238E27FC236}">
                <a16:creationId xmlns:a16="http://schemas.microsoft.com/office/drawing/2014/main" id="{4B0A366A-4638-4670-91BB-22F30BCEE727}"/>
              </a:ext>
            </a:extLst>
          </p:cNvPr>
          <p:cNvPicPr>
            <a:picLocks noChangeAspect="1"/>
          </p:cNvPicPr>
          <p:nvPr/>
        </p:nvPicPr>
        <p:blipFill>
          <a:blip r:embed="rId5"/>
          <a:srcRect l="3283" t="36105" r="4167" b="36736"/>
          <a:stretch>
            <a:fillRect/>
          </a:stretch>
        </p:blipFill>
        <p:spPr>
          <a:xfrm>
            <a:off x="20224" y="1227446"/>
            <a:ext cx="6049116" cy="3828720"/>
          </a:xfrm>
          <a:prstGeom prst="rect">
            <a:avLst/>
          </a:prstGeom>
        </p:spPr>
      </p:pic>
      <p:sp>
        <p:nvSpPr>
          <p:cNvPr id="63" name="TextBox 62">
            <a:extLst>
              <a:ext uri="{FF2B5EF4-FFF2-40B4-BE49-F238E27FC236}">
                <a16:creationId xmlns:a16="http://schemas.microsoft.com/office/drawing/2014/main" id="{D23336D6-FBCF-43A2-9C56-B7915288884A}"/>
              </a:ext>
            </a:extLst>
          </p:cNvPr>
          <p:cNvSpPr txBox="1"/>
          <p:nvPr/>
        </p:nvSpPr>
        <p:spPr>
          <a:xfrm>
            <a:off x="-8473" y="1689742"/>
            <a:ext cx="6106510" cy="861774"/>
          </a:xfrm>
          <a:prstGeom prst="rect">
            <a:avLst/>
          </a:prstGeom>
          <a:noFill/>
        </p:spPr>
        <p:txBody>
          <a:bodyPr wrap="square">
            <a:spAutoFit/>
          </a:bodyPr>
          <a:lstStyle/>
          <a:p>
            <a:pPr algn="ctr"/>
            <a:r>
              <a:rPr lang="en-SG" sz="5000" b="1" i="0" dirty="0">
                <a:solidFill>
                  <a:srgbClr val="000000"/>
                </a:solidFill>
                <a:effectLst/>
                <a:latin typeface="Cambria" panose="02040503050406030204" pitchFamily="18" charset="0"/>
                <a:ea typeface="Cambria" panose="02040503050406030204" pitchFamily="18" charset="0"/>
              </a:rPr>
              <a:t>14 709 – 5 234</a:t>
            </a:r>
            <a:endParaRPr lang="en-SG" sz="5000" b="1" dirty="0">
              <a:latin typeface="Cambria" panose="02040503050406030204" pitchFamily="18" charset="0"/>
              <a:ea typeface="Cambria" panose="02040503050406030204" pitchFamily="18" charset="0"/>
            </a:endParaRPr>
          </a:p>
        </p:txBody>
      </p:sp>
      <p:sp>
        <p:nvSpPr>
          <p:cNvPr id="64" name="TextBox 63">
            <a:extLst>
              <a:ext uri="{FF2B5EF4-FFF2-40B4-BE49-F238E27FC236}">
                <a16:creationId xmlns:a16="http://schemas.microsoft.com/office/drawing/2014/main" id="{7DA3ADB6-C7DD-4BF1-ADC6-9397F6F9AB9F}"/>
              </a:ext>
            </a:extLst>
          </p:cNvPr>
          <p:cNvSpPr txBox="1"/>
          <p:nvPr/>
        </p:nvSpPr>
        <p:spPr>
          <a:xfrm>
            <a:off x="150893" y="2387252"/>
            <a:ext cx="6106510" cy="861774"/>
          </a:xfrm>
          <a:prstGeom prst="rect">
            <a:avLst/>
          </a:prstGeom>
          <a:noFill/>
        </p:spPr>
        <p:txBody>
          <a:bodyPr wrap="square">
            <a:spAutoFit/>
          </a:bodyPr>
          <a:lstStyle/>
          <a:p>
            <a:pPr algn="ctr"/>
            <a:r>
              <a:rPr lang="en-SG" sz="5000" b="1" i="0" dirty="0">
                <a:solidFill>
                  <a:srgbClr val="002060"/>
                </a:solidFill>
                <a:effectLst/>
                <a:latin typeface="Cambria" panose="02040503050406030204" pitchFamily="18" charset="0"/>
                <a:ea typeface="Cambria" panose="02040503050406030204" pitchFamily="18" charset="0"/>
              </a:rPr>
              <a:t>14 709</a:t>
            </a:r>
            <a:endParaRPr lang="en-SG" sz="5000" b="1" dirty="0">
              <a:solidFill>
                <a:srgbClr val="002060"/>
              </a:solidFill>
              <a:latin typeface="Cambria" panose="02040503050406030204" pitchFamily="18" charset="0"/>
              <a:ea typeface="Cambria" panose="02040503050406030204" pitchFamily="18" charset="0"/>
            </a:endParaRPr>
          </a:p>
        </p:txBody>
      </p:sp>
      <p:sp>
        <p:nvSpPr>
          <p:cNvPr id="65" name="TextBox 64">
            <a:extLst>
              <a:ext uri="{FF2B5EF4-FFF2-40B4-BE49-F238E27FC236}">
                <a16:creationId xmlns:a16="http://schemas.microsoft.com/office/drawing/2014/main" id="{74EFE57A-D233-408F-A3AF-97D3D55EEB13}"/>
              </a:ext>
            </a:extLst>
          </p:cNvPr>
          <p:cNvSpPr txBox="1"/>
          <p:nvPr/>
        </p:nvSpPr>
        <p:spPr>
          <a:xfrm>
            <a:off x="2351408" y="2984648"/>
            <a:ext cx="3082762" cy="861774"/>
          </a:xfrm>
          <a:prstGeom prst="rect">
            <a:avLst/>
          </a:prstGeom>
          <a:noFill/>
        </p:spPr>
        <p:txBody>
          <a:bodyPr wrap="square" rtlCol="0">
            <a:spAutoFit/>
          </a:bodyPr>
          <a:lstStyle/>
          <a:p>
            <a:r>
              <a:rPr lang="en-SG" sz="5000" b="1" i="0" u="sng" dirty="0">
                <a:solidFill>
                  <a:srgbClr val="002060"/>
                </a:solidFill>
                <a:effectLst/>
                <a:latin typeface="Cambria" panose="02040503050406030204" pitchFamily="18" charset="0"/>
                <a:ea typeface="Cambria" panose="02040503050406030204" pitchFamily="18" charset="0"/>
              </a:rPr>
              <a:t> 5 234</a:t>
            </a:r>
            <a:endParaRPr lang="en-SG" sz="5000" u="sng" dirty="0">
              <a:solidFill>
                <a:srgbClr val="002060"/>
              </a:solidFill>
            </a:endParaRPr>
          </a:p>
        </p:txBody>
      </p:sp>
      <p:sp>
        <p:nvSpPr>
          <p:cNvPr id="66" name="TextBox 65">
            <a:extLst>
              <a:ext uri="{FF2B5EF4-FFF2-40B4-BE49-F238E27FC236}">
                <a16:creationId xmlns:a16="http://schemas.microsoft.com/office/drawing/2014/main" id="{50823ADF-A0E3-4C84-AAB4-2C284902A5CA}"/>
              </a:ext>
            </a:extLst>
          </p:cNvPr>
          <p:cNvSpPr txBox="1"/>
          <p:nvPr/>
        </p:nvSpPr>
        <p:spPr>
          <a:xfrm>
            <a:off x="2455950" y="3682158"/>
            <a:ext cx="3082762" cy="861774"/>
          </a:xfrm>
          <a:prstGeom prst="rect">
            <a:avLst/>
          </a:prstGeom>
          <a:noFill/>
        </p:spPr>
        <p:txBody>
          <a:bodyPr wrap="square" rtlCol="0">
            <a:spAutoFit/>
          </a:bodyPr>
          <a:lstStyle/>
          <a:p>
            <a:r>
              <a:rPr lang="vi-VN" sz="5000" b="1" dirty="0">
                <a:solidFill>
                  <a:srgbClr val="002060"/>
                </a:solidFill>
                <a:latin typeface="Cambria" panose="02040503050406030204" pitchFamily="18" charset="0"/>
                <a:ea typeface="Cambria" panose="02040503050406030204" pitchFamily="18" charset="0"/>
              </a:rPr>
              <a:t>9 475</a:t>
            </a:r>
            <a:endParaRPr lang="en-SG" sz="5000" b="1" dirty="0">
              <a:solidFill>
                <a:srgbClr val="002060"/>
              </a:solidFill>
              <a:latin typeface="Cambria" panose="02040503050406030204" pitchFamily="18" charset="0"/>
              <a:ea typeface="Cambria" panose="02040503050406030204" pitchFamily="18" charset="0"/>
            </a:endParaRPr>
          </a:p>
        </p:txBody>
      </p:sp>
      <p:sp>
        <p:nvSpPr>
          <p:cNvPr id="67" name="TextBox 66">
            <a:extLst>
              <a:ext uri="{FF2B5EF4-FFF2-40B4-BE49-F238E27FC236}">
                <a16:creationId xmlns:a16="http://schemas.microsoft.com/office/drawing/2014/main" id="{0184E43A-EC8E-4656-963C-F50326CEF0D7}"/>
              </a:ext>
            </a:extLst>
          </p:cNvPr>
          <p:cNvSpPr txBox="1"/>
          <p:nvPr/>
        </p:nvSpPr>
        <p:spPr>
          <a:xfrm>
            <a:off x="1876433" y="2749201"/>
            <a:ext cx="492599" cy="861774"/>
          </a:xfrm>
          <a:prstGeom prst="rect">
            <a:avLst/>
          </a:prstGeom>
          <a:noFill/>
        </p:spPr>
        <p:txBody>
          <a:bodyPr wrap="square">
            <a:spAutoFit/>
          </a:bodyPr>
          <a:lstStyle/>
          <a:p>
            <a:r>
              <a:rPr lang="vi-VN" sz="5000" b="1" dirty="0">
                <a:solidFill>
                  <a:srgbClr val="002060"/>
                </a:solidFill>
                <a:latin typeface="Cambria" panose="02040503050406030204" pitchFamily="18" charset="0"/>
                <a:ea typeface="Cambria" panose="02040503050406030204" pitchFamily="18" charset="0"/>
              </a:rPr>
              <a:t>-</a:t>
            </a:r>
            <a:endParaRPr lang="en-SG" sz="5000" b="1" dirty="0">
              <a:solidFill>
                <a:srgbClr val="002060"/>
              </a:solidFill>
              <a:latin typeface="Cambria" panose="02040503050406030204" pitchFamily="18" charset="0"/>
              <a:ea typeface="Cambria" panose="02040503050406030204" pitchFamily="18" charset="0"/>
            </a:endParaRPr>
          </a:p>
        </p:txBody>
      </p:sp>
      <p:pic>
        <p:nvPicPr>
          <p:cNvPr id="29" name="图片 5" descr="588ku_c49ea07d0bb1994d2abed893eeb52e2f_12611564">
            <a:extLst>
              <a:ext uri="{FF2B5EF4-FFF2-40B4-BE49-F238E27FC236}">
                <a16:creationId xmlns:a16="http://schemas.microsoft.com/office/drawing/2014/main" id="{4676313A-02F9-4738-928B-16AD77078F8A}"/>
              </a:ext>
            </a:extLst>
          </p:cNvPr>
          <p:cNvPicPr>
            <a:picLocks noChangeAspect="1"/>
          </p:cNvPicPr>
          <p:nvPr/>
        </p:nvPicPr>
        <p:blipFill>
          <a:blip r:embed="rId6"/>
          <a:stretch>
            <a:fillRect/>
          </a:stretch>
        </p:blipFill>
        <p:spPr>
          <a:xfrm>
            <a:off x="4278080" y="3608975"/>
            <a:ext cx="3291066" cy="3291066"/>
          </a:xfrm>
          <a:prstGeom prst="rect">
            <a:avLst/>
          </a:prstGeom>
        </p:spPr>
      </p:pic>
      <p:pic>
        <p:nvPicPr>
          <p:cNvPr id="30" name="图片 13" descr="62">
            <a:extLst>
              <a:ext uri="{FF2B5EF4-FFF2-40B4-BE49-F238E27FC236}">
                <a16:creationId xmlns:a16="http://schemas.microsoft.com/office/drawing/2014/main" id="{869FE52B-E6C4-4389-8A31-3B0DD8CEF476}"/>
              </a:ext>
            </a:extLst>
          </p:cNvPr>
          <p:cNvPicPr>
            <a:picLocks noChangeAspect="1"/>
          </p:cNvPicPr>
          <p:nvPr/>
        </p:nvPicPr>
        <p:blipFill>
          <a:blip r:embed="rId7"/>
          <a:srcRect r="72601" b="63116"/>
          <a:stretch>
            <a:fillRect/>
          </a:stretch>
        </p:blipFill>
        <p:spPr>
          <a:xfrm>
            <a:off x="636" y="0"/>
            <a:ext cx="1770412" cy="993192"/>
          </a:xfrm>
          <a:prstGeom prst="rect">
            <a:avLst/>
          </a:prstGeom>
        </p:spPr>
      </p:pic>
      <p:pic>
        <p:nvPicPr>
          <p:cNvPr id="33" name="图片 17" descr="千库网_圣诞灯和蓝色礼物盒_元素编号12604598">
            <a:extLst>
              <a:ext uri="{FF2B5EF4-FFF2-40B4-BE49-F238E27FC236}">
                <a16:creationId xmlns:a16="http://schemas.microsoft.com/office/drawing/2014/main" id="{A81F5BD0-6572-45FF-A893-8C82AD053089}"/>
              </a:ext>
            </a:extLst>
          </p:cNvPr>
          <p:cNvPicPr>
            <a:picLocks noChangeAspect="1"/>
          </p:cNvPicPr>
          <p:nvPr/>
        </p:nvPicPr>
        <p:blipFill>
          <a:blip r:embed="rId8"/>
          <a:stretch>
            <a:fillRect/>
          </a:stretch>
        </p:blipFill>
        <p:spPr>
          <a:xfrm>
            <a:off x="9113717" y="337009"/>
            <a:ext cx="2912017" cy="2912017"/>
          </a:xfrm>
          <a:prstGeom prst="rect">
            <a:avLst/>
          </a:prstGeom>
          <a:effectLst>
            <a:outerShdw blurRad="63500" sx="102000" sy="102000" algn="ctr" rotWithShape="0">
              <a:schemeClr val="accent4">
                <a:lumMod val="20000"/>
                <a:lumOff val="80000"/>
                <a:alpha val="40000"/>
              </a:schemeClr>
            </a:outerShdw>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down)">
                                      <p:cBhvr>
                                        <p:cTn id="7" dur="500"/>
                                        <p:tgtEl>
                                          <p:spTgt spid="6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wipe(down)">
                                      <p:cBhvr>
                                        <p:cTn id="10" dur="500"/>
                                        <p:tgtEl>
                                          <p:spTgt spid="6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5"/>
                                        </p:tgtEl>
                                        <p:attrNameLst>
                                          <p:attrName>style.visibility</p:attrName>
                                        </p:attrNameLst>
                                      </p:cBhvr>
                                      <p:to>
                                        <p:strVal val="visible"/>
                                      </p:to>
                                    </p:set>
                                    <p:animEffect transition="in" filter="wipe(down)">
                                      <p:cBhvr>
                                        <p:cTn id="13" dur="500"/>
                                        <p:tgtEl>
                                          <p:spTgt spid="6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6"/>
                                        </p:tgtEl>
                                        <p:attrNameLst>
                                          <p:attrName>style.visibility</p:attrName>
                                        </p:attrNameLst>
                                      </p:cBhvr>
                                      <p:to>
                                        <p:strVal val="visible"/>
                                      </p:to>
                                    </p:set>
                                    <p:animEffect transition="in" filter="barn(inVertical)">
                                      <p:cBhvr>
                                        <p:cTn id="18" dur="500"/>
                                        <p:tgtEl>
                                          <p:spTgt spid="6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wipe(down)">
                                      <p:cBhvr>
                                        <p:cTn id="23" dur="500"/>
                                        <p:tgtEl>
                                          <p:spTgt spid="56"/>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wipe(down)">
                                      <p:cBhvr>
                                        <p:cTn id="26" dur="500"/>
                                        <p:tgtEl>
                                          <p:spTgt spid="57"/>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wipe(down)">
                                      <p:cBhvr>
                                        <p:cTn id="29" dur="500"/>
                                        <p:tgtEl>
                                          <p:spTgt spid="5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wipe(down)">
                                      <p:cBhvr>
                                        <p:cTn id="34"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P spid="58" grpId="0"/>
      <p:bldP spid="59" grpId="0"/>
      <p:bldP spid="64" grpId="0"/>
      <p:bldP spid="65" grpId="0"/>
      <p:bldP spid="66" grpId="0"/>
      <p:bldP spid="6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2" name="图片 217" descr="588ku_33ad983870adce046e12c069fb011366_12933735">
            <a:extLst>
              <a:ext uri="{FF2B5EF4-FFF2-40B4-BE49-F238E27FC236}">
                <a16:creationId xmlns:a16="http://schemas.microsoft.com/office/drawing/2014/main" id="{CB44A96C-ED0D-42B6-8038-EB18961423E9}"/>
              </a:ext>
            </a:extLst>
          </p:cNvPr>
          <p:cNvPicPr>
            <a:picLocks noChangeAspect="1"/>
          </p:cNvPicPr>
          <p:nvPr/>
        </p:nvPicPr>
        <p:blipFill>
          <a:blip r:embed="rId4"/>
          <a:srcRect l="3283" t="36105" r="4167" b="36736"/>
          <a:stretch>
            <a:fillRect/>
          </a:stretch>
        </p:blipFill>
        <p:spPr>
          <a:xfrm>
            <a:off x="6067043" y="3837486"/>
            <a:ext cx="6188561" cy="2054853"/>
          </a:xfrm>
          <a:prstGeom prst="rect">
            <a:avLst/>
          </a:prstGeom>
        </p:spPr>
      </p:pic>
      <p:pic>
        <p:nvPicPr>
          <p:cNvPr id="50" name="图片 217" descr="588ku_33ad983870adce046e12c069fb011366_12933735">
            <a:extLst>
              <a:ext uri="{FF2B5EF4-FFF2-40B4-BE49-F238E27FC236}">
                <a16:creationId xmlns:a16="http://schemas.microsoft.com/office/drawing/2014/main" id="{138A2F66-712F-47EB-9A7D-940E29AD7432}"/>
              </a:ext>
            </a:extLst>
          </p:cNvPr>
          <p:cNvPicPr>
            <a:picLocks noChangeAspect="1"/>
          </p:cNvPicPr>
          <p:nvPr/>
        </p:nvPicPr>
        <p:blipFill>
          <a:blip r:embed="rId4"/>
          <a:srcRect l="3283" t="36105" r="4167" b="36736"/>
          <a:stretch>
            <a:fillRect/>
          </a:stretch>
        </p:blipFill>
        <p:spPr>
          <a:xfrm>
            <a:off x="-261071" y="3875444"/>
            <a:ext cx="6478171" cy="2151016"/>
          </a:xfrm>
          <a:prstGeom prst="rect">
            <a:avLst/>
          </a:prstGeom>
        </p:spPr>
      </p:pic>
      <p:pic>
        <p:nvPicPr>
          <p:cNvPr id="49" name="图片 217" descr="588ku_33ad983870adce046e12c069fb011366_12933735">
            <a:extLst>
              <a:ext uri="{FF2B5EF4-FFF2-40B4-BE49-F238E27FC236}">
                <a16:creationId xmlns:a16="http://schemas.microsoft.com/office/drawing/2014/main" id="{4873ACDD-BB7D-41EE-88EA-AF90F7DA1688}"/>
              </a:ext>
            </a:extLst>
          </p:cNvPr>
          <p:cNvPicPr>
            <a:picLocks noChangeAspect="1"/>
          </p:cNvPicPr>
          <p:nvPr/>
        </p:nvPicPr>
        <p:blipFill>
          <a:blip r:embed="rId4"/>
          <a:srcRect l="3283" t="36105" r="4167" b="36736"/>
          <a:stretch>
            <a:fillRect/>
          </a:stretch>
        </p:blipFill>
        <p:spPr>
          <a:xfrm>
            <a:off x="5623034" y="2143460"/>
            <a:ext cx="6747641" cy="1964677"/>
          </a:xfrm>
          <a:prstGeom prst="rect">
            <a:avLst/>
          </a:prstGeom>
        </p:spPr>
      </p:pic>
      <p:pic>
        <p:nvPicPr>
          <p:cNvPr id="48" name="图片 217" descr="588ku_33ad983870adce046e12c069fb011366_12933735">
            <a:extLst>
              <a:ext uri="{FF2B5EF4-FFF2-40B4-BE49-F238E27FC236}">
                <a16:creationId xmlns:a16="http://schemas.microsoft.com/office/drawing/2014/main" id="{F44346E4-363F-4BAF-8162-94F9A67B31FB}"/>
              </a:ext>
            </a:extLst>
          </p:cNvPr>
          <p:cNvPicPr>
            <a:picLocks noChangeAspect="1"/>
          </p:cNvPicPr>
          <p:nvPr/>
        </p:nvPicPr>
        <p:blipFill>
          <a:blip r:embed="rId4"/>
          <a:srcRect l="3283" t="36105" r="4167" b="36736"/>
          <a:stretch>
            <a:fillRect/>
          </a:stretch>
        </p:blipFill>
        <p:spPr>
          <a:xfrm>
            <a:off x="-168503" y="2143460"/>
            <a:ext cx="5916979" cy="1964677"/>
          </a:xfrm>
          <a:prstGeom prst="rect">
            <a:avLst/>
          </a:prstGeom>
        </p:spPr>
      </p:pic>
      <p:grpSp>
        <p:nvGrpSpPr>
          <p:cNvPr id="28" name="组合 27"/>
          <p:cNvGrpSpPr/>
          <p:nvPr/>
        </p:nvGrpSpPr>
        <p:grpSpPr>
          <a:xfrm>
            <a:off x="199390" y="178435"/>
            <a:ext cx="11904980" cy="467360"/>
            <a:chOff x="314" y="191"/>
            <a:chExt cx="21028" cy="826"/>
          </a:xfrm>
        </p:grpSpPr>
        <p:grpSp>
          <p:nvGrpSpPr>
            <p:cNvPr id="223" name="组合 222"/>
            <p:cNvGrpSpPr/>
            <p:nvPr/>
          </p:nvGrpSpPr>
          <p:grpSpPr>
            <a:xfrm>
              <a:off x="314"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221" name="图片 220" descr="588ku_c7eed0b985b759570d3b41086c6e9c3d_12923674"/>
              <p:cNvPicPr>
                <a:picLocks noChangeAspect="1"/>
              </p:cNvPicPr>
              <p:nvPr/>
            </p:nvPicPr>
            <p:blipFill>
              <a:blip r:embed="rId5"/>
              <a:srcRect l="4672" t="2187" r="4672" b="82919"/>
              <a:stretch>
                <a:fillRect/>
              </a:stretch>
            </p:blipFill>
            <p:spPr>
              <a:xfrm>
                <a:off x="7265" y="-2629"/>
                <a:ext cx="6597" cy="1498"/>
              </a:xfrm>
              <a:prstGeom prst="rect">
                <a:avLst/>
              </a:prstGeom>
            </p:spPr>
          </p:pic>
          <p:pic>
            <p:nvPicPr>
              <p:cNvPr id="222" name="图片 221" descr="588ku_c7eed0b985b759570d3b41086c6e9c3d_12923674"/>
              <p:cNvPicPr>
                <a:picLocks noChangeAspect="1"/>
              </p:cNvPicPr>
              <p:nvPr/>
            </p:nvPicPr>
            <p:blipFill>
              <a:blip r:embed="rId5"/>
              <a:srcRect l="4672" t="2187" r="4672" b="82919"/>
              <a:stretch>
                <a:fillRect/>
              </a:stretch>
            </p:blipFill>
            <p:spPr>
              <a:xfrm>
                <a:off x="13445" y="-2629"/>
                <a:ext cx="6597" cy="1498"/>
              </a:xfrm>
              <a:prstGeom prst="rect">
                <a:avLst/>
              </a:prstGeom>
            </p:spPr>
          </p:pic>
        </p:grpSp>
        <p:grpSp>
          <p:nvGrpSpPr>
            <p:cNvPr id="29" name="组合 28"/>
            <p:cNvGrpSpPr/>
            <p:nvPr/>
          </p:nvGrpSpPr>
          <p:grpSpPr>
            <a:xfrm>
              <a:off x="14300"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30" name="图片 29" descr="588ku_c7eed0b985b759570d3b41086c6e9c3d_12923674"/>
              <p:cNvPicPr>
                <a:picLocks noChangeAspect="1"/>
              </p:cNvPicPr>
              <p:nvPr/>
            </p:nvPicPr>
            <p:blipFill>
              <a:blip r:embed="rId5"/>
              <a:srcRect l="4672" t="2187" r="4672" b="82919"/>
              <a:stretch>
                <a:fillRect/>
              </a:stretch>
            </p:blipFill>
            <p:spPr>
              <a:xfrm>
                <a:off x="7265" y="-2629"/>
                <a:ext cx="6597" cy="1498"/>
              </a:xfrm>
              <a:prstGeom prst="rect">
                <a:avLst/>
              </a:prstGeom>
            </p:spPr>
          </p:pic>
          <p:pic>
            <p:nvPicPr>
              <p:cNvPr id="31" name="图片 30" descr="588ku_c7eed0b985b759570d3b41086c6e9c3d_12923674"/>
              <p:cNvPicPr>
                <a:picLocks noChangeAspect="1"/>
              </p:cNvPicPr>
              <p:nvPr/>
            </p:nvPicPr>
            <p:blipFill>
              <a:blip r:embed="rId5"/>
              <a:srcRect l="4672" t="2187" r="4672" b="82919"/>
              <a:stretch>
                <a:fillRect/>
              </a:stretch>
            </p:blipFill>
            <p:spPr>
              <a:xfrm>
                <a:off x="13445" y="-2629"/>
                <a:ext cx="6597" cy="1498"/>
              </a:xfrm>
              <a:prstGeom prst="rect">
                <a:avLst/>
              </a:prstGeom>
            </p:spPr>
          </p:pic>
        </p:grpSp>
        <p:grpSp>
          <p:nvGrpSpPr>
            <p:cNvPr id="32" name="组合 31"/>
            <p:cNvGrpSpPr/>
            <p:nvPr/>
          </p:nvGrpSpPr>
          <p:grpSpPr>
            <a:xfrm>
              <a:off x="7307"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33" name="图片 32" descr="588ku_c7eed0b985b759570d3b41086c6e9c3d_12923674"/>
              <p:cNvPicPr>
                <a:picLocks noChangeAspect="1"/>
              </p:cNvPicPr>
              <p:nvPr/>
            </p:nvPicPr>
            <p:blipFill>
              <a:blip r:embed="rId5"/>
              <a:srcRect l="4672" t="2187" r="4672" b="82919"/>
              <a:stretch>
                <a:fillRect/>
              </a:stretch>
            </p:blipFill>
            <p:spPr>
              <a:xfrm>
                <a:off x="7265" y="-2629"/>
                <a:ext cx="6597" cy="1498"/>
              </a:xfrm>
              <a:prstGeom prst="rect">
                <a:avLst/>
              </a:prstGeom>
            </p:spPr>
          </p:pic>
          <p:pic>
            <p:nvPicPr>
              <p:cNvPr id="34" name="图片 33" descr="588ku_c7eed0b985b759570d3b41086c6e9c3d_12923674"/>
              <p:cNvPicPr>
                <a:picLocks noChangeAspect="1"/>
              </p:cNvPicPr>
              <p:nvPr/>
            </p:nvPicPr>
            <p:blipFill>
              <a:blip r:embed="rId5"/>
              <a:srcRect l="4672" t="2187" r="4672" b="82919"/>
              <a:stretch>
                <a:fillRect/>
              </a:stretch>
            </p:blipFill>
            <p:spPr>
              <a:xfrm>
                <a:off x="13445" y="-2629"/>
                <a:ext cx="6597" cy="1498"/>
              </a:xfrm>
              <a:prstGeom prst="rect">
                <a:avLst/>
              </a:prstGeom>
            </p:spPr>
          </p:pic>
        </p:grpSp>
      </p:grpSp>
      <p:pic>
        <p:nvPicPr>
          <p:cNvPr id="26" name="图片 25" descr="65"/>
          <p:cNvPicPr>
            <a:picLocks noChangeAspect="1"/>
          </p:cNvPicPr>
          <p:nvPr/>
        </p:nvPicPr>
        <p:blipFill>
          <a:blip r:embed="rId6"/>
          <a:srcRect t="83139"/>
          <a:stretch>
            <a:fillRect/>
          </a:stretch>
        </p:blipFill>
        <p:spPr>
          <a:xfrm>
            <a:off x="0" y="6167120"/>
            <a:ext cx="12192000" cy="690880"/>
          </a:xfrm>
          <a:prstGeom prst="rect">
            <a:avLst/>
          </a:prstGeom>
        </p:spPr>
      </p:pic>
      <p:sp>
        <p:nvSpPr>
          <p:cNvPr id="39" name="TextBox 38">
            <a:extLst>
              <a:ext uri="{FF2B5EF4-FFF2-40B4-BE49-F238E27FC236}">
                <a16:creationId xmlns:a16="http://schemas.microsoft.com/office/drawing/2014/main" id="{31BB312D-2263-48B9-89CA-AC220A5C5D87}"/>
              </a:ext>
            </a:extLst>
          </p:cNvPr>
          <p:cNvSpPr txBox="1"/>
          <p:nvPr/>
        </p:nvSpPr>
        <p:spPr>
          <a:xfrm>
            <a:off x="737101" y="671480"/>
            <a:ext cx="11602044" cy="1938992"/>
          </a:xfrm>
          <a:prstGeom prst="rect">
            <a:avLst/>
          </a:prstGeom>
          <a:noFill/>
        </p:spPr>
        <p:txBody>
          <a:bodyPr wrap="square">
            <a:spAutoFit/>
          </a:bodyPr>
          <a:lstStyle/>
          <a:p>
            <a:r>
              <a:rPr lang="vi-VN" sz="4000" b="1" i="0" dirty="0">
                <a:solidFill>
                  <a:schemeClr val="bg1"/>
                </a:solidFill>
                <a:effectLst/>
                <a:latin typeface="Cambria" panose="02040503050406030204" pitchFamily="18" charset="0"/>
                <a:ea typeface="Cambria" panose="02040503050406030204" pitchFamily="18" charset="0"/>
              </a:rPr>
              <a:t>Bài 3: Biểu thức nào dưới đây có giá trị lớn nhất, biểu thức nào dưới đây có giá trị bé nhất?</a:t>
            </a:r>
            <a:br>
              <a:rPr lang="vi-VN" sz="4000" b="1" i="0" dirty="0">
                <a:solidFill>
                  <a:schemeClr val="bg1"/>
                </a:solidFill>
                <a:effectLst/>
                <a:latin typeface="OpenSans"/>
              </a:rPr>
            </a:br>
            <a:endParaRPr lang="en-SG" sz="4000" b="1" dirty="0">
              <a:solidFill>
                <a:schemeClr val="bg1"/>
              </a:solidFill>
            </a:endParaRPr>
          </a:p>
        </p:txBody>
      </p:sp>
      <p:sp>
        <p:nvSpPr>
          <p:cNvPr id="44" name="TextBox 43">
            <a:extLst>
              <a:ext uri="{FF2B5EF4-FFF2-40B4-BE49-F238E27FC236}">
                <a16:creationId xmlns:a16="http://schemas.microsoft.com/office/drawing/2014/main" id="{D0B09E34-D523-416B-ACEE-38122A59EEA9}"/>
              </a:ext>
            </a:extLst>
          </p:cNvPr>
          <p:cNvSpPr txBox="1"/>
          <p:nvPr/>
        </p:nvSpPr>
        <p:spPr>
          <a:xfrm>
            <a:off x="-487070" y="2437417"/>
            <a:ext cx="6235546" cy="1169551"/>
          </a:xfrm>
          <a:prstGeom prst="rect">
            <a:avLst/>
          </a:prstGeom>
          <a:noFill/>
        </p:spPr>
        <p:txBody>
          <a:bodyPr wrap="square">
            <a:spAutoFit/>
          </a:bodyPr>
          <a:lstStyle/>
          <a:p>
            <a:pPr algn="ctr"/>
            <a:r>
              <a:rPr lang="vi-VN" sz="3500" b="1" i="0" dirty="0">
                <a:solidFill>
                  <a:srgbClr val="002060"/>
                </a:solidFill>
                <a:effectLst/>
                <a:latin typeface="Cambria" panose="02040503050406030204" pitchFamily="18" charset="0"/>
                <a:ea typeface="Cambria" panose="02040503050406030204" pitchFamily="18" charset="0"/>
              </a:rPr>
              <a:t>A</a:t>
            </a:r>
          </a:p>
          <a:p>
            <a:pPr algn="ctr"/>
            <a:r>
              <a:rPr lang="pt-BR" sz="3500" b="1" i="0" dirty="0">
                <a:solidFill>
                  <a:srgbClr val="002060"/>
                </a:solidFill>
                <a:effectLst/>
                <a:latin typeface="Cambria" panose="02040503050406030204" pitchFamily="18" charset="0"/>
                <a:ea typeface="Cambria" panose="02040503050406030204" pitchFamily="18" charset="0"/>
              </a:rPr>
              <a:t>90 000 + 30 000 + 5 473</a:t>
            </a:r>
            <a:endParaRPr lang="en-SG" sz="3500" b="1" dirty="0">
              <a:solidFill>
                <a:srgbClr val="002060"/>
              </a:solidFill>
              <a:latin typeface="Cambria" panose="02040503050406030204" pitchFamily="18" charset="0"/>
              <a:ea typeface="Cambria" panose="02040503050406030204" pitchFamily="18" charset="0"/>
            </a:endParaRPr>
          </a:p>
        </p:txBody>
      </p:sp>
      <p:sp>
        <p:nvSpPr>
          <p:cNvPr id="45" name="TextBox 44">
            <a:extLst>
              <a:ext uri="{FF2B5EF4-FFF2-40B4-BE49-F238E27FC236}">
                <a16:creationId xmlns:a16="http://schemas.microsoft.com/office/drawing/2014/main" id="{28405892-B9A7-4FAC-A358-294945C8B03C}"/>
              </a:ext>
            </a:extLst>
          </p:cNvPr>
          <p:cNvSpPr txBox="1"/>
          <p:nvPr/>
        </p:nvSpPr>
        <p:spPr>
          <a:xfrm>
            <a:off x="5974475" y="2378895"/>
            <a:ext cx="6235546" cy="1169551"/>
          </a:xfrm>
          <a:prstGeom prst="rect">
            <a:avLst/>
          </a:prstGeom>
          <a:noFill/>
        </p:spPr>
        <p:txBody>
          <a:bodyPr wrap="square">
            <a:spAutoFit/>
          </a:bodyPr>
          <a:lstStyle/>
          <a:p>
            <a:pPr algn="ctr"/>
            <a:r>
              <a:rPr lang="pt-BR" sz="3500" b="1" i="0" dirty="0">
                <a:solidFill>
                  <a:srgbClr val="002060"/>
                </a:solidFill>
                <a:effectLst/>
                <a:latin typeface="Cambria" panose="02040503050406030204" pitchFamily="18" charset="0"/>
                <a:ea typeface="Cambria" panose="02040503050406030204" pitchFamily="18" charset="0"/>
              </a:rPr>
              <a:t>B</a:t>
            </a:r>
            <a:endParaRPr lang="vi-VN" sz="3500" b="1" i="0" dirty="0">
              <a:solidFill>
                <a:srgbClr val="002060"/>
              </a:solidFill>
              <a:effectLst/>
              <a:latin typeface="Cambria" panose="02040503050406030204" pitchFamily="18" charset="0"/>
              <a:ea typeface="Cambria" panose="02040503050406030204" pitchFamily="18" charset="0"/>
            </a:endParaRPr>
          </a:p>
          <a:p>
            <a:pPr algn="ctr"/>
            <a:r>
              <a:rPr lang="pt-BR" sz="3500" b="1" i="0" dirty="0">
                <a:solidFill>
                  <a:srgbClr val="002060"/>
                </a:solidFill>
                <a:effectLst/>
                <a:latin typeface="Cambria" panose="02040503050406030204" pitchFamily="18" charset="0"/>
                <a:ea typeface="Cambria" panose="02040503050406030204" pitchFamily="18" charset="0"/>
              </a:rPr>
              <a:t>387 568 – (200 000 – 40 000)</a:t>
            </a:r>
            <a:endParaRPr lang="vi-VN" sz="3500" b="1" i="0" dirty="0">
              <a:solidFill>
                <a:srgbClr val="002060"/>
              </a:solidFill>
              <a:effectLst/>
              <a:latin typeface="Cambria" panose="02040503050406030204" pitchFamily="18" charset="0"/>
              <a:ea typeface="Cambria" panose="02040503050406030204" pitchFamily="18" charset="0"/>
            </a:endParaRPr>
          </a:p>
        </p:txBody>
      </p:sp>
      <p:sp>
        <p:nvSpPr>
          <p:cNvPr id="46" name="TextBox 45">
            <a:extLst>
              <a:ext uri="{FF2B5EF4-FFF2-40B4-BE49-F238E27FC236}">
                <a16:creationId xmlns:a16="http://schemas.microsoft.com/office/drawing/2014/main" id="{53CC0D20-4E59-4A07-8271-E574C83542C5}"/>
              </a:ext>
            </a:extLst>
          </p:cNvPr>
          <p:cNvSpPr txBox="1"/>
          <p:nvPr/>
        </p:nvSpPr>
        <p:spPr>
          <a:xfrm>
            <a:off x="-139546" y="4138930"/>
            <a:ext cx="6235546" cy="2246769"/>
          </a:xfrm>
          <a:prstGeom prst="rect">
            <a:avLst/>
          </a:prstGeom>
          <a:noFill/>
        </p:spPr>
        <p:txBody>
          <a:bodyPr wrap="square">
            <a:spAutoFit/>
          </a:bodyPr>
          <a:lstStyle/>
          <a:p>
            <a:pPr algn="ctr"/>
            <a:r>
              <a:rPr lang="pt-BR" sz="3500" b="1" i="0" dirty="0">
                <a:solidFill>
                  <a:srgbClr val="002060"/>
                </a:solidFill>
                <a:effectLst/>
                <a:latin typeface="Cambria" panose="02040503050406030204" pitchFamily="18" charset="0"/>
                <a:ea typeface="Cambria" panose="02040503050406030204" pitchFamily="18" charset="0"/>
              </a:rPr>
              <a:t>C</a:t>
            </a:r>
            <a:endParaRPr lang="vi-VN" sz="3500" b="1" i="0" dirty="0">
              <a:solidFill>
                <a:srgbClr val="002060"/>
              </a:solidFill>
              <a:effectLst/>
              <a:latin typeface="Cambria" panose="02040503050406030204" pitchFamily="18" charset="0"/>
              <a:ea typeface="Cambria" panose="02040503050406030204" pitchFamily="18" charset="0"/>
            </a:endParaRPr>
          </a:p>
          <a:p>
            <a:pPr algn="ctr"/>
            <a:r>
              <a:rPr lang="pt-BR" sz="3500" b="1" i="0" dirty="0">
                <a:solidFill>
                  <a:srgbClr val="002060"/>
                </a:solidFill>
                <a:effectLst/>
                <a:latin typeface="Cambria" panose="02040503050406030204" pitchFamily="18" charset="0"/>
                <a:ea typeface="Cambria" panose="02040503050406030204" pitchFamily="18" charset="0"/>
              </a:rPr>
              <a:t> 456 250 + 200 000 - 500 000</a:t>
            </a:r>
            <a:br>
              <a:rPr lang="pt-BR" sz="3500" b="1" i="0" dirty="0">
                <a:solidFill>
                  <a:srgbClr val="002060"/>
                </a:solidFill>
                <a:effectLst/>
                <a:latin typeface="Cambria" panose="02040503050406030204" pitchFamily="18" charset="0"/>
                <a:ea typeface="Cambria" panose="02040503050406030204" pitchFamily="18" charset="0"/>
              </a:rPr>
            </a:br>
            <a:br>
              <a:rPr lang="pt-BR" sz="3500" b="1" i="0" dirty="0">
                <a:solidFill>
                  <a:srgbClr val="002060"/>
                </a:solidFill>
                <a:effectLst/>
                <a:latin typeface="Cambria" panose="02040503050406030204" pitchFamily="18" charset="0"/>
                <a:ea typeface="Cambria" panose="02040503050406030204" pitchFamily="18" charset="0"/>
              </a:rPr>
            </a:br>
            <a:endParaRPr lang="vi-VN" sz="3500" b="1" i="0" dirty="0">
              <a:solidFill>
                <a:srgbClr val="002060"/>
              </a:solidFill>
              <a:effectLst/>
              <a:latin typeface="Cambria" panose="02040503050406030204" pitchFamily="18" charset="0"/>
              <a:ea typeface="Cambria" panose="02040503050406030204" pitchFamily="18" charset="0"/>
            </a:endParaRPr>
          </a:p>
        </p:txBody>
      </p:sp>
      <p:sp>
        <p:nvSpPr>
          <p:cNvPr id="47" name="TextBox 46">
            <a:extLst>
              <a:ext uri="{FF2B5EF4-FFF2-40B4-BE49-F238E27FC236}">
                <a16:creationId xmlns:a16="http://schemas.microsoft.com/office/drawing/2014/main" id="{D5BF26CD-5638-4AE9-94A9-99994D702C2E}"/>
              </a:ext>
            </a:extLst>
          </p:cNvPr>
          <p:cNvSpPr txBox="1"/>
          <p:nvPr/>
        </p:nvSpPr>
        <p:spPr>
          <a:xfrm>
            <a:off x="6026227" y="4184179"/>
            <a:ext cx="6235546" cy="1708160"/>
          </a:xfrm>
          <a:prstGeom prst="rect">
            <a:avLst/>
          </a:prstGeom>
          <a:noFill/>
        </p:spPr>
        <p:txBody>
          <a:bodyPr wrap="square">
            <a:spAutoFit/>
          </a:bodyPr>
          <a:lstStyle/>
          <a:p>
            <a:pPr algn="ctr"/>
            <a:r>
              <a:rPr lang="pt-BR" sz="3500" b="1" i="0" dirty="0">
                <a:solidFill>
                  <a:srgbClr val="002060"/>
                </a:solidFill>
                <a:effectLst/>
                <a:latin typeface="Cambria" panose="02040503050406030204" pitchFamily="18" charset="0"/>
                <a:ea typeface="Cambria" panose="02040503050406030204" pitchFamily="18" charset="0"/>
              </a:rPr>
              <a:t>D</a:t>
            </a:r>
            <a:endParaRPr lang="vi-VN" sz="3500" b="1" i="0" dirty="0">
              <a:solidFill>
                <a:srgbClr val="002060"/>
              </a:solidFill>
              <a:effectLst/>
              <a:latin typeface="Cambria" panose="02040503050406030204" pitchFamily="18" charset="0"/>
              <a:ea typeface="Cambria" panose="02040503050406030204" pitchFamily="18" charset="0"/>
            </a:endParaRPr>
          </a:p>
          <a:p>
            <a:pPr algn="ctr"/>
            <a:r>
              <a:rPr lang="pt-BR" sz="3500" b="1" i="0" dirty="0">
                <a:solidFill>
                  <a:srgbClr val="002060"/>
                </a:solidFill>
                <a:effectLst/>
                <a:latin typeface="Cambria" panose="02040503050406030204" pitchFamily="18" charset="0"/>
                <a:ea typeface="Cambria" panose="02040503050406030204" pitchFamily="18" charset="0"/>
              </a:rPr>
              <a:t>210 000 – 90 000 + 4 975</a:t>
            </a:r>
            <a:br>
              <a:rPr lang="pt-BR" sz="3500" b="1" i="0" dirty="0">
                <a:solidFill>
                  <a:srgbClr val="002060"/>
                </a:solidFill>
                <a:effectLst/>
                <a:latin typeface="Cambria" panose="02040503050406030204" pitchFamily="18" charset="0"/>
                <a:ea typeface="Cambria" panose="02040503050406030204" pitchFamily="18" charset="0"/>
              </a:rPr>
            </a:br>
            <a:endParaRPr lang="vi-VN" sz="3500" b="1" i="0" dirty="0">
              <a:solidFill>
                <a:srgbClr val="002060"/>
              </a:solidFill>
              <a:effectLst/>
              <a:latin typeface="Cambria" panose="02040503050406030204" pitchFamily="18" charset="0"/>
              <a:ea typeface="Cambria" panose="02040503050406030204" pitchFamily="18" charset="0"/>
            </a:endParaRPr>
          </a:p>
        </p:txBody>
      </p:sp>
      <p:pic>
        <p:nvPicPr>
          <p:cNvPr id="23" name="图片 5" descr="588ku_c49ea07d0bb1994d2abed893eeb52e2f_12611564">
            <a:extLst>
              <a:ext uri="{FF2B5EF4-FFF2-40B4-BE49-F238E27FC236}">
                <a16:creationId xmlns:a16="http://schemas.microsoft.com/office/drawing/2014/main" id="{C92F337B-7BF1-4F53-8606-9DA11F59F2F7}"/>
              </a:ext>
            </a:extLst>
          </p:cNvPr>
          <p:cNvPicPr>
            <a:picLocks noChangeAspect="1"/>
          </p:cNvPicPr>
          <p:nvPr/>
        </p:nvPicPr>
        <p:blipFill>
          <a:blip r:embed="rId7"/>
          <a:stretch>
            <a:fillRect/>
          </a:stretch>
        </p:blipFill>
        <p:spPr>
          <a:xfrm>
            <a:off x="5548539" y="5328673"/>
            <a:ext cx="1616213" cy="1616213"/>
          </a:xfrm>
          <a:prstGeom prst="rect">
            <a:avLst/>
          </a:prstGeom>
        </p:spPr>
      </p:pic>
      <p:pic>
        <p:nvPicPr>
          <p:cNvPr id="24" name="图片 13" descr="62">
            <a:extLst>
              <a:ext uri="{FF2B5EF4-FFF2-40B4-BE49-F238E27FC236}">
                <a16:creationId xmlns:a16="http://schemas.microsoft.com/office/drawing/2014/main" id="{EA7BAB4D-F775-4D74-9D42-2E3C3CCAA7DE}"/>
              </a:ext>
            </a:extLst>
          </p:cNvPr>
          <p:cNvPicPr>
            <a:picLocks noChangeAspect="1"/>
          </p:cNvPicPr>
          <p:nvPr/>
        </p:nvPicPr>
        <p:blipFill>
          <a:blip r:embed="rId8"/>
          <a:srcRect r="72601" b="63116"/>
          <a:stretch>
            <a:fillRect/>
          </a:stretch>
        </p:blipFill>
        <p:spPr>
          <a:xfrm>
            <a:off x="636" y="0"/>
            <a:ext cx="2311012" cy="1296466"/>
          </a:xfrm>
          <a:prstGeom prst="rect">
            <a:avLst/>
          </a:prstGeom>
        </p:spPr>
      </p:pic>
      <p:pic>
        <p:nvPicPr>
          <p:cNvPr id="25" name="图片 17" descr="千库网_圣诞灯和蓝色礼物盒_元素编号12604598">
            <a:extLst>
              <a:ext uri="{FF2B5EF4-FFF2-40B4-BE49-F238E27FC236}">
                <a16:creationId xmlns:a16="http://schemas.microsoft.com/office/drawing/2014/main" id="{466B1AA8-6779-4557-8747-FBFCA6B3B4B8}"/>
              </a:ext>
            </a:extLst>
          </p:cNvPr>
          <p:cNvPicPr>
            <a:picLocks noChangeAspect="1"/>
          </p:cNvPicPr>
          <p:nvPr/>
        </p:nvPicPr>
        <p:blipFill>
          <a:blip r:embed="rId9"/>
          <a:stretch>
            <a:fillRect/>
          </a:stretch>
        </p:blipFill>
        <p:spPr>
          <a:xfrm>
            <a:off x="10634409" y="1144429"/>
            <a:ext cx="1575612" cy="1575612"/>
          </a:xfrm>
          <a:prstGeom prst="rect">
            <a:avLst/>
          </a:prstGeom>
          <a:effectLst>
            <a:outerShdw blurRad="63500" sx="102000" sy="102000" algn="ctr" rotWithShape="0">
              <a:schemeClr val="accent4">
                <a:lumMod val="20000"/>
                <a:lumOff val="80000"/>
                <a:alpha val="40000"/>
              </a:schemeClr>
            </a:outerShdw>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2" name="图片 217" descr="588ku_33ad983870adce046e12c069fb011366_12933735">
            <a:extLst>
              <a:ext uri="{FF2B5EF4-FFF2-40B4-BE49-F238E27FC236}">
                <a16:creationId xmlns:a16="http://schemas.microsoft.com/office/drawing/2014/main" id="{CB44A96C-ED0D-42B6-8038-EB18961423E9}"/>
              </a:ext>
            </a:extLst>
          </p:cNvPr>
          <p:cNvPicPr>
            <a:picLocks noChangeAspect="1"/>
          </p:cNvPicPr>
          <p:nvPr/>
        </p:nvPicPr>
        <p:blipFill>
          <a:blip r:embed="rId4"/>
          <a:srcRect l="3283" t="36105" r="4167" b="36736"/>
          <a:stretch>
            <a:fillRect/>
          </a:stretch>
        </p:blipFill>
        <p:spPr>
          <a:xfrm>
            <a:off x="125778" y="4656389"/>
            <a:ext cx="12116739" cy="1571577"/>
          </a:xfrm>
          <a:prstGeom prst="rect">
            <a:avLst/>
          </a:prstGeom>
        </p:spPr>
      </p:pic>
      <p:pic>
        <p:nvPicPr>
          <p:cNvPr id="50" name="图片 217" descr="588ku_33ad983870adce046e12c069fb011366_12933735">
            <a:extLst>
              <a:ext uri="{FF2B5EF4-FFF2-40B4-BE49-F238E27FC236}">
                <a16:creationId xmlns:a16="http://schemas.microsoft.com/office/drawing/2014/main" id="{138A2F66-712F-47EB-9A7D-940E29AD7432}"/>
              </a:ext>
            </a:extLst>
          </p:cNvPr>
          <p:cNvPicPr>
            <a:picLocks noChangeAspect="1"/>
          </p:cNvPicPr>
          <p:nvPr/>
        </p:nvPicPr>
        <p:blipFill>
          <a:blip r:embed="rId4"/>
          <a:srcRect l="3283" t="36105" r="4167" b="36736"/>
          <a:stretch>
            <a:fillRect/>
          </a:stretch>
        </p:blipFill>
        <p:spPr>
          <a:xfrm>
            <a:off x="125778" y="3145657"/>
            <a:ext cx="12116740" cy="1571577"/>
          </a:xfrm>
          <a:prstGeom prst="rect">
            <a:avLst/>
          </a:prstGeom>
        </p:spPr>
      </p:pic>
      <p:pic>
        <p:nvPicPr>
          <p:cNvPr id="49" name="图片 217" descr="588ku_33ad983870adce046e12c069fb011366_12933735">
            <a:extLst>
              <a:ext uri="{FF2B5EF4-FFF2-40B4-BE49-F238E27FC236}">
                <a16:creationId xmlns:a16="http://schemas.microsoft.com/office/drawing/2014/main" id="{4873ACDD-BB7D-41EE-88EA-AF90F7DA1688}"/>
              </a:ext>
            </a:extLst>
          </p:cNvPr>
          <p:cNvPicPr>
            <a:picLocks noChangeAspect="1"/>
          </p:cNvPicPr>
          <p:nvPr/>
        </p:nvPicPr>
        <p:blipFill>
          <a:blip r:embed="rId4"/>
          <a:srcRect l="3283" t="36105" r="4167" b="36736"/>
          <a:stretch>
            <a:fillRect/>
          </a:stretch>
        </p:blipFill>
        <p:spPr>
          <a:xfrm>
            <a:off x="36843" y="1797906"/>
            <a:ext cx="12294611" cy="1631094"/>
          </a:xfrm>
          <a:prstGeom prst="rect">
            <a:avLst/>
          </a:prstGeom>
        </p:spPr>
      </p:pic>
      <p:pic>
        <p:nvPicPr>
          <p:cNvPr id="48" name="图片 217" descr="588ku_33ad983870adce046e12c069fb011366_12933735">
            <a:extLst>
              <a:ext uri="{FF2B5EF4-FFF2-40B4-BE49-F238E27FC236}">
                <a16:creationId xmlns:a16="http://schemas.microsoft.com/office/drawing/2014/main" id="{F44346E4-363F-4BAF-8162-94F9A67B31FB}"/>
              </a:ext>
            </a:extLst>
          </p:cNvPr>
          <p:cNvPicPr>
            <a:picLocks noChangeAspect="1"/>
          </p:cNvPicPr>
          <p:nvPr/>
        </p:nvPicPr>
        <p:blipFill>
          <a:blip r:embed="rId4"/>
          <a:srcRect l="3283" t="36105" r="4167" b="36736"/>
          <a:stretch>
            <a:fillRect/>
          </a:stretch>
        </p:blipFill>
        <p:spPr>
          <a:xfrm>
            <a:off x="36843" y="276010"/>
            <a:ext cx="12458851" cy="1735585"/>
          </a:xfrm>
          <a:prstGeom prst="rect">
            <a:avLst/>
          </a:prstGeom>
        </p:spPr>
      </p:pic>
      <p:grpSp>
        <p:nvGrpSpPr>
          <p:cNvPr id="28" name="组合 27"/>
          <p:cNvGrpSpPr/>
          <p:nvPr/>
        </p:nvGrpSpPr>
        <p:grpSpPr>
          <a:xfrm>
            <a:off x="248559" y="-74544"/>
            <a:ext cx="11904980" cy="467360"/>
            <a:chOff x="314" y="191"/>
            <a:chExt cx="21028" cy="826"/>
          </a:xfrm>
        </p:grpSpPr>
        <p:grpSp>
          <p:nvGrpSpPr>
            <p:cNvPr id="223" name="组合 222"/>
            <p:cNvGrpSpPr/>
            <p:nvPr/>
          </p:nvGrpSpPr>
          <p:grpSpPr>
            <a:xfrm>
              <a:off x="314"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221" name="图片 220" descr="588ku_c7eed0b985b759570d3b41086c6e9c3d_12923674"/>
              <p:cNvPicPr>
                <a:picLocks noChangeAspect="1"/>
              </p:cNvPicPr>
              <p:nvPr/>
            </p:nvPicPr>
            <p:blipFill>
              <a:blip r:embed="rId5"/>
              <a:srcRect l="4672" t="2187" r="4672" b="82919"/>
              <a:stretch>
                <a:fillRect/>
              </a:stretch>
            </p:blipFill>
            <p:spPr>
              <a:xfrm>
                <a:off x="7265" y="-2629"/>
                <a:ext cx="6597" cy="1498"/>
              </a:xfrm>
              <a:prstGeom prst="rect">
                <a:avLst/>
              </a:prstGeom>
            </p:spPr>
          </p:pic>
          <p:pic>
            <p:nvPicPr>
              <p:cNvPr id="222" name="图片 221" descr="588ku_c7eed0b985b759570d3b41086c6e9c3d_12923674"/>
              <p:cNvPicPr>
                <a:picLocks noChangeAspect="1"/>
              </p:cNvPicPr>
              <p:nvPr/>
            </p:nvPicPr>
            <p:blipFill>
              <a:blip r:embed="rId5"/>
              <a:srcRect l="4672" t="2187" r="4672" b="82919"/>
              <a:stretch>
                <a:fillRect/>
              </a:stretch>
            </p:blipFill>
            <p:spPr>
              <a:xfrm>
                <a:off x="13445" y="-2629"/>
                <a:ext cx="6597" cy="1498"/>
              </a:xfrm>
              <a:prstGeom prst="rect">
                <a:avLst/>
              </a:prstGeom>
            </p:spPr>
          </p:pic>
        </p:grpSp>
        <p:grpSp>
          <p:nvGrpSpPr>
            <p:cNvPr id="29" name="组合 28"/>
            <p:cNvGrpSpPr/>
            <p:nvPr/>
          </p:nvGrpSpPr>
          <p:grpSpPr>
            <a:xfrm>
              <a:off x="14300"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30" name="图片 29" descr="588ku_c7eed0b985b759570d3b41086c6e9c3d_12923674"/>
              <p:cNvPicPr>
                <a:picLocks noChangeAspect="1"/>
              </p:cNvPicPr>
              <p:nvPr/>
            </p:nvPicPr>
            <p:blipFill>
              <a:blip r:embed="rId5"/>
              <a:srcRect l="4672" t="2187" r="4672" b="82919"/>
              <a:stretch>
                <a:fillRect/>
              </a:stretch>
            </p:blipFill>
            <p:spPr>
              <a:xfrm>
                <a:off x="7265" y="-2629"/>
                <a:ext cx="6597" cy="1498"/>
              </a:xfrm>
              <a:prstGeom prst="rect">
                <a:avLst/>
              </a:prstGeom>
            </p:spPr>
          </p:pic>
          <p:pic>
            <p:nvPicPr>
              <p:cNvPr id="31" name="图片 30" descr="588ku_c7eed0b985b759570d3b41086c6e9c3d_12923674"/>
              <p:cNvPicPr>
                <a:picLocks noChangeAspect="1"/>
              </p:cNvPicPr>
              <p:nvPr/>
            </p:nvPicPr>
            <p:blipFill>
              <a:blip r:embed="rId5"/>
              <a:srcRect l="4672" t="2187" r="4672" b="82919"/>
              <a:stretch>
                <a:fillRect/>
              </a:stretch>
            </p:blipFill>
            <p:spPr>
              <a:xfrm>
                <a:off x="13445" y="-2629"/>
                <a:ext cx="6597" cy="1498"/>
              </a:xfrm>
              <a:prstGeom prst="rect">
                <a:avLst/>
              </a:prstGeom>
            </p:spPr>
          </p:pic>
        </p:grpSp>
        <p:grpSp>
          <p:nvGrpSpPr>
            <p:cNvPr id="32" name="组合 31"/>
            <p:cNvGrpSpPr/>
            <p:nvPr/>
          </p:nvGrpSpPr>
          <p:grpSpPr>
            <a:xfrm>
              <a:off x="7307"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33" name="图片 32" descr="588ku_c7eed0b985b759570d3b41086c6e9c3d_12923674"/>
              <p:cNvPicPr>
                <a:picLocks noChangeAspect="1"/>
              </p:cNvPicPr>
              <p:nvPr/>
            </p:nvPicPr>
            <p:blipFill>
              <a:blip r:embed="rId5"/>
              <a:srcRect l="4672" t="2187" r="4672" b="82919"/>
              <a:stretch>
                <a:fillRect/>
              </a:stretch>
            </p:blipFill>
            <p:spPr>
              <a:xfrm>
                <a:off x="7265" y="-2629"/>
                <a:ext cx="6597" cy="1498"/>
              </a:xfrm>
              <a:prstGeom prst="rect">
                <a:avLst/>
              </a:prstGeom>
            </p:spPr>
          </p:pic>
          <p:pic>
            <p:nvPicPr>
              <p:cNvPr id="34" name="图片 33" descr="588ku_c7eed0b985b759570d3b41086c6e9c3d_12923674"/>
              <p:cNvPicPr>
                <a:picLocks noChangeAspect="1"/>
              </p:cNvPicPr>
              <p:nvPr/>
            </p:nvPicPr>
            <p:blipFill>
              <a:blip r:embed="rId5"/>
              <a:srcRect l="4672" t="2187" r="4672" b="82919"/>
              <a:stretch>
                <a:fillRect/>
              </a:stretch>
            </p:blipFill>
            <p:spPr>
              <a:xfrm>
                <a:off x="13445" y="-2629"/>
                <a:ext cx="6597" cy="1498"/>
              </a:xfrm>
              <a:prstGeom prst="rect">
                <a:avLst/>
              </a:prstGeom>
            </p:spPr>
          </p:pic>
        </p:grpSp>
      </p:grpSp>
      <p:pic>
        <p:nvPicPr>
          <p:cNvPr id="26" name="图片 25" descr="65"/>
          <p:cNvPicPr>
            <a:picLocks noChangeAspect="1"/>
          </p:cNvPicPr>
          <p:nvPr/>
        </p:nvPicPr>
        <p:blipFill>
          <a:blip r:embed="rId6"/>
          <a:srcRect t="83139"/>
          <a:stretch>
            <a:fillRect/>
          </a:stretch>
        </p:blipFill>
        <p:spPr>
          <a:xfrm>
            <a:off x="0" y="6167120"/>
            <a:ext cx="12192000" cy="690880"/>
          </a:xfrm>
          <a:prstGeom prst="rect">
            <a:avLst/>
          </a:prstGeom>
        </p:spPr>
      </p:pic>
      <p:sp>
        <p:nvSpPr>
          <p:cNvPr id="44" name="TextBox 43">
            <a:extLst>
              <a:ext uri="{FF2B5EF4-FFF2-40B4-BE49-F238E27FC236}">
                <a16:creationId xmlns:a16="http://schemas.microsoft.com/office/drawing/2014/main" id="{D0B09E34-D523-416B-ACEE-38122A59EEA9}"/>
              </a:ext>
            </a:extLst>
          </p:cNvPr>
          <p:cNvSpPr txBox="1"/>
          <p:nvPr/>
        </p:nvSpPr>
        <p:spPr>
          <a:xfrm>
            <a:off x="1184287" y="574105"/>
            <a:ext cx="10846982" cy="1200329"/>
          </a:xfrm>
          <a:prstGeom prst="rect">
            <a:avLst/>
          </a:prstGeom>
          <a:noFill/>
        </p:spPr>
        <p:txBody>
          <a:bodyPr wrap="square">
            <a:spAutoFit/>
          </a:bodyPr>
          <a:lstStyle/>
          <a:p>
            <a:pPr algn="l"/>
            <a:r>
              <a:rPr kumimoji="0" lang="pt-BR"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90 000 + 30 000 + 5 </a:t>
            </a:r>
            <a:r>
              <a:rPr kumimoji="0" lang="pt-BR"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473</a:t>
            </a: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lang="pt-BR" sz="3600" b="1" i="0" dirty="0">
                <a:solidFill>
                  <a:srgbClr val="002060"/>
                </a:solidFill>
                <a:effectLst/>
                <a:latin typeface="Cambria" panose="02040503050406030204" pitchFamily="18" charset="0"/>
                <a:ea typeface="Cambria" panose="02040503050406030204" pitchFamily="18" charset="0"/>
              </a:rPr>
              <a:t>= 120 000 + 5 473 </a:t>
            </a:r>
            <a:endParaRPr lang="vi-VN" sz="3600" b="1" i="0" dirty="0">
              <a:solidFill>
                <a:srgbClr val="002060"/>
              </a:solidFill>
              <a:effectLst/>
              <a:latin typeface="Cambria" panose="02040503050406030204" pitchFamily="18" charset="0"/>
              <a:ea typeface="Cambria" panose="02040503050406030204" pitchFamily="18" charset="0"/>
            </a:endParaRPr>
          </a:p>
          <a:p>
            <a:pPr algn="l"/>
            <a:r>
              <a:rPr lang="vi-VN" sz="3600" b="1" dirty="0">
                <a:solidFill>
                  <a:srgbClr val="002060"/>
                </a:solidFill>
                <a:latin typeface="Cambria" panose="02040503050406030204" pitchFamily="18" charset="0"/>
                <a:ea typeface="Cambria" panose="02040503050406030204" pitchFamily="18" charset="0"/>
              </a:rPr>
              <a:t>					    </a:t>
            </a:r>
            <a:r>
              <a:rPr lang="pt-BR" sz="3600" b="1" i="0" dirty="0">
                <a:solidFill>
                  <a:srgbClr val="002060"/>
                </a:solidFill>
                <a:effectLst/>
                <a:latin typeface="Cambria" panose="02040503050406030204" pitchFamily="18" charset="0"/>
                <a:ea typeface="Cambria" panose="02040503050406030204" pitchFamily="18" charset="0"/>
              </a:rPr>
              <a:t>= 125 473</a:t>
            </a:r>
          </a:p>
        </p:txBody>
      </p:sp>
      <p:sp>
        <p:nvSpPr>
          <p:cNvPr id="45" name="TextBox 44">
            <a:extLst>
              <a:ext uri="{FF2B5EF4-FFF2-40B4-BE49-F238E27FC236}">
                <a16:creationId xmlns:a16="http://schemas.microsoft.com/office/drawing/2014/main" id="{28405892-B9A7-4FAC-A358-294945C8B03C}"/>
              </a:ext>
            </a:extLst>
          </p:cNvPr>
          <p:cNvSpPr txBox="1"/>
          <p:nvPr/>
        </p:nvSpPr>
        <p:spPr>
          <a:xfrm>
            <a:off x="-265012" y="2088801"/>
            <a:ext cx="12898320" cy="173893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387 568 – (200 000 – 40 000)</a:t>
            </a: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lang="pt-BR" sz="3600" b="1" i="0" dirty="0">
                <a:solidFill>
                  <a:srgbClr val="002060"/>
                </a:solidFill>
                <a:effectLst/>
                <a:latin typeface="Cambria" panose="02040503050406030204" pitchFamily="18" charset="0"/>
                <a:ea typeface="Cambria" panose="02040503050406030204" pitchFamily="18" charset="0"/>
              </a:rPr>
              <a:t>387 568 – 160 000 </a:t>
            </a:r>
            <a:endParaRPr lang="vi-VN" sz="3600" b="1" i="0" dirty="0">
              <a:solidFill>
                <a:srgbClr val="002060"/>
              </a:solidFill>
              <a:effectLst/>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i="0" dirty="0">
                <a:solidFill>
                  <a:srgbClr val="002060"/>
                </a:solidFill>
                <a:effectLst/>
                <a:latin typeface="Cambria" panose="02040503050406030204" pitchFamily="18" charset="0"/>
                <a:ea typeface="Cambria" panose="02040503050406030204" pitchFamily="18" charset="0"/>
              </a:rPr>
              <a:t>                                        </a:t>
            </a:r>
            <a:r>
              <a:rPr lang="pt-BR" sz="3600" b="1" i="0" dirty="0">
                <a:solidFill>
                  <a:srgbClr val="002060"/>
                </a:solidFill>
                <a:effectLst/>
                <a:latin typeface="Cambria" panose="02040503050406030204" pitchFamily="18" charset="0"/>
                <a:ea typeface="Cambria" panose="02040503050406030204" pitchFamily="18" charset="0"/>
              </a:rPr>
              <a:t>= 227 568</a:t>
            </a:r>
            <a:br>
              <a:rPr lang="pt-BR" sz="3600" b="0" i="0" dirty="0">
                <a:solidFill>
                  <a:srgbClr val="000000"/>
                </a:solidFill>
                <a:effectLst/>
                <a:latin typeface="OpenSans"/>
              </a:rPr>
            </a:br>
            <a:endPar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6" name="TextBox 45">
            <a:extLst>
              <a:ext uri="{FF2B5EF4-FFF2-40B4-BE49-F238E27FC236}">
                <a16:creationId xmlns:a16="http://schemas.microsoft.com/office/drawing/2014/main" id="{53CC0D20-4E59-4A07-8271-E574C83542C5}"/>
              </a:ext>
            </a:extLst>
          </p:cNvPr>
          <p:cNvSpPr txBox="1"/>
          <p:nvPr/>
        </p:nvSpPr>
        <p:spPr>
          <a:xfrm>
            <a:off x="530532" y="2892752"/>
            <a:ext cx="11623319" cy="2816156"/>
          </a:xfrm>
          <a:prstGeom prst="rect">
            <a:avLst/>
          </a:prstGeom>
          <a:noFill/>
        </p:spPr>
        <p:txBody>
          <a:bodyPr wrap="square">
            <a:spAutoFit/>
          </a:bodyPr>
          <a:lstStyle/>
          <a:p>
            <a:pPr algn="ctr"/>
            <a:endParaRPr lang="vi-VN" sz="3500" b="1" dirty="0">
              <a:solidFill>
                <a:srgbClr val="002060"/>
              </a:solidFill>
              <a:latin typeface="Cambria" panose="02040503050406030204" pitchFamily="18" charset="0"/>
              <a:ea typeface="Cambria" panose="02040503050406030204" pitchFamily="18" charset="0"/>
            </a:endParaRPr>
          </a:p>
          <a:p>
            <a:pPr lvl="0" algn="ctr"/>
            <a:r>
              <a:rPr kumimoji="0" lang="pt-BR"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456 250 + 200 000 - </a:t>
            </a:r>
            <a:r>
              <a:rPr kumimoji="0" lang="pt-BR"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500 000</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 </a:t>
            </a:r>
            <a:r>
              <a:rPr lang="pt-BR" sz="3600" b="1" dirty="0">
                <a:solidFill>
                  <a:srgbClr val="002060"/>
                </a:solidFill>
                <a:latin typeface="Cambria" panose="02040503050406030204" pitchFamily="18" charset="0"/>
                <a:ea typeface="Cambria" panose="02040503050406030204" pitchFamily="18" charset="0"/>
              </a:rPr>
              <a:t>656 250 - 500 000 </a:t>
            </a:r>
            <a:endParaRPr lang="vi-VN" sz="3600" b="1" dirty="0">
              <a:solidFill>
                <a:srgbClr val="002060"/>
              </a:solidFill>
              <a:latin typeface="Cambria" panose="02040503050406030204" pitchFamily="18" charset="0"/>
              <a:ea typeface="Cambria" panose="02040503050406030204" pitchFamily="18" charset="0"/>
            </a:endParaRPr>
          </a:p>
          <a:p>
            <a:pPr lvl="0" algn="ctr"/>
            <a:r>
              <a:rPr lang="vi-VN" sz="3600" b="1" dirty="0">
                <a:solidFill>
                  <a:srgbClr val="002060"/>
                </a:solidFill>
                <a:latin typeface="Cambria" panose="02040503050406030204" pitchFamily="18" charset="0"/>
                <a:ea typeface="Cambria" panose="02040503050406030204" pitchFamily="18" charset="0"/>
              </a:rPr>
              <a:t>                                       </a:t>
            </a:r>
            <a:r>
              <a:rPr lang="pt-BR" sz="3600" b="1" dirty="0">
                <a:solidFill>
                  <a:srgbClr val="002060"/>
                </a:solidFill>
                <a:latin typeface="Cambria" panose="02040503050406030204" pitchFamily="18" charset="0"/>
                <a:ea typeface="Cambria" panose="02040503050406030204" pitchFamily="18" charset="0"/>
              </a:rPr>
              <a:t>= 156 250</a:t>
            </a:r>
            <a:br>
              <a:rPr kumimoji="0" lang="pt-BR"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br>
            <a:br>
              <a:rPr kumimoji="0" lang="pt-BR"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br>
            <a:endPar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7" name="TextBox 46">
            <a:extLst>
              <a:ext uri="{FF2B5EF4-FFF2-40B4-BE49-F238E27FC236}">
                <a16:creationId xmlns:a16="http://schemas.microsoft.com/office/drawing/2014/main" id="{D5BF26CD-5638-4AE9-94A9-99994D702C2E}"/>
              </a:ext>
            </a:extLst>
          </p:cNvPr>
          <p:cNvSpPr txBox="1"/>
          <p:nvPr/>
        </p:nvSpPr>
        <p:spPr>
          <a:xfrm>
            <a:off x="437121" y="4970139"/>
            <a:ext cx="11317758" cy="1708160"/>
          </a:xfrm>
          <a:prstGeom prst="rect">
            <a:avLst/>
          </a:prstGeom>
          <a:noFill/>
        </p:spPr>
        <p:txBody>
          <a:bodyPr wrap="square">
            <a:spAutoFit/>
          </a:bodyPr>
          <a:lstStyle/>
          <a:p>
            <a:pPr lvl="0" algn="ctr"/>
            <a:r>
              <a:rPr kumimoji="0" lang="pt-BR"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210 000 </a:t>
            </a:r>
            <a:r>
              <a:rPr kumimoji="0" lang="pt-BR"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90 000 + 4 975</a:t>
            </a: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lang="pt-BR" sz="3500" b="1" dirty="0">
                <a:solidFill>
                  <a:srgbClr val="002060"/>
                </a:solidFill>
                <a:latin typeface="Cambria" panose="02040503050406030204" pitchFamily="18" charset="0"/>
                <a:ea typeface="Cambria" panose="02040503050406030204" pitchFamily="18" charset="0"/>
              </a:rPr>
              <a:t>= 120 000 + 4 975 </a:t>
            </a:r>
            <a:endParaRPr lang="vi-VN" sz="3500" b="1" dirty="0">
              <a:solidFill>
                <a:srgbClr val="002060"/>
              </a:solidFill>
              <a:latin typeface="Cambria" panose="02040503050406030204" pitchFamily="18" charset="0"/>
              <a:ea typeface="Cambria" panose="02040503050406030204" pitchFamily="18" charset="0"/>
            </a:endParaRPr>
          </a:p>
          <a:p>
            <a:pPr lvl="0" algn="ctr"/>
            <a:r>
              <a:rPr lang="vi-VN" sz="3500" b="1" dirty="0">
                <a:solidFill>
                  <a:srgbClr val="002060"/>
                </a:solidFill>
                <a:latin typeface="Cambria" panose="02040503050406030204" pitchFamily="18" charset="0"/>
                <a:ea typeface="Cambria" panose="02040503050406030204" pitchFamily="18" charset="0"/>
              </a:rPr>
              <a:t>                                     </a:t>
            </a:r>
            <a:r>
              <a:rPr lang="pt-BR" sz="3500" b="1" dirty="0">
                <a:solidFill>
                  <a:srgbClr val="002060"/>
                </a:solidFill>
                <a:latin typeface="Cambria" panose="02040503050406030204" pitchFamily="18" charset="0"/>
                <a:ea typeface="Cambria" panose="02040503050406030204" pitchFamily="18" charset="0"/>
              </a:rPr>
              <a:t>= 124 975</a:t>
            </a:r>
            <a:br>
              <a:rPr kumimoji="0" lang="pt-BR"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br>
            <a:endPar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21" name="图片 5" descr="588ku_c49ea07d0bb1994d2abed893eeb52e2f_12611564">
            <a:extLst>
              <a:ext uri="{FF2B5EF4-FFF2-40B4-BE49-F238E27FC236}">
                <a16:creationId xmlns:a16="http://schemas.microsoft.com/office/drawing/2014/main" id="{56D08CA8-4231-491B-962A-29DDE0F08915}"/>
              </a:ext>
            </a:extLst>
          </p:cNvPr>
          <p:cNvPicPr>
            <a:picLocks noChangeAspect="1"/>
          </p:cNvPicPr>
          <p:nvPr/>
        </p:nvPicPr>
        <p:blipFill>
          <a:blip r:embed="rId7"/>
          <a:stretch>
            <a:fillRect/>
          </a:stretch>
        </p:blipFill>
        <p:spPr>
          <a:xfrm>
            <a:off x="10562896" y="5149550"/>
            <a:ext cx="1616213" cy="1616213"/>
          </a:xfrm>
          <a:prstGeom prst="rect">
            <a:avLst/>
          </a:prstGeom>
        </p:spPr>
      </p:pic>
    </p:spTree>
    <p:extLst>
      <p:ext uri="{BB962C8B-B14F-4D97-AF65-F5344CB8AC3E}">
        <p14:creationId xmlns:p14="http://schemas.microsoft.com/office/powerpoint/2010/main" val="552686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barn(inVertical)">
                                      <p:cBhvr>
                                        <p:cTn id="14" dur="500"/>
                                        <p:tgtEl>
                                          <p:spTgt spid="4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barn(inVertical)">
                                      <p:cBhvr>
                                        <p:cTn id="19" dur="500"/>
                                        <p:tgtEl>
                                          <p:spTgt spid="4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wipe(down)">
                                      <p:cBhvr>
                                        <p:cTn id="24"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4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4" name="图片 217" descr="588ku_33ad983870adce046e12c069fb011366_12933735">
            <a:extLst>
              <a:ext uri="{FF2B5EF4-FFF2-40B4-BE49-F238E27FC236}">
                <a16:creationId xmlns:a16="http://schemas.microsoft.com/office/drawing/2014/main" id="{5B913D02-3E6D-43B5-AE1F-43B78B2E7B89}"/>
              </a:ext>
            </a:extLst>
          </p:cNvPr>
          <p:cNvPicPr>
            <a:picLocks noChangeAspect="1"/>
          </p:cNvPicPr>
          <p:nvPr/>
        </p:nvPicPr>
        <p:blipFill>
          <a:blip r:embed="rId4"/>
          <a:srcRect l="3283" t="36105" r="4167" b="36736"/>
          <a:stretch>
            <a:fillRect/>
          </a:stretch>
        </p:blipFill>
        <p:spPr>
          <a:xfrm>
            <a:off x="-94593" y="301606"/>
            <a:ext cx="11719033" cy="5712155"/>
          </a:xfrm>
          <a:prstGeom prst="rect">
            <a:avLst/>
          </a:prstGeom>
        </p:spPr>
      </p:pic>
      <p:grpSp>
        <p:nvGrpSpPr>
          <p:cNvPr id="22" name="组合 21"/>
          <p:cNvGrpSpPr/>
          <p:nvPr/>
        </p:nvGrpSpPr>
        <p:grpSpPr>
          <a:xfrm>
            <a:off x="286385" y="178435"/>
            <a:ext cx="11904980" cy="467360"/>
            <a:chOff x="314" y="191"/>
            <a:chExt cx="21028" cy="826"/>
          </a:xfrm>
        </p:grpSpPr>
        <p:grpSp>
          <p:nvGrpSpPr>
            <p:cNvPr id="223" name="组合 222"/>
            <p:cNvGrpSpPr/>
            <p:nvPr/>
          </p:nvGrpSpPr>
          <p:grpSpPr>
            <a:xfrm>
              <a:off x="314"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221" name="图片 220" descr="588ku_c7eed0b985b759570d3b41086c6e9c3d_12923674"/>
              <p:cNvPicPr>
                <a:picLocks noChangeAspect="1"/>
              </p:cNvPicPr>
              <p:nvPr/>
            </p:nvPicPr>
            <p:blipFill>
              <a:blip r:embed="rId5"/>
              <a:srcRect l="4672" t="2187" r="4672" b="82919"/>
              <a:stretch>
                <a:fillRect/>
              </a:stretch>
            </p:blipFill>
            <p:spPr>
              <a:xfrm>
                <a:off x="7265" y="-2629"/>
                <a:ext cx="6597" cy="1498"/>
              </a:xfrm>
              <a:prstGeom prst="rect">
                <a:avLst/>
              </a:prstGeom>
            </p:spPr>
          </p:pic>
          <p:pic>
            <p:nvPicPr>
              <p:cNvPr id="222" name="图片 221" descr="588ku_c7eed0b985b759570d3b41086c6e9c3d_12923674"/>
              <p:cNvPicPr>
                <a:picLocks noChangeAspect="1"/>
              </p:cNvPicPr>
              <p:nvPr/>
            </p:nvPicPr>
            <p:blipFill>
              <a:blip r:embed="rId5"/>
              <a:srcRect l="4672" t="2187" r="4672" b="82919"/>
              <a:stretch>
                <a:fillRect/>
              </a:stretch>
            </p:blipFill>
            <p:spPr>
              <a:xfrm>
                <a:off x="13445" y="-2629"/>
                <a:ext cx="6597" cy="1498"/>
              </a:xfrm>
              <a:prstGeom prst="rect">
                <a:avLst/>
              </a:prstGeom>
            </p:spPr>
          </p:pic>
        </p:grpSp>
        <p:grpSp>
          <p:nvGrpSpPr>
            <p:cNvPr id="16" name="组合 15"/>
            <p:cNvGrpSpPr/>
            <p:nvPr/>
          </p:nvGrpSpPr>
          <p:grpSpPr>
            <a:xfrm>
              <a:off x="14300"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17" name="图片 16" descr="588ku_c7eed0b985b759570d3b41086c6e9c3d_12923674"/>
              <p:cNvPicPr>
                <a:picLocks noChangeAspect="1"/>
              </p:cNvPicPr>
              <p:nvPr/>
            </p:nvPicPr>
            <p:blipFill>
              <a:blip r:embed="rId5"/>
              <a:srcRect l="4672" t="2187" r="4672" b="82919"/>
              <a:stretch>
                <a:fillRect/>
              </a:stretch>
            </p:blipFill>
            <p:spPr>
              <a:xfrm>
                <a:off x="7265" y="-2629"/>
                <a:ext cx="6597" cy="1498"/>
              </a:xfrm>
              <a:prstGeom prst="rect">
                <a:avLst/>
              </a:prstGeom>
            </p:spPr>
          </p:pic>
          <p:pic>
            <p:nvPicPr>
              <p:cNvPr id="18" name="图片 17" descr="588ku_c7eed0b985b759570d3b41086c6e9c3d_12923674"/>
              <p:cNvPicPr>
                <a:picLocks noChangeAspect="1"/>
              </p:cNvPicPr>
              <p:nvPr/>
            </p:nvPicPr>
            <p:blipFill>
              <a:blip r:embed="rId5"/>
              <a:srcRect l="4672" t="2187" r="4672" b="82919"/>
              <a:stretch>
                <a:fillRect/>
              </a:stretch>
            </p:blipFill>
            <p:spPr>
              <a:xfrm>
                <a:off x="13445" y="-2629"/>
                <a:ext cx="6597" cy="1498"/>
              </a:xfrm>
              <a:prstGeom prst="rect">
                <a:avLst/>
              </a:prstGeom>
            </p:spPr>
          </p:pic>
        </p:grpSp>
        <p:grpSp>
          <p:nvGrpSpPr>
            <p:cNvPr id="19" name="组合 18"/>
            <p:cNvGrpSpPr/>
            <p:nvPr/>
          </p:nvGrpSpPr>
          <p:grpSpPr>
            <a:xfrm>
              <a:off x="7307"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20" name="图片 19" descr="588ku_c7eed0b985b759570d3b41086c6e9c3d_12923674"/>
              <p:cNvPicPr>
                <a:picLocks noChangeAspect="1"/>
              </p:cNvPicPr>
              <p:nvPr/>
            </p:nvPicPr>
            <p:blipFill>
              <a:blip r:embed="rId5"/>
              <a:srcRect l="4672" t="2187" r="4672" b="82919"/>
              <a:stretch>
                <a:fillRect/>
              </a:stretch>
            </p:blipFill>
            <p:spPr>
              <a:xfrm>
                <a:off x="7265" y="-2629"/>
                <a:ext cx="6597" cy="1498"/>
              </a:xfrm>
              <a:prstGeom prst="rect">
                <a:avLst/>
              </a:prstGeom>
            </p:spPr>
          </p:pic>
          <p:pic>
            <p:nvPicPr>
              <p:cNvPr id="21" name="图片 20" descr="588ku_c7eed0b985b759570d3b41086c6e9c3d_12923674"/>
              <p:cNvPicPr>
                <a:picLocks noChangeAspect="1"/>
              </p:cNvPicPr>
              <p:nvPr/>
            </p:nvPicPr>
            <p:blipFill>
              <a:blip r:embed="rId5"/>
              <a:srcRect l="4672" t="2187" r="4672" b="82919"/>
              <a:stretch>
                <a:fillRect/>
              </a:stretch>
            </p:blipFill>
            <p:spPr>
              <a:xfrm>
                <a:off x="13445" y="-2629"/>
                <a:ext cx="6597" cy="1498"/>
              </a:xfrm>
              <a:prstGeom prst="rect">
                <a:avLst/>
              </a:prstGeom>
            </p:spPr>
          </p:pic>
        </p:grpSp>
      </p:grpSp>
      <p:pic>
        <p:nvPicPr>
          <p:cNvPr id="8" name="图片 7" descr="65"/>
          <p:cNvPicPr>
            <a:picLocks noChangeAspect="1"/>
          </p:cNvPicPr>
          <p:nvPr/>
        </p:nvPicPr>
        <p:blipFill>
          <a:blip r:embed="rId6"/>
          <a:srcRect t="83139"/>
          <a:stretch>
            <a:fillRect/>
          </a:stretch>
        </p:blipFill>
        <p:spPr>
          <a:xfrm>
            <a:off x="0" y="6167120"/>
            <a:ext cx="12192000" cy="690880"/>
          </a:xfrm>
          <a:prstGeom prst="rect">
            <a:avLst/>
          </a:prstGeom>
        </p:spPr>
      </p:pic>
      <p:pic>
        <p:nvPicPr>
          <p:cNvPr id="9" name="图片 8" descr="千库网_圣诞圣诞节红绿立体圣诞老人_元素编号12925340"/>
          <p:cNvPicPr>
            <a:picLocks noChangeAspect="1"/>
          </p:cNvPicPr>
          <p:nvPr/>
        </p:nvPicPr>
        <p:blipFill>
          <a:blip r:embed="rId7"/>
          <a:stretch>
            <a:fillRect/>
          </a:stretch>
        </p:blipFill>
        <p:spPr>
          <a:xfrm>
            <a:off x="8585343" y="3246444"/>
            <a:ext cx="3764915" cy="3764915"/>
          </a:xfrm>
          <a:prstGeom prst="rect">
            <a:avLst/>
          </a:prstGeom>
        </p:spPr>
      </p:pic>
      <p:sp>
        <p:nvSpPr>
          <p:cNvPr id="23" name="TextBox 22">
            <a:extLst>
              <a:ext uri="{FF2B5EF4-FFF2-40B4-BE49-F238E27FC236}">
                <a16:creationId xmlns:a16="http://schemas.microsoft.com/office/drawing/2014/main" id="{DD68A98B-8D24-4F91-9BA5-9B6FCF0D7DD1}"/>
              </a:ext>
            </a:extLst>
          </p:cNvPr>
          <p:cNvSpPr txBox="1"/>
          <p:nvPr/>
        </p:nvSpPr>
        <p:spPr>
          <a:xfrm>
            <a:off x="668574" y="1714923"/>
            <a:ext cx="11292062" cy="1231106"/>
          </a:xfrm>
          <a:prstGeom prst="rect">
            <a:avLst/>
          </a:prstGeom>
          <a:noFill/>
        </p:spPr>
        <p:txBody>
          <a:bodyPr wrap="square">
            <a:spAutoFit/>
          </a:bodyPr>
          <a:lstStyle/>
          <a:p>
            <a:pPr algn="l"/>
            <a:r>
              <a:rPr lang="en-SG" sz="3800" b="1" i="0" dirty="0">
                <a:solidFill>
                  <a:srgbClr val="002060"/>
                </a:solidFill>
                <a:effectLst/>
                <a:latin typeface="Cambria" panose="02040503050406030204" pitchFamily="18" charset="0"/>
                <a:ea typeface="Cambria" panose="02040503050406030204" pitchFamily="18" charset="0"/>
              </a:rPr>
              <a:t>Ta </a:t>
            </a:r>
            <a:r>
              <a:rPr lang="en-SG" sz="3800" b="1" i="0" dirty="0" err="1">
                <a:solidFill>
                  <a:srgbClr val="002060"/>
                </a:solidFill>
                <a:effectLst/>
                <a:latin typeface="Cambria" panose="02040503050406030204" pitchFamily="18" charset="0"/>
                <a:ea typeface="Cambria" panose="02040503050406030204" pitchFamily="18" charset="0"/>
              </a:rPr>
              <a:t>có</a:t>
            </a:r>
            <a:r>
              <a:rPr lang="en-SG" sz="3800" b="1" i="0" dirty="0">
                <a:solidFill>
                  <a:srgbClr val="002060"/>
                </a:solidFill>
                <a:effectLst/>
                <a:latin typeface="Cambria" panose="02040503050406030204" pitchFamily="18" charset="0"/>
                <a:ea typeface="Cambria" panose="02040503050406030204" pitchFamily="18" charset="0"/>
              </a:rPr>
              <a:t>: 124 975 &lt; 125 473 &lt; 156 250 &lt; 227 568</a:t>
            </a:r>
          </a:p>
          <a:p>
            <a:br>
              <a:rPr lang="en-SG" b="0" i="0" dirty="0">
                <a:solidFill>
                  <a:srgbClr val="002060"/>
                </a:solidFill>
                <a:effectLst/>
                <a:latin typeface="OpenSans"/>
              </a:rPr>
            </a:br>
            <a:endParaRPr lang="en-SG" dirty="0">
              <a:solidFill>
                <a:srgbClr val="002060"/>
              </a:solidFill>
            </a:endParaRPr>
          </a:p>
        </p:txBody>
      </p:sp>
      <p:sp>
        <p:nvSpPr>
          <p:cNvPr id="3" name="TextBox 2">
            <a:extLst>
              <a:ext uri="{FF2B5EF4-FFF2-40B4-BE49-F238E27FC236}">
                <a16:creationId xmlns:a16="http://schemas.microsoft.com/office/drawing/2014/main" id="{FF380851-44D7-4B6C-ABC4-CCE23D124341}"/>
              </a:ext>
            </a:extLst>
          </p:cNvPr>
          <p:cNvSpPr txBox="1"/>
          <p:nvPr/>
        </p:nvSpPr>
        <p:spPr>
          <a:xfrm>
            <a:off x="1058750" y="2628781"/>
            <a:ext cx="8768422" cy="1600438"/>
          </a:xfrm>
          <a:prstGeom prst="rect">
            <a:avLst/>
          </a:prstGeom>
          <a:noFill/>
        </p:spPr>
        <p:txBody>
          <a:bodyPr wrap="square" rtlCol="0">
            <a:spAutoFit/>
          </a:bodyPr>
          <a:lstStyle/>
          <a:p>
            <a:pPr algn="ctr"/>
            <a:r>
              <a:rPr lang="en-SG" sz="4000" b="1" i="0" dirty="0" err="1">
                <a:solidFill>
                  <a:srgbClr val="002060"/>
                </a:solidFill>
                <a:effectLst/>
                <a:latin typeface="Cambria" panose="02040503050406030204" pitchFamily="18" charset="0"/>
                <a:ea typeface="Cambria" panose="02040503050406030204" pitchFamily="18" charset="0"/>
              </a:rPr>
              <a:t>Vậy</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biểu</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thức</a:t>
            </a:r>
            <a:r>
              <a:rPr lang="en-SG" sz="4000" b="1" i="0" dirty="0">
                <a:solidFill>
                  <a:srgbClr val="002060"/>
                </a:solidFill>
                <a:effectLst/>
                <a:latin typeface="Cambria" panose="02040503050406030204" pitchFamily="18" charset="0"/>
                <a:ea typeface="Cambria" panose="02040503050406030204" pitchFamily="18" charset="0"/>
              </a:rPr>
              <a:t> B </a:t>
            </a:r>
            <a:r>
              <a:rPr lang="en-SG" sz="4000" b="1" i="0" dirty="0" err="1">
                <a:solidFill>
                  <a:srgbClr val="002060"/>
                </a:solidFill>
                <a:effectLst/>
                <a:latin typeface="Cambria" panose="02040503050406030204" pitchFamily="18" charset="0"/>
                <a:ea typeface="Cambria" panose="02040503050406030204" pitchFamily="18" charset="0"/>
              </a:rPr>
              <a:t>có</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giá</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trị</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lớn</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nhất</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biểu</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thức</a:t>
            </a:r>
            <a:r>
              <a:rPr lang="en-SG" sz="4000" b="1" i="0" dirty="0">
                <a:solidFill>
                  <a:srgbClr val="002060"/>
                </a:solidFill>
                <a:effectLst/>
                <a:latin typeface="Cambria" panose="02040503050406030204" pitchFamily="18" charset="0"/>
                <a:ea typeface="Cambria" panose="02040503050406030204" pitchFamily="18" charset="0"/>
              </a:rPr>
              <a:t> D </a:t>
            </a:r>
            <a:r>
              <a:rPr lang="en-SG" sz="4000" b="1" i="0" dirty="0" err="1">
                <a:solidFill>
                  <a:srgbClr val="002060"/>
                </a:solidFill>
                <a:effectLst/>
                <a:latin typeface="Cambria" panose="02040503050406030204" pitchFamily="18" charset="0"/>
                <a:ea typeface="Cambria" panose="02040503050406030204" pitchFamily="18" charset="0"/>
              </a:rPr>
              <a:t>có</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giá</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trị</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bé</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nhất</a:t>
            </a:r>
            <a:r>
              <a:rPr lang="en-SG" sz="4000" b="1" i="0" dirty="0">
                <a:solidFill>
                  <a:srgbClr val="002060"/>
                </a:solidFill>
                <a:effectLst/>
                <a:latin typeface="Cambria" panose="02040503050406030204" pitchFamily="18" charset="0"/>
                <a:ea typeface="Cambria" panose="02040503050406030204" pitchFamily="18" charset="0"/>
              </a:rPr>
              <a:t>.</a:t>
            </a:r>
          </a:p>
          <a:p>
            <a:pPr algn="ctr"/>
            <a:endParaRPr lang="en-SG" dirty="0">
              <a:solidFill>
                <a:srgbClr val="002060"/>
              </a:solidFill>
            </a:endParaRPr>
          </a:p>
        </p:txBody>
      </p:sp>
      <p:pic>
        <p:nvPicPr>
          <p:cNvPr id="26" name="图片 216" descr="588ku_2b3a6c426d46488af6b72e95f7220550_13370794">
            <a:extLst>
              <a:ext uri="{FF2B5EF4-FFF2-40B4-BE49-F238E27FC236}">
                <a16:creationId xmlns:a16="http://schemas.microsoft.com/office/drawing/2014/main" id="{634504CF-AFF5-4080-8C6A-00C33545B900}"/>
              </a:ext>
            </a:extLst>
          </p:cNvPr>
          <p:cNvPicPr>
            <a:picLocks noChangeAspect="1"/>
          </p:cNvPicPr>
          <p:nvPr/>
        </p:nvPicPr>
        <p:blipFill>
          <a:blip r:embed="rId8"/>
          <a:srcRect l="6414"/>
          <a:stretch>
            <a:fillRect/>
          </a:stretch>
        </p:blipFill>
        <p:spPr>
          <a:xfrm>
            <a:off x="199696" y="3059789"/>
            <a:ext cx="1933904" cy="30623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9" name="图片 8" descr="62"/>
          <p:cNvPicPr>
            <a:picLocks noChangeAspect="1"/>
          </p:cNvPicPr>
          <p:nvPr/>
        </p:nvPicPr>
        <p:blipFill>
          <a:blip r:embed="rId4"/>
          <a:srcRect r="72601" b="63116"/>
          <a:stretch>
            <a:fillRect/>
          </a:stretch>
        </p:blipFill>
        <p:spPr>
          <a:xfrm flipH="1">
            <a:off x="9681210" y="0"/>
            <a:ext cx="2510790" cy="1409065"/>
          </a:xfrm>
          <a:prstGeom prst="rect">
            <a:avLst/>
          </a:prstGeom>
        </p:spPr>
      </p:pic>
      <p:pic>
        <p:nvPicPr>
          <p:cNvPr id="6" name="图片 5" descr="62"/>
          <p:cNvPicPr>
            <a:picLocks noChangeAspect="1"/>
          </p:cNvPicPr>
          <p:nvPr/>
        </p:nvPicPr>
        <p:blipFill>
          <a:blip r:embed="rId4"/>
          <a:srcRect r="72601" b="63116"/>
          <a:stretch>
            <a:fillRect/>
          </a:stretch>
        </p:blipFill>
        <p:spPr>
          <a:xfrm>
            <a:off x="0" y="-12700"/>
            <a:ext cx="2376805" cy="1333500"/>
          </a:xfrm>
          <a:prstGeom prst="rect">
            <a:avLst/>
          </a:prstGeom>
        </p:spPr>
      </p:pic>
      <p:pic>
        <p:nvPicPr>
          <p:cNvPr id="218" name="图片 217" descr="588ku_33ad983870adce046e12c069fb011366_12933735"/>
          <p:cNvPicPr>
            <a:picLocks noChangeAspect="1"/>
          </p:cNvPicPr>
          <p:nvPr/>
        </p:nvPicPr>
        <p:blipFill>
          <a:blip r:embed="rId5"/>
          <a:srcRect l="3283" t="36105" r="4167" b="36736"/>
          <a:stretch>
            <a:fillRect/>
          </a:stretch>
        </p:blipFill>
        <p:spPr>
          <a:xfrm>
            <a:off x="315311" y="-282544"/>
            <a:ext cx="11344780" cy="7023303"/>
          </a:xfrm>
          <a:prstGeom prst="rect">
            <a:avLst/>
          </a:prstGeom>
        </p:spPr>
      </p:pic>
      <p:pic>
        <p:nvPicPr>
          <p:cNvPr id="13" name="图片 12" descr="65"/>
          <p:cNvPicPr>
            <a:picLocks noChangeAspect="1"/>
          </p:cNvPicPr>
          <p:nvPr/>
        </p:nvPicPr>
        <p:blipFill>
          <a:blip r:embed="rId6"/>
          <a:srcRect t="83139"/>
          <a:stretch>
            <a:fillRect/>
          </a:stretch>
        </p:blipFill>
        <p:spPr>
          <a:xfrm>
            <a:off x="0" y="5787390"/>
            <a:ext cx="12192000" cy="1070610"/>
          </a:xfrm>
          <a:prstGeom prst="rect">
            <a:avLst/>
          </a:prstGeom>
        </p:spPr>
      </p:pic>
      <p:pic>
        <p:nvPicPr>
          <p:cNvPr id="214" name="图片 213" descr="67"/>
          <p:cNvPicPr>
            <a:picLocks noChangeAspect="1"/>
          </p:cNvPicPr>
          <p:nvPr/>
        </p:nvPicPr>
        <p:blipFill>
          <a:blip r:embed="rId7"/>
          <a:srcRect l="67298" t="19879" b="5079"/>
          <a:stretch>
            <a:fillRect/>
          </a:stretch>
        </p:blipFill>
        <p:spPr>
          <a:xfrm>
            <a:off x="10059035" y="4158615"/>
            <a:ext cx="2132965" cy="2549525"/>
          </a:xfrm>
          <a:prstGeom prst="rect">
            <a:avLst/>
          </a:prstGeom>
        </p:spPr>
      </p:pic>
      <p:pic>
        <p:nvPicPr>
          <p:cNvPr id="217" name="图片 216" descr="588ku_2b3a6c426d46488af6b72e95f7220550_13370794"/>
          <p:cNvPicPr>
            <a:picLocks noChangeAspect="1"/>
          </p:cNvPicPr>
          <p:nvPr/>
        </p:nvPicPr>
        <p:blipFill>
          <a:blip r:embed="rId8"/>
          <a:srcRect l="6414"/>
          <a:stretch>
            <a:fillRect/>
          </a:stretch>
        </p:blipFill>
        <p:spPr>
          <a:xfrm>
            <a:off x="0" y="2721106"/>
            <a:ext cx="2639060" cy="4178935"/>
          </a:xfrm>
          <a:prstGeom prst="rect">
            <a:avLst/>
          </a:prstGeom>
        </p:spPr>
      </p:pic>
      <p:grpSp>
        <p:nvGrpSpPr>
          <p:cNvPr id="223" name="组合 222"/>
          <p:cNvGrpSpPr/>
          <p:nvPr/>
        </p:nvGrpSpPr>
        <p:grpSpPr>
          <a:xfrm>
            <a:off x="2310733" y="24764"/>
            <a:ext cx="7353935" cy="862965"/>
            <a:chOff x="7265" y="-2629"/>
            <a:chExt cx="12776" cy="1498"/>
          </a:xfrm>
          <a:effectLst>
            <a:outerShdw blurRad="63500" sx="102000" sy="102000" algn="ctr" rotWithShape="0">
              <a:schemeClr val="accent4">
                <a:lumMod val="20000"/>
                <a:lumOff val="80000"/>
                <a:alpha val="40000"/>
              </a:schemeClr>
            </a:outerShdw>
          </a:effectLst>
        </p:grpSpPr>
        <p:pic>
          <p:nvPicPr>
            <p:cNvPr id="221" name="图片 220" descr="588ku_c7eed0b985b759570d3b41086c6e9c3d_12923674"/>
            <p:cNvPicPr>
              <a:picLocks noChangeAspect="1"/>
            </p:cNvPicPr>
            <p:nvPr/>
          </p:nvPicPr>
          <p:blipFill>
            <a:blip r:embed="rId9"/>
            <a:srcRect l="4672" t="2187" r="4672" b="82919"/>
            <a:stretch>
              <a:fillRect/>
            </a:stretch>
          </p:blipFill>
          <p:spPr>
            <a:xfrm>
              <a:off x="7265" y="-2629"/>
              <a:ext cx="6597" cy="1498"/>
            </a:xfrm>
            <a:prstGeom prst="rect">
              <a:avLst/>
            </a:prstGeom>
          </p:spPr>
        </p:pic>
        <p:pic>
          <p:nvPicPr>
            <p:cNvPr id="222" name="图片 221" descr="588ku_c7eed0b985b759570d3b41086c6e9c3d_12923674"/>
            <p:cNvPicPr>
              <a:picLocks noChangeAspect="1"/>
            </p:cNvPicPr>
            <p:nvPr/>
          </p:nvPicPr>
          <p:blipFill>
            <a:blip r:embed="rId9"/>
            <a:srcRect l="4672" t="2187" r="4672" b="82919"/>
            <a:stretch>
              <a:fillRect/>
            </a:stretch>
          </p:blipFill>
          <p:spPr>
            <a:xfrm>
              <a:off x="13445" y="-2629"/>
              <a:ext cx="6597" cy="1498"/>
            </a:xfrm>
            <a:prstGeom prst="rect">
              <a:avLst/>
            </a:prstGeom>
          </p:spPr>
        </p:pic>
      </p:grpSp>
      <p:sp>
        <p:nvSpPr>
          <p:cNvPr id="2" name="TextBox 1">
            <a:extLst>
              <a:ext uri="{FF2B5EF4-FFF2-40B4-BE49-F238E27FC236}">
                <a16:creationId xmlns:a16="http://schemas.microsoft.com/office/drawing/2014/main" id="{542F956A-320A-44DF-BEAE-DE7F438D261F}"/>
              </a:ext>
            </a:extLst>
          </p:cNvPr>
          <p:cNvSpPr txBox="1"/>
          <p:nvPr/>
        </p:nvSpPr>
        <p:spPr>
          <a:xfrm>
            <a:off x="2235233" y="887729"/>
            <a:ext cx="8674506" cy="5016758"/>
          </a:xfrm>
          <a:prstGeom prst="rect">
            <a:avLst/>
          </a:prstGeom>
          <a:noFill/>
        </p:spPr>
        <p:txBody>
          <a:bodyPr wrap="square" rtlCol="0">
            <a:spAutoFit/>
          </a:bodyPr>
          <a:lstStyle/>
          <a:p>
            <a:r>
              <a:rPr lang="vi-VN" sz="4000" b="1" i="0" dirty="0">
                <a:solidFill>
                  <a:srgbClr val="002060"/>
                </a:solidFill>
                <a:effectLst/>
                <a:latin typeface="Cambria" panose="02040503050406030204" pitchFamily="18" charset="0"/>
                <a:ea typeface="Cambria" panose="02040503050406030204" pitchFamily="18" charset="0"/>
              </a:rPr>
              <a:t>Bài 4: Bố mua cho Nam một bộ quần áo đồng phục, đôi giày và đôi tất hết tất cả 314 000 đồng. Trong đó, tổng số tiền của bộ quần áo đồng phục và đôi giày là 306 000 đồng. Tính giá tiền của mỗi loại, biết rằng giá tiền của đôi giày nhiều hơn giá tiền của đôi tất là 107 000 đồng.</a:t>
            </a:r>
            <a:endParaRPr lang="en-SG" sz="4500" dirty="0"/>
          </a:p>
        </p:txBody>
      </p:sp>
    </p:spTree>
    <p:extLst>
      <p:ext uri="{BB962C8B-B14F-4D97-AF65-F5344CB8AC3E}">
        <p14:creationId xmlns:p14="http://schemas.microsoft.com/office/powerpoint/2010/main" val="17401006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4" name="图片 13" descr="62"/>
          <p:cNvPicPr>
            <a:picLocks noChangeAspect="1"/>
          </p:cNvPicPr>
          <p:nvPr/>
        </p:nvPicPr>
        <p:blipFill>
          <a:blip r:embed="rId4"/>
          <a:srcRect r="72601" b="63116"/>
          <a:stretch>
            <a:fillRect/>
          </a:stretch>
        </p:blipFill>
        <p:spPr>
          <a:xfrm>
            <a:off x="635" y="0"/>
            <a:ext cx="3982085" cy="2233930"/>
          </a:xfrm>
          <a:prstGeom prst="rect">
            <a:avLst/>
          </a:prstGeom>
        </p:spPr>
      </p:pic>
      <p:pic>
        <p:nvPicPr>
          <p:cNvPr id="218" name="图片 217" descr="588ku_33ad983870adce046e12c069fb011366_12933735"/>
          <p:cNvPicPr>
            <a:picLocks noChangeAspect="1"/>
          </p:cNvPicPr>
          <p:nvPr/>
        </p:nvPicPr>
        <p:blipFill>
          <a:blip r:embed="rId5"/>
          <a:srcRect l="3283" t="36105" r="4167" b="36736"/>
          <a:stretch>
            <a:fillRect/>
          </a:stretch>
        </p:blipFill>
        <p:spPr>
          <a:xfrm>
            <a:off x="661035" y="166194"/>
            <a:ext cx="10870565" cy="6691806"/>
          </a:xfrm>
          <a:prstGeom prst="rect">
            <a:avLst/>
          </a:prstGeom>
        </p:spPr>
      </p:pic>
      <p:pic>
        <p:nvPicPr>
          <p:cNvPr id="13" name="图片 12" descr="65"/>
          <p:cNvPicPr>
            <a:picLocks noChangeAspect="1"/>
          </p:cNvPicPr>
          <p:nvPr/>
        </p:nvPicPr>
        <p:blipFill>
          <a:blip r:embed="rId6"/>
          <a:srcRect t="83139"/>
          <a:stretch>
            <a:fillRect/>
          </a:stretch>
        </p:blipFill>
        <p:spPr>
          <a:xfrm>
            <a:off x="0" y="5787390"/>
            <a:ext cx="12192000" cy="1070610"/>
          </a:xfrm>
          <a:prstGeom prst="rect">
            <a:avLst/>
          </a:prstGeom>
        </p:spPr>
      </p:pic>
      <p:pic>
        <p:nvPicPr>
          <p:cNvPr id="214" name="图片 213" descr="67"/>
          <p:cNvPicPr>
            <a:picLocks noChangeAspect="1"/>
          </p:cNvPicPr>
          <p:nvPr/>
        </p:nvPicPr>
        <p:blipFill>
          <a:blip r:embed="rId7"/>
          <a:srcRect l="67298" t="19879" b="5079"/>
          <a:stretch>
            <a:fillRect/>
          </a:stretch>
        </p:blipFill>
        <p:spPr>
          <a:xfrm>
            <a:off x="10059035" y="4158615"/>
            <a:ext cx="2132965" cy="2549525"/>
          </a:xfrm>
          <a:prstGeom prst="rect">
            <a:avLst/>
          </a:prstGeom>
        </p:spPr>
      </p:pic>
      <p:pic>
        <p:nvPicPr>
          <p:cNvPr id="217" name="图片 216" descr="588ku_2b3a6c426d46488af6b72e95f7220550_13370794"/>
          <p:cNvPicPr>
            <a:picLocks noChangeAspect="1"/>
          </p:cNvPicPr>
          <p:nvPr/>
        </p:nvPicPr>
        <p:blipFill>
          <a:blip r:embed="rId8"/>
          <a:srcRect l="6414"/>
          <a:stretch>
            <a:fillRect/>
          </a:stretch>
        </p:blipFill>
        <p:spPr>
          <a:xfrm>
            <a:off x="0" y="2679065"/>
            <a:ext cx="2639060" cy="4178935"/>
          </a:xfrm>
          <a:prstGeom prst="rect">
            <a:avLst/>
          </a:prstGeom>
        </p:spPr>
      </p:pic>
      <p:pic>
        <p:nvPicPr>
          <p:cNvPr id="18" name="图片 17" descr="千库网_圣诞灯和蓝色礼物盒_元素编号12604598"/>
          <p:cNvPicPr>
            <a:picLocks noChangeAspect="1"/>
          </p:cNvPicPr>
          <p:nvPr/>
        </p:nvPicPr>
        <p:blipFill>
          <a:blip r:embed="rId9"/>
          <a:stretch>
            <a:fillRect/>
          </a:stretch>
        </p:blipFill>
        <p:spPr>
          <a:xfrm>
            <a:off x="9992426" y="-147430"/>
            <a:ext cx="2094230" cy="2094230"/>
          </a:xfrm>
          <a:prstGeom prst="rect">
            <a:avLst/>
          </a:prstGeom>
          <a:effectLst>
            <a:outerShdw blurRad="63500" sx="102000" sy="102000" algn="ctr" rotWithShape="0">
              <a:schemeClr val="accent4">
                <a:lumMod val="20000"/>
                <a:lumOff val="80000"/>
                <a:alpha val="40000"/>
              </a:schemeClr>
            </a:outerShdw>
          </a:effectLst>
        </p:spPr>
      </p:pic>
      <p:pic>
        <p:nvPicPr>
          <p:cNvPr id="20" name="Picture 19">
            <a:extLst>
              <a:ext uri="{FF2B5EF4-FFF2-40B4-BE49-F238E27FC236}">
                <a16:creationId xmlns:a16="http://schemas.microsoft.com/office/drawing/2014/main" id="{1CBA9F3D-32F4-3D17-61D9-D3F0D79AA3B8}"/>
              </a:ext>
            </a:extLst>
          </p:cNvPr>
          <p:cNvPicPr>
            <a:picLocks noChangeAspect="1"/>
          </p:cNvPicPr>
          <p:nvPr/>
        </p:nvPicPr>
        <p:blipFill>
          <a:blip r:embed="rId10"/>
          <a:stretch>
            <a:fillRect/>
          </a:stretch>
        </p:blipFill>
        <p:spPr>
          <a:xfrm>
            <a:off x="2974578" y="-445135"/>
            <a:ext cx="5924815" cy="2094230"/>
          </a:xfrm>
          <a:prstGeom prst="rect">
            <a:avLst/>
          </a:prstGeom>
        </p:spPr>
      </p:pic>
      <p:sp>
        <p:nvSpPr>
          <p:cNvPr id="10" name="TextBox 9">
            <a:extLst>
              <a:ext uri="{FF2B5EF4-FFF2-40B4-BE49-F238E27FC236}">
                <a16:creationId xmlns:a16="http://schemas.microsoft.com/office/drawing/2014/main" id="{CF5A4A2B-6B69-4C89-B5BB-E7A507C2C0E7}"/>
              </a:ext>
            </a:extLst>
          </p:cNvPr>
          <p:cNvSpPr txBox="1"/>
          <p:nvPr/>
        </p:nvSpPr>
        <p:spPr>
          <a:xfrm>
            <a:off x="2199574" y="1044766"/>
            <a:ext cx="8482965" cy="5058629"/>
          </a:xfrm>
          <a:prstGeom prst="rect">
            <a:avLst/>
          </a:prstGeom>
          <a:noFill/>
        </p:spPr>
        <p:txBody>
          <a:bodyPr wrap="square">
            <a:spAutoFit/>
          </a:bodyPr>
          <a:lstStyle/>
          <a:p>
            <a:pPr indent="228600" algn="just">
              <a:lnSpc>
                <a:spcPct val="110000"/>
              </a:lnSpc>
              <a:spcBef>
                <a:spcPts val="600"/>
              </a:spcBef>
            </a:pPr>
            <a:r>
              <a:rPr lang="en-US" sz="2200" b="1" i="1" dirty="0">
                <a:solidFill>
                  <a:srgbClr val="002060"/>
                </a:solidFill>
                <a:effectLst/>
                <a:latin typeface="Cambria" panose="02040503050406030204" pitchFamily="18" charset="0"/>
                <a:ea typeface="Cambria" panose="02040503050406030204" pitchFamily="18" charset="0"/>
              </a:rPr>
              <a:t>1. </a:t>
            </a:r>
            <a:r>
              <a:rPr lang="en-US" sz="2200" b="1" i="1" dirty="0" err="1">
                <a:solidFill>
                  <a:srgbClr val="002060"/>
                </a:solidFill>
                <a:effectLst/>
                <a:latin typeface="Cambria" panose="02040503050406030204" pitchFamily="18" charset="0"/>
                <a:ea typeface="Cambria" panose="02040503050406030204" pitchFamily="18" charset="0"/>
              </a:rPr>
              <a:t>Năng</a:t>
            </a:r>
            <a:r>
              <a:rPr lang="en-US" sz="2200" b="1" i="1" dirty="0">
                <a:solidFill>
                  <a:srgbClr val="002060"/>
                </a:solidFill>
                <a:effectLst/>
                <a:latin typeface="Cambria" panose="02040503050406030204" pitchFamily="18" charset="0"/>
                <a:ea typeface="Cambria" panose="02040503050406030204" pitchFamily="18" charset="0"/>
              </a:rPr>
              <a:t> </a:t>
            </a:r>
            <a:r>
              <a:rPr lang="en-US" sz="2200" b="1" i="1" dirty="0" err="1">
                <a:solidFill>
                  <a:srgbClr val="002060"/>
                </a:solidFill>
                <a:effectLst/>
                <a:latin typeface="Cambria" panose="02040503050406030204" pitchFamily="18" charset="0"/>
                <a:ea typeface="Cambria" panose="02040503050406030204" pitchFamily="18" charset="0"/>
              </a:rPr>
              <a:t>lực</a:t>
            </a:r>
            <a:r>
              <a:rPr lang="en-US" sz="2200" b="1" i="1" dirty="0">
                <a:solidFill>
                  <a:srgbClr val="002060"/>
                </a:solidFill>
                <a:effectLst/>
                <a:latin typeface="Cambria" panose="02040503050406030204" pitchFamily="18" charset="0"/>
                <a:ea typeface="Cambria" panose="02040503050406030204" pitchFamily="18" charset="0"/>
              </a:rPr>
              <a:t> </a:t>
            </a:r>
            <a:r>
              <a:rPr lang="en-US" sz="2200" b="1" i="1" dirty="0" err="1">
                <a:solidFill>
                  <a:srgbClr val="002060"/>
                </a:solidFill>
                <a:effectLst/>
                <a:latin typeface="Cambria" panose="02040503050406030204" pitchFamily="18" charset="0"/>
                <a:ea typeface="Cambria" panose="02040503050406030204" pitchFamily="18" charset="0"/>
              </a:rPr>
              <a:t>đặc</a:t>
            </a:r>
            <a:r>
              <a:rPr lang="en-US" sz="2200" b="1" i="1" dirty="0">
                <a:solidFill>
                  <a:srgbClr val="002060"/>
                </a:solidFill>
                <a:effectLst/>
                <a:latin typeface="Cambria" panose="02040503050406030204" pitchFamily="18" charset="0"/>
                <a:ea typeface="Cambria" panose="02040503050406030204" pitchFamily="18" charset="0"/>
              </a:rPr>
              <a:t> </a:t>
            </a:r>
            <a:r>
              <a:rPr lang="en-US" sz="2200" b="1" i="1" dirty="0" err="1">
                <a:solidFill>
                  <a:srgbClr val="002060"/>
                </a:solidFill>
                <a:effectLst/>
                <a:latin typeface="Cambria" panose="02040503050406030204" pitchFamily="18" charset="0"/>
                <a:ea typeface="Cambria" panose="02040503050406030204" pitchFamily="18" charset="0"/>
              </a:rPr>
              <a:t>thù</a:t>
            </a:r>
            <a:r>
              <a:rPr lang="en-US" sz="2200" b="1" i="1" dirty="0">
                <a:solidFill>
                  <a:srgbClr val="002060"/>
                </a:solidFill>
                <a:effectLst/>
                <a:latin typeface="Cambria" panose="02040503050406030204" pitchFamily="18" charset="0"/>
                <a:ea typeface="Cambria" panose="02040503050406030204" pitchFamily="18" charset="0"/>
              </a:rPr>
              <a:t>:</a:t>
            </a:r>
            <a:endParaRPr lang="en-SG" sz="2200" b="1" dirty="0">
              <a:solidFill>
                <a:srgbClr val="002060"/>
              </a:solidFill>
              <a:effectLst/>
              <a:latin typeface="Cambria" panose="02040503050406030204" pitchFamily="18" charset="0"/>
              <a:ea typeface="Cambria" panose="02040503050406030204" pitchFamily="18" charset="0"/>
            </a:endParaRPr>
          </a:p>
          <a:p>
            <a:pPr indent="228600" algn="just">
              <a:lnSpc>
                <a:spcPct val="110000"/>
              </a:lnSpc>
            </a:pP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Thực</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hiện</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được</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phép</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cộng</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trừ</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trong</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phạm</a:t>
            </a:r>
            <a:r>
              <a:rPr lang="en-US" sz="2200" dirty="0">
                <a:effectLst/>
                <a:latin typeface="Cambria" panose="02040503050406030204" pitchFamily="18" charset="0"/>
                <a:ea typeface="Cambria" panose="02040503050406030204" pitchFamily="18" charset="0"/>
              </a:rPr>
              <a:t> vi </a:t>
            </a:r>
            <a:r>
              <a:rPr lang="en-US" sz="2200" dirty="0" err="1">
                <a:effectLst/>
                <a:latin typeface="Cambria" panose="02040503050406030204" pitchFamily="18" charset="0"/>
                <a:ea typeface="Cambria" panose="02040503050406030204" pitchFamily="18" charset="0"/>
              </a:rPr>
              <a:t>lớp</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nghìn</a:t>
            </a:r>
            <a:r>
              <a:rPr lang="en-US" sz="2200" dirty="0">
                <a:effectLst/>
                <a:latin typeface="Cambria" panose="02040503050406030204" pitchFamily="18" charset="0"/>
                <a:ea typeface="Cambria" panose="02040503050406030204" pitchFamily="18" charset="0"/>
              </a:rPr>
              <a:t>. </a:t>
            </a:r>
            <a:endParaRPr lang="en-SG" sz="2200" dirty="0">
              <a:effectLst/>
              <a:latin typeface="Cambria" panose="02040503050406030204" pitchFamily="18" charset="0"/>
              <a:ea typeface="Cambria" panose="02040503050406030204" pitchFamily="18" charset="0"/>
            </a:endParaRPr>
          </a:p>
          <a:p>
            <a:pPr indent="228600" algn="just">
              <a:lnSpc>
                <a:spcPct val="110000"/>
              </a:lnSpc>
            </a:pP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Tính</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nhẩm</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được</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các</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phép</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cộng</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trừ</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liên</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quan</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đến</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số</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tròn</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nghìn</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tròn</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chục</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nghìn</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tròn</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trăm</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nghìn</a:t>
            </a:r>
            <a:endParaRPr lang="en-SG" sz="2200" dirty="0">
              <a:effectLst/>
              <a:latin typeface="Cambria" panose="02040503050406030204" pitchFamily="18" charset="0"/>
              <a:ea typeface="Cambria" panose="02040503050406030204" pitchFamily="18" charset="0"/>
            </a:endParaRPr>
          </a:p>
          <a:p>
            <a:pPr indent="228600" algn="just">
              <a:lnSpc>
                <a:spcPct val="110000"/>
              </a:lnSpc>
            </a:pP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Tính</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được</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giá</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trị</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của</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biểu</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thức</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liên</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quan</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tới</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phép</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cộng</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trừ</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có</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và</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không</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có</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dấu</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ngoặc</a:t>
            </a:r>
            <a:r>
              <a:rPr lang="en-US" sz="2200" dirty="0">
                <a:effectLst/>
                <a:latin typeface="Cambria" panose="02040503050406030204" pitchFamily="18" charset="0"/>
                <a:ea typeface="Cambria" panose="02040503050406030204" pitchFamily="18" charset="0"/>
              </a:rPr>
              <a:t>.</a:t>
            </a:r>
            <a:endParaRPr lang="en-SG" sz="2200" dirty="0">
              <a:effectLst/>
              <a:latin typeface="Cambria" panose="02040503050406030204" pitchFamily="18" charset="0"/>
              <a:ea typeface="Cambria" panose="02040503050406030204" pitchFamily="18" charset="0"/>
            </a:endParaRPr>
          </a:p>
          <a:p>
            <a:pPr indent="228600" algn="just">
              <a:lnSpc>
                <a:spcPct val="110000"/>
              </a:lnSpc>
            </a:pP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Tìm</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được</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số</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lớn</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nhất</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số</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bé</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nhất</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trong</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nhóm</a:t>
            </a:r>
            <a:r>
              <a:rPr lang="en-US" sz="2200" dirty="0">
                <a:effectLst/>
                <a:latin typeface="Cambria" panose="02040503050406030204" pitchFamily="18" charset="0"/>
                <a:ea typeface="Cambria" panose="02040503050406030204" pitchFamily="18" charset="0"/>
              </a:rPr>
              <a:t> 4 </a:t>
            </a:r>
            <a:r>
              <a:rPr lang="en-US" sz="2200" dirty="0" err="1">
                <a:effectLst/>
                <a:latin typeface="Cambria" panose="02040503050406030204" pitchFamily="18" charset="0"/>
                <a:ea typeface="Cambria" panose="02040503050406030204" pitchFamily="18" charset="0"/>
              </a:rPr>
              <a:t>số</a:t>
            </a:r>
            <a:r>
              <a:rPr lang="en-US" sz="2200" dirty="0">
                <a:effectLst/>
                <a:latin typeface="Cambria" panose="02040503050406030204" pitchFamily="18" charset="0"/>
                <a:ea typeface="Cambria" panose="02040503050406030204" pitchFamily="18" charset="0"/>
              </a:rPr>
              <a:t>.</a:t>
            </a:r>
            <a:endParaRPr lang="en-SG" sz="2200" dirty="0">
              <a:effectLst/>
              <a:latin typeface="Cambria" panose="02040503050406030204" pitchFamily="18" charset="0"/>
              <a:ea typeface="Cambria" panose="02040503050406030204" pitchFamily="18" charset="0"/>
            </a:endParaRPr>
          </a:p>
          <a:p>
            <a:pPr indent="228600" algn="just">
              <a:lnSpc>
                <a:spcPct val="110000"/>
              </a:lnSpc>
            </a:pP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Giải</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được</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các</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bài</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toán</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liên</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quan</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đến</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phép</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cộng</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phép</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trừ</a:t>
            </a:r>
            <a:r>
              <a:rPr lang="en-US" sz="2200" dirty="0">
                <a:effectLst/>
                <a:latin typeface="Cambria" panose="02040503050406030204" pitchFamily="18" charset="0"/>
                <a:ea typeface="Cambria" panose="02040503050406030204" pitchFamily="18" charset="0"/>
              </a:rPr>
              <a:t>.</a:t>
            </a:r>
            <a:endParaRPr lang="en-SG" sz="2200" dirty="0">
              <a:effectLst/>
              <a:latin typeface="Cambria" panose="02040503050406030204" pitchFamily="18" charset="0"/>
              <a:ea typeface="Cambria" panose="02040503050406030204" pitchFamily="18" charset="0"/>
            </a:endParaRPr>
          </a:p>
          <a:p>
            <a:pPr indent="228600" algn="just">
              <a:lnSpc>
                <a:spcPct val="110000"/>
              </a:lnSpc>
              <a:spcBef>
                <a:spcPts val="600"/>
              </a:spcBef>
            </a:pPr>
            <a:r>
              <a:rPr lang="en-US" sz="2200" b="1" i="1" dirty="0">
                <a:solidFill>
                  <a:srgbClr val="002060"/>
                </a:solidFill>
                <a:effectLst/>
                <a:latin typeface="Cambria" panose="02040503050406030204" pitchFamily="18" charset="0"/>
                <a:ea typeface="Cambria" panose="02040503050406030204" pitchFamily="18" charset="0"/>
              </a:rPr>
              <a:t>2. </a:t>
            </a:r>
            <a:r>
              <a:rPr lang="en-US" sz="2200" b="1" i="1" dirty="0" err="1">
                <a:solidFill>
                  <a:srgbClr val="002060"/>
                </a:solidFill>
                <a:effectLst/>
                <a:latin typeface="Cambria" panose="02040503050406030204" pitchFamily="18" charset="0"/>
                <a:ea typeface="Cambria" panose="02040503050406030204" pitchFamily="18" charset="0"/>
              </a:rPr>
              <a:t>Năng</a:t>
            </a:r>
            <a:r>
              <a:rPr lang="en-US" sz="2200" b="1" i="1" dirty="0">
                <a:solidFill>
                  <a:srgbClr val="002060"/>
                </a:solidFill>
                <a:effectLst/>
                <a:latin typeface="Cambria" panose="02040503050406030204" pitchFamily="18" charset="0"/>
                <a:ea typeface="Cambria" panose="02040503050406030204" pitchFamily="18" charset="0"/>
              </a:rPr>
              <a:t> </a:t>
            </a:r>
            <a:r>
              <a:rPr lang="en-US" sz="2200" b="1" i="1" dirty="0" err="1">
                <a:solidFill>
                  <a:srgbClr val="002060"/>
                </a:solidFill>
                <a:effectLst/>
                <a:latin typeface="Cambria" panose="02040503050406030204" pitchFamily="18" charset="0"/>
                <a:ea typeface="Cambria" panose="02040503050406030204" pitchFamily="18" charset="0"/>
              </a:rPr>
              <a:t>lực</a:t>
            </a:r>
            <a:r>
              <a:rPr lang="en-US" sz="2200" b="1" i="1" dirty="0">
                <a:solidFill>
                  <a:srgbClr val="002060"/>
                </a:solidFill>
                <a:effectLst/>
                <a:latin typeface="Cambria" panose="02040503050406030204" pitchFamily="18" charset="0"/>
                <a:ea typeface="Cambria" panose="02040503050406030204" pitchFamily="18" charset="0"/>
              </a:rPr>
              <a:t> </a:t>
            </a:r>
            <a:r>
              <a:rPr lang="en-US" sz="2200" b="1" i="1" dirty="0" err="1">
                <a:solidFill>
                  <a:srgbClr val="002060"/>
                </a:solidFill>
                <a:effectLst/>
                <a:latin typeface="Cambria" panose="02040503050406030204" pitchFamily="18" charset="0"/>
                <a:ea typeface="Cambria" panose="02040503050406030204" pitchFamily="18" charset="0"/>
              </a:rPr>
              <a:t>chung</a:t>
            </a:r>
            <a:r>
              <a:rPr lang="en-US" sz="2200" b="1" i="1" dirty="0">
                <a:solidFill>
                  <a:srgbClr val="002060"/>
                </a:solidFill>
                <a:effectLst/>
                <a:latin typeface="Cambria" panose="02040503050406030204" pitchFamily="18" charset="0"/>
                <a:ea typeface="Cambria" panose="02040503050406030204" pitchFamily="18" charset="0"/>
              </a:rPr>
              <a:t>.</a:t>
            </a:r>
            <a:endParaRPr lang="en-SG" sz="2200" b="1" dirty="0">
              <a:solidFill>
                <a:srgbClr val="002060"/>
              </a:solidFill>
              <a:effectLst/>
              <a:latin typeface="Cambria" panose="02040503050406030204" pitchFamily="18" charset="0"/>
              <a:ea typeface="Cambria" panose="02040503050406030204" pitchFamily="18" charset="0"/>
            </a:endParaRPr>
          </a:p>
          <a:p>
            <a:pPr indent="228600" algn="just">
              <a:lnSpc>
                <a:spcPct val="110000"/>
              </a:lnSpc>
            </a:pP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Năng</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lực</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tự</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chủ</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tự</a:t>
            </a:r>
            <a:r>
              <a:rPr lang="en-US" sz="2200" dirty="0">
                <a:effectLst/>
                <a:latin typeface="Cambria" panose="02040503050406030204" pitchFamily="18" charset="0"/>
                <a:ea typeface="Cambria" panose="02040503050406030204" pitchFamily="18" charset="0"/>
              </a:rPr>
              <a:t> </a:t>
            </a:r>
            <a:r>
              <a:rPr lang="vi-VN" sz="2200" dirty="0">
                <a:effectLst/>
                <a:latin typeface="Cambria" panose="02040503050406030204" pitchFamily="18" charset="0"/>
                <a:ea typeface="Cambria" panose="02040503050406030204" pitchFamily="18" charset="0"/>
              </a:rPr>
              <a:t>học,</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Năng</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lực</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giải</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quyết</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vấn</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đề</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và</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sáng</a:t>
            </a:r>
            <a:r>
              <a:rPr lang="en-US" sz="2200" dirty="0">
                <a:effectLst/>
                <a:latin typeface="Cambria" panose="02040503050406030204" pitchFamily="18" charset="0"/>
                <a:ea typeface="Cambria" panose="02040503050406030204" pitchFamily="18" charset="0"/>
              </a:rPr>
              <a:t> </a:t>
            </a:r>
            <a:r>
              <a:rPr lang="vi-VN" sz="2200" dirty="0">
                <a:effectLst/>
                <a:latin typeface="Cambria" panose="02040503050406030204" pitchFamily="18" charset="0"/>
                <a:ea typeface="Cambria" panose="02040503050406030204" pitchFamily="18" charset="0"/>
              </a:rPr>
              <a:t>tạo,</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Năng</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lực</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tư</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duy</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và</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lập</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luận</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Toán</a:t>
            </a:r>
            <a:r>
              <a:rPr lang="en-US" sz="2200" dirty="0">
                <a:effectLst/>
                <a:latin typeface="Cambria" panose="02040503050406030204" pitchFamily="18" charset="0"/>
                <a:ea typeface="Cambria" panose="02040503050406030204" pitchFamily="18" charset="0"/>
              </a:rPr>
              <a:t> </a:t>
            </a:r>
            <a:r>
              <a:rPr lang="vi-VN" sz="2200" dirty="0">
                <a:effectLst/>
                <a:latin typeface="Cambria" panose="02040503050406030204" pitchFamily="18" charset="0"/>
                <a:ea typeface="Cambria" panose="02040503050406030204" pitchFamily="18" charset="0"/>
              </a:rPr>
              <a:t>học,</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Năng</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lực</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giao</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tiếp</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và</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hợp</a:t>
            </a:r>
            <a:r>
              <a:rPr lang="en-US" sz="2200" dirty="0">
                <a:effectLst/>
                <a:latin typeface="Cambria" panose="02040503050406030204" pitchFamily="18" charset="0"/>
                <a:ea typeface="Cambria" panose="02040503050406030204" pitchFamily="18" charset="0"/>
              </a:rPr>
              <a:t> </a:t>
            </a:r>
            <a:r>
              <a:rPr lang="vi-VN" sz="2200" dirty="0">
                <a:effectLst/>
                <a:latin typeface="Cambria" panose="02040503050406030204" pitchFamily="18" charset="0"/>
                <a:ea typeface="Cambria" panose="02040503050406030204" pitchFamily="18" charset="0"/>
              </a:rPr>
              <a:t>tác.</a:t>
            </a:r>
            <a:endParaRPr lang="en-SG" sz="2200" dirty="0">
              <a:effectLst/>
              <a:latin typeface="Cambria" panose="02040503050406030204" pitchFamily="18" charset="0"/>
              <a:ea typeface="Cambria" panose="02040503050406030204" pitchFamily="18" charset="0"/>
            </a:endParaRPr>
          </a:p>
          <a:p>
            <a:pPr indent="228600" algn="just">
              <a:lnSpc>
                <a:spcPct val="110000"/>
              </a:lnSpc>
              <a:spcBef>
                <a:spcPts val="600"/>
              </a:spcBef>
            </a:pPr>
            <a:r>
              <a:rPr lang="en-US" sz="2200" b="1" i="1" dirty="0">
                <a:solidFill>
                  <a:srgbClr val="002060"/>
                </a:solidFill>
                <a:effectLst/>
                <a:latin typeface="Cambria" panose="02040503050406030204" pitchFamily="18" charset="0"/>
                <a:ea typeface="Cambria" panose="02040503050406030204" pitchFamily="18" charset="0"/>
              </a:rPr>
              <a:t>3. </a:t>
            </a:r>
            <a:r>
              <a:rPr lang="en-US" sz="2200" b="1" i="1" dirty="0" err="1">
                <a:solidFill>
                  <a:srgbClr val="002060"/>
                </a:solidFill>
                <a:effectLst/>
                <a:latin typeface="Cambria" panose="02040503050406030204" pitchFamily="18" charset="0"/>
                <a:ea typeface="Cambria" panose="02040503050406030204" pitchFamily="18" charset="0"/>
              </a:rPr>
              <a:t>Phẩm</a:t>
            </a:r>
            <a:r>
              <a:rPr lang="en-US" sz="2200" b="1" i="1" dirty="0">
                <a:solidFill>
                  <a:srgbClr val="002060"/>
                </a:solidFill>
                <a:effectLst/>
                <a:latin typeface="Cambria" panose="02040503050406030204" pitchFamily="18" charset="0"/>
                <a:ea typeface="Cambria" panose="02040503050406030204" pitchFamily="18" charset="0"/>
              </a:rPr>
              <a:t> </a:t>
            </a:r>
            <a:r>
              <a:rPr lang="en-US" sz="2200" b="1" i="1" dirty="0" err="1">
                <a:solidFill>
                  <a:srgbClr val="002060"/>
                </a:solidFill>
                <a:effectLst/>
                <a:latin typeface="Cambria" panose="02040503050406030204" pitchFamily="18" charset="0"/>
                <a:ea typeface="Cambria" panose="02040503050406030204" pitchFamily="18" charset="0"/>
              </a:rPr>
              <a:t>chất</a:t>
            </a:r>
            <a:r>
              <a:rPr lang="en-US" sz="2200" b="1" i="1" dirty="0">
                <a:solidFill>
                  <a:srgbClr val="002060"/>
                </a:solidFill>
                <a:effectLst/>
                <a:latin typeface="Cambria" panose="02040503050406030204" pitchFamily="18" charset="0"/>
                <a:ea typeface="Cambria" panose="02040503050406030204" pitchFamily="18" charset="0"/>
              </a:rPr>
              <a:t>.</a:t>
            </a:r>
            <a:endParaRPr lang="en-SG" sz="2200" b="1" dirty="0">
              <a:solidFill>
                <a:srgbClr val="002060"/>
              </a:solidFill>
              <a:effectLst/>
              <a:latin typeface="Cambria" panose="02040503050406030204" pitchFamily="18" charset="0"/>
              <a:ea typeface="Cambria" panose="02040503050406030204" pitchFamily="18" charset="0"/>
            </a:endParaRPr>
          </a:p>
          <a:p>
            <a:pPr indent="228600" algn="just">
              <a:lnSpc>
                <a:spcPct val="110000"/>
              </a:lnSpc>
            </a:pP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Phẩm</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chất</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nhân</a:t>
            </a:r>
            <a:r>
              <a:rPr lang="en-US" sz="2200" dirty="0">
                <a:effectLst/>
                <a:latin typeface="Cambria" panose="02040503050406030204" pitchFamily="18" charset="0"/>
                <a:ea typeface="Cambria" panose="02040503050406030204" pitchFamily="18" charset="0"/>
              </a:rPr>
              <a:t> </a:t>
            </a:r>
            <a:r>
              <a:rPr lang="vi-VN" sz="2200" dirty="0">
                <a:effectLst/>
                <a:latin typeface="Cambria" panose="02040503050406030204" pitchFamily="18" charset="0"/>
                <a:ea typeface="Cambria" panose="02040503050406030204" pitchFamily="18" charset="0"/>
              </a:rPr>
              <a:t>ái,</a:t>
            </a:r>
            <a:r>
              <a:rPr lang="vi-VN" sz="2200" dirty="0">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Phẩm</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chất</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chăm</a:t>
            </a:r>
            <a:r>
              <a:rPr lang="en-US" sz="2200" dirty="0">
                <a:effectLst/>
                <a:latin typeface="Cambria" panose="02040503050406030204" pitchFamily="18" charset="0"/>
                <a:ea typeface="Cambria" panose="02040503050406030204" pitchFamily="18" charset="0"/>
              </a:rPr>
              <a:t> </a:t>
            </a:r>
            <a:r>
              <a:rPr lang="vi-VN" sz="2200" dirty="0">
                <a:effectLst/>
                <a:latin typeface="Cambria" panose="02040503050406030204" pitchFamily="18" charset="0"/>
                <a:ea typeface="Cambria" panose="02040503050406030204" pitchFamily="18" charset="0"/>
              </a:rPr>
              <a:t>chỉ,</a:t>
            </a:r>
            <a:r>
              <a:rPr lang="vi-VN" sz="2200" dirty="0">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Phẩm</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chất</a:t>
            </a:r>
            <a:r>
              <a:rPr lang="en-US" sz="2200" dirty="0">
                <a:effectLst/>
                <a:latin typeface="Cambria" panose="02040503050406030204" pitchFamily="18" charset="0"/>
                <a:ea typeface="Cambria" panose="02040503050406030204" pitchFamily="18" charset="0"/>
              </a:rPr>
              <a:t> </a:t>
            </a:r>
            <a:r>
              <a:rPr lang="en-US" sz="2200" dirty="0" err="1">
                <a:effectLst/>
                <a:latin typeface="Cambria" panose="02040503050406030204" pitchFamily="18" charset="0"/>
                <a:ea typeface="Cambria" panose="02040503050406030204" pitchFamily="18" charset="0"/>
              </a:rPr>
              <a:t>trách</a:t>
            </a:r>
            <a:r>
              <a:rPr lang="en-US" sz="2200" dirty="0">
                <a:effectLst/>
                <a:latin typeface="Cambria" panose="02040503050406030204" pitchFamily="18" charset="0"/>
                <a:ea typeface="Cambria" panose="02040503050406030204" pitchFamily="18" charset="0"/>
              </a:rPr>
              <a:t> </a:t>
            </a:r>
            <a:r>
              <a:rPr lang="vi-VN" sz="2200" dirty="0">
                <a:effectLst/>
                <a:latin typeface="Cambria" panose="02040503050406030204" pitchFamily="18" charset="0"/>
                <a:ea typeface="Cambria" panose="02040503050406030204" pitchFamily="18" charset="0"/>
              </a:rPr>
              <a:t>nhiệm.</a:t>
            </a:r>
            <a:endParaRPr lang="en-SG" sz="22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9" name="图片 8" descr="62"/>
          <p:cNvPicPr>
            <a:picLocks noChangeAspect="1"/>
          </p:cNvPicPr>
          <p:nvPr/>
        </p:nvPicPr>
        <p:blipFill>
          <a:blip r:embed="rId4"/>
          <a:srcRect r="72601" b="63116"/>
          <a:stretch>
            <a:fillRect/>
          </a:stretch>
        </p:blipFill>
        <p:spPr>
          <a:xfrm flipH="1">
            <a:off x="9681210" y="0"/>
            <a:ext cx="2510790" cy="1409065"/>
          </a:xfrm>
          <a:prstGeom prst="rect">
            <a:avLst/>
          </a:prstGeom>
        </p:spPr>
      </p:pic>
      <p:pic>
        <p:nvPicPr>
          <p:cNvPr id="6" name="图片 5" descr="62"/>
          <p:cNvPicPr>
            <a:picLocks noChangeAspect="1"/>
          </p:cNvPicPr>
          <p:nvPr/>
        </p:nvPicPr>
        <p:blipFill>
          <a:blip r:embed="rId4"/>
          <a:srcRect r="72601" b="63116"/>
          <a:stretch>
            <a:fillRect/>
          </a:stretch>
        </p:blipFill>
        <p:spPr>
          <a:xfrm>
            <a:off x="0" y="-12700"/>
            <a:ext cx="2376805" cy="1333500"/>
          </a:xfrm>
          <a:prstGeom prst="rect">
            <a:avLst/>
          </a:prstGeom>
        </p:spPr>
      </p:pic>
      <p:pic>
        <p:nvPicPr>
          <p:cNvPr id="218" name="图片 217" descr="588ku_33ad983870adce046e12c069fb011366_12933735"/>
          <p:cNvPicPr>
            <a:picLocks noChangeAspect="1"/>
          </p:cNvPicPr>
          <p:nvPr/>
        </p:nvPicPr>
        <p:blipFill>
          <a:blip r:embed="rId5"/>
          <a:srcRect l="3283" t="36105" r="4167" b="36736"/>
          <a:stretch>
            <a:fillRect/>
          </a:stretch>
        </p:blipFill>
        <p:spPr>
          <a:xfrm>
            <a:off x="315311" y="-282544"/>
            <a:ext cx="11344780" cy="7023303"/>
          </a:xfrm>
          <a:prstGeom prst="rect">
            <a:avLst/>
          </a:prstGeom>
        </p:spPr>
      </p:pic>
      <p:pic>
        <p:nvPicPr>
          <p:cNvPr id="13" name="图片 12" descr="65"/>
          <p:cNvPicPr>
            <a:picLocks noChangeAspect="1"/>
          </p:cNvPicPr>
          <p:nvPr/>
        </p:nvPicPr>
        <p:blipFill>
          <a:blip r:embed="rId6"/>
          <a:srcRect t="83139"/>
          <a:stretch>
            <a:fillRect/>
          </a:stretch>
        </p:blipFill>
        <p:spPr>
          <a:xfrm>
            <a:off x="0" y="5787390"/>
            <a:ext cx="12192000" cy="1070610"/>
          </a:xfrm>
          <a:prstGeom prst="rect">
            <a:avLst/>
          </a:prstGeom>
        </p:spPr>
      </p:pic>
      <p:pic>
        <p:nvPicPr>
          <p:cNvPr id="217" name="图片 216" descr="588ku_2b3a6c426d46488af6b72e95f7220550_13370794"/>
          <p:cNvPicPr>
            <a:picLocks noChangeAspect="1"/>
          </p:cNvPicPr>
          <p:nvPr/>
        </p:nvPicPr>
        <p:blipFill>
          <a:blip r:embed="rId7"/>
          <a:srcRect l="6414"/>
          <a:stretch>
            <a:fillRect/>
          </a:stretch>
        </p:blipFill>
        <p:spPr>
          <a:xfrm>
            <a:off x="199696" y="1943179"/>
            <a:ext cx="2639060" cy="4178935"/>
          </a:xfrm>
          <a:prstGeom prst="rect">
            <a:avLst/>
          </a:prstGeom>
        </p:spPr>
      </p:pic>
      <p:grpSp>
        <p:nvGrpSpPr>
          <p:cNvPr id="223" name="组合 222"/>
          <p:cNvGrpSpPr/>
          <p:nvPr/>
        </p:nvGrpSpPr>
        <p:grpSpPr>
          <a:xfrm>
            <a:off x="2419032" y="100461"/>
            <a:ext cx="7353935" cy="862965"/>
            <a:chOff x="7265" y="-2629"/>
            <a:chExt cx="12776" cy="1498"/>
          </a:xfrm>
          <a:effectLst>
            <a:outerShdw blurRad="63500" sx="102000" sy="102000" algn="ctr" rotWithShape="0">
              <a:schemeClr val="accent4">
                <a:lumMod val="20000"/>
                <a:lumOff val="80000"/>
                <a:alpha val="40000"/>
              </a:schemeClr>
            </a:outerShdw>
          </a:effectLst>
        </p:grpSpPr>
        <p:pic>
          <p:nvPicPr>
            <p:cNvPr id="221" name="图片 220" descr="588ku_c7eed0b985b759570d3b41086c6e9c3d_12923674"/>
            <p:cNvPicPr>
              <a:picLocks noChangeAspect="1"/>
            </p:cNvPicPr>
            <p:nvPr/>
          </p:nvPicPr>
          <p:blipFill>
            <a:blip r:embed="rId8"/>
            <a:srcRect l="4672" t="2187" r="4672" b="82919"/>
            <a:stretch>
              <a:fillRect/>
            </a:stretch>
          </p:blipFill>
          <p:spPr>
            <a:xfrm>
              <a:off x="7265" y="-2629"/>
              <a:ext cx="6597" cy="1498"/>
            </a:xfrm>
            <a:prstGeom prst="rect">
              <a:avLst/>
            </a:prstGeom>
          </p:spPr>
        </p:pic>
        <p:pic>
          <p:nvPicPr>
            <p:cNvPr id="222" name="图片 221" descr="588ku_c7eed0b985b759570d3b41086c6e9c3d_12923674"/>
            <p:cNvPicPr>
              <a:picLocks noChangeAspect="1"/>
            </p:cNvPicPr>
            <p:nvPr/>
          </p:nvPicPr>
          <p:blipFill>
            <a:blip r:embed="rId8"/>
            <a:srcRect l="4672" t="2187" r="4672" b="82919"/>
            <a:stretch>
              <a:fillRect/>
            </a:stretch>
          </p:blipFill>
          <p:spPr>
            <a:xfrm>
              <a:off x="13445" y="-2629"/>
              <a:ext cx="6597" cy="1498"/>
            </a:xfrm>
            <a:prstGeom prst="rect">
              <a:avLst/>
            </a:prstGeom>
          </p:spPr>
        </p:pic>
      </p:grpSp>
      <p:sp>
        <p:nvSpPr>
          <p:cNvPr id="7" name="TextBox 6">
            <a:extLst>
              <a:ext uri="{FF2B5EF4-FFF2-40B4-BE49-F238E27FC236}">
                <a16:creationId xmlns:a16="http://schemas.microsoft.com/office/drawing/2014/main" id="{6557CA0E-5089-4478-A841-489E610AB93B}"/>
              </a:ext>
            </a:extLst>
          </p:cNvPr>
          <p:cNvSpPr txBox="1"/>
          <p:nvPr/>
        </p:nvSpPr>
        <p:spPr>
          <a:xfrm>
            <a:off x="1966559" y="986076"/>
            <a:ext cx="8785181" cy="4801314"/>
          </a:xfrm>
          <a:prstGeom prst="rect">
            <a:avLst/>
          </a:prstGeom>
          <a:noFill/>
        </p:spPr>
        <p:txBody>
          <a:bodyPr wrap="square" rtlCol="0">
            <a:spAutoFit/>
          </a:bodyPr>
          <a:lstStyle/>
          <a:p>
            <a:pPr algn="ctr"/>
            <a:r>
              <a:rPr lang="en-SG" sz="3000" b="1" i="0" u="sng" dirty="0" err="1">
                <a:solidFill>
                  <a:srgbClr val="002060"/>
                </a:solidFill>
                <a:effectLst/>
                <a:latin typeface="Cambria" panose="02040503050406030204" pitchFamily="18" charset="0"/>
                <a:ea typeface="Cambria" panose="02040503050406030204" pitchFamily="18" charset="0"/>
              </a:rPr>
              <a:t>Bài</a:t>
            </a:r>
            <a:r>
              <a:rPr lang="en-SG" sz="3000" b="1" i="0" u="sng" dirty="0">
                <a:solidFill>
                  <a:srgbClr val="002060"/>
                </a:solidFill>
                <a:effectLst/>
                <a:latin typeface="Cambria" panose="02040503050406030204" pitchFamily="18" charset="0"/>
                <a:ea typeface="Cambria" panose="02040503050406030204" pitchFamily="18" charset="0"/>
              </a:rPr>
              <a:t> </a:t>
            </a:r>
            <a:r>
              <a:rPr lang="en-SG" sz="3000" b="1" i="0" u="sng" dirty="0" err="1">
                <a:solidFill>
                  <a:srgbClr val="002060"/>
                </a:solidFill>
                <a:effectLst/>
                <a:latin typeface="Cambria" panose="02040503050406030204" pitchFamily="18" charset="0"/>
                <a:ea typeface="Cambria" panose="02040503050406030204" pitchFamily="18" charset="0"/>
              </a:rPr>
              <a:t>giải</a:t>
            </a:r>
            <a:endParaRPr lang="en-SG" sz="3000" b="1" i="0" u="sng" dirty="0">
              <a:solidFill>
                <a:srgbClr val="002060"/>
              </a:solidFill>
              <a:effectLst/>
              <a:latin typeface="Cambria" panose="02040503050406030204" pitchFamily="18" charset="0"/>
              <a:ea typeface="Cambria" panose="02040503050406030204" pitchFamily="18" charset="0"/>
            </a:endParaRPr>
          </a:p>
          <a:p>
            <a:pPr algn="ctr"/>
            <a:r>
              <a:rPr lang="en-SG" sz="3000" b="1" i="0" dirty="0" err="1">
                <a:solidFill>
                  <a:srgbClr val="002060"/>
                </a:solidFill>
                <a:effectLst/>
                <a:latin typeface="Cambria" panose="02040503050406030204" pitchFamily="18" charset="0"/>
                <a:ea typeface="Cambria" panose="02040503050406030204" pitchFamily="18" charset="0"/>
              </a:rPr>
              <a:t>Giá</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tiền</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của</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đôi</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tất</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là</a:t>
            </a:r>
            <a:r>
              <a:rPr lang="en-SG" sz="3000" b="1" i="0" dirty="0">
                <a:solidFill>
                  <a:srgbClr val="002060"/>
                </a:solidFill>
                <a:effectLst/>
                <a:latin typeface="Cambria" panose="02040503050406030204" pitchFamily="18" charset="0"/>
                <a:ea typeface="Cambria" panose="02040503050406030204" pitchFamily="18" charset="0"/>
              </a:rPr>
              <a:t>:</a:t>
            </a:r>
          </a:p>
          <a:p>
            <a:pPr algn="ctr"/>
            <a:r>
              <a:rPr lang="en-SG" sz="3000" b="1" i="0" dirty="0">
                <a:solidFill>
                  <a:srgbClr val="002060"/>
                </a:solidFill>
                <a:effectLst/>
                <a:latin typeface="Cambria" panose="02040503050406030204" pitchFamily="18" charset="0"/>
                <a:ea typeface="Cambria" panose="02040503050406030204" pitchFamily="18" charset="0"/>
              </a:rPr>
              <a:t>314 000 – 306 000 = 8 000 (</a:t>
            </a:r>
            <a:r>
              <a:rPr lang="en-SG" sz="3000" b="1" i="0" dirty="0" err="1">
                <a:solidFill>
                  <a:srgbClr val="002060"/>
                </a:solidFill>
                <a:effectLst/>
                <a:latin typeface="Cambria" panose="02040503050406030204" pitchFamily="18" charset="0"/>
                <a:ea typeface="Cambria" panose="02040503050406030204" pitchFamily="18" charset="0"/>
              </a:rPr>
              <a:t>đồng</a:t>
            </a:r>
            <a:r>
              <a:rPr lang="en-SG" sz="3000" b="1" i="0" dirty="0">
                <a:solidFill>
                  <a:srgbClr val="002060"/>
                </a:solidFill>
                <a:effectLst/>
                <a:latin typeface="Cambria" panose="02040503050406030204" pitchFamily="18" charset="0"/>
                <a:ea typeface="Cambria" panose="02040503050406030204" pitchFamily="18" charset="0"/>
              </a:rPr>
              <a:t>)</a:t>
            </a:r>
          </a:p>
          <a:p>
            <a:pPr algn="ctr"/>
            <a:r>
              <a:rPr lang="vi-VN" sz="3000" b="1" i="0" dirty="0">
                <a:solidFill>
                  <a:srgbClr val="002060"/>
                </a:solidFill>
                <a:effectLst/>
                <a:latin typeface="Cambria" panose="02040503050406030204" pitchFamily="18" charset="0"/>
                <a:ea typeface="Cambria" panose="02040503050406030204" pitchFamily="18" charset="0"/>
              </a:rPr>
              <a:t>Giá tiền </a:t>
            </a:r>
            <a:r>
              <a:rPr lang="en-SG" sz="3000" b="1" i="0" dirty="0" err="1">
                <a:solidFill>
                  <a:srgbClr val="002060"/>
                </a:solidFill>
                <a:effectLst/>
                <a:latin typeface="Cambria" panose="02040503050406030204" pitchFamily="18" charset="0"/>
                <a:ea typeface="Cambria" panose="02040503050406030204" pitchFamily="18" charset="0"/>
              </a:rPr>
              <a:t>đôi</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giày</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là</a:t>
            </a:r>
            <a:r>
              <a:rPr lang="en-SG" sz="3000" b="1" i="0" dirty="0">
                <a:solidFill>
                  <a:srgbClr val="002060"/>
                </a:solidFill>
                <a:effectLst/>
                <a:latin typeface="Cambria" panose="02040503050406030204" pitchFamily="18" charset="0"/>
                <a:ea typeface="Cambria" panose="02040503050406030204" pitchFamily="18" charset="0"/>
              </a:rPr>
              <a:t>:</a:t>
            </a:r>
            <a:br>
              <a:rPr lang="en-SG" sz="3000" b="1" i="0" dirty="0">
                <a:solidFill>
                  <a:srgbClr val="002060"/>
                </a:solidFill>
                <a:effectLst/>
                <a:latin typeface="Cambria" panose="02040503050406030204" pitchFamily="18" charset="0"/>
                <a:ea typeface="Cambria" panose="02040503050406030204" pitchFamily="18" charset="0"/>
              </a:rPr>
            </a:br>
            <a:r>
              <a:rPr lang="en-SG" sz="3000" b="1" i="0" dirty="0">
                <a:solidFill>
                  <a:srgbClr val="002060"/>
                </a:solidFill>
                <a:effectLst/>
                <a:latin typeface="Cambria" panose="02040503050406030204" pitchFamily="18" charset="0"/>
                <a:ea typeface="Cambria" panose="02040503050406030204" pitchFamily="18" charset="0"/>
              </a:rPr>
              <a:t>8 000 + 107 000 = 115 000 (</a:t>
            </a:r>
            <a:r>
              <a:rPr lang="en-SG" sz="3000" b="1" i="0" dirty="0" err="1">
                <a:solidFill>
                  <a:srgbClr val="002060"/>
                </a:solidFill>
                <a:effectLst/>
                <a:latin typeface="Cambria" panose="02040503050406030204" pitchFamily="18" charset="0"/>
                <a:ea typeface="Cambria" panose="02040503050406030204" pitchFamily="18" charset="0"/>
              </a:rPr>
              <a:t>đồng</a:t>
            </a:r>
            <a:r>
              <a:rPr lang="en-SG" sz="3000" b="1" i="0" dirty="0">
                <a:solidFill>
                  <a:srgbClr val="002060"/>
                </a:solidFill>
                <a:effectLst/>
                <a:latin typeface="Cambria" panose="02040503050406030204" pitchFamily="18" charset="0"/>
                <a:ea typeface="Cambria" panose="02040503050406030204" pitchFamily="18" charset="0"/>
              </a:rPr>
              <a:t>)</a:t>
            </a:r>
          </a:p>
          <a:p>
            <a:pPr algn="ctr"/>
            <a:r>
              <a:rPr lang="vi-VN" sz="3000" b="1" i="0" dirty="0">
                <a:solidFill>
                  <a:srgbClr val="002060"/>
                </a:solidFill>
                <a:effectLst/>
                <a:latin typeface="Cambria" panose="02040503050406030204" pitchFamily="18" charset="0"/>
                <a:ea typeface="Cambria" panose="02040503050406030204" pitchFamily="18" charset="0"/>
              </a:rPr>
              <a:t>Giá tiền </a:t>
            </a:r>
            <a:r>
              <a:rPr lang="en-SG" sz="3000" b="1" i="0" dirty="0" err="1">
                <a:solidFill>
                  <a:srgbClr val="002060"/>
                </a:solidFill>
                <a:effectLst/>
                <a:latin typeface="Cambria" panose="02040503050406030204" pitchFamily="18" charset="0"/>
                <a:ea typeface="Cambria" panose="02040503050406030204" pitchFamily="18" charset="0"/>
              </a:rPr>
              <a:t>bộ</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đồng</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phục</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là</a:t>
            </a:r>
            <a:r>
              <a:rPr lang="en-SG" sz="3000" b="1" i="0" dirty="0">
                <a:solidFill>
                  <a:srgbClr val="002060"/>
                </a:solidFill>
                <a:effectLst/>
                <a:latin typeface="Cambria" panose="02040503050406030204" pitchFamily="18" charset="0"/>
                <a:ea typeface="Cambria" panose="02040503050406030204" pitchFamily="18" charset="0"/>
              </a:rPr>
              <a:t>:</a:t>
            </a:r>
            <a:br>
              <a:rPr lang="en-SG" sz="3000" b="1" i="0" dirty="0">
                <a:solidFill>
                  <a:srgbClr val="002060"/>
                </a:solidFill>
                <a:effectLst/>
                <a:latin typeface="Cambria" panose="02040503050406030204" pitchFamily="18" charset="0"/>
                <a:ea typeface="Cambria" panose="02040503050406030204" pitchFamily="18" charset="0"/>
              </a:rPr>
            </a:br>
            <a:r>
              <a:rPr lang="en-SG" sz="3000" b="1" i="0" dirty="0">
                <a:solidFill>
                  <a:srgbClr val="002060"/>
                </a:solidFill>
                <a:effectLst/>
                <a:latin typeface="Cambria" panose="02040503050406030204" pitchFamily="18" charset="0"/>
                <a:ea typeface="Cambria" panose="02040503050406030204" pitchFamily="18" charset="0"/>
              </a:rPr>
              <a:t> 314 000 – 115 000 – 8 000 = 191 000 (</a:t>
            </a:r>
            <a:r>
              <a:rPr lang="en-SG" sz="3000" b="1" i="0" dirty="0" err="1">
                <a:solidFill>
                  <a:srgbClr val="002060"/>
                </a:solidFill>
                <a:effectLst/>
                <a:latin typeface="Cambria" panose="02040503050406030204" pitchFamily="18" charset="0"/>
                <a:ea typeface="Cambria" panose="02040503050406030204" pitchFamily="18" charset="0"/>
              </a:rPr>
              <a:t>đồng</a:t>
            </a:r>
            <a:r>
              <a:rPr lang="en-SG" sz="3000" b="1" i="0" dirty="0">
                <a:solidFill>
                  <a:srgbClr val="002060"/>
                </a:solidFill>
                <a:effectLst/>
                <a:latin typeface="Cambria" panose="02040503050406030204" pitchFamily="18" charset="0"/>
                <a:ea typeface="Cambria" panose="02040503050406030204" pitchFamily="18" charset="0"/>
              </a:rPr>
              <a:t>)</a:t>
            </a:r>
          </a:p>
          <a:p>
            <a:pPr algn="ct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Đáp</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số</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tất</a:t>
            </a:r>
            <a:r>
              <a:rPr lang="en-SG" sz="3000" b="1" i="0" dirty="0">
                <a:solidFill>
                  <a:srgbClr val="002060"/>
                </a:solidFill>
                <a:effectLst/>
                <a:latin typeface="Cambria" panose="02040503050406030204" pitchFamily="18" charset="0"/>
                <a:ea typeface="Cambria" panose="02040503050406030204" pitchFamily="18" charset="0"/>
              </a:rPr>
              <a:t>: 8 000 </a:t>
            </a:r>
            <a:r>
              <a:rPr lang="en-SG" sz="3000" b="1" i="0" dirty="0" err="1">
                <a:solidFill>
                  <a:srgbClr val="002060"/>
                </a:solidFill>
                <a:effectLst/>
                <a:latin typeface="Cambria" panose="02040503050406030204" pitchFamily="18" charset="0"/>
                <a:ea typeface="Cambria" panose="02040503050406030204" pitchFamily="18" charset="0"/>
              </a:rPr>
              <a:t>đồng</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giày</a:t>
            </a:r>
            <a:r>
              <a:rPr lang="en-SG" sz="3000" b="1" i="0" dirty="0">
                <a:solidFill>
                  <a:srgbClr val="002060"/>
                </a:solidFill>
                <a:effectLst/>
                <a:latin typeface="Cambria" panose="02040503050406030204" pitchFamily="18" charset="0"/>
                <a:ea typeface="Cambria" panose="02040503050406030204" pitchFamily="18" charset="0"/>
              </a:rPr>
              <a:t>: 115 000 </a:t>
            </a:r>
            <a:r>
              <a:rPr lang="en-SG" sz="3000" b="1" i="0" dirty="0" err="1">
                <a:solidFill>
                  <a:srgbClr val="002060"/>
                </a:solidFill>
                <a:effectLst/>
                <a:latin typeface="Cambria" panose="02040503050406030204" pitchFamily="18" charset="0"/>
                <a:ea typeface="Cambria" panose="02040503050406030204" pitchFamily="18" charset="0"/>
              </a:rPr>
              <a:t>đồng</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đồng</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phục</a:t>
            </a:r>
            <a:r>
              <a:rPr lang="en-SG" sz="3000" b="1" i="0" dirty="0">
                <a:solidFill>
                  <a:srgbClr val="002060"/>
                </a:solidFill>
                <a:effectLst/>
                <a:latin typeface="Cambria" panose="02040503050406030204" pitchFamily="18" charset="0"/>
                <a:ea typeface="Cambria" panose="02040503050406030204" pitchFamily="18" charset="0"/>
              </a:rPr>
              <a:t>: 191 000 </a:t>
            </a:r>
            <a:r>
              <a:rPr lang="en-SG" sz="3000" b="1" i="0" dirty="0" err="1">
                <a:solidFill>
                  <a:srgbClr val="002060"/>
                </a:solidFill>
                <a:effectLst/>
                <a:latin typeface="Cambria" panose="02040503050406030204" pitchFamily="18" charset="0"/>
                <a:ea typeface="Cambria" panose="02040503050406030204" pitchFamily="18" charset="0"/>
              </a:rPr>
              <a:t>đồng</a:t>
            </a:r>
            <a:endParaRPr lang="en-SG" sz="3000" b="1" i="0" dirty="0">
              <a:solidFill>
                <a:srgbClr val="002060"/>
              </a:solidFill>
              <a:effectLst/>
              <a:latin typeface="Cambria" panose="02040503050406030204" pitchFamily="18" charset="0"/>
              <a:ea typeface="Cambria" panose="02040503050406030204" pitchFamily="18" charset="0"/>
            </a:endParaRPr>
          </a:p>
          <a:p>
            <a:br>
              <a:rPr lang="en-SG" b="0" i="0" dirty="0">
                <a:solidFill>
                  <a:srgbClr val="000000"/>
                </a:solidFill>
                <a:effectLst/>
                <a:latin typeface="OpenSans"/>
              </a:rPr>
            </a:br>
            <a:endParaRPr lang="en-SG" dirty="0"/>
          </a:p>
        </p:txBody>
      </p:sp>
      <p:pic>
        <p:nvPicPr>
          <p:cNvPr id="12" name="图片 10" descr="new_3_1_12604695">
            <a:extLst>
              <a:ext uri="{FF2B5EF4-FFF2-40B4-BE49-F238E27FC236}">
                <a16:creationId xmlns:a16="http://schemas.microsoft.com/office/drawing/2014/main" id="{9C92A119-FD43-4041-B137-C4D150551415}"/>
              </a:ext>
            </a:extLst>
          </p:cNvPr>
          <p:cNvPicPr>
            <a:picLocks noChangeAspect="1"/>
          </p:cNvPicPr>
          <p:nvPr/>
        </p:nvPicPr>
        <p:blipFill>
          <a:blip r:embed="rId9"/>
          <a:stretch>
            <a:fillRect/>
          </a:stretch>
        </p:blipFill>
        <p:spPr>
          <a:xfrm>
            <a:off x="9468053" y="3938007"/>
            <a:ext cx="3325664" cy="3325664"/>
          </a:xfrm>
          <a:prstGeom prst="rect">
            <a:avLst/>
          </a:prstGeom>
        </p:spPr>
      </p:pic>
      <p:pic>
        <p:nvPicPr>
          <p:cNvPr id="14" name="图片 13" descr="62">
            <a:extLst>
              <a:ext uri="{FF2B5EF4-FFF2-40B4-BE49-F238E27FC236}">
                <a16:creationId xmlns:a16="http://schemas.microsoft.com/office/drawing/2014/main" id="{65D7F928-D3BC-4EDA-8343-DC6BEE92F98A}"/>
              </a:ext>
            </a:extLst>
          </p:cNvPr>
          <p:cNvPicPr>
            <a:picLocks noChangeAspect="1"/>
          </p:cNvPicPr>
          <p:nvPr/>
        </p:nvPicPr>
        <p:blipFill>
          <a:blip r:embed="rId4"/>
          <a:srcRect r="72601" b="63116"/>
          <a:stretch>
            <a:fillRect/>
          </a:stretch>
        </p:blipFill>
        <p:spPr>
          <a:xfrm>
            <a:off x="635" y="-1"/>
            <a:ext cx="2944695" cy="1651959"/>
          </a:xfrm>
          <a:prstGeom prst="rect">
            <a:avLst/>
          </a:prstGeom>
        </p:spPr>
      </p:pic>
      <p:pic>
        <p:nvPicPr>
          <p:cNvPr id="15" name="图片 17" descr="千库网_圣诞灯和蓝色礼物盒_元素编号12604598">
            <a:extLst>
              <a:ext uri="{FF2B5EF4-FFF2-40B4-BE49-F238E27FC236}">
                <a16:creationId xmlns:a16="http://schemas.microsoft.com/office/drawing/2014/main" id="{313777DC-D6F6-41E2-AA41-3D74FDEAAEB2}"/>
              </a:ext>
            </a:extLst>
          </p:cNvPr>
          <p:cNvPicPr>
            <a:picLocks noChangeAspect="1"/>
          </p:cNvPicPr>
          <p:nvPr/>
        </p:nvPicPr>
        <p:blipFill>
          <a:blip r:embed="rId10"/>
          <a:stretch>
            <a:fillRect/>
          </a:stretch>
        </p:blipFill>
        <p:spPr>
          <a:xfrm>
            <a:off x="9772968" y="463164"/>
            <a:ext cx="1575612" cy="1575612"/>
          </a:xfrm>
          <a:prstGeom prst="rect">
            <a:avLst/>
          </a:prstGeom>
          <a:effectLst>
            <a:outerShdw blurRad="63500" sx="102000" sy="102000" algn="ctr" rotWithShape="0">
              <a:schemeClr val="accent4">
                <a:lumMod val="20000"/>
                <a:lumOff val="80000"/>
                <a:alpha val="40000"/>
              </a:schemeClr>
            </a:outerShdw>
          </a:effectLst>
        </p:spPr>
      </p:pic>
    </p:spTree>
    <p:extLst>
      <p:ext uri="{BB962C8B-B14F-4D97-AF65-F5344CB8AC3E}">
        <p14:creationId xmlns:p14="http://schemas.microsoft.com/office/powerpoint/2010/main" val="286364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barn(inVertical)">
                                      <p:cBhvr>
                                        <p:cTn id="10" dur="500"/>
                                        <p:tgtEl>
                                          <p:spTgt spid="7">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barn(inVertical)">
                                      <p:cBhvr>
                                        <p:cTn id="13" dur="500"/>
                                        <p:tgtEl>
                                          <p:spTgt spid="7">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barn(inVertical)">
                                      <p:cBhvr>
                                        <p:cTn id="16" dur="500"/>
                                        <p:tgtEl>
                                          <p:spTgt spid="7">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barn(inVertical)">
                                      <p:cBhvr>
                                        <p:cTn id="19" dur="500"/>
                                        <p:tgtEl>
                                          <p:spTgt spid="7">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7">
                                            <p:txEl>
                                              <p:pRg st="5" end="5"/>
                                            </p:txEl>
                                          </p:spTgt>
                                        </p:tgtEl>
                                        <p:attrNameLst>
                                          <p:attrName>style.visibility</p:attrName>
                                        </p:attrNameLst>
                                      </p:cBhvr>
                                      <p:to>
                                        <p:strVal val="visible"/>
                                      </p:to>
                                    </p:set>
                                    <p:animEffect transition="in" filter="barn(inVertical)">
                                      <p:cBhvr>
                                        <p:cTn id="22"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9" name="图片 8" descr="62"/>
          <p:cNvPicPr>
            <a:picLocks noChangeAspect="1"/>
          </p:cNvPicPr>
          <p:nvPr/>
        </p:nvPicPr>
        <p:blipFill>
          <a:blip r:embed="rId4"/>
          <a:srcRect r="72601" b="63116"/>
          <a:stretch>
            <a:fillRect/>
          </a:stretch>
        </p:blipFill>
        <p:spPr>
          <a:xfrm flipH="1">
            <a:off x="9681210" y="0"/>
            <a:ext cx="2510790" cy="1409065"/>
          </a:xfrm>
          <a:prstGeom prst="rect">
            <a:avLst/>
          </a:prstGeom>
        </p:spPr>
      </p:pic>
      <p:pic>
        <p:nvPicPr>
          <p:cNvPr id="6" name="图片 5" descr="62"/>
          <p:cNvPicPr>
            <a:picLocks noChangeAspect="1"/>
          </p:cNvPicPr>
          <p:nvPr/>
        </p:nvPicPr>
        <p:blipFill>
          <a:blip r:embed="rId4"/>
          <a:srcRect r="72601" b="63116"/>
          <a:stretch>
            <a:fillRect/>
          </a:stretch>
        </p:blipFill>
        <p:spPr>
          <a:xfrm>
            <a:off x="0" y="-12700"/>
            <a:ext cx="2376805" cy="1333500"/>
          </a:xfrm>
          <a:prstGeom prst="rect">
            <a:avLst/>
          </a:prstGeom>
        </p:spPr>
      </p:pic>
      <p:pic>
        <p:nvPicPr>
          <p:cNvPr id="218" name="图片 217" descr="588ku_33ad983870adce046e12c069fb011366_12933735"/>
          <p:cNvPicPr>
            <a:picLocks noChangeAspect="1"/>
          </p:cNvPicPr>
          <p:nvPr/>
        </p:nvPicPr>
        <p:blipFill>
          <a:blip r:embed="rId5"/>
          <a:srcRect l="3283" t="36105" r="4167" b="36736"/>
          <a:stretch>
            <a:fillRect/>
          </a:stretch>
        </p:blipFill>
        <p:spPr>
          <a:xfrm>
            <a:off x="315311" y="-282544"/>
            <a:ext cx="11344780" cy="7023303"/>
          </a:xfrm>
          <a:prstGeom prst="rect">
            <a:avLst/>
          </a:prstGeom>
        </p:spPr>
      </p:pic>
      <p:pic>
        <p:nvPicPr>
          <p:cNvPr id="13" name="图片 12" descr="65"/>
          <p:cNvPicPr>
            <a:picLocks noChangeAspect="1"/>
          </p:cNvPicPr>
          <p:nvPr/>
        </p:nvPicPr>
        <p:blipFill>
          <a:blip r:embed="rId6"/>
          <a:srcRect t="83139"/>
          <a:stretch>
            <a:fillRect/>
          </a:stretch>
        </p:blipFill>
        <p:spPr>
          <a:xfrm>
            <a:off x="0" y="5787390"/>
            <a:ext cx="12192000" cy="1070610"/>
          </a:xfrm>
          <a:prstGeom prst="rect">
            <a:avLst/>
          </a:prstGeom>
        </p:spPr>
      </p:pic>
      <p:pic>
        <p:nvPicPr>
          <p:cNvPr id="217" name="图片 216" descr="588ku_2b3a6c426d46488af6b72e95f7220550_13370794"/>
          <p:cNvPicPr>
            <a:picLocks noChangeAspect="1"/>
          </p:cNvPicPr>
          <p:nvPr/>
        </p:nvPicPr>
        <p:blipFill>
          <a:blip r:embed="rId7"/>
          <a:srcRect l="6414"/>
          <a:stretch>
            <a:fillRect/>
          </a:stretch>
        </p:blipFill>
        <p:spPr>
          <a:xfrm>
            <a:off x="199696" y="1943179"/>
            <a:ext cx="2639060" cy="4178935"/>
          </a:xfrm>
          <a:prstGeom prst="rect">
            <a:avLst/>
          </a:prstGeom>
        </p:spPr>
      </p:pic>
      <p:grpSp>
        <p:nvGrpSpPr>
          <p:cNvPr id="223" name="组合 222"/>
          <p:cNvGrpSpPr/>
          <p:nvPr/>
        </p:nvGrpSpPr>
        <p:grpSpPr>
          <a:xfrm>
            <a:off x="2419032" y="100461"/>
            <a:ext cx="7353935" cy="862965"/>
            <a:chOff x="7265" y="-2629"/>
            <a:chExt cx="12776" cy="1498"/>
          </a:xfrm>
          <a:effectLst>
            <a:outerShdw blurRad="63500" sx="102000" sy="102000" algn="ctr" rotWithShape="0">
              <a:schemeClr val="accent4">
                <a:lumMod val="20000"/>
                <a:lumOff val="80000"/>
                <a:alpha val="40000"/>
              </a:schemeClr>
            </a:outerShdw>
          </a:effectLst>
        </p:grpSpPr>
        <p:pic>
          <p:nvPicPr>
            <p:cNvPr id="221" name="图片 220" descr="588ku_c7eed0b985b759570d3b41086c6e9c3d_12923674"/>
            <p:cNvPicPr>
              <a:picLocks noChangeAspect="1"/>
            </p:cNvPicPr>
            <p:nvPr/>
          </p:nvPicPr>
          <p:blipFill>
            <a:blip r:embed="rId8"/>
            <a:srcRect l="4672" t="2187" r="4672" b="82919"/>
            <a:stretch>
              <a:fillRect/>
            </a:stretch>
          </p:blipFill>
          <p:spPr>
            <a:xfrm>
              <a:off x="7265" y="-2629"/>
              <a:ext cx="6597" cy="1498"/>
            </a:xfrm>
            <a:prstGeom prst="rect">
              <a:avLst/>
            </a:prstGeom>
          </p:spPr>
        </p:pic>
        <p:pic>
          <p:nvPicPr>
            <p:cNvPr id="222" name="图片 221" descr="588ku_c7eed0b985b759570d3b41086c6e9c3d_12923674"/>
            <p:cNvPicPr>
              <a:picLocks noChangeAspect="1"/>
            </p:cNvPicPr>
            <p:nvPr/>
          </p:nvPicPr>
          <p:blipFill>
            <a:blip r:embed="rId8"/>
            <a:srcRect l="4672" t="2187" r="4672" b="82919"/>
            <a:stretch>
              <a:fillRect/>
            </a:stretch>
          </p:blipFill>
          <p:spPr>
            <a:xfrm>
              <a:off x="13445" y="-2629"/>
              <a:ext cx="6597" cy="1498"/>
            </a:xfrm>
            <a:prstGeom prst="rect">
              <a:avLst/>
            </a:prstGeom>
          </p:spPr>
        </p:pic>
      </p:grpSp>
      <p:pic>
        <p:nvPicPr>
          <p:cNvPr id="12" name="图片 10" descr="new_3_1_12604695">
            <a:extLst>
              <a:ext uri="{FF2B5EF4-FFF2-40B4-BE49-F238E27FC236}">
                <a16:creationId xmlns:a16="http://schemas.microsoft.com/office/drawing/2014/main" id="{9C92A119-FD43-4041-B137-C4D150551415}"/>
              </a:ext>
            </a:extLst>
          </p:cNvPr>
          <p:cNvPicPr>
            <a:picLocks noChangeAspect="1"/>
          </p:cNvPicPr>
          <p:nvPr/>
        </p:nvPicPr>
        <p:blipFill>
          <a:blip r:embed="rId9"/>
          <a:stretch>
            <a:fillRect/>
          </a:stretch>
        </p:blipFill>
        <p:spPr>
          <a:xfrm>
            <a:off x="8110711" y="2990223"/>
            <a:ext cx="3325664" cy="3325664"/>
          </a:xfrm>
          <a:prstGeom prst="rect">
            <a:avLst/>
          </a:prstGeom>
        </p:spPr>
      </p:pic>
      <p:pic>
        <p:nvPicPr>
          <p:cNvPr id="14" name="Picture 13">
            <a:extLst>
              <a:ext uri="{FF2B5EF4-FFF2-40B4-BE49-F238E27FC236}">
                <a16:creationId xmlns:a16="http://schemas.microsoft.com/office/drawing/2014/main" id="{0451CC26-49F4-2EAE-FC9E-7D1CF7719D07}"/>
              </a:ext>
            </a:extLst>
          </p:cNvPr>
          <p:cNvPicPr>
            <a:picLocks noChangeAspect="1"/>
          </p:cNvPicPr>
          <p:nvPr/>
        </p:nvPicPr>
        <p:blipFill>
          <a:blip r:embed="rId10"/>
          <a:stretch>
            <a:fillRect/>
          </a:stretch>
        </p:blipFill>
        <p:spPr>
          <a:xfrm>
            <a:off x="966249" y="1207293"/>
            <a:ext cx="10259502" cy="3901301"/>
          </a:xfrm>
          <a:prstGeom prst="rect">
            <a:avLst/>
          </a:prstGeom>
        </p:spPr>
      </p:pic>
      <p:pic>
        <p:nvPicPr>
          <p:cNvPr id="15" name="图片 13" descr="62">
            <a:extLst>
              <a:ext uri="{FF2B5EF4-FFF2-40B4-BE49-F238E27FC236}">
                <a16:creationId xmlns:a16="http://schemas.microsoft.com/office/drawing/2014/main" id="{3125B6A0-AE62-498B-9483-7A50393D0C62}"/>
              </a:ext>
            </a:extLst>
          </p:cNvPr>
          <p:cNvPicPr>
            <a:picLocks noChangeAspect="1"/>
          </p:cNvPicPr>
          <p:nvPr/>
        </p:nvPicPr>
        <p:blipFill>
          <a:blip r:embed="rId4"/>
          <a:srcRect r="72601" b="63116"/>
          <a:stretch>
            <a:fillRect/>
          </a:stretch>
        </p:blipFill>
        <p:spPr>
          <a:xfrm>
            <a:off x="635" y="-1"/>
            <a:ext cx="2944695" cy="1651959"/>
          </a:xfrm>
          <a:prstGeom prst="rect">
            <a:avLst/>
          </a:prstGeom>
        </p:spPr>
      </p:pic>
    </p:spTree>
    <p:extLst>
      <p:ext uri="{BB962C8B-B14F-4D97-AF65-F5344CB8AC3E}">
        <p14:creationId xmlns:p14="http://schemas.microsoft.com/office/powerpoint/2010/main" val="419284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442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9" name="图片 8" descr="62"/>
          <p:cNvPicPr>
            <a:picLocks noChangeAspect="1"/>
          </p:cNvPicPr>
          <p:nvPr/>
        </p:nvPicPr>
        <p:blipFill>
          <a:blip r:embed="rId4"/>
          <a:srcRect r="72601" b="63116"/>
          <a:stretch>
            <a:fillRect/>
          </a:stretch>
        </p:blipFill>
        <p:spPr>
          <a:xfrm flipH="1">
            <a:off x="9681210" y="0"/>
            <a:ext cx="2510790" cy="1409065"/>
          </a:xfrm>
          <a:prstGeom prst="rect">
            <a:avLst/>
          </a:prstGeom>
        </p:spPr>
      </p:pic>
      <p:pic>
        <p:nvPicPr>
          <p:cNvPr id="6" name="图片 5" descr="62"/>
          <p:cNvPicPr>
            <a:picLocks noChangeAspect="1"/>
          </p:cNvPicPr>
          <p:nvPr/>
        </p:nvPicPr>
        <p:blipFill>
          <a:blip r:embed="rId4"/>
          <a:srcRect r="72601" b="63116"/>
          <a:stretch>
            <a:fillRect/>
          </a:stretch>
        </p:blipFill>
        <p:spPr>
          <a:xfrm>
            <a:off x="0" y="-12700"/>
            <a:ext cx="2376805" cy="1333500"/>
          </a:xfrm>
          <a:prstGeom prst="rect">
            <a:avLst/>
          </a:prstGeom>
        </p:spPr>
      </p:pic>
      <p:pic>
        <p:nvPicPr>
          <p:cNvPr id="218" name="图片 217" descr="588ku_33ad983870adce046e12c069fb011366_12933735"/>
          <p:cNvPicPr>
            <a:picLocks noChangeAspect="1"/>
          </p:cNvPicPr>
          <p:nvPr/>
        </p:nvPicPr>
        <p:blipFill>
          <a:blip r:embed="rId5"/>
          <a:srcRect l="3283" t="36105" r="4167" b="36736"/>
          <a:stretch>
            <a:fillRect/>
          </a:stretch>
        </p:blipFill>
        <p:spPr>
          <a:xfrm>
            <a:off x="2203450" y="579055"/>
            <a:ext cx="7988300" cy="4945380"/>
          </a:xfrm>
          <a:prstGeom prst="rect">
            <a:avLst/>
          </a:prstGeom>
        </p:spPr>
      </p:pic>
      <p:pic>
        <p:nvPicPr>
          <p:cNvPr id="13" name="图片 12" descr="65"/>
          <p:cNvPicPr>
            <a:picLocks noChangeAspect="1"/>
          </p:cNvPicPr>
          <p:nvPr/>
        </p:nvPicPr>
        <p:blipFill>
          <a:blip r:embed="rId6"/>
          <a:srcRect t="83139"/>
          <a:stretch>
            <a:fillRect/>
          </a:stretch>
        </p:blipFill>
        <p:spPr>
          <a:xfrm>
            <a:off x="0" y="5787390"/>
            <a:ext cx="12192000" cy="1070610"/>
          </a:xfrm>
          <a:prstGeom prst="rect">
            <a:avLst/>
          </a:prstGeom>
        </p:spPr>
      </p:pic>
      <p:pic>
        <p:nvPicPr>
          <p:cNvPr id="214" name="图片 213" descr="67"/>
          <p:cNvPicPr>
            <a:picLocks noChangeAspect="1"/>
          </p:cNvPicPr>
          <p:nvPr/>
        </p:nvPicPr>
        <p:blipFill>
          <a:blip r:embed="rId7"/>
          <a:srcRect l="67298" t="19879" b="5079"/>
          <a:stretch>
            <a:fillRect/>
          </a:stretch>
        </p:blipFill>
        <p:spPr>
          <a:xfrm>
            <a:off x="10059035" y="4114548"/>
            <a:ext cx="2132965" cy="2549525"/>
          </a:xfrm>
          <a:prstGeom prst="rect">
            <a:avLst/>
          </a:prstGeom>
        </p:spPr>
      </p:pic>
      <p:pic>
        <p:nvPicPr>
          <p:cNvPr id="217" name="图片 216" descr="588ku_2b3a6c426d46488af6b72e95f7220550_13370794"/>
          <p:cNvPicPr>
            <a:picLocks noChangeAspect="1"/>
          </p:cNvPicPr>
          <p:nvPr/>
        </p:nvPicPr>
        <p:blipFill>
          <a:blip r:embed="rId8"/>
          <a:srcRect l="6414"/>
          <a:stretch>
            <a:fillRect/>
          </a:stretch>
        </p:blipFill>
        <p:spPr>
          <a:xfrm>
            <a:off x="0" y="2831274"/>
            <a:ext cx="2639060" cy="4178935"/>
          </a:xfrm>
          <a:prstGeom prst="rect">
            <a:avLst/>
          </a:prstGeom>
        </p:spPr>
      </p:pic>
      <p:grpSp>
        <p:nvGrpSpPr>
          <p:cNvPr id="223" name="组合 222"/>
          <p:cNvGrpSpPr/>
          <p:nvPr/>
        </p:nvGrpSpPr>
        <p:grpSpPr>
          <a:xfrm>
            <a:off x="2513330" y="620548"/>
            <a:ext cx="7353935" cy="862965"/>
            <a:chOff x="7265" y="-2629"/>
            <a:chExt cx="12776" cy="1498"/>
          </a:xfrm>
          <a:effectLst>
            <a:outerShdw blurRad="63500" sx="102000" sy="102000" algn="ctr" rotWithShape="0">
              <a:schemeClr val="accent4">
                <a:lumMod val="20000"/>
                <a:lumOff val="80000"/>
                <a:alpha val="40000"/>
              </a:schemeClr>
            </a:outerShdw>
          </a:effectLst>
        </p:grpSpPr>
        <p:pic>
          <p:nvPicPr>
            <p:cNvPr id="221" name="图片 220" descr="588ku_c7eed0b985b759570d3b41086c6e9c3d_12923674"/>
            <p:cNvPicPr>
              <a:picLocks noChangeAspect="1"/>
            </p:cNvPicPr>
            <p:nvPr/>
          </p:nvPicPr>
          <p:blipFill>
            <a:blip r:embed="rId9"/>
            <a:srcRect l="4672" t="2187" r="4672" b="82919"/>
            <a:stretch>
              <a:fillRect/>
            </a:stretch>
          </p:blipFill>
          <p:spPr>
            <a:xfrm>
              <a:off x="7265" y="-2629"/>
              <a:ext cx="6597" cy="1498"/>
            </a:xfrm>
            <a:prstGeom prst="rect">
              <a:avLst/>
            </a:prstGeom>
          </p:spPr>
        </p:pic>
        <p:pic>
          <p:nvPicPr>
            <p:cNvPr id="222" name="图片 221" descr="588ku_c7eed0b985b759570d3b41086c6e9c3d_12923674"/>
            <p:cNvPicPr>
              <a:picLocks noChangeAspect="1"/>
            </p:cNvPicPr>
            <p:nvPr/>
          </p:nvPicPr>
          <p:blipFill>
            <a:blip r:embed="rId9"/>
            <a:srcRect l="4672" t="2187" r="4672" b="82919"/>
            <a:stretch>
              <a:fillRect/>
            </a:stretch>
          </p:blipFill>
          <p:spPr>
            <a:xfrm>
              <a:off x="13445" y="-2629"/>
              <a:ext cx="6597" cy="1498"/>
            </a:xfrm>
            <a:prstGeom prst="rect">
              <a:avLst/>
            </a:prstGeom>
          </p:spPr>
        </p:pic>
      </p:grpSp>
      <p:pic>
        <p:nvPicPr>
          <p:cNvPr id="14" name="Picture 13">
            <a:extLst>
              <a:ext uri="{FF2B5EF4-FFF2-40B4-BE49-F238E27FC236}">
                <a16:creationId xmlns:a16="http://schemas.microsoft.com/office/drawing/2014/main" id="{C4697E16-6D08-C686-9F5F-01C852EBE047}"/>
              </a:ext>
            </a:extLst>
          </p:cNvPr>
          <p:cNvPicPr>
            <a:picLocks noChangeAspect="1"/>
          </p:cNvPicPr>
          <p:nvPr/>
        </p:nvPicPr>
        <p:blipFill>
          <a:blip r:embed="rId10"/>
          <a:stretch>
            <a:fillRect/>
          </a:stretch>
        </p:blipFill>
        <p:spPr>
          <a:xfrm>
            <a:off x="2852647" y="958940"/>
            <a:ext cx="6486706" cy="48284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Jingle Bells - Bài hát Giáng sinh cho bé - Tiếng Anh trẻ em - BingGo Leaders (3)">
            <a:hlinkClick r:id="" action="ppaction://media"/>
            <a:extLst>
              <a:ext uri="{FF2B5EF4-FFF2-40B4-BE49-F238E27FC236}">
                <a16:creationId xmlns:a16="http://schemas.microsoft.com/office/drawing/2014/main" id="{50784A8C-7D0D-43DE-9F9E-1132BF40E93F}"/>
              </a:ext>
            </a:extLst>
          </p:cNvPr>
          <p:cNvPicPr>
            <a:picLocks noChangeAspect="1"/>
          </p:cNvPicPr>
          <p:nvPr>
            <a:videoFile r:link="rId1"/>
            <p:extLst>
              <p:ext uri="{DAA4B4D4-6D71-4841-9C94-3DE7FCFB9230}">
                <p14:media xmlns:p14="http://schemas.microsoft.com/office/powerpoint/2010/main" r:embed="rId2">
                  <p14:trim st="1080"/>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707093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9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9" name="图片 8" descr="62"/>
          <p:cNvPicPr>
            <a:picLocks noChangeAspect="1"/>
          </p:cNvPicPr>
          <p:nvPr/>
        </p:nvPicPr>
        <p:blipFill>
          <a:blip r:embed="rId4"/>
          <a:srcRect r="72601" b="63116"/>
          <a:stretch>
            <a:fillRect/>
          </a:stretch>
        </p:blipFill>
        <p:spPr>
          <a:xfrm flipH="1">
            <a:off x="9681210" y="0"/>
            <a:ext cx="2510790" cy="1409065"/>
          </a:xfrm>
          <a:prstGeom prst="rect">
            <a:avLst/>
          </a:prstGeom>
        </p:spPr>
      </p:pic>
      <p:pic>
        <p:nvPicPr>
          <p:cNvPr id="5" name="图片 4" descr="62"/>
          <p:cNvPicPr>
            <a:picLocks noChangeAspect="1"/>
          </p:cNvPicPr>
          <p:nvPr/>
        </p:nvPicPr>
        <p:blipFill>
          <a:blip r:embed="rId4"/>
          <a:srcRect r="72601" b="63116"/>
          <a:stretch>
            <a:fillRect/>
          </a:stretch>
        </p:blipFill>
        <p:spPr>
          <a:xfrm>
            <a:off x="0" y="-12700"/>
            <a:ext cx="2376805" cy="1333500"/>
          </a:xfrm>
          <a:prstGeom prst="rect">
            <a:avLst/>
          </a:prstGeom>
        </p:spPr>
      </p:pic>
      <p:pic>
        <p:nvPicPr>
          <p:cNvPr id="218" name="图片 217" descr="588ku_33ad983870adce046e12c069fb011366_12933735"/>
          <p:cNvPicPr>
            <a:picLocks noChangeAspect="1"/>
          </p:cNvPicPr>
          <p:nvPr/>
        </p:nvPicPr>
        <p:blipFill>
          <a:blip r:embed="rId5"/>
          <a:srcRect l="3283" t="36105" r="4167" b="36736"/>
          <a:stretch>
            <a:fillRect/>
          </a:stretch>
        </p:blipFill>
        <p:spPr>
          <a:xfrm>
            <a:off x="2324159" y="626745"/>
            <a:ext cx="7988300" cy="4945380"/>
          </a:xfrm>
          <a:prstGeom prst="rect">
            <a:avLst/>
          </a:prstGeom>
        </p:spPr>
      </p:pic>
      <p:pic>
        <p:nvPicPr>
          <p:cNvPr id="13" name="图片 12" descr="65"/>
          <p:cNvPicPr>
            <a:picLocks noChangeAspect="1"/>
          </p:cNvPicPr>
          <p:nvPr/>
        </p:nvPicPr>
        <p:blipFill>
          <a:blip r:embed="rId6"/>
          <a:srcRect t="83139"/>
          <a:stretch>
            <a:fillRect/>
          </a:stretch>
        </p:blipFill>
        <p:spPr>
          <a:xfrm>
            <a:off x="0" y="5787390"/>
            <a:ext cx="12192000" cy="1070610"/>
          </a:xfrm>
          <a:prstGeom prst="rect">
            <a:avLst/>
          </a:prstGeom>
        </p:spPr>
      </p:pic>
      <p:pic>
        <p:nvPicPr>
          <p:cNvPr id="214" name="图片 213" descr="67"/>
          <p:cNvPicPr>
            <a:picLocks noChangeAspect="1"/>
          </p:cNvPicPr>
          <p:nvPr/>
        </p:nvPicPr>
        <p:blipFill>
          <a:blip r:embed="rId7"/>
          <a:srcRect l="67298" t="19879" b="5079"/>
          <a:stretch>
            <a:fillRect/>
          </a:stretch>
        </p:blipFill>
        <p:spPr>
          <a:xfrm>
            <a:off x="10059035" y="4158615"/>
            <a:ext cx="2132965" cy="2549525"/>
          </a:xfrm>
          <a:prstGeom prst="rect">
            <a:avLst/>
          </a:prstGeom>
        </p:spPr>
      </p:pic>
      <p:pic>
        <p:nvPicPr>
          <p:cNvPr id="217" name="图片 216" descr="588ku_2b3a6c426d46488af6b72e95f7220550_13370794"/>
          <p:cNvPicPr>
            <a:picLocks noChangeAspect="1"/>
          </p:cNvPicPr>
          <p:nvPr/>
        </p:nvPicPr>
        <p:blipFill>
          <a:blip r:embed="rId8"/>
          <a:srcRect l="6414"/>
          <a:stretch>
            <a:fillRect/>
          </a:stretch>
        </p:blipFill>
        <p:spPr>
          <a:xfrm>
            <a:off x="0" y="2679065"/>
            <a:ext cx="2639060" cy="4178935"/>
          </a:xfrm>
          <a:prstGeom prst="rect">
            <a:avLst/>
          </a:prstGeom>
        </p:spPr>
      </p:pic>
      <p:grpSp>
        <p:nvGrpSpPr>
          <p:cNvPr id="223" name="组合 222"/>
          <p:cNvGrpSpPr/>
          <p:nvPr/>
        </p:nvGrpSpPr>
        <p:grpSpPr>
          <a:xfrm>
            <a:off x="2513330" y="673100"/>
            <a:ext cx="7353935" cy="862965"/>
            <a:chOff x="7265" y="-2629"/>
            <a:chExt cx="12776" cy="1498"/>
          </a:xfrm>
          <a:effectLst>
            <a:outerShdw blurRad="63500" sx="102000" sy="102000" algn="ctr" rotWithShape="0">
              <a:schemeClr val="accent4">
                <a:lumMod val="20000"/>
                <a:lumOff val="80000"/>
                <a:alpha val="40000"/>
              </a:schemeClr>
            </a:outerShdw>
          </a:effectLst>
        </p:grpSpPr>
        <p:pic>
          <p:nvPicPr>
            <p:cNvPr id="221" name="图片 220" descr="588ku_c7eed0b985b759570d3b41086c6e9c3d_12923674"/>
            <p:cNvPicPr>
              <a:picLocks noChangeAspect="1"/>
            </p:cNvPicPr>
            <p:nvPr/>
          </p:nvPicPr>
          <p:blipFill>
            <a:blip r:embed="rId9"/>
            <a:srcRect l="4672" t="2187" r="4672" b="82919"/>
            <a:stretch>
              <a:fillRect/>
            </a:stretch>
          </p:blipFill>
          <p:spPr>
            <a:xfrm>
              <a:off x="7265" y="-2629"/>
              <a:ext cx="6597" cy="1498"/>
            </a:xfrm>
            <a:prstGeom prst="rect">
              <a:avLst/>
            </a:prstGeom>
          </p:spPr>
        </p:pic>
        <p:pic>
          <p:nvPicPr>
            <p:cNvPr id="222" name="图片 221" descr="588ku_c7eed0b985b759570d3b41086c6e9c3d_12923674"/>
            <p:cNvPicPr>
              <a:picLocks noChangeAspect="1"/>
            </p:cNvPicPr>
            <p:nvPr/>
          </p:nvPicPr>
          <p:blipFill>
            <a:blip r:embed="rId9"/>
            <a:srcRect l="4672" t="2187" r="4672" b="82919"/>
            <a:stretch>
              <a:fillRect/>
            </a:stretch>
          </p:blipFill>
          <p:spPr>
            <a:xfrm>
              <a:off x="13445" y="-2629"/>
              <a:ext cx="6597" cy="1498"/>
            </a:xfrm>
            <a:prstGeom prst="rect">
              <a:avLst/>
            </a:prstGeom>
          </p:spPr>
        </p:pic>
      </p:grpSp>
      <p:pic>
        <p:nvPicPr>
          <p:cNvPr id="14" name="Picture 13">
            <a:extLst>
              <a:ext uri="{FF2B5EF4-FFF2-40B4-BE49-F238E27FC236}">
                <a16:creationId xmlns:a16="http://schemas.microsoft.com/office/drawing/2014/main" id="{B3719418-6268-69C0-96DD-16BEDAF741DF}"/>
              </a:ext>
            </a:extLst>
          </p:cNvPr>
          <p:cNvPicPr>
            <a:picLocks noChangeAspect="1"/>
          </p:cNvPicPr>
          <p:nvPr/>
        </p:nvPicPr>
        <p:blipFill>
          <a:blip r:embed="rId10"/>
          <a:stretch>
            <a:fillRect/>
          </a:stretch>
        </p:blipFill>
        <p:spPr>
          <a:xfrm>
            <a:off x="3056880" y="1014775"/>
            <a:ext cx="6078239" cy="48284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5" name="矩形 14"/>
          <p:cNvSpPr/>
          <p:nvPr/>
        </p:nvSpPr>
        <p:spPr>
          <a:xfrm>
            <a:off x="1066800" y="1212850"/>
            <a:ext cx="10058400" cy="4874895"/>
          </a:xfrm>
          <a:prstGeom prst="rect">
            <a:avLst/>
          </a:pr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65"/>
          <p:cNvPicPr>
            <a:picLocks noChangeAspect="1"/>
          </p:cNvPicPr>
          <p:nvPr/>
        </p:nvPicPr>
        <p:blipFill>
          <a:blip r:embed="rId4"/>
          <a:srcRect t="83139"/>
          <a:stretch>
            <a:fillRect/>
          </a:stretch>
        </p:blipFill>
        <p:spPr>
          <a:xfrm>
            <a:off x="0" y="6167120"/>
            <a:ext cx="12192000" cy="690880"/>
          </a:xfrm>
          <a:prstGeom prst="rect">
            <a:avLst/>
          </a:prstGeom>
        </p:spPr>
      </p:pic>
      <p:grpSp>
        <p:nvGrpSpPr>
          <p:cNvPr id="22" name="组合 21"/>
          <p:cNvGrpSpPr/>
          <p:nvPr/>
        </p:nvGrpSpPr>
        <p:grpSpPr>
          <a:xfrm>
            <a:off x="199390" y="178435"/>
            <a:ext cx="11904980" cy="467360"/>
            <a:chOff x="314" y="191"/>
            <a:chExt cx="21028" cy="826"/>
          </a:xfrm>
        </p:grpSpPr>
        <p:grpSp>
          <p:nvGrpSpPr>
            <p:cNvPr id="223" name="组合 222"/>
            <p:cNvGrpSpPr/>
            <p:nvPr/>
          </p:nvGrpSpPr>
          <p:grpSpPr>
            <a:xfrm>
              <a:off x="314"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221" name="图片 220" descr="588ku_c7eed0b985b759570d3b41086c6e9c3d_12923674"/>
              <p:cNvPicPr>
                <a:picLocks noChangeAspect="1"/>
              </p:cNvPicPr>
              <p:nvPr/>
            </p:nvPicPr>
            <p:blipFill>
              <a:blip r:embed="rId5"/>
              <a:srcRect l="4672" t="2187" r="4672" b="82919"/>
              <a:stretch>
                <a:fillRect/>
              </a:stretch>
            </p:blipFill>
            <p:spPr>
              <a:xfrm>
                <a:off x="7265" y="-2629"/>
                <a:ext cx="6597" cy="1498"/>
              </a:xfrm>
              <a:prstGeom prst="rect">
                <a:avLst/>
              </a:prstGeom>
            </p:spPr>
          </p:pic>
          <p:pic>
            <p:nvPicPr>
              <p:cNvPr id="222" name="图片 221" descr="588ku_c7eed0b985b759570d3b41086c6e9c3d_12923674"/>
              <p:cNvPicPr>
                <a:picLocks noChangeAspect="1"/>
              </p:cNvPicPr>
              <p:nvPr/>
            </p:nvPicPr>
            <p:blipFill>
              <a:blip r:embed="rId5"/>
              <a:srcRect l="4672" t="2187" r="4672" b="82919"/>
              <a:stretch>
                <a:fillRect/>
              </a:stretch>
            </p:blipFill>
            <p:spPr>
              <a:xfrm>
                <a:off x="13445" y="-2629"/>
                <a:ext cx="6597" cy="1498"/>
              </a:xfrm>
              <a:prstGeom prst="rect">
                <a:avLst/>
              </a:prstGeom>
            </p:spPr>
          </p:pic>
        </p:grpSp>
        <p:grpSp>
          <p:nvGrpSpPr>
            <p:cNvPr id="16" name="组合 15"/>
            <p:cNvGrpSpPr/>
            <p:nvPr/>
          </p:nvGrpSpPr>
          <p:grpSpPr>
            <a:xfrm>
              <a:off x="14300"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17" name="图片 16" descr="588ku_c7eed0b985b759570d3b41086c6e9c3d_12923674"/>
              <p:cNvPicPr>
                <a:picLocks noChangeAspect="1"/>
              </p:cNvPicPr>
              <p:nvPr/>
            </p:nvPicPr>
            <p:blipFill>
              <a:blip r:embed="rId5"/>
              <a:srcRect l="4672" t="2187" r="4672" b="82919"/>
              <a:stretch>
                <a:fillRect/>
              </a:stretch>
            </p:blipFill>
            <p:spPr>
              <a:xfrm>
                <a:off x="7265" y="-2629"/>
                <a:ext cx="6597" cy="1498"/>
              </a:xfrm>
              <a:prstGeom prst="rect">
                <a:avLst/>
              </a:prstGeom>
            </p:spPr>
          </p:pic>
          <p:pic>
            <p:nvPicPr>
              <p:cNvPr id="18" name="图片 17" descr="588ku_c7eed0b985b759570d3b41086c6e9c3d_12923674"/>
              <p:cNvPicPr>
                <a:picLocks noChangeAspect="1"/>
              </p:cNvPicPr>
              <p:nvPr/>
            </p:nvPicPr>
            <p:blipFill>
              <a:blip r:embed="rId5"/>
              <a:srcRect l="4672" t="2187" r="4672" b="82919"/>
              <a:stretch>
                <a:fillRect/>
              </a:stretch>
            </p:blipFill>
            <p:spPr>
              <a:xfrm>
                <a:off x="13445" y="-2629"/>
                <a:ext cx="6597" cy="1498"/>
              </a:xfrm>
              <a:prstGeom prst="rect">
                <a:avLst/>
              </a:prstGeom>
            </p:spPr>
          </p:pic>
        </p:grpSp>
        <p:grpSp>
          <p:nvGrpSpPr>
            <p:cNvPr id="19" name="组合 18"/>
            <p:cNvGrpSpPr/>
            <p:nvPr/>
          </p:nvGrpSpPr>
          <p:grpSpPr>
            <a:xfrm>
              <a:off x="7307"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20" name="图片 19" descr="588ku_c7eed0b985b759570d3b41086c6e9c3d_12923674"/>
              <p:cNvPicPr>
                <a:picLocks noChangeAspect="1"/>
              </p:cNvPicPr>
              <p:nvPr/>
            </p:nvPicPr>
            <p:blipFill>
              <a:blip r:embed="rId5"/>
              <a:srcRect l="4672" t="2187" r="4672" b="82919"/>
              <a:stretch>
                <a:fillRect/>
              </a:stretch>
            </p:blipFill>
            <p:spPr>
              <a:xfrm>
                <a:off x="7265" y="-2629"/>
                <a:ext cx="6597" cy="1498"/>
              </a:xfrm>
              <a:prstGeom prst="rect">
                <a:avLst/>
              </a:prstGeom>
            </p:spPr>
          </p:pic>
          <p:pic>
            <p:nvPicPr>
              <p:cNvPr id="21" name="图片 20" descr="588ku_c7eed0b985b759570d3b41086c6e9c3d_12923674"/>
              <p:cNvPicPr>
                <a:picLocks noChangeAspect="1"/>
              </p:cNvPicPr>
              <p:nvPr/>
            </p:nvPicPr>
            <p:blipFill>
              <a:blip r:embed="rId5"/>
              <a:srcRect l="4672" t="2187" r="4672" b="82919"/>
              <a:stretch>
                <a:fillRect/>
              </a:stretch>
            </p:blipFill>
            <p:spPr>
              <a:xfrm>
                <a:off x="13445" y="-2629"/>
                <a:ext cx="6597" cy="1498"/>
              </a:xfrm>
              <a:prstGeom prst="rect">
                <a:avLst/>
              </a:prstGeom>
            </p:spPr>
          </p:pic>
        </p:grpSp>
      </p:grpSp>
      <p:pic>
        <p:nvPicPr>
          <p:cNvPr id="24" name="图片 217" descr="588ku_33ad983870adce046e12c069fb011366_12933735">
            <a:extLst>
              <a:ext uri="{FF2B5EF4-FFF2-40B4-BE49-F238E27FC236}">
                <a16:creationId xmlns:a16="http://schemas.microsoft.com/office/drawing/2014/main" id="{394B5247-C8AD-427A-8DA2-C38E20A93568}"/>
              </a:ext>
            </a:extLst>
          </p:cNvPr>
          <p:cNvPicPr>
            <a:picLocks noChangeAspect="1"/>
          </p:cNvPicPr>
          <p:nvPr/>
        </p:nvPicPr>
        <p:blipFill>
          <a:blip r:embed="rId6"/>
          <a:srcRect l="3283" t="36105" r="4167" b="36736"/>
          <a:stretch>
            <a:fillRect/>
          </a:stretch>
        </p:blipFill>
        <p:spPr>
          <a:xfrm>
            <a:off x="683047" y="125883"/>
            <a:ext cx="10190602" cy="6308776"/>
          </a:xfrm>
          <a:prstGeom prst="rect">
            <a:avLst/>
          </a:prstGeom>
        </p:spPr>
      </p:pic>
      <p:sp>
        <p:nvSpPr>
          <p:cNvPr id="2" name="TextBox 1">
            <a:extLst>
              <a:ext uri="{FF2B5EF4-FFF2-40B4-BE49-F238E27FC236}">
                <a16:creationId xmlns:a16="http://schemas.microsoft.com/office/drawing/2014/main" id="{DE6F8DBD-2352-4514-A7DE-8E7BF96CEB3F}"/>
              </a:ext>
            </a:extLst>
          </p:cNvPr>
          <p:cNvSpPr txBox="1"/>
          <p:nvPr/>
        </p:nvSpPr>
        <p:spPr>
          <a:xfrm>
            <a:off x="1898285" y="1446683"/>
            <a:ext cx="6273124" cy="2246769"/>
          </a:xfrm>
          <a:prstGeom prst="rect">
            <a:avLst/>
          </a:prstGeom>
          <a:noFill/>
        </p:spPr>
        <p:txBody>
          <a:bodyPr wrap="square" rtlCol="0">
            <a:spAutoFit/>
          </a:bodyPr>
          <a:lstStyle/>
          <a:p>
            <a:pPr algn="ctr"/>
            <a:r>
              <a:rPr lang="vi-VN" sz="7000" b="1" dirty="0">
                <a:solidFill>
                  <a:srgbClr val="002060"/>
                </a:solidFill>
                <a:latin typeface="Cambria" panose="02040503050406030204" pitchFamily="18" charset="0"/>
                <a:ea typeface="Cambria" panose="02040503050406030204" pitchFamily="18" charset="0"/>
              </a:rPr>
              <a:t>Bài 1: </a:t>
            </a:r>
          </a:p>
          <a:p>
            <a:pPr algn="ctr"/>
            <a:r>
              <a:rPr lang="vi-VN" sz="7000" b="1" dirty="0">
                <a:solidFill>
                  <a:srgbClr val="002060"/>
                </a:solidFill>
                <a:latin typeface="Cambria" panose="02040503050406030204" pitchFamily="18" charset="0"/>
                <a:ea typeface="Cambria" panose="02040503050406030204" pitchFamily="18" charset="0"/>
              </a:rPr>
              <a:t>Tính nhẩm</a:t>
            </a:r>
            <a:endParaRPr lang="en-SG" sz="7000" b="1" dirty="0">
              <a:solidFill>
                <a:srgbClr val="002060"/>
              </a:solidFill>
              <a:latin typeface="Cambria" panose="02040503050406030204" pitchFamily="18" charset="0"/>
              <a:ea typeface="Cambria" panose="02040503050406030204" pitchFamily="18" charset="0"/>
            </a:endParaRPr>
          </a:p>
        </p:txBody>
      </p:sp>
      <p:pic>
        <p:nvPicPr>
          <p:cNvPr id="26" name="图片 5" descr="588ku_c49ea07d0bb1994d2abed893eeb52e2f_12611564">
            <a:extLst>
              <a:ext uri="{FF2B5EF4-FFF2-40B4-BE49-F238E27FC236}">
                <a16:creationId xmlns:a16="http://schemas.microsoft.com/office/drawing/2014/main" id="{F37467FB-4DA7-4636-BAE8-C5C12FBF346A}"/>
              </a:ext>
            </a:extLst>
          </p:cNvPr>
          <p:cNvPicPr>
            <a:picLocks noChangeAspect="1"/>
          </p:cNvPicPr>
          <p:nvPr/>
        </p:nvPicPr>
        <p:blipFill>
          <a:blip r:embed="rId7"/>
          <a:stretch>
            <a:fillRect/>
          </a:stretch>
        </p:blipFill>
        <p:spPr>
          <a:xfrm>
            <a:off x="7031499" y="2494161"/>
            <a:ext cx="3351421" cy="3351421"/>
          </a:xfrm>
          <a:prstGeom prst="rect">
            <a:avLst/>
          </a:prstGeom>
        </p:spPr>
      </p:pic>
      <p:pic>
        <p:nvPicPr>
          <p:cNvPr id="27" name="图片 213" descr="67">
            <a:extLst>
              <a:ext uri="{FF2B5EF4-FFF2-40B4-BE49-F238E27FC236}">
                <a16:creationId xmlns:a16="http://schemas.microsoft.com/office/drawing/2014/main" id="{3C8A62B2-440E-4DEE-9F56-FED871ADF32D}"/>
              </a:ext>
            </a:extLst>
          </p:cNvPr>
          <p:cNvPicPr>
            <a:picLocks noChangeAspect="1"/>
          </p:cNvPicPr>
          <p:nvPr/>
        </p:nvPicPr>
        <p:blipFill>
          <a:blip r:embed="rId8"/>
          <a:srcRect l="67298" t="19879" b="5079"/>
          <a:stretch>
            <a:fillRect/>
          </a:stretch>
        </p:blipFill>
        <p:spPr>
          <a:xfrm>
            <a:off x="1066800" y="3168452"/>
            <a:ext cx="2132965" cy="2549525"/>
          </a:xfrm>
          <a:prstGeom prst="rect">
            <a:avLst/>
          </a:prstGeom>
        </p:spPr>
      </p:pic>
      <p:pic>
        <p:nvPicPr>
          <p:cNvPr id="28" name="图片 5" descr="62">
            <a:extLst>
              <a:ext uri="{FF2B5EF4-FFF2-40B4-BE49-F238E27FC236}">
                <a16:creationId xmlns:a16="http://schemas.microsoft.com/office/drawing/2014/main" id="{40311A4C-A73B-43C0-86CA-C40DC7C23505}"/>
              </a:ext>
            </a:extLst>
          </p:cNvPr>
          <p:cNvPicPr>
            <a:picLocks noChangeAspect="1"/>
          </p:cNvPicPr>
          <p:nvPr/>
        </p:nvPicPr>
        <p:blipFill>
          <a:blip r:embed="rId9"/>
          <a:srcRect r="72601" b="63116"/>
          <a:stretch>
            <a:fillRect/>
          </a:stretch>
        </p:blipFill>
        <p:spPr>
          <a:xfrm>
            <a:off x="0" y="-12700"/>
            <a:ext cx="2376805" cy="1333500"/>
          </a:xfrm>
          <a:prstGeom prst="rect">
            <a:avLst/>
          </a:prstGeom>
        </p:spPr>
      </p:pic>
      <p:pic>
        <p:nvPicPr>
          <p:cNvPr id="23" name="图片 13" descr="62">
            <a:extLst>
              <a:ext uri="{FF2B5EF4-FFF2-40B4-BE49-F238E27FC236}">
                <a16:creationId xmlns:a16="http://schemas.microsoft.com/office/drawing/2014/main" id="{FDA1B817-E0E2-400F-9367-8C303D132BB6}"/>
              </a:ext>
            </a:extLst>
          </p:cNvPr>
          <p:cNvPicPr>
            <a:picLocks noChangeAspect="1"/>
          </p:cNvPicPr>
          <p:nvPr/>
        </p:nvPicPr>
        <p:blipFill>
          <a:blip r:embed="rId9"/>
          <a:srcRect r="72601" b="63116"/>
          <a:stretch>
            <a:fillRect/>
          </a:stretch>
        </p:blipFill>
        <p:spPr>
          <a:xfrm>
            <a:off x="635" y="0"/>
            <a:ext cx="3982085" cy="2233930"/>
          </a:xfrm>
          <a:prstGeom prst="rect">
            <a:avLst/>
          </a:prstGeom>
        </p:spPr>
      </p:pic>
      <p:pic>
        <p:nvPicPr>
          <p:cNvPr id="25" name="图片 17" descr="千库网_圣诞灯和蓝色礼物盒_元素编号12604598">
            <a:extLst>
              <a:ext uri="{FF2B5EF4-FFF2-40B4-BE49-F238E27FC236}">
                <a16:creationId xmlns:a16="http://schemas.microsoft.com/office/drawing/2014/main" id="{C808F8A4-C2A6-46D9-B7A3-1DEFE7ED7CAB}"/>
              </a:ext>
            </a:extLst>
          </p:cNvPr>
          <p:cNvPicPr>
            <a:picLocks noChangeAspect="1"/>
          </p:cNvPicPr>
          <p:nvPr/>
        </p:nvPicPr>
        <p:blipFill>
          <a:blip r:embed="rId10"/>
          <a:stretch>
            <a:fillRect/>
          </a:stretch>
        </p:blipFill>
        <p:spPr>
          <a:xfrm>
            <a:off x="9992426" y="-147430"/>
            <a:ext cx="2094230" cy="2094230"/>
          </a:xfrm>
          <a:prstGeom prst="rect">
            <a:avLst/>
          </a:prstGeom>
          <a:effectLst>
            <a:outerShdw blurRad="63500" sx="102000" sy="102000" algn="ctr" rotWithShape="0">
              <a:schemeClr val="accent4">
                <a:lumMod val="20000"/>
                <a:lumOff val="80000"/>
                <a:alpha val="40000"/>
              </a:schemeClr>
            </a:outerShdw>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22">
            <a:extLst>
              <a:ext uri="{FF2B5EF4-FFF2-40B4-BE49-F238E27FC236}">
                <a16:creationId xmlns:a16="http://schemas.microsoft.com/office/drawing/2014/main" id="{144475F5-A4F9-4E41-B291-9CB3415EBF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88183" y="-354380"/>
            <a:ext cx="3303817" cy="3303817"/>
          </a:xfrm>
          <a:prstGeom prst="rect">
            <a:avLst/>
          </a:prstGeom>
        </p:spPr>
      </p:pic>
      <p:sp>
        <p:nvSpPr>
          <p:cNvPr id="17" name="Rectangle: Rounded Corners 28">
            <a:extLst>
              <a:ext uri="{FF2B5EF4-FFF2-40B4-BE49-F238E27FC236}">
                <a16:creationId xmlns:a16="http://schemas.microsoft.com/office/drawing/2014/main" id="{83B3EE50-C49B-9D44-BEB8-D3F50C7555CC}"/>
              </a:ext>
            </a:extLst>
          </p:cNvPr>
          <p:cNvSpPr/>
          <p:nvPr/>
        </p:nvSpPr>
        <p:spPr>
          <a:xfrm>
            <a:off x="3282212" y="1535211"/>
            <a:ext cx="6697348" cy="3214397"/>
          </a:xfrm>
          <a:prstGeom prst="roundRect">
            <a:avLst>
              <a:gd name="adj" fmla="val 50000"/>
            </a:avLst>
          </a:prstGeom>
          <a:solidFill>
            <a:srgbClr val="C00000"/>
          </a:solidFill>
          <a:ln w="12700" cap="flat">
            <a:noFill/>
            <a:miter lim="400000"/>
          </a:ln>
          <a:effectLst>
            <a:outerShdw blurRad="101600" dist="76200" dir="2700000" algn="tl" rotWithShape="0">
              <a:prstClr val="black">
                <a:alpha val="30000"/>
              </a:prstClr>
            </a:outerShdw>
          </a:effectLst>
        </p:spPr>
        <p:txBody>
          <a:bodyPr wrap="none" lIns="19050" tIns="19050" rIns="19050" bIns="1905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a:ln>
                  <a:solidFill>
                    <a:prstClr val="black"/>
                  </a:solidFill>
                </a:ln>
                <a:solidFill>
                  <a:prstClr val="white"/>
                </a:solidFill>
                <a:effectLst/>
                <a:uLnTx/>
                <a:uFillTx/>
                <a:latin typeface="#9Slide07 SVNZiclets" panose="02000603000000000000" pitchFamily="2" charset="0"/>
                <a:ea typeface="+mj-ea"/>
                <a:cs typeface="+mn-cs"/>
                <a:sym typeface="Arial" panose="020B0604020202020204"/>
              </a:rPr>
              <a:t>TRẢ LỜI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a:ln>
                  <a:solidFill>
                    <a:prstClr val="black"/>
                  </a:solidFill>
                </a:ln>
                <a:solidFill>
                  <a:prstClr val="white"/>
                </a:solidFill>
                <a:effectLst/>
                <a:uLnTx/>
                <a:uFillTx/>
                <a:latin typeface="#9Slide07 SVNZiclets" panose="02000603000000000000" pitchFamily="2" charset="0"/>
                <a:ea typeface="+mj-ea"/>
                <a:cs typeface="+mn-cs"/>
                <a:sym typeface="Arial" panose="020B0604020202020204"/>
              </a:rPr>
              <a:t>NHANH</a:t>
            </a:r>
            <a:endParaRPr kumimoji="0" lang="zh-CN" altLang="en-US" sz="8000" b="0" i="0" u="none" strike="noStrike" kern="1200" cap="none" spc="0" normalizeH="0" baseline="0" noProof="0" dirty="0">
              <a:ln>
                <a:solidFill>
                  <a:prstClr val="black"/>
                </a:solidFill>
              </a:ln>
              <a:solidFill>
                <a:prstClr val="white"/>
              </a:solidFill>
              <a:effectLst/>
              <a:uLnTx/>
              <a:uFillTx/>
              <a:latin typeface="#9Slide07 SVNZiclets" panose="02000603000000000000" pitchFamily="2" charset="0"/>
              <a:ea typeface="+mj-ea"/>
              <a:cs typeface="+mn-cs"/>
              <a:sym typeface="Arial" panose="020B0604020202020204"/>
            </a:endParaRPr>
          </a:p>
        </p:txBody>
      </p:sp>
      <p:pic>
        <p:nvPicPr>
          <p:cNvPr id="15" name="图片 19">
            <a:extLst>
              <a:ext uri="{FF2B5EF4-FFF2-40B4-BE49-F238E27FC236}">
                <a16:creationId xmlns:a16="http://schemas.microsoft.com/office/drawing/2014/main" id="{D5EE5164-DFC2-B644-ABA1-19BE5BD9961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447288">
            <a:off x="1731054" y="166676"/>
            <a:ext cx="2975733" cy="2975733"/>
          </a:xfrm>
          <a:prstGeom prst="rect">
            <a:avLst/>
          </a:prstGeom>
        </p:spPr>
      </p:pic>
      <p:pic>
        <p:nvPicPr>
          <p:cNvPr id="16" name="图片 19">
            <a:extLst>
              <a:ext uri="{FF2B5EF4-FFF2-40B4-BE49-F238E27FC236}">
                <a16:creationId xmlns:a16="http://schemas.microsoft.com/office/drawing/2014/main" id="{D104819C-37B3-2A44-A5F6-28FA33D87F7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15640" y="2731910"/>
            <a:ext cx="3557970" cy="4911359"/>
          </a:xfrm>
          <a:prstGeom prst="rect">
            <a:avLst/>
          </a:prstGeom>
        </p:spPr>
      </p:pic>
      <p:pic>
        <p:nvPicPr>
          <p:cNvPr id="4" name="图片 3">
            <a:extLst>
              <a:ext uri="{FF2B5EF4-FFF2-40B4-BE49-F238E27FC236}">
                <a16:creationId xmlns:a16="http://schemas.microsoft.com/office/drawing/2014/main" id="{A9F25DE7-BC6D-AB47-A368-F5002DA8032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231040" y="2111022"/>
            <a:ext cx="5277172" cy="5277172"/>
          </a:xfrm>
          <a:prstGeom prst="rect">
            <a:avLst/>
          </a:prstGeom>
        </p:spPr>
      </p:pic>
    </p:spTree>
    <p:extLst>
      <p:ext uri="{BB962C8B-B14F-4D97-AF65-F5344CB8AC3E}">
        <p14:creationId xmlns:p14="http://schemas.microsoft.com/office/powerpoint/2010/main" val="3463913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47">
            <a:extLst>
              <a:ext uri="{FF2B5EF4-FFF2-40B4-BE49-F238E27FC236}">
                <a16:creationId xmlns:a16="http://schemas.microsoft.com/office/drawing/2014/main" id="{2D49AFA0-3637-A140-B883-B21A9287C26D}"/>
              </a:ext>
            </a:extLst>
          </p:cNvPr>
          <p:cNvSpPr>
            <a:spLocks noChangeArrowheads="1"/>
          </p:cNvSpPr>
          <p:nvPr/>
        </p:nvSpPr>
        <p:spPr bwMode="auto">
          <a:xfrm>
            <a:off x="1886075" y="2440741"/>
            <a:ext cx="2750681" cy="1098306"/>
          </a:xfrm>
          <a:prstGeom prst="rect">
            <a:avLst/>
          </a:prstGeom>
          <a:solidFill>
            <a:srgbClr val="01527F"/>
          </a:solidFill>
          <a:ln w="38100">
            <a:solidFill>
              <a:schemeClr val="tx1"/>
            </a:solidFill>
            <a:prstDash val="dash"/>
          </a:ln>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ctr" defTabSz="914400" rtl="0" eaLnBrk="1" fontAlgn="auto" latinLnBrk="0" hangingPunct="1">
              <a:lnSpc>
                <a:spcPct val="120000"/>
              </a:lnSpc>
              <a:spcBef>
                <a:spcPct val="0"/>
              </a:spcBef>
              <a:spcAft>
                <a:spcPts val="0"/>
              </a:spcAft>
              <a:buClrTx/>
              <a:buSzTx/>
              <a:buFont typeface="Arial" charset="0"/>
              <a:buNone/>
              <a:tabLst/>
              <a:defRPr/>
            </a:pPr>
            <a:r>
              <a:rPr kumimoji="0" lang="vi-VN" altLang="zh-CN" sz="60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rPr>
              <a:t>13 000</a:t>
            </a:r>
            <a:endParaRPr kumimoji="0" lang="zh-CN" altLang="en-US" sz="60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endParaRPr>
          </a:p>
        </p:txBody>
      </p:sp>
      <p:sp>
        <p:nvSpPr>
          <p:cNvPr id="2" name="文本框 1">
            <a:extLst>
              <a:ext uri="{FF2B5EF4-FFF2-40B4-BE49-F238E27FC236}">
                <a16:creationId xmlns:a16="http://schemas.microsoft.com/office/drawing/2014/main" id="{A96D3F56-D586-D74A-91C5-E5F9FAF147A7}"/>
              </a:ext>
            </a:extLst>
          </p:cNvPr>
          <p:cNvSpPr txBox="1"/>
          <p:nvPr/>
        </p:nvSpPr>
        <p:spPr>
          <a:xfrm>
            <a:off x="1079729" y="497230"/>
            <a:ext cx="2161169" cy="1015663"/>
          </a:xfrm>
          <a:prstGeom prst="rect">
            <a:avLst/>
          </a:prstGeom>
          <a:solidFill>
            <a:srgbClr val="C00000"/>
          </a:solidFill>
          <a:ln>
            <a:solidFill>
              <a:schemeClr val="tx1"/>
            </a:solidFill>
            <a:prstDash val="dash"/>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60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CÂU 1</a:t>
            </a:r>
            <a:endParaRPr kumimoji="1" lang="zh-CN" altLang="en-US" sz="6000" b="0" i="0" u="none" strike="noStrike" kern="1200" cap="none" spc="0" normalizeH="0" baseline="0" noProof="0" dirty="0">
              <a:ln>
                <a:noFill/>
              </a:ln>
              <a:solidFill>
                <a:prstClr val="white"/>
              </a:solidFill>
              <a:effectLst/>
              <a:uLnTx/>
              <a:uFillTx/>
              <a:latin typeface="#9Slide07 SFU Rhythm" panose="00000400000000000000" pitchFamily="2" charset="0"/>
              <a:cs typeface="+mn-cs"/>
            </a:endParaRPr>
          </a:p>
        </p:txBody>
      </p:sp>
      <p:cxnSp>
        <p:nvCxnSpPr>
          <p:cNvPr id="3" name="直接连接符 3">
            <a:extLst>
              <a:ext uri="{FF2B5EF4-FFF2-40B4-BE49-F238E27FC236}">
                <a16:creationId xmlns:a16="http://schemas.microsoft.com/office/drawing/2014/main" id="{50E7481D-D632-2F4D-B4DD-A9D0765AE6D4}"/>
              </a:ext>
            </a:extLst>
          </p:cNvPr>
          <p:cNvCxnSpPr>
            <a:cxnSpLocks/>
          </p:cNvCxnSpPr>
          <p:nvPr/>
        </p:nvCxnSpPr>
        <p:spPr>
          <a:xfrm>
            <a:off x="1607257" y="3641852"/>
            <a:ext cx="8661399" cy="0"/>
          </a:xfrm>
          <a:prstGeom prst="line">
            <a:avLst/>
          </a:prstGeom>
          <a:ln w="19050">
            <a:solidFill>
              <a:schemeClr val="bg1">
                <a:lumMod val="65000"/>
              </a:schemeClr>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9" name="íś1íḍè">
            <a:extLst>
              <a:ext uri="{FF2B5EF4-FFF2-40B4-BE49-F238E27FC236}">
                <a16:creationId xmlns:a16="http://schemas.microsoft.com/office/drawing/2014/main" id="{F5994542-3399-5D49-A141-CDAFAFE960EE}"/>
              </a:ext>
            </a:extLst>
          </p:cNvPr>
          <p:cNvSpPr/>
          <p:nvPr/>
        </p:nvSpPr>
        <p:spPr>
          <a:xfrm>
            <a:off x="3240898" y="430864"/>
            <a:ext cx="8219089" cy="1157827"/>
          </a:xfrm>
          <a:prstGeom prst="rect">
            <a:avLst/>
          </a:prstGeom>
          <a:ln>
            <a:solidFill>
              <a:schemeClr val="tx1"/>
            </a:solidFill>
            <a:prstDash val="dash"/>
          </a:ln>
        </p:spPr>
        <p:txBody>
          <a:bodyPr wrap="square" lIns="91440" tIns="45720" rIns="91440" bIns="4572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ctr">
              <a:defRPr/>
            </a:pPr>
            <a:r>
              <a:rPr lang="en-SG" sz="6000" b="1" dirty="0">
                <a:solidFill>
                  <a:srgbClr val="C00000"/>
                </a:solidFill>
              </a:rPr>
              <a:t>70 000 + 60 000</a:t>
            </a:r>
            <a:r>
              <a:rPr lang="vi-VN" sz="6000" b="1" dirty="0">
                <a:solidFill>
                  <a:srgbClr val="C00000"/>
                </a:solidFill>
              </a:rPr>
              <a:t> = ?</a:t>
            </a:r>
            <a:endParaRPr kumimoji="0" lang="zh-CN" altLang="en-US" sz="6000" b="1" i="0" u="none" strike="noStrike" kern="1200" cap="none" spc="0" normalizeH="0" baseline="0" noProof="0" dirty="0">
              <a:ln>
                <a:noFill/>
              </a:ln>
              <a:solidFill>
                <a:srgbClr val="C00000"/>
              </a:solidFill>
              <a:effectLst/>
              <a:uLnTx/>
              <a:uFillTx/>
              <a:latin typeface="Cambria" panose="02040503050406030204" pitchFamily="18" charset="0"/>
              <a:ea typeface="+mj-ea"/>
            </a:endParaRPr>
          </a:p>
        </p:txBody>
      </p:sp>
      <p:sp>
        <p:nvSpPr>
          <p:cNvPr id="19" name="ïśľíďè">
            <a:extLst>
              <a:ext uri="{FF2B5EF4-FFF2-40B4-BE49-F238E27FC236}">
                <a16:creationId xmlns:a16="http://schemas.microsoft.com/office/drawing/2014/main" id="{24BFEAE2-76EF-C44C-90DA-69ABEE229CBE}"/>
              </a:ext>
            </a:extLst>
          </p:cNvPr>
          <p:cNvSpPr/>
          <p:nvPr/>
        </p:nvSpPr>
        <p:spPr bwMode="auto">
          <a:xfrm>
            <a:off x="958731" y="2431924"/>
            <a:ext cx="965857" cy="94826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C00000"/>
          </a:solidFill>
          <a:ln w="28575">
            <a:solidFill>
              <a:schemeClr val="tx1"/>
            </a:solidFill>
            <a:prstDash val="dash"/>
            <a:miter lim="400000"/>
          </a:ln>
          <a:effectLst>
            <a:outerShdw blurRad="101600" dist="76200" dir="2700000" algn="tl" rotWithShape="0">
              <a:prstClr val="black">
                <a:alpha val="3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a</a:t>
            </a:r>
            <a:endParaRPr kumimoji="0" sz="6000" b="0" i="0" u="none" strike="noStrike" kern="1200" cap="none" spc="0" normalizeH="0" baseline="0" noProof="0" dirty="0">
              <a:ln>
                <a:noFill/>
              </a:ln>
              <a:solidFill>
                <a:prstClr val="white"/>
              </a:solidFill>
              <a:effectLst/>
              <a:uLnTx/>
              <a:uFillTx/>
              <a:latin typeface="#9Slide07 SFU Rhythm" panose="00000400000000000000" pitchFamily="2" charset="0"/>
              <a:cs typeface="+mn-cs"/>
            </a:endParaRPr>
          </a:p>
        </p:txBody>
      </p:sp>
      <p:sp>
        <p:nvSpPr>
          <p:cNvPr id="22" name="矩形 47">
            <a:extLst>
              <a:ext uri="{FF2B5EF4-FFF2-40B4-BE49-F238E27FC236}">
                <a16:creationId xmlns:a16="http://schemas.microsoft.com/office/drawing/2014/main" id="{2D49AFA0-3637-A140-B883-B21A9287C26D}"/>
              </a:ext>
            </a:extLst>
          </p:cNvPr>
          <p:cNvSpPr>
            <a:spLocks noChangeArrowheads="1"/>
          </p:cNvSpPr>
          <p:nvPr/>
        </p:nvSpPr>
        <p:spPr bwMode="auto">
          <a:xfrm>
            <a:off x="6579476" y="2440740"/>
            <a:ext cx="3520965" cy="1098306"/>
          </a:xfrm>
          <a:prstGeom prst="rect">
            <a:avLst/>
          </a:prstGeom>
          <a:solidFill>
            <a:srgbClr val="01527F"/>
          </a:solidFill>
          <a:ln w="38100">
            <a:solidFill>
              <a:schemeClr val="tx1"/>
            </a:solidFill>
            <a:prstDash val="dash"/>
          </a:ln>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ctr" defTabSz="914400" rtl="0" eaLnBrk="1" fontAlgn="auto" latinLnBrk="0" hangingPunct="1">
              <a:lnSpc>
                <a:spcPct val="120000"/>
              </a:lnSpc>
              <a:spcBef>
                <a:spcPct val="0"/>
              </a:spcBef>
              <a:spcAft>
                <a:spcPts val="0"/>
              </a:spcAft>
              <a:buClrTx/>
              <a:buSzTx/>
              <a:buFont typeface="Arial" charset="0"/>
              <a:buNone/>
              <a:tabLst/>
              <a:defRPr/>
            </a:pPr>
            <a:r>
              <a:rPr kumimoji="0" lang="vi-VN" altLang="zh-CN" sz="60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rPr>
              <a:t>160 000</a:t>
            </a:r>
            <a:endParaRPr kumimoji="0" lang="zh-CN" altLang="en-US" sz="60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endParaRPr>
          </a:p>
        </p:txBody>
      </p:sp>
      <p:sp>
        <p:nvSpPr>
          <p:cNvPr id="23" name="ïśľíďè">
            <a:extLst>
              <a:ext uri="{FF2B5EF4-FFF2-40B4-BE49-F238E27FC236}">
                <a16:creationId xmlns:a16="http://schemas.microsoft.com/office/drawing/2014/main" id="{24BFEAE2-76EF-C44C-90DA-69ABEE229CBE}"/>
              </a:ext>
            </a:extLst>
          </p:cNvPr>
          <p:cNvSpPr/>
          <p:nvPr/>
        </p:nvSpPr>
        <p:spPr bwMode="auto">
          <a:xfrm>
            <a:off x="5937956" y="2440741"/>
            <a:ext cx="965857" cy="94826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C00000"/>
          </a:solidFill>
          <a:ln w="28575">
            <a:solidFill>
              <a:schemeClr val="tx1"/>
            </a:solidFill>
            <a:prstDash val="dash"/>
            <a:miter lim="400000"/>
          </a:ln>
          <a:effectLst>
            <a:outerShdw blurRad="101600" dist="76200" dir="2700000" algn="tl" rotWithShape="0">
              <a:prstClr val="black">
                <a:alpha val="3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b</a:t>
            </a:r>
            <a:endParaRPr kumimoji="0" sz="6000" b="0" i="0" u="none" strike="noStrike" kern="1200" cap="none" spc="0" normalizeH="0" baseline="0" noProof="0" dirty="0">
              <a:ln>
                <a:noFill/>
              </a:ln>
              <a:solidFill>
                <a:prstClr val="white"/>
              </a:solidFill>
              <a:effectLst/>
              <a:uLnTx/>
              <a:uFillTx/>
              <a:latin typeface="#9Slide07 SFU Rhythm" panose="00000400000000000000" pitchFamily="2" charset="0"/>
              <a:cs typeface="+mn-cs"/>
            </a:endParaRPr>
          </a:p>
        </p:txBody>
      </p:sp>
      <p:sp>
        <p:nvSpPr>
          <p:cNvPr id="24" name="矩形 47">
            <a:extLst>
              <a:ext uri="{FF2B5EF4-FFF2-40B4-BE49-F238E27FC236}">
                <a16:creationId xmlns:a16="http://schemas.microsoft.com/office/drawing/2014/main" id="{2D49AFA0-3637-A140-B883-B21A9287C26D}"/>
              </a:ext>
            </a:extLst>
          </p:cNvPr>
          <p:cNvSpPr>
            <a:spLocks noChangeArrowheads="1"/>
          </p:cNvSpPr>
          <p:nvPr/>
        </p:nvSpPr>
        <p:spPr bwMode="auto">
          <a:xfrm>
            <a:off x="1562658" y="3894823"/>
            <a:ext cx="3272102" cy="1098306"/>
          </a:xfrm>
          <a:prstGeom prst="rect">
            <a:avLst/>
          </a:prstGeom>
          <a:solidFill>
            <a:srgbClr val="01527F"/>
          </a:solidFill>
          <a:ln w="38100">
            <a:solidFill>
              <a:schemeClr val="tx1"/>
            </a:solidFill>
            <a:prstDash val="dash"/>
          </a:ln>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ctr" defTabSz="914400" rtl="0" eaLnBrk="1" fontAlgn="auto" latinLnBrk="0" hangingPunct="1">
              <a:lnSpc>
                <a:spcPct val="120000"/>
              </a:lnSpc>
              <a:spcBef>
                <a:spcPct val="0"/>
              </a:spcBef>
              <a:spcAft>
                <a:spcPts val="0"/>
              </a:spcAft>
              <a:buClrTx/>
              <a:buSzTx/>
              <a:buFont typeface="Arial" charset="0"/>
              <a:buNone/>
              <a:tabLst/>
              <a:defRPr/>
            </a:pPr>
            <a:r>
              <a:rPr kumimoji="0" lang="vi-VN" altLang="zh-CN" sz="60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rPr>
              <a:t>130 000</a:t>
            </a:r>
            <a:endParaRPr kumimoji="0" lang="zh-CN" altLang="en-US" sz="60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endParaRPr>
          </a:p>
        </p:txBody>
      </p:sp>
      <p:sp>
        <p:nvSpPr>
          <p:cNvPr id="25" name="ïśľíďè">
            <a:extLst>
              <a:ext uri="{FF2B5EF4-FFF2-40B4-BE49-F238E27FC236}">
                <a16:creationId xmlns:a16="http://schemas.microsoft.com/office/drawing/2014/main" id="{24BFEAE2-76EF-C44C-90DA-69ABEE229CBE}"/>
              </a:ext>
            </a:extLst>
          </p:cNvPr>
          <p:cNvSpPr/>
          <p:nvPr/>
        </p:nvSpPr>
        <p:spPr bwMode="auto">
          <a:xfrm>
            <a:off x="920218" y="3927906"/>
            <a:ext cx="965857" cy="94826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C00000"/>
          </a:solidFill>
          <a:ln w="28575">
            <a:solidFill>
              <a:schemeClr val="tx1"/>
            </a:solidFill>
            <a:prstDash val="dash"/>
            <a:miter lim="400000"/>
          </a:ln>
          <a:effectLst>
            <a:outerShdw blurRad="101600" dist="76200" dir="2700000" algn="tl" rotWithShape="0">
              <a:prstClr val="black">
                <a:alpha val="3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c</a:t>
            </a:r>
            <a:endParaRPr kumimoji="0" sz="6000" b="0" i="0" u="none" strike="noStrike" kern="1200" cap="none" spc="0" normalizeH="0" baseline="0" noProof="0" dirty="0">
              <a:ln>
                <a:noFill/>
              </a:ln>
              <a:solidFill>
                <a:prstClr val="white"/>
              </a:solidFill>
              <a:effectLst/>
              <a:uLnTx/>
              <a:uFillTx/>
              <a:latin typeface="#9Slide07 SFU Rhythm" panose="00000400000000000000" pitchFamily="2" charset="0"/>
              <a:cs typeface="+mn-cs"/>
            </a:endParaRPr>
          </a:p>
        </p:txBody>
      </p:sp>
      <p:sp>
        <p:nvSpPr>
          <p:cNvPr id="26" name="矩形 47">
            <a:extLst>
              <a:ext uri="{FF2B5EF4-FFF2-40B4-BE49-F238E27FC236}">
                <a16:creationId xmlns:a16="http://schemas.microsoft.com/office/drawing/2014/main" id="{2D49AFA0-3637-A140-B883-B21A9287C26D}"/>
              </a:ext>
            </a:extLst>
          </p:cNvPr>
          <p:cNvSpPr>
            <a:spLocks noChangeArrowheads="1"/>
          </p:cNvSpPr>
          <p:nvPr/>
        </p:nvSpPr>
        <p:spPr bwMode="auto">
          <a:xfrm>
            <a:off x="6712902" y="3852887"/>
            <a:ext cx="3387539" cy="1098306"/>
          </a:xfrm>
          <a:prstGeom prst="rect">
            <a:avLst/>
          </a:prstGeom>
          <a:solidFill>
            <a:srgbClr val="01527F"/>
          </a:solidFill>
          <a:ln w="38100">
            <a:solidFill>
              <a:schemeClr val="tx1"/>
            </a:solidFill>
            <a:prstDash val="dash"/>
          </a:ln>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ctr" defTabSz="914400" rtl="0" eaLnBrk="1" fontAlgn="auto" latinLnBrk="0" hangingPunct="1">
              <a:lnSpc>
                <a:spcPct val="120000"/>
              </a:lnSpc>
              <a:spcBef>
                <a:spcPct val="0"/>
              </a:spcBef>
              <a:spcAft>
                <a:spcPts val="0"/>
              </a:spcAft>
              <a:buClrTx/>
              <a:buSzTx/>
              <a:buFont typeface="Arial" charset="0"/>
              <a:buNone/>
              <a:tabLst/>
              <a:defRPr/>
            </a:pPr>
            <a:r>
              <a:rPr kumimoji="0" lang="vi-VN" altLang="zh-CN" sz="60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rPr>
              <a:t>120 000</a:t>
            </a:r>
            <a:endParaRPr kumimoji="0" lang="zh-CN" altLang="en-US" sz="60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endParaRPr>
          </a:p>
        </p:txBody>
      </p:sp>
      <p:sp>
        <p:nvSpPr>
          <p:cNvPr id="27" name="ïśľíďè">
            <a:extLst>
              <a:ext uri="{FF2B5EF4-FFF2-40B4-BE49-F238E27FC236}">
                <a16:creationId xmlns:a16="http://schemas.microsoft.com/office/drawing/2014/main" id="{24BFEAE2-76EF-C44C-90DA-69ABEE229CBE}"/>
              </a:ext>
            </a:extLst>
          </p:cNvPr>
          <p:cNvSpPr/>
          <p:nvPr/>
        </p:nvSpPr>
        <p:spPr bwMode="auto">
          <a:xfrm>
            <a:off x="6022974" y="3852887"/>
            <a:ext cx="965857" cy="94826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C00000"/>
          </a:solidFill>
          <a:ln w="28575">
            <a:solidFill>
              <a:schemeClr val="tx1"/>
            </a:solidFill>
            <a:prstDash val="dash"/>
            <a:miter lim="400000"/>
          </a:ln>
          <a:effectLst>
            <a:outerShdw blurRad="101600" dist="76200" dir="2700000" algn="tl" rotWithShape="0">
              <a:prstClr val="black">
                <a:alpha val="3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d</a:t>
            </a:r>
            <a:endParaRPr kumimoji="0" sz="6000" b="0" i="0" u="none" strike="noStrike" kern="1200" cap="none" spc="0" normalizeH="0" baseline="0" noProof="0" dirty="0">
              <a:ln>
                <a:noFill/>
              </a:ln>
              <a:solidFill>
                <a:prstClr val="white"/>
              </a:solidFill>
              <a:effectLst/>
              <a:uLnTx/>
              <a:uFillTx/>
              <a:latin typeface="#9Slide07 SFU Rhythm" panose="00000400000000000000" pitchFamily="2" charset="0"/>
              <a:cs typeface="+mn-cs"/>
            </a:endParaRPr>
          </a:p>
        </p:txBody>
      </p:sp>
      <p:pic>
        <p:nvPicPr>
          <p:cNvPr id="28" name="图片 7">
            <a:extLst>
              <a:ext uri="{FF2B5EF4-FFF2-40B4-BE49-F238E27FC236}">
                <a16:creationId xmlns:a16="http://schemas.microsoft.com/office/drawing/2014/main" id="{A60D4F75-DFCD-7B4F-A2CC-D0B38ADA808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09543" y="4659568"/>
            <a:ext cx="2559825" cy="2242818"/>
          </a:xfrm>
          <a:prstGeom prst="rect">
            <a:avLst/>
          </a:prstGeom>
        </p:spPr>
      </p:pic>
    </p:spTree>
    <p:extLst>
      <p:ext uri="{BB962C8B-B14F-4D97-AF65-F5344CB8AC3E}">
        <p14:creationId xmlns:p14="http://schemas.microsoft.com/office/powerpoint/2010/main" val="1949369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linds(horizontal)">
                                      <p:cBhvr>
                                        <p:cTn id="17" dur="500"/>
                                        <p:tgtEl>
                                          <p:spTgt spid="19"/>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linds(horizontal)">
                                      <p:cBhvr>
                                        <p:cTn id="20" dur="500"/>
                                        <p:tgtEl>
                                          <p:spTgt spid="21"/>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linds(horizontal)">
                                      <p:cBhvr>
                                        <p:cTn id="23" dur="500"/>
                                        <p:tgtEl>
                                          <p:spTgt spid="23"/>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linds(horizontal)">
                                      <p:cBhvr>
                                        <p:cTn id="26" dur="500"/>
                                        <p:tgtEl>
                                          <p:spTgt spid="22"/>
                                        </p:tgtEl>
                                      </p:cBhvr>
                                    </p:animEffect>
                                  </p:childTnLst>
                                </p:cTn>
                              </p:par>
                              <p:par>
                                <p:cTn id="27" presetID="3" presetClass="entr" presetSubtype="10" fill="hold" grpId="0" nodeType="withEffect">
                                  <p:stCondLst>
                                    <p:cond delay="0"/>
                                  </p:stCondLst>
                                  <p:iterate type="lt">
                                    <p:tmPct val="0"/>
                                  </p:iterate>
                                  <p:childTnLst>
                                    <p:set>
                                      <p:cBhvr>
                                        <p:cTn id="28" dur="1" fill="hold">
                                          <p:stCondLst>
                                            <p:cond delay="0"/>
                                          </p:stCondLst>
                                        </p:cTn>
                                        <p:tgtEl>
                                          <p:spTgt spid="25"/>
                                        </p:tgtEl>
                                        <p:attrNameLst>
                                          <p:attrName>style.visibility</p:attrName>
                                        </p:attrNameLst>
                                      </p:cBhvr>
                                      <p:to>
                                        <p:strVal val="visible"/>
                                      </p:to>
                                    </p:set>
                                    <p:animEffect transition="in" filter="blinds(horizontal)">
                                      <p:cBhvr>
                                        <p:cTn id="29" dur="500"/>
                                        <p:tgtEl>
                                          <p:spTgt spid="25"/>
                                        </p:tgtEl>
                                      </p:cBhvr>
                                    </p:animEffect>
                                  </p:childTnLst>
                                </p:cTn>
                              </p:par>
                              <p:par>
                                <p:cTn id="30" presetID="3" presetClass="entr" presetSubtype="10" fill="hold" grpId="0" nodeType="withEffect">
                                  <p:stCondLst>
                                    <p:cond delay="0"/>
                                  </p:stCondLst>
                                  <p:iterate type="lt">
                                    <p:tmPct val="0"/>
                                  </p:iterate>
                                  <p:childTnLst>
                                    <p:set>
                                      <p:cBhvr>
                                        <p:cTn id="31" dur="1" fill="hold">
                                          <p:stCondLst>
                                            <p:cond delay="0"/>
                                          </p:stCondLst>
                                        </p:cTn>
                                        <p:tgtEl>
                                          <p:spTgt spid="24"/>
                                        </p:tgtEl>
                                        <p:attrNameLst>
                                          <p:attrName>style.visibility</p:attrName>
                                        </p:attrNameLst>
                                      </p:cBhvr>
                                      <p:to>
                                        <p:strVal val="visible"/>
                                      </p:to>
                                    </p:set>
                                    <p:animEffect transition="in" filter="blinds(horizontal)">
                                      <p:cBhvr>
                                        <p:cTn id="32" dur="500"/>
                                        <p:tgtEl>
                                          <p:spTgt spid="24"/>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blinds(horizontal)">
                                      <p:cBhvr>
                                        <p:cTn id="35" dur="500"/>
                                        <p:tgtEl>
                                          <p:spTgt spid="27"/>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blinds(horizontal)">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27" presetClass="emph" presetSubtype="0" fill="remove" grpId="1" nodeType="clickEffect">
                                  <p:stCondLst>
                                    <p:cond delay="0"/>
                                  </p:stCondLst>
                                  <p:iterate type="lt">
                                    <p:tmPct val="0"/>
                                  </p:iterate>
                                  <p:childTnLst>
                                    <p:animClr clrSpc="rgb" dir="cw">
                                      <p:cBhvr override="childStyle">
                                        <p:cTn id="42" dur="250" autoRev="1" fill="remove"/>
                                        <p:tgtEl>
                                          <p:spTgt spid="25"/>
                                        </p:tgtEl>
                                        <p:attrNameLst>
                                          <p:attrName>style.color</p:attrName>
                                        </p:attrNameLst>
                                      </p:cBhvr>
                                      <p:to>
                                        <a:schemeClr val="bg1"/>
                                      </p:to>
                                    </p:animClr>
                                    <p:animClr clrSpc="rgb" dir="cw">
                                      <p:cBhvr>
                                        <p:cTn id="43" dur="250" autoRev="1" fill="remove"/>
                                        <p:tgtEl>
                                          <p:spTgt spid="25"/>
                                        </p:tgtEl>
                                        <p:attrNameLst>
                                          <p:attrName>fillcolor</p:attrName>
                                        </p:attrNameLst>
                                      </p:cBhvr>
                                      <p:to>
                                        <a:schemeClr val="bg1"/>
                                      </p:to>
                                    </p:animClr>
                                    <p:set>
                                      <p:cBhvr>
                                        <p:cTn id="44" dur="250" autoRev="1" fill="remove"/>
                                        <p:tgtEl>
                                          <p:spTgt spid="25"/>
                                        </p:tgtEl>
                                        <p:attrNameLst>
                                          <p:attrName>fill.type</p:attrName>
                                        </p:attrNameLst>
                                      </p:cBhvr>
                                      <p:to>
                                        <p:strVal val="solid"/>
                                      </p:to>
                                    </p:set>
                                    <p:set>
                                      <p:cBhvr>
                                        <p:cTn id="45" dur="250" autoRev="1" fill="remove"/>
                                        <p:tgtEl>
                                          <p:spTgt spid="25"/>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applause.wav"/>
                                        </p:tgtEl>
                                      </p:cMediaNode>
                                    </p:audio>
                                  </p:subTnLst>
                                </p:cTn>
                              </p:par>
                              <p:par>
                                <p:cTn id="46" presetID="27" presetClass="emph" presetSubtype="0" fill="remove" grpId="1" nodeType="withEffect">
                                  <p:stCondLst>
                                    <p:cond delay="0"/>
                                  </p:stCondLst>
                                  <p:iterate type="lt">
                                    <p:tmPct val="0"/>
                                  </p:iterate>
                                  <p:childTnLst>
                                    <p:animClr clrSpc="rgb" dir="cw">
                                      <p:cBhvr override="childStyle">
                                        <p:cTn id="47" dur="250" autoRev="1" fill="remove"/>
                                        <p:tgtEl>
                                          <p:spTgt spid="24"/>
                                        </p:tgtEl>
                                        <p:attrNameLst>
                                          <p:attrName>style.color</p:attrName>
                                        </p:attrNameLst>
                                      </p:cBhvr>
                                      <p:to>
                                        <a:schemeClr val="bg1"/>
                                      </p:to>
                                    </p:animClr>
                                    <p:animClr clrSpc="rgb" dir="cw">
                                      <p:cBhvr>
                                        <p:cTn id="48" dur="250" autoRev="1" fill="remove"/>
                                        <p:tgtEl>
                                          <p:spTgt spid="24"/>
                                        </p:tgtEl>
                                        <p:attrNameLst>
                                          <p:attrName>fillcolor</p:attrName>
                                        </p:attrNameLst>
                                      </p:cBhvr>
                                      <p:to>
                                        <a:schemeClr val="bg1"/>
                                      </p:to>
                                    </p:animClr>
                                    <p:set>
                                      <p:cBhvr>
                                        <p:cTn id="49" dur="250" autoRev="1" fill="remove"/>
                                        <p:tgtEl>
                                          <p:spTgt spid="24"/>
                                        </p:tgtEl>
                                        <p:attrNameLst>
                                          <p:attrName>fill.type</p:attrName>
                                        </p:attrNameLst>
                                      </p:cBhvr>
                                      <p:to>
                                        <p:strVal val="solid"/>
                                      </p:to>
                                    </p:set>
                                    <p:set>
                                      <p:cBhvr>
                                        <p:cTn id="50" dur="250" autoRev="1" fill="remove"/>
                                        <p:tgtEl>
                                          <p:spTgt spid="24"/>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animBg="1"/>
      <p:bldP spid="9" grpId="0" animBg="1"/>
      <p:bldP spid="19" grpId="0" animBg="1"/>
      <p:bldP spid="22" grpId="0" animBg="1"/>
      <p:bldP spid="23" grpId="0" animBg="1"/>
      <p:bldP spid="24" grpId="0" animBg="1"/>
      <p:bldP spid="24" grpId="1" animBg="1"/>
      <p:bldP spid="25" grpId="0" animBg="1"/>
      <p:bldP spid="25" grpId="1" animBg="1"/>
      <p:bldP spid="26" grpId="0" animBg="1"/>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47">
            <a:extLst>
              <a:ext uri="{FF2B5EF4-FFF2-40B4-BE49-F238E27FC236}">
                <a16:creationId xmlns:a16="http://schemas.microsoft.com/office/drawing/2014/main" id="{2D49AFA0-3637-A140-B883-B21A9287C26D}"/>
              </a:ext>
            </a:extLst>
          </p:cNvPr>
          <p:cNvSpPr>
            <a:spLocks noChangeArrowheads="1"/>
          </p:cNvSpPr>
          <p:nvPr/>
        </p:nvSpPr>
        <p:spPr bwMode="auto">
          <a:xfrm>
            <a:off x="2188536" y="2112997"/>
            <a:ext cx="3800070" cy="1098306"/>
          </a:xfrm>
          <a:prstGeom prst="rect">
            <a:avLst/>
          </a:prstGeom>
          <a:solidFill>
            <a:schemeClr val="accent2">
              <a:lumMod val="50000"/>
            </a:schemeClr>
          </a:solidFill>
          <a:ln w="38100">
            <a:solidFill>
              <a:schemeClr val="tx1"/>
            </a:solidFill>
            <a:prstDash val="dash"/>
          </a:ln>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ctr" defTabSz="914400" rtl="0" eaLnBrk="1" fontAlgn="auto" latinLnBrk="0" hangingPunct="1">
              <a:lnSpc>
                <a:spcPct val="120000"/>
              </a:lnSpc>
              <a:spcBef>
                <a:spcPct val="0"/>
              </a:spcBef>
              <a:spcAft>
                <a:spcPts val="0"/>
              </a:spcAft>
              <a:buClrTx/>
              <a:buSzTx/>
              <a:buFont typeface="Arial" charset="0"/>
              <a:buNone/>
              <a:tabLst/>
              <a:defRPr/>
            </a:pPr>
            <a:r>
              <a:rPr kumimoji="0" lang="vi-VN" altLang="zh-CN" sz="60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rPr>
              <a:t>60 000</a:t>
            </a:r>
            <a:endParaRPr kumimoji="0" lang="zh-CN" altLang="en-US" sz="60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endParaRPr>
          </a:p>
        </p:txBody>
      </p:sp>
      <p:sp>
        <p:nvSpPr>
          <p:cNvPr id="2" name="文本框 1">
            <a:extLst>
              <a:ext uri="{FF2B5EF4-FFF2-40B4-BE49-F238E27FC236}">
                <a16:creationId xmlns:a16="http://schemas.microsoft.com/office/drawing/2014/main" id="{A96D3F56-D586-D74A-91C5-E5F9FAF147A7}"/>
              </a:ext>
            </a:extLst>
          </p:cNvPr>
          <p:cNvSpPr txBox="1"/>
          <p:nvPr/>
        </p:nvSpPr>
        <p:spPr>
          <a:xfrm>
            <a:off x="1079729" y="497230"/>
            <a:ext cx="2159566" cy="1015663"/>
          </a:xfrm>
          <a:prstGeom prst="rect">
            <a:avLst/>
          </a:prstGeom>
          <a:solidFill>
            <a:srgbClr val="C00000"/>
          </a:solidFill>
          <a:ln>
            <a:solidFill>
              <a:schemeClr val="tx1"/>
            </a:solidFill>
            <a:prstDash val="dash"/>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60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CÂU 2</a:t>
            </a:r>
            <a:endParaRPr kumimoji="1" lang="zh-CN" altLang="en-US" sz="6000" b="0" i="0" u="none" strike="noStrike" kern="1200" cap="none" spc="0" normalizeH="0" baseline="0" noProof="0" dirty="0">
              <a:ln>
                <a:noFill/>
              </a:ln>
              <a:solidFill>
                <a:prstClr val="white"/>
              </a:solidFill>
              <a:effectLst/>
              <a:uLnTx/>
              <a:uFillTx/>
              <a:latin typeface="#9Slide07 SFU Rhythm" panose="00000400000000000000" pitchFamily="2" charset="0"/>
              <a:cs typeface="+mn-cs"/>
            </a:endParaRPr>
          </a:p>
        </p:txBody>
      </p:sp>
      <p:cxnSp>
        <p:nvCxnSpPr>
          <p:cNvPr id="3" name="直接连接符 3">
            <a:extLst>
              <a:ext uri="{FF2B5EF4-FFF2-40B4-BE49-F238E27FC236}">
                <a16:creationId xmlns:a16="http://schemas.microsoft.com/office/drawing/2014/main" id="{50E7481D-D632-2F4D-B4DD-A9D0765AE6D4}"/>
              </a:ext>
            </a:extLst>
          </p:cNvPr>
          <p:cNvCxnSpPr>
            <a:cxnSpLocks/>
          </p:cNvCxnSpPr>
          <p:nvPr/>
        </p:nvCxnSpPr>
        <p:spPr>
          <a:xfrm>
            <a:off x="1607257" y="3641852"/>
            <a:ext cx="8661399" cy="0"/>
          </a:xfrm>
          <a:prstGeom prst="line">
            <a:avLst/>
          </a:prstGeom>
          <a:ln w="19050">
            <a:solidFill>
              <a:schemeClr val="bg1">
                <a:lumMod val="65000"/>
              </a:schemeClr>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9" name="íś1íḍè">
            <a:extLst>
              <a:ext uri="{FF2B5EF4-FFF2-40B4-BE49-F238E27FC236}">
                <a16:creationId xmlns:a16="http://schemas.microsoft.com/office/drawing/2014/main" id="{F5994542-3399-5D49-A141-CDAFAFE960EE}"/>
              </a:ext>
            </a:extLst>
          </p:cNvPr>
          <p:cNvSpPr/>
          <p:nvPr/>
        </p:nvSpPr>
        <p:spPr>
          <a:xfrm>
            <a:off x="3239295" y="292429"/>
            <a:ext cx="8311842" cy="1360693"/>
          </a:xfrm>
          <a:prstGeom prst="rect">
            <a:avLst/>
          </a:prstGeom>
          <a:ln>
            <a:solidFill>
              <a:schemeClr val="tx1"/>
            </a:solidFill>
            <a:prstDash val="dash"/>
          </a:ln>
        </p:spPr>
        <p:txBody>
          <a:bodyPr wrap="square" lIns="91440" tIns="45720" rIns="91440" bIns="4572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ctr">
              <a:defRPr/>
            </a:pPr>
            <a:r>
              <a:rPr lang="en-SG" sz="6000" b="1" dirty="0">
                <a:solidFill>
                  <a:srgbClr val="002060"/>
                </a:solidFill>
              </a:rPr>
              <a:t>160 000 – 90 000 </a:t>
            </a:r>
            <a:r>
              <a:rPr lang="vi-VN" sz="6000" b="1" dirty="0">
                <a:solidFill>
                  <a:srgbClr val="002060"/>
                </a:solidFill>
              </a:rPr>
              <a:t>=?</a:t>
            </a:r>
            <a:endParaRPr kumimoji="0" lang="zh-CN" altLang="en-US" sz="6000" b="1" i="0" u="none" strike="noStrike" kern="1200" cap="none" spc="0" normalizeH="0" baseline="0" noProof="0" dirty="0">
              <a:ln>
                <a:noFill/>
              </a:ln>
              <a:solidFill>
                <a:srgbClr val="002060"/>
              </a:solidFill>
              <a:effectLst/>
              <a:uLnTx/>
              <a:uFillTx/>
              <a:latin typeface="Cambria" panose="02040503050406030204" pitchFamily="18" charset="0"/>
              <a:ea typeface="+mj-ea"/>
            </a:endParaRPr>
          </a:p>
        </p:txBody>
      </p:sp>
      <p:sp>
        <p:nvSpPr>
          <p:cNvPr id="19" name="ïśľíďè">
            <a:extLst>
              <a:ext uri="{FF2B5EF4-FFF2-40B4-BE49-F238E27FC236}">
                <a16:creationId xmlns:a16="http://schemas.microsoft.com/office/drawing/2014/main" id="{24BFEAE2-76EF-C44C-90DA-69ABEE229CBE}"/>
              </a:ext>
            </a:extLst>
          </p:cNvPr>
          <p:cNvSpPr/>
          <p:nvPr/>
        </p:nvSpPr>
        <p:spPr bwMode="auto">
          <a:xfrm>
            <a:off x="1413690" y="2348089"/>
            <a:ext cx="965857" cy="94826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2">
              <a:lumMod val="75000"/>
            </a:schemeClr>
          </a:solidFill>
          <a:ln w="28575">
            <a:solidFill>
              <a:schemeClr val="tx1"/>
            </a:solidFill>
            <a:prstDash val="dash"/>
            <a:miter lim="400000"/>
          </a:ln>
          <a:effectLst>
            <a:outerShdw blurRad="101600" dist="76200" dir="2700000" algn="tl" rotWithShape="0">
              <a:prstClr val="black">
                <a:alpha val="3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a</a:t>
            </a:r>
            <a:endParaRPr kumimoji="0" sz="6000" b="0" i="0" u="none" strike="noStrike" kern="1200" cap="none" spc="0" normalizeH="0" baseline="0" noProof="0" dirty="0">
              <a:ln>
                <a:noFill/>
              </a:ln>
              <a:solidFill>
                <a:prstClr val="white"/>
              </a:solidFill>
              <a:effectLst/>
              <a:uLnTx/>
              <a:uFillTx/>
              <a:latin typeface="#9Slide07 SFU Rhythm" panose="00000400000000000000" pitchFamily="2" charset="0"/>
              <a:cs typeface="+mn-cs"/>
            </a:endParaRPr>
          </a:p>
        </p:txBody>
      </p:sp>
      <p:sp>
        <p:nvSpPr>
          <p:cNvPr id="22" name="矩形 47">
            <a:extLst>
              <a:ext uri="{FF2B5EF4-FFF2-40B4-BE49-F238E27FC236}">
                <a16:creationId xmlns:a16="http://schemas.microsoft.com/office/drawing/2014/main" id="{2D49AFA0-3637-A140-B883-B21A9287C26D}"/>
              </a:ext>
            </a:extLst>
          </p:cNvPr>
          <p:cNvSpPr>
            <a:spLocks noChangeArrowheads="1"/>
          </p:cNvSpPr>
          <p:nvPr/>
        </p:nvSpPr>
        <p:spPr bwMode="auto">
          <a:xfrm>
            <a:off x="7885907" y="2140197"/>
            <a:ext cx="4169459" cy="1098306"/>
          </a:xfrm>
          <a:prstGeom prst="rect">
            <a:avLst/>
          </a:prstGeom>
          <a:solidFill>
            <a:schemeClr val="accent2">
              <a:lumMod val="50000"/>
            </a:schemeClr>
          </a:solidFill>
          <a:ln w="38100">
            <a:solidFill>
              <a:schemeClr val="tx1"/>
            </a:solidFill>
            <a:prstDash val="dash"/>
          </a:ln>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ctr" defTabSz="914400" rtl="0" eaLnBrk="1" fontAlgn="auto" latinLnBrk="0" hangingPunct="1">
              <a:lnSpc>
                <a:spcPct val="120000"/>
              </a:lnSpc>
              <a:spcBef>
                <a:spcPct val="0"/>
              </a:spcBef>
              <a:spcAft>
                <a:spcPts val="0"/>
              </a:spcAft>
              <a:buClrTx/>
              <a:buSzTx/>
              <a:buFont typeface="Arial" charset="0"/>
              <a:buNone/>
              <a:tabLst/>
              <a:defRPr/>
            </a:pPr>
            <a:r>
              <a:rPr kumimoji="0" lang="vi-VN" altLang="zh-CN" sz="60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rPr>
              <a:t>70 000</a:t>
            </a:r>
            <a:endParaRPr kumimoji="0" lang="zh-CN" altLang="en-US" sz="60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endParaRPr>
          </a:p>
        </p:txBody>
      </p:sp>
      <p:sp>
        <p:nvSpPr>
          <p:cNvPr id="23" name="ïśľíďè">
            <a:extLst>
              <a:ext uri="{FF2B5EF4-FFF2-40B4-BE49-F238E27FC236}">
                <a16:creationId xmlns:a16="http://schemas.microsoft.com/office/drawing/2014/main" id="{24BFEAE2-76EF-C44C-90DA-69ABEE229CBE}"/>
              </a:ext>
            </a:extLst>
          </p:cNvPr>
          <p:cNvSpPr/>
          <p:nvPr/>
        </p:nvSpPr>
        <p:spPr bwMode="auto">
          <a:xfrm>
            <a:off x="7493000" y="2263036"/>
            <a:ext cx="965857" cy="94826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2">
              <a:lumMod val="75000"/>
            </a:schemeClr>
          </a:solidFill>
          <a:ln w="28575">
            <a:solidFill>
              <a:schemeClr val="tx1"/>
            </a:solidFill>
            <a:prstDash val="dash"/>
            <a:miter lim="400000"/>
          </a:ln>
          <a:effectLst>
            <a:outerShdw blurRad="101600" dist="76200" dir="2700000" algn="tl" rotWithShape="0">
              <a:prstClr val="black">
                <a:alpha val="3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b</a:t>
            </a:r>
            <a:endParaRPr kumimoji="0" sz="6000" b="0" i="0" u="none" strike="noStrike" kern="1200" cap="none" spc="0" normalizeH="0" baseline="0" noProof="0" dirty="0">
              <a:ln>
                <a:noFill/>
              </a:ln>
              <a:solidFill>
                <a:prstClr val="white"/>
              </a:solidFill>
              <a:effectLst/>
              <a:uLnTx/>
              <a:uFillTx/>
              <a:latin typeface="#9Slide07 SFU Rhythm" panose="00000400000000000000" pitchFamily="2" charset="0"/>
              <a:cs typeface="+mn-cs"/>
            </a:endParaRPr>
          </a:p>
        </p:txBody>
      </p:sp>
      <p:sp>
        <p:nvSpPr>
          <p:cNvPr id="24" name="矩形 47">
            <a:extLst>
              <a:ext uri="{FF2B5EF4-FFF2-40B4-BE49-F238E27FC236}">
                <a16:creationId xmlns:a16="http://schemas.microsoft.com/office/drawing/2014/main" id="{2D49AFA0-3637-A140-B883-B21A9287C26D}"/>
              </a:ext>
            </a:extLst>
          </p:cNvPr>
          <p:cNvSpPr>
            <a:spLocks noChangeArrowheads="1"/>
          </p:cNvSpPr>
          <p:nvPr/>
        </p:nvSpPr>
        <p:spPr bwMode="auto">
          <a:xfrm>
            <a:off x="1926480" y="4015148"/>
            <a:ext cx="4369217" cy="1098306"/>
          </a:xfrm>
          <a:prstGeom prst="rect">
            <a:avLst/>
          </a:prstGeom>
          <a:solidFill>
            <a:schemeClr val="accent2">
              <a:lumMod val="50000"/>
            </a:schemeClr>
          </a:solidFill>
          <a:ln w="38100">
            <a:solidFill>
              <a:schemeClr val="tx1"/>
            </a:solidFill>
            <a:prstDash val="dash"/>
          </a:ln>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ctr" defTabSz="914400" rtl="0" eaLnBrk="1" fontAlgn="auto" latinLnBrk="0" hangingPunct="1">
              <a:lnSpc>
                <a:spcPct val="120000"/>
              </a:lnSpc>
              <a:spcBef>
                <a:spcPct val="0"/>
              </a:spcBef>
              <a:spcAft>
                <a:spcPts val="0"/>
              </a:spcAft>
              <a:buClrTx/>
              <a:buSzTx/>
              <a:buFont typeface="Arial" charset="0"/>
              <a:buNone/>
              <a:tabLst/>
              <a:defRPr/>
            </a:pPr>
            <a:r>
              <a:rPr kumimoji="0" lang="vi-VN" altLang="zh-CN" sz="60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rPr>
              <a:t>90 000</a:t>
            </a:r>
            <a:endParaRPr kumimoji="0" lang="zh-CN" altLang="en-US" sz="60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endParaRPr>
          </a:p>
        </p:txBody>
      </p:sp>
      <p:sp>
        <p:nvSpPr>
          <p:cNvPr id="25" name="ïśľíďè">
            <a:extLst>
              <a:ext uri="{FF2B5EF4-FFF2-40B4-BE49-F238E27FC236}">
                <a16:creationId xmlns:a16="http://schemas.microsoft.com/office/drawing/2014/main" id="{24BFEAE2-76EF-C44C-90DA-69ABEE229CBE}"/>
              </a:ext>
            </a:extLst>
          </p:cNvPr>
          <p:cNvSpPr/>
          <p:nvPr/>
        </p:nvSpPr>
        <p:spPr bwMode="auto">
          <a:xfrm>
            <a:off x="1350685" y="3922494"/>
            <a:ext cx="965857" cy="94826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2">
              <a:lumMod val="75000"/>
            </a:schemeClr>
          </a:solidFill>
          <a:ln w="28575">
            <a:solidFill>
              <a:schemeClr val="tx1"/>
            </a:solidFill>
            <a:prstDash val="dash"/>
            <a:miter lim="400000"/>
          </a:ln>
          <a:effectLst>
            <a:outerShdw blurRad="101600" dist="76200" dir="2700000" algn="tl" rotWithShape="0">
              <a:prstClr val="black">
                <a:alpha val="3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c</a:t>
            </a:r>
            <a:endParaRPr kumimoji="0" sz="6000" b="0" i="0" u="none" strike="noStrike" kern="1200" cap="none" spc="0" normalizeH="0" baseline="0" noProof="0" dirty="0">
              <a:ln>
                <a:noFill/>
              </a:ln>
              <a:solidFill>
                <a:prstClr val="white"/>
              </a:solidFill>
              <a:effectLst/>
              <a:uLnTx/>
              <a:uFillTx/>
              <a:latin typeface="#9Slide07 SFU Rhythm" panose="00000400000000000000" pitchFamily="2" charset="0"/>
              <a:cs typeface="+mn-cs"/>
            </a:endParaRPr>
          </a:p>
        </p:txBody>
      </p:sp>
      <p:sp>
        <p:nvSpPr>
          <p:cNvPr id="26" name="矩形 47">
            <a:extLst>
              <a:ext uri="{FF2B5EF4-FFF2-40B4-BE49-F238E27FC236}">
                <a16:creationId xmlns:a16="http://schemas.microsoft.com/office/drawing/2014/main" id="{2D49AFA0-3637-A140-B883-B21A9287C26D}"/>
              </a:ext>
            </a:extLst>
          </p:cNvPr>
          <p:cNvSpPr>
            <a:spLocks noChangeArrowheads="1"/>
          </p:cNvSpPr>
          <p:nvPr/>
        </p:nvSpPr>
        <p:spPr bwMode="auto">
          <a:xfrm>
            <a:off x="7975929" y="4039772"/>
            <a:ext cx="3911271" cy="1098306"/>
          </a:xfrm>
          <a:prstGeom prst="rect">
            <a:avLst/>
          </a:prstGeom>
          <a:solidFill>
            <a:schemeClr val="accent2">
              <a:lumMod val="50000"/>
            </a:schemeClr>
          </a:solidFill>
          <a:ln w="38100">
            <a:solidFill>
              <a:schemeClr val="tx1"/>
            </a:solidFill>
            <a:prstDash val="dash"/>
          </a:ln>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marL="0" marR="0" lvl="0" indent="0" algn="ctr" defTabSz="914400" rtl="0" eaLnBrk="1" fontAlgn="auto" latinLnBrk="0" hangingPunct="1">
              <a:lnSpc>
                <a:spcPct val="120000"/>
              </a:lnSpc>
              <a:spcBef>
                <a:spcPct val="0"/>
              </a:spcBef>
              <a:spcAft>
                <a:spcPts val="0"/>
              </a:spcAft>
              <a:buClrTx/>
              <a:buSzTx/>
              <a:buFont typeface="Arial" charset="0"/>
              <a:buNone/>
              <a:tabLst/>
              <a:defRPr/>
            </a:pPr>
            <a:r>
              <a:rPr kumimoji="0" lang="vi-VN" altLang="zh-CN" sz="60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rPr>
              <a:t>80 000</a:t>
            </a:r>
            <a:endParaRPr kumimoji="0" lang="zh-CN" altLang="en-US" sz="6000" b="1" i="1" u="none" strike="noStrike" kern="1200" cap="none" spc="0" normalizeH="0" baseline="0" noProof="0" dirty="0">
              <a:ln>
                <a:noFill/>
              </a:ln>
              <a:solidFill>
                <a:prstClr val="white"/>
              </a:solidFill>
              <a:effectLst/>
              <a:uLnTx/>
              <a:uFillTx/>
              <a:latin typeface="Cambria" panose="02040503050406030204" pitchFamily="18" charset="0"/>
              <a:ea typeface="Source Han Sans CN" panose="020B0500000000000000" pitchFamily="34" charset="-128"/>
              <a:cs typeface="+mn-cs"/>
              <a:sym typeface="微软雅黑" pitchFamily="34" charset="-122"/>
            </a:endParaRPr>
          </a:p>
        </p:txBody>
      </p:sp>
      <p:sp>
        <p:nvSpPr>
          <p:cNvPr id="27" name="ïśľíďè">
            <a:extLst>
              <a:ext uri="{FF2B5EF4-FFF2-40B4-BE49-F238E27FC236}">
                <a16:creationId xmlns:a16="http://schemas.microsoft.com/office/drawing/2014/main" id="{24BFEAE2-76EF-C44C-90DA-69ABEE229CBE}"/>
              </a:ext>
            </a:extLst>
          </p:cNvPr>
          <p:cNvSpPr/>
          <p:nvPr/>
        </p:nvSpPr>
        <p:spPr bwMode="auto">
          <a:xfrm>
            <a:off x="7493000" y="4137456"/>
            <a:ext cx="965857" cy="94826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2">
              <a:lumMod val="75000"/>
            </a:schemeClr>
          </a:solidFill>
          <a:ln w="28575">
            <a:solidFill>
              <a:schemeClr val="tx1"/>
            </a:solidFill>
            <a:prstDash val="dash"/>
            <a:miter lim="400000"/>
          </a:ln>
          <a:effectLst>
            <a:outerShdw blurRad="101600" dist="76200" dir="2700000" algn="tl" rotWithShape="0">
              <a:prstClr val="black">
                <a:alpha val="3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9Slide07 SFU Rhythm" panose="00000400000000000000" pitchFamily="2" charset="0"/>
                <a:cs typeface="+mn-cs"/>
              </a:rPr>
              <a:t>d</a:t>
            </a:r>
            <a:endParaRPr kumimoji="0" sz="6000" b="0" i="0" u="none" strike="noStrike" kern="1200" cap="none" spc="0" normalizeH="0" baseline="0" noProof="0" dirty="0">
              <a:ln>
                <a:noFill/>
              </a:ln>
              <a:solidFill>
                <a:prstClr val="white"/>
              </a:solidFill>
              <a:effectLst/>
              <a:uLnTx/>
              <a:uFillTx/>
              <a:latin typeface="#9Slide07 SFU Rhythm" panose="00000400000000000000" pitchFamily="2" charset="0"/>
              <a:cs typeface="+mn-cs"/>
            </a:endParaRPr>
          </a:p>
        </p:txBody>
      </p:sp>
      <p:pic>
        <p:nvPicPr>
          <p:cNvPr id="28" name="图片 7">
            <a:extLst>
              <a:ext uri="{FF2B5EF4-FFF2-40B4-BE49-F238E27FC236}">
                <a16:creationId xmlns:a16="http://schemas.microsoft.com/office/drawing/2014/main" id="{A60D4F75-DFCD-7B4F-A2CC-D0B38ADA808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78383" y="4615182"/>
            <a:ext cx="2559825" cy="2242818"/>
          </a:xfrm>
          <a:prstGeom prst="rect">
            <a:avLst/>
          </a:prstGeom>
        </p:spPr>
      </p:pic>
    </p:spTree>
    <p:extLst>
      <p:ext uri="{BB962C8B-B14F-4D97-AF65-F5344CB8AC3E}">
        <p14:creationId xmlns:p14="http://schemas.microsoft.com/office/powerpoint/2010/main" val="438262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linds(horizontal)">
                                      <p:cBhvr>
                                        <p:cTn id="17" dur="500"/>
                                        <p:tgtEl>
                                          <p:spTgt spid="19"/>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linds(horizontal)">
                                      <p:cBhvr>
                                        <p:cTn id="20" dur="500"/>
                                        <p:tgtEl>
                                          <p:spTgt spid="21"/>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linds(horizontal)">
                                      <p:cBhvr>
                                        <p:cTn id="23" dur="500"/>
                                        <p:tgtEl>
                                          <p:spTgt spid="23"/>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linds(horizontal)">
                                      <p:cBhvr>
                                        <p:cTn id="26" dur="500"/>
                                        <p:tgtEl>
                                          <p:spTgt spid="22"/>
                                        </p:tgtEl>
                                      </p:cBhvr>
                                    </p:animEffect>
                                  </p:childTnLst>
                                </p:cTn>
                              </p:par>
                              <p:par>
                                <p:cTn id="27" presetID="3" presetClass="entr" presetSubtype="10" fill="hold" grpId="0" nodeType="withEffect">
                                  <p:stCondLst>
                                    <p:cond delay="0"/>
                                  </p:stCondLst>
                                  <p:iterate type="lt">
                                    <p:tmPct val="0"/>
                                  </p:iterate>
                                  <p:childTnLst>
                                    <p:set>
                                      <p:cBhvr>
                                        <p:cTn id="28" dur="1" fill="hold">
                                          <p:stCondLst>
                                            <p:cond delay="0"/>
                                          </p:stCondLst>
                                        </p:cTn>
                                        <p:tgtEl>
                                          <p:spTgt spid="25"/>
                                        </p:tgtEl>
                                        <p:attrNameLst>
                                          <p:attrName>style.visibility</p:attrName>
                                        </p:attrNameLst>
                                      </p:cBhvr>
                                      <p:to>
                                        <p:strVal val="visible"/>
                                      </p:to>
                                    </p:set>
                                    <p:animEffect transition="in" filter="blinds(horizontal)">
                                      <p:cBhvr>
                                        <p:cTn id="29" dur="500"/>
                                        <p:tgtEl>
                                          <p:spTgt spid="25"/>
                                        </p:tgtEl>
                                      </p:cBhvr>
                                    </p:animEffect>
                                  </p:childTnLst>
                                </p:cTn>
                              </p:par>
                              <p:par>
                                <p:cTn id="30" presetID="3" presetClass="entr" presetSubtype="10" fill="hold" grpId="0" nodeType="withEffect">
                                  <p:stCondLst>
                                    <p:cond delay="0"/>
                                  </p:stCondLst>
                                  <p:iterate type="lt">
                                    <p:tmPct val="0"/>
                                  </p:iterate>
                                  <p:childTnLst>
                                    <p:set>
                                      <p:cBhvr>
                                        <p:cTn id="31" dur="1" fill="hold">
                                          <p:stCondLst>
                                            <p:cond delay="0"/>
                                          </p:stCondLst>
                                        </p:cTn>
                                        <p:tgtEl>
                                          <p:spTgt spid="24"/>
                                        </p:tgtEl>
                                        <p:attrNameLst>
                                          <p:attrName>style.visibility</p:attrName>
                                        </p:attrNameLst>
                                      </p:cBhvr>
                                      <p:to>
                                        <p:strVal val="visible"/>
                                      </p:to>
                                    </p:set>
                                    <p:animEffect transition="in" filter="blinds(horizontal)">
                                      <p:cBhvr>
                                        <p:cTn id="32" dur="500"/>
                                        <p:tgtEl>
                                          <p:spTgt spid="24"/>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blinds(horizontal)">
                                      <p:cBhvr>
                                        <p:cTn id="35" dur="500"/>
                                        <p:tgtEl>
                                          <p:spTgt spid="27"/>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blinds(horizontal)">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27" presetClass="emph" presetSubtype="0" fill="remove" grpId="1" nodeType="clickEffect">
                                  <p:stCondLst>
                                    <p:cond delay="0"/>
                                  </p:stCondLst>
                                  <p:childTnLst>
                                    <p:animClr clrSpc="rgb" dir="cw">
                                      <p:cBhvr override="childStyle">
                                        <p:cTn id="42" dur="250" autoRev="1" fill="remove"/>
                                        <p:tgtEl>
                                          <p:spTgt spid="23"/>
                                        </p:tgtEl>
                                        <p:attrNameLst>
                                          <p:attrName>style.color</p:attrName>
                                        </p:attrNameLst>
                                      </p:cBhvr>
                                      <p:to>
                                        <a:schemeClr val="bg1"/>
                                      </p:to>
                                    </p:animClr>
                                    <p:animClr clrSpc="rgb" dir="cw">
                                      <p:cBhvr>
                                        <p:cTn id="43" dur="250" autoRev="1" fill="remove"/>
                                        <p:tgtEl>
                                          <p:spTgt spid="23"/>
                                        </p:tgtEl>
                                        <p:attrNameLst>
                                          <p:attrName>fillcolor</p:attrName>
                                        </p:attrNameLst>
                                      </p:cBhvr>
                                      <p:to>
                                        <a:schemeClr val="bg1"/>
                                      </p:to>
                                    </p:animClr>
                                    <p:set>
                                      <p:cBhvr>
                                        <p:cTn id="44" dur="250" autoRev="1" fill="remove"/>
                                        <p:tgtEl>
                                          <p:spTgt spid="23"/>
                                        </p:tgtEl>
                                        <p:attrNameLst>
                                          <p:attrName>fill.type</p:attrName>
                                        </p:attrNameLst>
                                      </p:cBhvr>
                                      <p:to>
                                        <p:strVal val="solid"/>
                                      </p:to>
                                    </p:set>
                                    <p:set>
                                      <p:cBhvr>
                                        <p:cTn id="45" dur="250" autoRev="1" fill="remove"/>
                                        <p:tgtEl>
                                          <p:spTgt spid="23"/>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applause.wav"/>
                                        </p:tgtEl>
                                      </p:cMediaNode>
                                    </p:audio>
                                  </p:subTnLst>
                                </p:cTn>
                              </p:par>
                              <p:par>
                                <p:cTn id="46" presetID="27" presetClass="emph" presetSubtype="0" fill="remove" grpId="1" nodeType="withEffect">
                                  <p:stCondLst>
                                    <p:cond delay="0"/>
                                  </p:stCondLst>
                                  <p:childTnLst>
                                    <p:animClr clrSpc="rgb" dir="cw">
                                      <p:cBhvr override="childStyle">
                                        <p:cTn id="47" dur="250" autoRev="1" fill="remove"/>
                                        <p:tgtEl>
                                          <p:spTgt spid="22"/>
                                        </p:tgtEl>
                                        <p:attrNameLst>
                                          <p:attrName>style.color</p:attrName>
                                        </p:attrNameLst>
                                      </p:cBhvr>
                                      <p:to>
                                        <a:schemeClr val="bg1"/>
                                      </p:to>
                                    </p:animClr>
                                    <p:animClr clrSpc="rgb" dir="cw">
                                      <p:cBhvr>
                                        <p:cTn id="48" dur="250" autoRev="1" fill="remove"/>
                                        <p:tgtEl>
                                          <p:spTgt spid="22"/>
                                        </p:tgtEl>
                                        <p:attrNameLst>
                                          <p:attrName>fillcolor</p:attrName>
                                        </p:attrNameLst>
                                      </p:cBhvr>
                                      <p:to>
                                        <a:schemeClr val="bg1"/>
                                      </p:to>
                                    </p:animClr>
                                    <p:set>
                                      <p:cBhvr>
                                        <p:cTn id="49" dur="250" autoRev="1" fill="remove"/>
                                        <p:tgtEl>
                                          <p:spTgt spid="22"/>
                                        </p:tgtEl>
                                        <p:attrNameLst>
                                          <p:attrName>fill.type</p:attrName>
                                        </p:attrNameLst>
                                      </p:cBhvr>
                                      <p:to>
                                        <p:strVal val="solid"/>
                                      </p:to>
                                    </p:set>
                                    <p:set>
                                      <p:cBhvr>
                                        <p:cTn id="50" dur="250" autoRev="1" fill="remove"/>
                                        <p:tgtEl>
                                          <p:spTgt spid="22"/>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animBg="1"/>
      <p:bldP spid="9" grpId="0" animBg="1"/>
      <p:bldP spid="19" grpId="0" animBg="1"/>
      <p:bldP spid="22" grpId="0" animBg="1"/>
      <p:bldP spid="22" grpId="1" animBg="1"/>
      <p:bldP spid="23" grpId="0" animBg="1"/>
      <p:bldP spid="23" grpId="1" animBg="1"/>
      <p:bldP spid="24" grpId="0" animBg="1"/>
      <p:bldP spid="25" grpId="0" animBg="1"/>
      <p:bldP spid="26" grpId="0" animBg="1"/>
      <p:bldP spid="27"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思源黑体 CN Bold"/>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212</TotalTime>
  <Words>739</Words>
  <Application>Microsoft Office PowerPoint</Application>
  <PresentationFormat>Màn hình rộng</PresentationFormat>
  <Paragraphs>147</Paragraphs>
  <Slides>22</Slides>
  <Notes>20</Notes>
  <HiddenSlides>0</HiddenSlides>
  <MMClips>1</MMClips>
  <ScaleCrop>false</ScaleCrop>
  <HeadingPairs>
    <vt:vector size="6" baseType="variant">
      <vt:variant>
        <vt:lpstr>Phông được Dùng</vt:lpstr>
      </vt:variant>
      <vt:variant>
        <vt:i4>8</vt:i4>
      </vt:variant>
      <vt:variant>
        <vt:lpstr>Chủ đề</vt:lpstr>
      </vt:variant>
      <vt:variant>
        <vt:i4>1</vt:i4>
      </vt:variant>
      <vt:variant>
        <vt:lpstr>Tiêu đề Bản chiếu</vt:lpstr>
      </vt:variant>
      <vt:variant>
        <vt:i4>22</vt:i4>
      </vt:variant>
    </vt:vector>
  </HeadingPairs>
  <TitlesOfParts>
    <vt:vector size="31" baseType="lpstr">
      <vt:lpstr>DengXian</vt:lpstr>
      <vt:lpstr>#9Slide03 Sympathique Alt</vt:lpstr>
      <vt:lpstr>#9Slide07 SFU Rhythm</vt:lpstr>
      <vt:lpstr>#9Slide07 SVNZiclets</vt:lpstr>
      <vt:lpstr>Arial</vt:lpstr>
      <vt:lpstr>Cambria</vt:lpstr>
      <vt:lpstr>OpenSans</vt:lpstr>
      <vt:lpstr>思源黑体 CN Bold</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lenovo-pc</dc:creator>
  <cp:lastModifiedBy>Vân Nguyễn</cp:lastModifiedBy>
  <cp:revision>16</cp:revision>
  <dcterms:created xsi:type="dcterms:W3CDTF">2022-10-18T13:17:00Z</dcterms:created>
  <dcterms:modified xsi:type="dcterms:W3CDTF">2023-12-06T13:36:02Z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2052-11.1.0.9513</vt:lpwstr>
  </property>
</Properties>
</file>