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6" r:id="rId2"/>
    <p:sldId id="284" r:id="rId3"/>
    <p:sldId id="294" r:id="rId4"/>
    <p:sldId id="306" r:id="rId5"/>
    <p:sldId id="307" r:id="rId6"/>
    <p:sldId id="299" r:id="rId7"/>
    <p:sldId id="297" r:id="rId8"/>
    <p:sldId id="276" r:id="rId9"/>
    <p:sldId id="264" r:id="rId10"/>
    <p:sldId id="259" r:id="rId11"/>
    <p:sldId id="280" r:id="rId12"/>
    <p:sldId id="300" r:id="rId13"/>
    <p:sldId id="265" r:id="rId14"/>
    <p:sldId id="266" r:id="rId15"/>
    <p:sldId id="263" r:id="rId16"/>
    <p:sldId id="301" r:id="rId17"/>
    <p:sldId id="308" r:id="rId18"/>
    <p:sldId id="309" r:id="rId19"/>
    <p:sldId id="31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Arial Black" panose="020B0A04020102020204" pitchFamily="34" charset="0"/>
      <p:bold r:id="rId25"/>
    </p:embeddedFont>
    <p:embeddedFont>
      <p:font typeface="AvantGarde-Demi" panose="02020500000000000000" pitchFamily="18" charset="-93"/>
      <p:regular r:id="rId26"/>
    </p:embeddedFont>
    <p:embeddedFont>
      <p:font typeface="iCiel Cadena" panose="02000503000000020004" pitchFamily="50" charset="-93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AC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1" autoAdjust="0"/>
  </p:normalViewPr>
  <p:slideViewPr>
    <p:cSldViewPr snapToGrid="0" showGuides="1">
      <p:cViewPr varScale="1">
        <p:scale>
          <a:sx n="104" d="100"/>
          <a:sy n="104" d="100"/>
        </p:scale>
        <p:origin x="13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56" name="图片 4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3D4C970-5ACC-42C3-BBDA-4516DF60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7" y="1585493"/>
            <a:ext cx="10754276" cy="27983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CCB2187-FBB4-4E7E-B3A7-3256F635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614" y="-87251"/>
            <a:ext cx="74072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814786" y="4963569"/>
            <a:ext cx="8280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Muốn chia một số tự nhiên cho một số thập phân ta làm như thế nào?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100).</a:t>
            </a: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36" y="5208044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540731" y="1535475"/>
            <a:ext cx="2628901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3234594" y="1498962"/>
            <a:ext cx="26289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 3,2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277582" y="1535475"/>
            <a:ext cx="2952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338282" y="1498962"/>
            <a:ext cx="2663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185757" y="1491025"/>
            <a:ext cx="15494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 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9246457" y="1484675"/>
            <a:ext cx="1495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9354407" y="2132375"/>
            <a:ext cx="1223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2028095" y="3662695"/>
            <a:ext cx="8748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2028095" y="4485020"/>
            <a:ext cx="87487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4" grpId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3503" y="573689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408797" y="2509931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229409" y="2962368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0,18 m sắt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4588184" y="2046381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Tóm tắt: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5308909" y="3394168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686359" y="3789456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Thanh sắt cùng loại dài 1m cân nặng là: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3724584" y="4222843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16 : 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2541897" y="4618131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Thanh sắt cùng loại dài 0,18m cân nặng là: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3653147" y="5086443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20 x 0,18 = 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4445309" y="5554756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35840" y="460439"/>
            <a:ext cx="9974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?</a:t>
            </a:r>
          </a:p>
        </p:txBody>
      </p: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32008" y="555970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55 : 0,125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chia,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36825" y="859729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Arial" panose="020B0604020202020204" pitchFamily="34" charset="0"/>
              </a:rPr>
              <a:t>124 : 12,4 = </a:t>
            </a:r>
          </a:p>
        </p:txBody>
      </p:sp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0ABE61A-070E-4E47-952C-2F6A5FE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4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3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" y="819936"/>
            <a:ext cx="3798741" cy="3023085"/>
          </a:xfrm>
          <a:prstGeom prst="rect">
            <a:avLst/>
          </a:prstGeom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1583729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rgbClr val="0B19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rgbClr val="0B19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3438237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</a:t>
            </a:r>
            <a:endParaRPr lang="en-US" altLang="en-US" sz="25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35810" y="0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875" y="2351497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5,4 x 10 = …?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2,54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5320470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265" y="398159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25,4 x 100 = ...?</a:t>
            </a:r>
            <a:endParaRPr lang="en-US" altLang="en-US" sz="4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79" y="2094313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2011680" y="4996045"/>
            <a:ext cx="8677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Khi nhân số bị chia và số chia với cùng một số khác 0 thì thương thế nào?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2227580" y="4837295"/>
            <a:ext cx="86772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Nhận xét: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Khi nhân số bị chia và số chia với cùng một số khác 0 thì thương không thay đổi.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23093" y="2570345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59605" y="3973695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5126220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68257" y="751024"/>
            <a:ext cx="89646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33534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phải thực hiện phép chia:  34 : 8,5 </a:t>
            </a:r>
            <a:r>
              <a:rPr lang="en-US" altLang="en-US" sz="3200" b="1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05131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366408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01956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366249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9994951" y="174036"/>
            <a:ext cx="2295525" cy="2505075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72248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684361" y="164945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22572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31949" y="2514646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181124" y="2586083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854</Words>
  <Application>Microsoft Office PowerPoint</Application>
  <PresentationFormat>Màn hình rộng</PresentationFormat>
  <Paragraphs>141</Paragraphs>
  <Slides>19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Arial Black</vt:lpstr>
      <vt:lpstr>等线</vt:lpstr>
      <vt:lpstr>AvantGarde-Demi</vt:lpstr>
      <vt:lpstr>Times New Roman</vt:lpstr>
      <vt:lpstr>等线 Light</vt:lpstr>
      <vt:lpstr>Arial</vt:lpstr>
      <vt:lpstr>Source Han Serif SC</vt:lpstr>
      <vt:lpstr>Verdana</vt:lpstr>
      <vt:lpstr>iCiel Cadena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creator>Administrator</dc:creator>
  <cp:lastModifiedBy>Vip1815</cp:lastModifiedBy>
  <cp:revision>42</cp:revision>
  <dcterms:created xsi:type="dcterms:W3CDTF">2019-05-23T07:47:43Z</dcterms:created>
  <dcterms:modified xsi:type="dcterms:W3CDTF">2021-11-24T02:56:09Z</dcterms:modified>
</cp:coreProperties>
</file>