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8" r:id="rId3"/>
  </p:sldMasterIdLst>
  <p:notesMasterIdLst>
    <p:notesMasterId r:id="rId11"/>
  </p:notesMasterIdLst>
  <p:sldIdLst>
    <p:sldId id="295" r:id="rId4"/>
    <p:sldId id="265" r:id="rId5"/>
    <p:sldId id="258" r:id="rId6"/>
    <p:sldId id="259" r:id="rId7"/>
    <p:sldId id="260" r:id="rId8"/>
    <p:sldId id="261" r:id="rId9"/>
    <p:sldId id="299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4212F-D8CC-4C5E-85C2-C05128BE4B4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B4A7-0832-4D14-832B-CF8CDAC85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6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697DEA-6438-456F-8C36-8D27512EE62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49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D47D4B-8F02-41CD-B7AA-CBBFB83B4A6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FC80BD-83E0-4F86-99BD-5CB4A107F977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5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7AFE277-FB63-4223-8294-9AD9483795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78E8B9-985C-49B4-A48A-728C4AC5DC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4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7AFE277-FB63-4223-8294-9AD9483795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78E8B9-985C-49B4-A48A-728C4AC5DC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34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F0A39EE-D873-47DC-AE75-69DEA8642D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6B74829-1E2A-45A5-B6F1-548C6EE7A5D9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3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22A8110-F125-49C7-A3E8-D653B43FBD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D840A9A-BE14-4EE6-ADD7-574AC1EC73D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7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6C0E6CF-E316-44EA-B09E-2669DEF5D1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D1DCEDF-986F-48CB-9EDB-396BE3C893FF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450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2" y="274640"/>
            <a:ext cx="871220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62DDE62-AA06-46B1-AB05-861AAC5BD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9F7AF3D-6696-4700-9625-6720187D7B21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30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Home 1">
            <a:hlinkClick r:id="" action="ppaction://noaction" highlightClick="1"/>
          </p:cNvPr>
          <p:cNvSpPr/>
          <p:nvPr userDrawn="1"/>
        </p:nvSpPr>
        <p:spPr>
          <a:xfrm>
            <a:off x="33867" y="-25400"/>
            <a:ext cx="508000" cy="381000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D9E2-A2C9-46E6-9C82-753E705CBA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46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E849B-1FB3-473A-977B-A5F5AB85495C}" type="datetimeFigureOut">
              <a:rPr lang="en-US" smtClean="0">
                <a:solidFill>
                  <a:srgbClr val="000000"/>
                </a:solidFill>
              </a:rPr>
              <a:pPr>
                <a:defRPr/>
              </a:pPr>
              <a:t>3/17/2023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83051-2B5C-426C-91A3-9E5F06E2F4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33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B9B7633-5667-4F99-BAD6-B09BA0A232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78439-37FD-4A49-9B6A-29BB2FAF8A35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CD2774F-E9A6-44EE-9DDB-D0B49E5BB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588B838-087D-4584-885B-491AAA71BC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E27DD-C90B-497E-89B3-3925276EDB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795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B57EFDF-C7F2-47D5-B128-EBC3E26A9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34EF5-50B3-4130-A588-55BEFA487943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C404677-A88F-4D38-A7E1-03E39DDA90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187419F-8279-4F9F-A884-F95CD3D77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2C4B7-ED78-4801-884A-932868CD71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63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21B476A-3847-4FE0-9560-0C1D3CA4CE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6F55F9F-DC3C-4D59-AAAA-7EB47692A18C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657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B57EFDF-C7F2-47D5-B128-EBC3E26A9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34EF5-50B3-4130-A588-55BEFA487943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C404677-A88F-4D38-A7E1-03E39DDA90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187419F-8279-4F9F-A884-F95CD3D77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2C4B7-ED78-4801-884A-932868CD71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6601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1ED8044-6177-4836-A537-7C6D4F036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7E448-2B5E-45B5-B05D-18D28577D159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0E023B6-3561-49EE-A834-02B7B6313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273AE6B-30E7-418C-8CAF-3B49F429A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93F7A-E00C-4E0D-853E-DDB551511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2299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CD2B799-F83F-4D82-BC66-40F387D1F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DF40-5AC5-463C-B9C3-06FA59643156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7C53E1-CDDB-4BA9-9B39-4E0737E12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5727463-4570-4B08-9268-40DCE2A12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9ED11-CD89-4A81-BC26-AA527D02A1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9831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55FA4609-1A2E-4678-B499-19199C361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3D04-33FA-4BA8-86F3-C47412E7AE46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11646A8-BF77-445B-A3B0-895BB56AB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630D336-302C-4A4D-B151-2761ED268E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46C9D-B7EC-4780-8766-0227BD821F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2947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8C358E9-D8E5-4650-9660-6F6E86FB3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3FE69-1FF9-4CD7-A298-4AA4A933EB74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F445FB9-0ED5-4C88-8D93-C3CBE2EA7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28FEF4C-D87A-4E14-B0BD-65C956B7B3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7D69C-C745-41ED-9F85-6C9FEF5778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8649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69250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2703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46947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75845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435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01CB5F7-E386-48FC-8502-848AF836E2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BA92627-4C85-4B9D-A574-03F3D377E7E9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55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676BC1D-2033-46CA-A12C-53A12AB82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FB83-3399-4D5B-973B-7000F8897C6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2BF8EFF-B0A4-4DB6-A89E-EA8BECB3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C03F376-8F77-449F-8F1E-01500DEA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FF176-8D5C-4180-B8B0-FB5E62F323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108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40000C4-BB5F-469A-A19F-1A5A4CED9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A591F-ED5A-4483-B3B8-F134F5FFD4A4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3BE4B90-7D24-4F22-A329-8C9A0CE9F4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0964B3C-C60D-4157-AC82-4D53A35B2C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52C4E-8243-47AF-9ABA-D807717F90F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0549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D5DCB8-7FCE-49D8-B2AC-AEC8EA5C3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944C-1353-4F5C-B719-C25765242CD3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3B069C1-B124-475F-A1F2-67AD42089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66A865D-75B4-4346-9321-864563DC8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5CBC3-2E51-483D-9265-27AFEE4AEB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0558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6558F3B-6AAC-4629-9A00-FA2432C8B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D7EB-4B61-4C57-8A7A-326CA7545B92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581E5D-0D21-4F2B-8DF5-8738DA5831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72DD824-3377-4474-87DC-1D6A87899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2E60D-D352-481B-8C34-A1487B9DE9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81588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7919E20-11FB-4EE5-AEAE-06046D264C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3A26E-80AB-4BCC-AAEA-91D1C34EDAD8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1EB469B-EDFA-4AAA-9244-80BDE081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0BB551F-0297-4692-B4F2-AFEF0E29F9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C710C-C84B-4931-9058-9E0D4D47A29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676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1600204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1" y="1600204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C3E6925-9994-4C8F-A9FF-9F4C5E2C15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9C5-B83B-45FC-9A43-042F1DF4B2A7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6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1BB67BE-2C03-4931-86D1-23F70263B9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D95CCFF-0C82-4751-B120-2399EB619F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67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6334C78-6D75-4D53-963C-BDE35A5627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C871478-576B-475D-A562-239073ABDE90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7AFE277-FB63-4223-8294-9AD9483795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78E8B9-985C-49B4-A48A-728C4AC5DC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7AFE277-FB63-4223-8294-9AD9483795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78E8B9-985C-49B4-A48A-728C4AC5DC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7AFE277-FB63-4223-8294-9AD9483795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78E8B9-985C-49B4-A48A-728C4AC5DC55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2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937735-1E86-4B1C-A925-348C788A601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4AE34E4-3F65-47B6-94A0-554E994D2FC3}" type="slidenum">
              <a:rPr lang="en-US" altLang="en-US" smtClean="0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62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717" r:id="rId8"/>
    <p:sldLayoutId id="2147483716" r:id="rId9"/>
    <p:sldLayoutId id="2147483715" r:id="rId10"/>
    <p:sldLayoutId id="2147483714" r:id="rId11"/>
    <p:sldLayoutId id="2147483668" r:id="rId12"/>
    <p:sldLayoutId id="2147483669" r:id="rId13"/>
    <p:sldLayoutId id="2147483670" r:id="rId14"/>
    <p:sldLayoutId id="2147483671" r:id="rId15"/>
  </p:sldLayoutIdLst>
  <p:transition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hangingPunct="1">
              <a:defRPr sz="9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b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02CFD3-5FB7-4EFB-B523-C93A770AB240}" type="slidenum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62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 spd="slow">
    <p:sndAc>
      <p:endSnd/>
    </p:sndAc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9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31F6C8C0-ACBD-44BD-A502-AE670652DB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9553F4EE-089E-40B5-A32D-8864140519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xmlns="" id="{0C84DCE5-E7D4-4FA1-87BB-E930BCAF25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4668FD7E-61B7-4010-8587-F3303B4911A2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xmlns="" id="{DD0F5203-5212-451A-AD23-6CA74E22BD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xmlns="" id="{95A2D51D-ADA1-4CFE-A62E-520E7B5085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SimSun" panose="02010600030101010101" pitchFamily="2" charset="-122"/>
              </a:defRPr>
            </a:lvl1pPr>
          </a:lstStyle>
          <a:p>
            <a:fld id="{E3CB8477-9E34-4820-B465-8091F6EC6FE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640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Oval 5">
            <a:extLst>
              <a:ext uri="{FF2B5EF4-FFF2-40B4-BE49-F238E27FC236}">
                <a16:creationId xmlns:a16="http://schemas.microsoft.com/office/drawing/2014/main" xmlns="" id="{C4F3DE4A-536F-4F13-A48F-8A5D897E4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5357" y="1570383"/>
            <a:ext cx="5943600" cy="762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vi-VN" sz="36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CHÀO MỪNG CÁC EM ĐẾN VỚI TIẾT HỌC</a:t>
            </a:r>
            <a:endParaRPr lang="en-US" altLang="vi-VN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MÔN ĐẠO ĐỨC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vi-V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(T1)</a:t>
            </a:r>
            <a:endParaRPr lang="en-US" altLang="vi-VN" sz="6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99C44C8-CCBB-44E2-8FB5-BD6778AF6A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" t="3032" r="2273" b="3030"/>
          <a:stretch/>
        </p:blipFill>
        <p:spPr>
          <a:xfrm>
            <a:off x="1081548" y="1676400"/>
            <a:ext cx="1002890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4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90" y="2580041"/>
            <a:ext cx="7445814" cy="48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752600" algn="l"/>
              </a:tabLs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gặp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Chị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Trò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hoàn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cảnh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447" y="2084618"/>
            <a:ext cx="1198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video “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bênh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91231" y="3692168"/>
            <a:ext cx="9079783" cy="48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752600" algn="l"/>
              </a:tabLs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gì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giúp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chị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Trò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8243" y="5172324"/>
            <a:ext cx="7964379" cy="48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752600" algn="l"/>
              </a:tabLs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gì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3306" y="6065372"/>
            <a:ext cx="10596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40677" y="1549835"/>
            <a:ext cx="7739341" cy="545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752600" algn="l"/>
              </a:tabLst>
            </a:pPr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 động 1: Nhận biết cái đúng, cái tốt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84" y="2954006"/>
            <a:ext cx="1147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cỏ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xước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gần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chị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gục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818" y="4086618"/>
            <a:ext cx="11979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lẽ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giọng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kẻ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tỏ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phắt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phách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bọn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nhện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hèn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xấu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hổ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447" y="5588562"/>
            <a:ext cx="1197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tấm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ghét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bức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984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8236" y="1921835"/>
            <a:ext cx="98611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  <a:tabLst>
                <a:tab pos="1752600" algn="l"/>
              </a:tabLst>
            </a:pP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457200" lvl="0">
              <a:lnSpc>
                <a:spcPct val="115000"/>
              </a:lnSpc>
              <a:tabLst>
                <a:tab pos="1752600" algn="l"/>
              </a:tabLst>
            </a:pP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Dế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Mèn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chị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Trò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trước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bắt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nạt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nhà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Nhện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chúng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tabLst>
                <a:tab pos="1752600" algn="l"/>
              </a:tabLst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Qua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chuyện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thấy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pháp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luật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mực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phù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cuộc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sống,chúng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165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5682" y="4007035"/>
            <a:ext cx="135852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7526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Bạn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mũ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ngồi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gắn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nhắc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nhở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1752600" algn="l"/>
              </a:tabLst>
            </a:pP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trợn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“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phút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!”.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đang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lúc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trưởng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phê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bình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Cường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chấp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lệ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giao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Bác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khen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mạnh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dạn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4002" y="5527636"/>
            <a:ext cx="14104610" cy="1330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cuộc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tốt.Những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ý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kiến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ủng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tình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trích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phê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đe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dọa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kì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682" y="3581382"/>
            <a:ext cx="11496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752600" algn="l"/>
              </a:tabLst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ủng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miền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gặp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lũ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lụt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5682" y="2771341"/>
            <a:ext cx="13370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c.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Mặc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dù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bạn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Nam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nhặt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Nam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vẫn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cương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quyết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mất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-364002" y="2001638"/>
            <a:ext cx="13363429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Mọi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ủng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quần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sĩ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chiến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Covid-19.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57406" y="2144570"/>
            <a:ext cx="13795939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08966" y="3032202"/>
            <a:ext cx="125834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104224" y="3618798"/>
            <a:ext cx="11810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752600" algn="l"/>
              </a:tabLst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057508" y="5098570"/>
            <a:ext cx="13550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752600" algn="l"/>
              </a:tabLst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1C08B8-08F3-4926-806A-022AF850BE7B}"/>
              </a:ext>
            </a:extLst>
          </p:cNvPr>
          <p:cNvSpPr txBox="1"/>
          <p:nvPr/>
        </p:nvSpPr>
        <p:spPr>
          <a:xfrm>
            <a:off x="2447679" y="-7517"/>
            <a:ext cx="8786827" cy="48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752600" algn="l"/>
              </a:tabLst>
            </a:pP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vệ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36325E4-E7BE-4333-BF87-17CBFA568C97}"/>
              </a:ext>
            </a:extLst>
          </p:cNvPr>
          <p:cNvSpPr txBox="1"/>
          <p:nvPr/>
        </p:nvSpPr>
        <p:spPr>
          <a:xfrm>
            <a:off x="-45330" y="357865"/>
            <a:ext cx="1112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 :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dưới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thích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25F946D-AC09-4402-82F7-8228361EB57B}"/>
              </a:ext>
            </a:extLst>
          </p:cNvPr>
          <p:cNvSpPr/>
          <p:nvPr/>
        </p:nvSpPr>
        <p:spPr>
          <a:xfrm>
            <a:off x="3351063" y="1347131"/>
            <a:ext cx="12658577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FEF3EEE-C073-4CFC-B66B-5A00EFB45C43}"/>
              </a:ext>
            </a:extLst>
          </p:cNvPr>
          <p:cNvSpPr txBox="1"/>
          <p:nvPr/>
        </p:nvSpPr>
        <p:spPr>
          <a:xfrm>
            <a:off x="-364002" y="1105407"/>
            <a:ext cx="12322355" cy="905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Lan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bênh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Mai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Mai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bạn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nói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xấu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xuyên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nhặt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cỏ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chăm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sóc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vườn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103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8444" y="2393239"/>
            <a:ext cx="1214281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xấu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lấn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lvl="0"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rộng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lvl="0"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thêm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mạnh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4632" y="1739941"/>
            <a:ext cx="9761177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-Theo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6727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65AA6472-8746-493B-8BF9-37B8F67D43A2}"/>
              </a:ext>
            </a:extLst>
          </p:cNvPr>
          <p:cNvSpPr/>
          <p:nvPr/>
        </p:nvSpPr>
        <p:spPr>
          <a:xfrm>
            <a:off x="836338" y="304801"/>
            <a:ext cx="9270609" cy="34245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Hoạt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động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vận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dụng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chat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ững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làm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đúng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làm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tốt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góp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phần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xây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dựng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đoàn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kết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hạnh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phúc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BAC2F8B-871B-40A7-9E45-E778AAF2D70A}"/>
              </a:ext>
            </a:extLst>
          </p:cNvPr>
          <p:cNvSpPr txBox="1"/>
          <p:nvPr/>
        </p:nvSpPr>
        <p:spPr>
          <a:xfrm>
            <a:off x="988931" y="4212548"/>
            <a:ext cx="94048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sưu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tầm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0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98351931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2_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13500000">
            <a:schemeClr val="bg2"/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13500000">
            <a:schemeClr val="bg2"/>
          </a:prst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728</Words>
  <Application>Microsoft Office PowerPoint</Application>
  <PresentationFormat>Custom</PresentationFormat>
  <Paragraphs>38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1_Office Theme</vt:lpstr>
      <vt:lpstr>2_Office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 Thi Mai Phuong GV</dc:creator>
  <cp:lastModifiedBy>Microsoft</cp:lastModifiedBy>
  <cp:revision>42</cp:revision>
  <dcterms:created xsi:type="dcterms:W3CDTF">2021-03-27T11:15:18Z</dcterms:created>
  <dcterms:modified xsi:type="dcterms:W3CDTF">2023-03-17T06:38:26Z</dcterms:modified>
</cp:coreProperties>
</file>