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42" r:id="rId3"/>
    <p:sldId id="337" r:id="rId4"/>
    <p:sldId id="330" r:id="rId5"/>
    <p:sldId id="334" r:id="rId6"/>
    <p:sldId id="331" r:id="rId7"/>
    <p:sldId id="338" r:id="rId8"/>
    <p:sldId id="332" r:id="rId9"/>
    <p:sldId id="341" r:id="rId10"/>
    <p:sldId id="333" r:id="rId11"/>
    <p:sldId id="328" r:id="rId12"/>
    <p:sldId id="343" r:id="rId13"/>
    <p:sldId id="344" r:id="rId14"/>
    <p:sldId id="345" r:id="rId15"/>
    <p:sldId id="329" r:id="rId16"/>
    <p:sldId id="335" r:id="rId17"/>
    <p:sldId id="263" r:id="rId18"/>
    <p:sldId id="3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4C301-8A90-45C0-8607-BFFA29103777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B986E-DBE2-456D-BAD7-43ADC13CE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41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9C36-3252-446D-B2D3-CF12F67CA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36D1B-AED9-4B5D-8A3E-6BCA3C3D1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B2A3-29DF-4131-ABC4-9A132A72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D2303-FD14-438D-890E-28C70CE9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EC395-AEE6-4906-9605-95DFE964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99E08-A67D-4141-9EB0-B66719DA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8F8C3-E951-45FB-8F0A-A54E81D74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E435F-D103-4685-AD7B-2C2C4D9D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0D5B-778D-4281-83CA-D71EABD4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EC9C-6822-44C4-B4F9-FA85147E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3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707E55-48C6-40E5-89A9-1399D5756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5ABA4-DD72-4830-9F9A-1F1C1DEBF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E96F9-C6B2-439E-8999-D706DBBC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7CE2-4511-4B1E-B3C8-C956C550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8CE93-568E-4171-AB24-3A910AA7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2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97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251E-8703-4D1A-9CFD-F2335D58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975A-36CC-412A-83F0-C347777A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FFD8-B4DA-40C9-AE2E-33CC9D81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D52F4-7E2C-4961-B8AA-D0494A09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426E2-F500-49B7-9850-E3BE2445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3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F528-9C58-4D30-BCDC-8F5EDA95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495BB-E066-4E94-A7BF-7335734A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6E449-99BB-4A9C-8844-579E7F78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B3A2A-FB4A-4A1A-9C52-1F46DA3F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99803-B463-4E86-9FAA-4437B991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6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055CF-6178-40AC-870D-206CA3E4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AE51C-DC9C-4CC5-AF5A-8D670F939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2D13C-EDAE-4158-AB28-CCBE7799E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CB731-8931-4BAD-A4B0-C11D35EED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43E68-B96B-476C-9871-B364A646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631BA-38BD-4CF3-AB52-5DCB615B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6086-EF19-48D8-B835-239FEFA7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27B42-DEEA-418C-BC10-836B28559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20A7E-367A-4467-A80D-E5574B6D5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3F2E1-54E2-4DFA-A879-F2EBB5C41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EC333-D1F0-4956-B34B-AE077394E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9D4E09-B96C-4681-A138-3417C60AB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40262-2ED3-449D-852A-5F8FA94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59400A-80CC-40EA-A8EA-96F3C0A7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1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96FBF-BA0C-45EF-9188-EA5CC2DB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6570D-88B1-4ACA-B611-88A14468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DD152-7635-4255-9DFE-D878E046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EDC0-031D-4751-9A74-6775EC20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298B6-E9B2-4E51-988A-23E203B1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9F5FF-8670-46DE-A8F2-192FC7E8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8F3F7-401C-47A5-AE02-9277BD80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1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4C9A-8CE0-4A79-94ED-83F35507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8C457-55B2-4495-A37F-5BAC69B67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08799-3270-47BF-94E8-66535C413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21872-2085-4DA1-B3A6-07D7F1C9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121D1-1F47-424A-894E-A8AE5D097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06DA9-2142-4A49-A51B-7129249C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A283-6755-4648-BF8D-CDFBCAE0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23B6E-B22E-4FAF-A029-8F52EFFA5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2E59A-C62B-4031-8407-57C114EB3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49FFF-4985-43CB-A279-3099BEA2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0C143-9DB0-4C1C-AA77-E9DB454E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F9D3B-D3D6-4C81-9B69-014FEFF7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8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A0640-6AF9-45DA-BBEC-992C8864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26B44-84F6-43E3-BBFC-59629D13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B3281-169C-4758-8DCD-85C974DDF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91F6D-D3A5-4C4A-80A4-7F6B6BD7F761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67BDE-6654-4329-A175-2577824B8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59ED4-32C9-4F08-92AD-BC7E4323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5DED-EC47-4F21-82CE-56E106062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microsoft.com/office/2007/relationships/hdphoto" Target="../media/hdphoto5.wdp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0.emf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0.emf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18334"/>
            <a:ext cx="12178145" cy="68396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3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9154" y="908929"/>
            <a:ext cx="8236384" cy="35392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2A7</a:t>
            </a:r>
          </a:p>
        </p:txBody>
      </p:sp>
    </p:spTree>
    <p:extLst>
      <p:ext uri="{BB962C8B-B14F-4D97-AF65-F5344CB8AC3E}">
        <p14:creationId xmlns:p14="http://schemas.microsoft.com/office/powerpoint/2010/main" val="18545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340" y="587817"/>
            <a:ext cx="10525156" cy="6858001"/>
            <a:chOff x="1674045" y="0"/>
            <a:chExt cx="10525156" cy="68580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6"/>
            <a:stretch/>
          </p:blipFill>
          <p:spPr>
            <a:xfrm>
              <a:off x="1674045" y="1"/>
              <a:ext cx="789993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34" b="7289"/>
            <a:stretch/>
          </p:blipFill>
          <p:spPr>
            <a:xfrm>
              <a:off x="9563342" y="0"/>
              <a:ext cx="2635859" cy="684736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617159" y="700150"/>
            <a:ext cx="750830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28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b="1" dirty="0" err="1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b="1" dirty="0" err="1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3383" y="1831304"/>
            <a:ext cx="5286892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gì ? </a:t>
            </a:r>
          </a:p>
          <a:p>
            <a:endParaRPr lang="en-US" sz="2800" b="1" dirty="0" smtClean="0">
              <a:solidFill>
                <a:srgbClr val="7030A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0883" y="2220708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hĈ sŉ: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04234" y="2720846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Sŉ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Π,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gì 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54726" y="3248718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đư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ϑ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wằm Ǉr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vŜg Ǉay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Ε− Α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Ğm sao ǇrƟ</a:t>
            </a:r>
            <a:r>
              <a:rPr lang="vi-VN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Sŉ </a:t>
            </a:r>
            <a:r>
              <a:rPr lang="en-US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b="1" dirty="0">
              <a:solidFill>
                <a:srgbClr val="80008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39339" y="3776590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 lƟ </a:t>
            </a:r>
            <a:r>
              <a:rPr lang="vi-VN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80008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1927" y="4307811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k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đi Ǖ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gấu hĈ: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88222" y="4835682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k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Π,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gì ?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88749" y="5363554"/>
            <a:ext cx="10037274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ǇrƟ Ǉạ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ǟáo,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 Ǉớ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sz="2800" b="1" dirty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800" b="1" dirty="0" smtClean="0">
                <a:solidFill>
                  <a:srgbClr val="80008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80008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2889" y="1286585"/>
            <a:ext cx="5286892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vi-VN" sz="28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b="1" dirty="0" smtClean="0">
              <a:solidFill>
                <a:srgbClr val="7030A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8476287" y="49459"/>
            <a:ext cx="2386210" cy="1855314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SOÁT</a:t>
            </a:r>
            <a:r>
              <a:rPr lang="en-US" sz="48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BÀI</a:t>
            </a:r>
            <a:endParaRPr lang="en-US" sz="4800" b="1" dirty="0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92" y="31140"/>
            <a:ext cx="2899422" cy="22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3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5" grpId="0"/>
      <p:bldP spid="25" grpId="0"/>
      <p:bldP spid="26" grpId="0"/>
      <p:bldP spid="28" grpId="0"/>
      <p:bldP spid="29" grpId="0"/>
      <p:bldP spid="30" grpId="0"/>
      <p:bldP spid="31" grpId="0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B784AE-62AA-4B7D-868D-78E0DCEE91B5}"/>
              </a:ext>
            </a:extLst>
          </p:cNvPr>
          <p:cNvGrpSpPr/>
          <p:nvPr/>
        </p:nvGrpSpPr>
        <p:grpSpPr>
          <a:xfrm>
            <a:off x="312788" y="272553"/>
            <a:ext cx="814323" cy="769441"/>
            <a:chOff x="3747104" y="1261381"/>
            <a:chExt cx="814323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84C371-3514-492F-A0FF-AC8CF21E624A}"/>
                </a:ext>
              </a:extLst>
            </p:cNvPr>
            <p:cNvSpPr/>
            <p:nvPr/>
          </p:nvSpPr>
          <p:spPr>
            <a:xfrm>
              <a:off x="3827736" y="1318451"/>
              <a:ext cx="653060" cy="6530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44D163-4CBA-42E4-8EF8-1DB4670E7304}"/>
                </a:ext>
              </a:extLst>
            </p:cNvPr>
            <p:cNvSpPr txBox="1"/>
            <p:nvPr/>
          </p:nvSpPr>
          <p:spPr>
            <a:xfrm>
              <a:off x="3747104" y="1261381"/>
              <a:ext cx="81432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942048" y="535738"/>
            <a:ext cx="1024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2171B-23C2-4322-9F90-1C42AA87B49B}"/>
              </a:ext>
            </a:extLst>
          </p:cNvPr>
          <p:cNvSpPr txBox="1"/>
          <p:nvPr/>
        </p:nvSpPr>
        <p:spPr>
          <a:xfrm>
            <a:off x="1600199" y="3573976"/>
            <a:ext cx="267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mênh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F8241-3954-48BC-B87A-5E74A602650A}"/>
              </a:ext>
            </a:extLst>
          </p:cNvPr>
          <p:cNvSpPr txBox="1"/>
          <p:nvPr/>
        </p:nvSpPr>
        <p:spPr>
          <a:xfrm>
            <a:off x="3994215" y="4358148"/>
            <a:ext cx="341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Xóm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692AF-E4EB-43FB-9C63-506F78579A3D}"/>
              </a:ext>
            </a:extLst>
          </p:cNvPr>
          <p:cNvSpPr txBox="1"/>
          <p:nvPr/>
        </p:nvSpPr>
        <p:spPr>
          <a:xfrm>
            <a:off x="8254685" y="5151037"/>
            <a:ext cx="439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ruộng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3992" t="43127" r="80543" b="36618"/>
          <a:stretch/>
        </p:blipFill>
        <p:spPr>
          <a:xfrm>
            <a:off x="944160" y="1368987"/>
            <a:ext cx="2828260" cy="2083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63" b="72685" l="19896" r="35573">
                        <a14:foregroundMark x1="20781" y1="54630" x2="34740" y2="54722"/>
                        <a14:foregroundMark x1="20104" y1="56111" x2="20417" y2="60370"/>
                        <a14:foregroundMark x1="20313" y1="54259" x2="22500" y2="53611"/>
                        <a14:foregroundMark x1="20365" y1="53611" x2="28698" y2="53148"/>
                        <a14:foregroundMark x1="29063" y1="53241" x2="34479" y2="53426"/>
                      </a14:backgroundRemoval>
                    </a14:imgEffect>
                  </a14:imgLayer>
                </a14:imgProps>
              </a:ext>
            </a:extLst>
          </a:blip>
          <a:srcRect l="19573" t="53049" r="64266" b="26911"/>
          <a:stretch/>
        </p:blipFill>
        <p:spPr>
          <a:xfrm>
            <a:off x="4111404" y="2253810"/>
            <a:ext cx="2955620" cy="2061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30" b="82222" l="36250" r="52969"/>
                    </a14:imgEffect>
                  </a14:imgLayer>
                </a14:imgProps>
              </a:ext>
            </a:extLst>
          </a:blip>
          <a:srcRect l="36200" t="62144" r="46920" b="17816"/>
          <a:stretch/>
        </p:blipFill>
        <p:spPr>
          <a:xfrm>
            <a:off x="7745624" y="2937173"/>
            <a:ext cx="3087101" cy="20615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9489" y="3421665"/>
            <a:ext cx="782821" cy="766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2285" y="4254729"/>
            <a:ext cx="782821" cy="766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39252" y="4998728"/>
            <a:ext cx="782821" cy="766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B784AE-62AA-4B7D-868D-78E0DCEE91B5}"/>
              </a:ext>
            </a:extLst>
          </p:cNvPr>
          <p:cNvGrpSpPr/>
          <p:nvPr/>
        </p:nvGrpSpPr>
        <p:grpSpPr>
          <a:xfrm>
            <a:off x="312788" y="272553"/>
            <a:ext cx="814323" cy="769441"/>
            <a:chOff x="3747104" y="1261381"/>
            <a:chExt cx="814323" cy="76944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84C371-3514-492F-A0FF-AC8CF21E624A}"/>
                </a:ext>
              </a:extLst>
            </p:cNvPr>
            <p:cNvSpPr/>
            <p:nvPr/>
          </p:nvSpPr>
          <p:spPr>
            <a:xfrm>
              <a:off x="3827736" y="1318451"/>
              <a:ext cx="653060" cy="6530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44D163-4CBA-42E4-8EF8-1DB4670E7304}"/>
                </a:ext>
              </a:extLst>
            </p:cNvPr>
            <p:cNvSpPr txBox="1"/>
            <p:nvPr/>
          </p:nvSpPr>
          <p:spPr>
            <a:xfrm>
              <a:off x="3747104" y="1261381"/>
              <a:ext cx="81432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942048" y="535738"/>
            <a:ext cx="1024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2171B-23C2-4322-9F90-1C42AA87B49B}"/>
              </a:ext>
            </a:extLst>
          </p:cNvPr>
          <p:cNvSpPr txBox="1"/>
          <p:nvPr/>
        </p:nvSpPr>
        <p:spPr>
          <a:xfrm>
            <a:off x="1600199" y="3573976"/>
            <a:ext cx="267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mênh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/>
          <a:srcRect l="3992" t="43127" r="80543" b="36618"/>
          <a:stretch/>
        </p:blipFill>
        <p:spPr>
          <a:xfrm>
            <a:off x="944160" y="1368987"/>
            <a:ext cx="2828260" cy="20837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9489" y="3421665"/>
            <a:ext cx="782821" cy="766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2641" y="3576281"/>
            <a:ext cx="99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63" y="1120513"/>
            <a:ext cx="5591955" cy="3181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770" y="3274520"/>
            <a:ext cx="4216463" cy="30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B784AE-62AA-4B7D-868D-78E0DCEE91B5}"/>
              </a:ext>
            </a:extLst>
          </p:cNvPr>
          <p:cNvGrpSpPr/>
          <p:nvPr/>
        </p:nvGrpSpPr>
        <p:grpSpPr>
          <a:xfrm>
            <a:off x="312788" y="272553"/>
            <a:ext cx="814323" cy="769441"/>
            <a:chOff x="3747104" y="1261381"/>
            <a:chExt cx="814323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84C371-3514-492F-A0FF-AC8CF21E624A}"/>
                </a:ext>
              </a:extLst>
            </p:cNvPr>
            <p:cNvSpPr/>
            <p:nvPr/>
          </p:nvSpPr>
          <p:spPr>
            <a:xfrm>
              <a:off x="3827736" y="1318451"/>
              <a:ext cx="653060" cy="6530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D163-4CBA-42E4-8EF8-1DB4670E7304}"/>
                </a:ext>
              </a:extLst>
            </p:cNvPr>
            <p:cNvSpPr txBox="1"/>
            <p:nvPr/>
          </p:nvSpPr>
          <p:spPr>
            <a:xfrm>
              <a:off x="3747104" y="1261381"/>
              <a:ext cx="81432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942048" y="535738"/>
            <a:ext cx="1024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F8241-3954-48BC-B87A-5E74A602650A}"/>
              </a:ext>
            </a:extLst>
          </p:cNvPr>
          <p:cNvSpPr txBox="1"/>
          <p:nvPr/>
        </p:nvSpPr>
        <p:spPr>
          <a:xfrm>
            <a:off x="810192" y="3565913"/>
            <a:ext cx="341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Xóm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	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63" b="72685" l="19896" r="35573">
                        <a14:foregroundMark x1="20781" y1="54630" x2="34740" y2="54722"/>
                        <a14:foregroundMark x1="20104" y1="56111" x2="20417" y2="60370"/>
                        <a14:foregroundMark x1="20313" y1="54259" x2="22500" y2="53611"/>
                        <a14:foregroundMark x1="20365" y1="53611" x2="28698" y2="53148"/>
                        <a14:foregroundMark x1="29063" y1="53241" x2="34479" y2="53426"/>
                      </a14:backgroundRemoval>
                    </a14:imgEffect>
                  </a14:imgLayer>
                </a14:imgProps>
              </a:ext>
            </a:extLst>
          </a:blip>
          <a:srcRect l="19573" t="53049" r="64266" b="26911"/>
          <a:stretch/>
        </p:blipFill>
        <p:spPr>
          <a:xfrm>
            <a:off x="1038595" y="1265152"/>
            <a:ext cx="2955620" cy="20615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30202" y="3469385"/>
            <a:ext cx="782821" cy="766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0202" y="3580009"/>
            <a:ext cx="99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48" y="1060383"/>
            <a:ext cx="6303883" cy="426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B784AE-62AA-4B7D-868D-78E0DCEE91B5}"/>
              </a:ext>
            </a:extLst>
          </p:cNvPr>
          <p:cNvGrpSpPr/>
          <p:nvPr/>
        </p:nvGrpSpPr>
        <p:grpSpPr>
          <a:xfrm>
            <a:off x="312788" y="272553"/>
            <a:ext cx="814323" cy="769441"/>
            <a:chOff x="3747104" y="1261381"/>
            <a:chExt cx="814323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84C371-3514-492F-A0FF-AC8CF21E624A}"/>
                </a:ext>
              </a:extLst>
            </p:cNvPr>
            <p:cNvSpPr/>
            <p:nvPr/>
          </p:nvSpPr>
          <p:spPr>
            <a:xfrm>
              <a:off x="3827736" y="1318451"/>
              <a:ext cx="653060" cy="6530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D163-4CBA-42E4-8EF8-1DB4670E7304}"/>
                </a:ext>
              </a:extLst>
            </p:cNvPr>
            <p:cNvSpPr txBox="1"/>
            <p:nvPr/>
          </p:nvSpPr>
          <p:spPr>
            <a:xfrm>
              <a:off x="3747104" y="1261381"/>
              <a:ext cx="81432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942048" y="535738"/>
            <a:ext cx="1024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692AF-E4EB-43FB-9C63-506F78579A3D}"/>
              </a:ext>
            </a:extLst>
          </p:cNvPr>
          <p:cNvSpPr txBox="1"/>
          <p:nvPr/>
        </p:nvSpPr>
        <p:spPr>
          <a:xfrm>
            <a:off x="1518521" y="3467016"/>
            <a:ext cx="439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ruộng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30" b="82222" l="36250" r="52969"/>
                    </a14:imgEffect>
                  </a14:imgLayer>
                </a14:imgProps>
              </a:ext>
            </a:extLst>
          </a:blip>
          <a:srcRect l="36200" t="62144" r="46920" b="17816"/>
          <a:stretch/>
        </p:blipFill>
        <p:spPr>
          <a:xfrm>
            <a:off x="719949" y="1039753"/>
            <a:ext cx="3087101" cy="20615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5700" y="3317073"/>
            <a:ext cx="782821" cy="766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700" y="3469382"/>
            <a:ext cx="99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Miền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49" y="1039753"/>
            <a:ext cx="5782482" cy="3581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244" y="4449066"/>
            <a:ext cx="2848977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381216" y="459463"/>
            <a:ext cx="1001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E386B9-D2F6-4DA3-98DF-11E5929D7CEA}"/>
              </a:ext>
            </a:extLst>
          </p:cNvPr>
          <p:cNvGrpSpPr/>
          <p:nvPr/>
        </p:nvGrpSpPr>
        <p:grpSpPr>
          <a:xfrm>
            <a:off x="312788" y="272553"/>
            <a:ext cx="814323" cy="769441"/>
            <a:chOff x="3747104" y="1261381"/>
            <a:chExt cx="814323" cy="76944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4E386F-6D8F-4E08-AEDE-1C12135990E8}"/>
                </a:ext>
              </a:extLst>
            </p:cNvPr>
            <p:cNvSpPr/>
            <p:nvPr/>
          </p:nvSpPr>
          <p:spPr>
            <a:xfrm>
              <a:off x="3827736" y="1318451"/>
              <a:ext cx="653060" cy="6530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22F8DD-679C-4822-8880-A3C29BD28F92}"/>
                </a:ext>
              </a:extLst>
            </p:cNvPr>
            <p:cNvSpPr txBox="1"/>
            <p:nvPr/>
          </p:nvSpPr>
          <p:spPr>
            <a:xfrm>
              <a:off x="3747104" y="1261381"/>
              <a:ext cx="81432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19" b="48889" l="7083" r="26875"/>
                    </a14:imgEffect>
                  </a14:imgLayer>
                </a14:imgProps>
              </a:ext>
            </a:extLst>
          </a:blip>
          <a:srcRect l="7014" t="28036" r="72637" b="49778"/>
          <a:stretch/>
        </p:blipFill>
        <p:spPr>
          <a:xfrm>
            <a:off x="962472" y="901693"/>
            <a:ext cx="3721395" cy="2282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81" b="48611" l="30260" r="48438"/>
                    </a14:imgEffect>
                  </a14:imgLayer>
                </a14:imgProps>
              </a:ext>
            </a:extLst>
          </a:blip>
          <a:srcRect l="30154" t="26796" r="49497" b="51018"/>
          <a:stretch/>
        </p:blipFill>
        <p:spPr>
          <a:xfrm>
            <a:off x="5279939" y="801125"/>
            <a:ext cx="3721395" cy="22823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07" b="75093" l="8177" r="25990"/>
                    </a14:imgEffect>
                  </a14:imgLayer>
                </a14:imgProps>
              </a:ext>
            </a:extLst>
          </a:blip>
          <a:srcRect l="7712" t="54082" r="71939" b="23732"/>
          <a:stretch/>
        </p:blipFill>
        <p:spPr>
          <a:xfrm>
            <a:off x="1127111" y="3588131"/>
            <a:ext cx="3721395" cy="2282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15" b="75741" l="30365" r="48281"/>
                    </a14:imgEffect>
                  </a14:imgLayer>
                </a14:imgProps>
              </a:ext>
            </a:extLst>
          </a:blip>
          <a:srcRect l="30038" t="54702" r="49613" b="23112"/>
          <a:stretch/>
        </p:blipFill>
        <p:spPr>
          <a:xfrm>
            <a:off x="5218399" y="3588130"/>
            <a:ext cx="3721395" cy="22823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298919" y="3096139"/>
            <a:ext cx="338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(…)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5333551" y="3048780"/>
            <a:ext cx="338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(…)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298919" y="5797751"/>
            <a:ext cx="338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(…)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5020314" y="5797750"/>
            <a:ext cx="450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(…)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500294" y="1229011"/>
            <a:ext cx="2993714" cy="78672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00294" y="2655420"/>
            <a:ext cx="2993714" cy="78672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41134" y="3995179"/>
            <a:ext cx="2993714" cy="78672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765792" y="2130296"/>
            <a:ext cx="484632" cy="3901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9795675" y="3523598"/>
            <a:ext cx="484632" cy="3901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3" grpId="0" animBg="1"/>
      <p:bldP spid="19" grpId="0" animBg="1"/>
      <p:bldP spid="20" grpId="0" animBg="1"/>
      <p:bldP spid="4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19" b="48889" l="7083" r="26875"/>
                    </a14:imgEffect>
                  </a14:imgLayer>
                </a14:imgProps>
              </a:ext>
            </a:extLst>
          </a:blip>
          <a:srcRect l="7014" t="28036" r="72637" b="49778"/>
          <a:stretch/>
        </p:blipFill>
        <p:spPr>
          <a:xfrm>
            <a:off x="616821" y="209454"/>
            <a:ext cx="4692765" cy="2838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81" b="48611" l="30260" r="48438"/>
                    </a14:imgEffect>
                  </a14:imgLayer>
                </a14:imgProps>
              </a:ext>
            </a:extLst>
          </a:blip>
          <a:srcRect l="30154" t="26796" r="49497" b="51018"/>
          <a:stretch/>
        </p:blipFill>
        <p:spPr>
          <a:xfrm>
            <a:off x="5829671" y="0"/>
            <a:ext cx="4711856" cy="2889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07" b="75093" l="8177" r="25990"/>
                    </a14:imgEffect>
                  </a14:imgLayer>
                </a14:imgProps>
              </a:ext>
            </a:extLst>
          </a:blip>
          <a:srcRect l="7712" t="54082" r="71939" b="23732"/>
          <a:stretch/>
        </p:blipFill>
        <p:spPr>
          <a:xfrm>
            <a:off x="873261" y="3412035"/>
            <a:ext cx="4419434" cy="25199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15" b="75741" l="30365" r="48281"/>
                    </a14:imgEffect>
                  </a14:imgLayer>
                </a14:imgProps>
              </a:ext>
            </a:extLst>
          </a:blip>
          <a:srcRect l="30038" t="54702" r="49613" b="23112"/>
          <a:stretch/>
        </p:blipFill>
        <p:spPr>
          <a:xfrm>
            <a:off x="5809938" y="3641346"/>
            <a:ext cx="4751322" cy="22906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896491" y="2771486"/>
            <a:ext cx="4761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6172168" y="2771486"/>
            <a:ext cx="41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1390504" y="5824088"/>
            <a:ext cx="3902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bắt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giun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6133270" y="5661248"/>
            <a:ext cx="4278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49D113-9499-4BE9-AAAB-4E6EE42E45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2D4A0-99F8-499A-8BF2-080D3C4A5930}"/>
              </a:ext>
            </a:extLst>
          </p:cNvPr>
          <p:cNvSpPr txBox="1"/>
          <p:nvPr/>
        </p:nvSpPr>
        <p:spPr>
          <a:xfrm>
            <a:off x="3378517" y="7306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2B8673-1AFC-4422-B163-3C61D39D1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9" y1="33974" x2="30469" y2="42735"/>
                        <a14:foregroundMark x1="74414" y1="51496" x2="81055" y2="46581"/>
                        <a14:foregroundMark x1="9375" y1="25427" x2="5664" y2="30769"/>
                        <a14:foregroundMark x1="6055" y1="31410" x2="5078" y2="37821"/>
                        <a14:foregroundMark x1="5273" y1="38462" x2="7227" y2="44872"/>
                        <a14:foregroundMark x1="7617" y1="45299" x2="10547" y2="48504"/>
                        <a14:foregroundMark x1="22461" y1="14316" x2="28320" y2="10897"/>
                        <a14:foregroundMark x1="28320" y1="10470" x2="33984" y2="6624"/>
                        <a14:foregroundMark x1="34180" y1="6197" x2="34180" y2="5983"/>
                        <a14:foregroundMark x1="32422" y1="7265" x2="36328" y2="3846"/>
                        <a14:foregroundMark x1="36328" y1="3632" x2="35938" y2="4274"/>
                        <a14:foregroundMark x1="36719" y1="3419" x2="43945" y2="427"/>
                        <a14:foregroundMark x1="52344" y1="427" x2="57422" y2="2137"/>
                        <a14:foregroundMark x1="57422" y1="2350" x2="63477" y2="5556"/>
                        <a14:foregroundMark x1="63477" y1="5556" x2="69141" y2="10684"/>
                        <a14:foregroundMark x1="69531" y1="11111" x2="78320" y2="21795"/>
                        <a14:foregroundMark x1="78906" y1="22436" x2="87500" y2="35043"/>
                        <a14:foregroundMark x1="87695" y1="35256" x2="89844" y2="39957"/>
                        <a14:foregroundMark x1="90039" y1="40812" x2="90430" y2="45513"/>
                        <a14:foregroundMark x1="90039" y1="45513" x2="88867" y2="48504"/>
                        <a14:foregroundMark x1="88477" y1="49573" x2="83008" y2="52991"/>
                        <a14:foregroundMark x1="59570" y1="56410" x2="69531" y2="58547"/>
                        <a14:foregroundMark x1="71289" y1="52778" x2="67773" y2="61538"/>
                        <a14:foregroundMark x1="73438" y1="54701" x2="68750" y2="59829"/>
                        <a14:foregroundMark x1="56445" y1="71581" x2="74609" y2="91880"/>
                        <a14:foregroundMark x1="64258" y1="78846" x2="83008" y2="85043"/>
                        <a14:foregroundMark x1="77734" y1="90598" x2="85742" y2="90171"/>
                        <a14:foregroundMark x1="78125" y1="88462" x2="91016" y2="86325"/>
                        <a14:foregroundMark x1="58984" y1="82906" x2="64648" y2="92094"/>
                        <a14:foregroundMark x1="65039" y1="95940" x2="80469" y2="91880"/>
                        <a14:foregroundMark x1="11133" y1="88675" x2="45117" y2="86752"/>
                        <a14:foregroundMark x1="3711" y1="88034" x2="20313" y2="92735"/>
                        <a14:foregroundMark x1="19141" y1="96154" x2="41016" y2="94017"/>
                        <a14:foregroundMark x1="10938" y1="65812" x2="15234" y2="6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22" y="3931860"/>
            <a:ext cx="3453778" cy="275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A9FE1-9E8B-406B-B402-E3015B334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336" y="600624"/>
            <a:ext cx="3730752" cy="2440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D02EC1-BC4C-465C-9871-7F98E37280A0}"/>
              </a:ext>
            </a:extLst>
          </p:cNvPr>
          <p:cNvSpPr txBox="1"/>
          <p:nvPr/>
        </p:nvSpPr>
        <p:spPr>
          <a:xfrm rot="21123060">
            <a:off x="2573136" y="2542109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1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5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16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7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1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19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20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21" name="图片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41" y="2791398"/>
            <a:ext cx="1704722" cy="1219200"/>
          </a:xfrm>
          <a:prstGeom prst="rect">
            <a:avLst/>
          </a:prstGeom>
        </p:spPr>
      </p:pic>
      <p:pic>
        <p:nvPicPr>
          <p:cNvPr id="23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24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2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  <p:pic>
        <p:nvPicPr>
          <p:cNvPr id="26" name="图片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-901"/>
            <a:ext cx="12192000" cy="6858901"/>
          </a:xfrm>
          <a:prstGeom prst="rect">
            <a:avLst/>
          </a:prstGeom>
        </p:spPr>
      </p:pic>
      <p:pic>
        <p:nvPicPr>
          <p:cNvPr id="28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4782"/>
            <a:ext cx="1238596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91835" y="706582"/>
            <a:ext cx="11402291" cy="39355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2A7</a:t>
            </a:r>
          </a:p>
        </p:txBody>
      </p:sp>
    </p:spTree>
    <p:extLst>
      <p:ext uri="{BB962C8B-B14F-4D97-AF65-F5344CB8AC3E}">
        <p14:creationId xmlns:p14="http://schemas.microsoft.com/office/powerpoint/2010/main" val="1308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2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6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2">
            <a:extLst>
              <a:ext uri="{FF2B5EF4-FFF2-40B4-BE49-F238E27FC236}">
                <a16:creationId xmlns:a16="http://schemas.microsoft.com/office/drawing/2014/main" id="{8D222BCF-688F-4C89-94B5-B6113E37FE87}"/>
              </a:ext>
            </a:extLst>
          </p:cNvPr>
          <p:cNvSpPr txBox="1"/>
          <p:nvPr/>
        </p:nvSpPr>
        <p:spPr>
          <a:xfrm>
            <a:off x="2986925" y="2330195"/>
            <a:ext cx="6246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</a:t>
            </a:r>
          </a:p>
          <a:p>
            <a:pPr algn="ctr"/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CUỐI HỌC KÌ I</a:t>
            </a:r>
            <a:endParaRPr lang="zh-CN" altLang="en-US" sz="6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EBC3826C-470C-4020-AB02-40B3160DDD7B}"/>
              </a:ext>
            </a:extLst>
          </p:cNvPr>
          <p:cNvSpPr txBox="1"/>
          <p:nvPr/>
        </p:nvSpPr>
        <p:spPr>
          <a:xfrm>
            <a:off x="4237625" y="4453853"/>
            <a:ext cx="374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7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7 - 8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08D70-5788-44D1-BA54-7B0E723795C8}"/>
              </a:ext>
            </a:extLst>
          </p:cNvPr>
          <p:cNvSpPr txBox="1"/>
          <p:nvPr/>
        </p:nvSpPr>
        <p:spPr>
          <a:xfrm>
            <a:off x="471841" y="575677"/>
            <a:ext cx="184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24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4095152" y="704192"/>
            <a:ext cx="3519095" cy="4277711"/>
            <a:chOff x="2696309" y="990458"/>
            <a:chExt cx="3559169" cy="2687584"/>
          </a:xfrm>
        </p:grpSpPr>
        <p:sp>
          <p:nvSpPr>
            <p:cNvPr id="3" name="淘宝网Chenying0907出品 690"/>
            <p:cNvSpPr>
              <a:spLocks noEditPoints="1"/>
            </p:cNvSpPr>
            <p:nvPr/>
          </p:nvSpPr>
          <p:spPr bwMode="auto">
            <a:xfrm rot="20947621">
              <a:off x="2696309" y="990458"/>
              <a:ext cx="3559169" cy="2687584"/>
            </a:xfrm>
            <a:custGeom>
              <a:avLst/>
              <a:gdLst>
                <a:gd name="T0" fmla="*/ 628 w 903"/>
                <a:gd name="T1" fmla="*/ 515 h 627"/>
                <a:gd name="T2" fmla="*/ 545 w 903"/>
                <a:gd name="T3" fmla="*/ 510 h 627"/>
                <a:gd name="T4" fmla="*/ 620 w 903"/>
                <a:gd name="T5" fmla="*/ 500 h 627"/>
                <a:gd name="T6" fmla="*/ 844 w 903"/>
                <a:gd name="T7" fmla="*/ 129 h 627"/>
                <a:gd name="T8" fmla="*/ 483 w 903"/>
                <a:gd name="T9" fmla="*/ 22 h 627"/>
                <a:gd name="T10" fmla="*/ 433 w 903"/>
                <a:gd name="T11" fmla="*/ 4 h 627"/>
                <a:gd name="T12" fmla="*/ 355 w 903"/>
                <a:gd name="T13" fmla="*/ 9 h 627"/>
                <a:gd name="T14" fmla="*/ 222 w 903"/>
                <a:gd name="T15" fmla="*/ 31 h 627"/>
                <a:gd name="T16" fmla="*/ 19 w 903"/>
                <a:gd name="T17" fmla="*/ 200 h 627"/>
                <a:gd name="T18" fmla="*/ 89 w 903"/>
                <a:gd name="T19" fmla="*/ 468 h 627"/>
                <a:gd name="T20" fmla="*/ 58 w 903"/>
                <a:gd name="T21" fmla="*/ 568 h 627"/>
                <a:gd name="T22" fmla="*/ 29 w 903"/>
                <a:gd name="T23" fmla="*/ 582 h 627"/>
                <a:gd name="T24" fmla="*/ 37 w 903"/>
                <a:gd name="T25" fmla="*/ 627 h 627"/>
                <a:gd name="T26" fmla="*/ 60 w 903"/>
                <a:gd name="T27" fmla="*/ 601 h 627"/>
                <a:gd name="T28" fmla="*/ 41 w 903"/>
                <a:gd name="T29" fmla="*/ 621 h 627"/>
                <a:gd name="T30" fmla="*/ 91 w 903"/>
                <a:gd name="T31" fmla="*/ 590 h 627"/>
                <a:gd name="T32" fmla="*/ 151 w 903"/>
                <a:gd name="T33" fmla="*/ 563 h 627"/>
                <a:gd name="T34" fmla="*/ 212 w 903"/>
                <a:gd name="T35" fmla="*/ 547 h 627"/>
                <a:gd name="T36" fmla="*/ 342 w 903"/>
                <a:gd name="T37" fmla="*/ 528 h 627"/>
                <a:gd name="T38" fmla="*/ 558 w 903"/>
                <a:gd name="T39" fmla="*/ 534 h 627"/>
                <a:gd name="T40" fmla="*/ 354 w 903"/>
                <a:gd name="T41" fmla="*/ 21 h 627"/>
                <a:gd name="T42" fmla="*/ 127 w 903"/>
                <a:gd name="T43" fmla="*/ 78 h 627"/>
                <a:gd name="T44" fmla="*/ 63 w 903"/>
                <a:gd name="T45" fmla="*/ 139 h 627"/>
                <a:gd name="T46" fmla="*/ 39 w 903"/>
                <a:gd name="T47" fmla="*/ 315 h 627"/>
                <a:gd name="T48" fmla="*/ 141 w 903"/>
                <a:gd name="T49" fmla="*/ 428 h 627"/>
                <a:gd name="T50" fmla="*/ 87 w 903"/>
                <a:gd name="T51" fmla="*/ 394 h 627"/>
                <a:gd name="T52" fmla="*/ 61 w 903"/>
                <a:gd name="T53" fmla="*/ 591 h 627"/>
                <a:gd name="T54" fmla="*/ 41 w 903"/>
                <a:gd name="T55" fmla="*/ 582 h 627"/>
                <a:gd name="T56" fmla="*/ 35 w 903"/>
                <a:gd name="T57" fmla="*/ 581 h 627"/>
                <a:gd name="T58" fmla="*/ 9 w 903"/>
                <a:gd name="T59" fmla="*/ 601 h 627"/>
                <a:gd name="T60" fmla="*/ 10 w 903"/>
                <a:gd name="T61" fmla="*/ 602 h 627"/>
                <a:gd name="T62" fmla="*/ 35 w 903"/>
                <a:gd name="T63" fmla="*/ 625 h 627"/>
                <a:gd name="T64" fmla="*/ 31 w 903"/>
                <a:gd name="T65" fmla="*/ 621 h 627"/>
                <a:gd name="T66" fmla="*/ 74 w 903"/>
                <a:gd name="T67" fmla="*/ 599 h 627"/>
                <a:gd name="T68" fmla="*/ 86 w 903"/>
                <a:gd name="T69" fmla="*/ 560 h 627"/>
                <a:gd name="T70" fmla="*/ 109 w 903"/>
                <a:gd name="T71" fmla="*/ 548 h 627"/>
                <a:gd name="T72" fmla="*/ 127 w 903"/>
                <a:gd name="T73" fmla="*/ 562 h 627"/>
                <a:gd name="T74" fmla="*/ 159 w 903"/>
                <a:gd name="T75" fmla="*/ 549 h 627"/>
                <a:gd name="T76" fmla="*/ 251 w 903"/>
                <a:gd name="T77" fmla="*/ 530 h 627"/>
                <a:gd name="T78" fmla="*/ 211 w 903"/>
                <a:gd name="T79" fmla="*/ 539 h 627"/>
                <a:gd name="T80" fmla="*/ 260 w 903"/>
                <a:gd name="T81" fmla="*/ 522 h 627"/>
                <a:gd name="T82" fmla="*/ 275 w 903"/>
                <a:gd name="T83" fmla="*/ 514 h 627"/>
                <a:gd name="T84" fmla="*/ 227 w 903"/>
                <a:gd name="T85" fmla="*/ 519 h 627"/>
                <a:gd name="T86" fmla="*/ 159 w 903"/>
                <a:gd name="T87" fmla="*/ 540 h 627"/>
                <a:gd name="T88" fmla="*/ 163 w 903"/>
                <a:gd name="T89" fmla="*/ 529 h 627"/>
                <a:gd name="T90" fmla="*/ 88 w 903"/>
                <a:gd name="T91" fmla="*/ 555 h 627"/>
                <a:gd name="T92" fmla="*/ 95 w 903"/>
                <a:gd name="T93" fmla="*/ 476 h 627"/>
                <a:gd name="T94" fmla="*/ 244 w 903"/>
                <a:gd name="T95" fmla="*/ 488 h 627"/>
                <a:gd name="T96" fmla="*/ 301 w 903"/>
                <a:gd name="T97" fmla="*/ 501 h 627"/>
                <a:gd name="T98" fmla="*/ 365 w 903"/>
                <a:gd name="T99" fmla="*/ 510 h 627"/>
                <a:gd name="T100" fmla="*/ 331 w 903"/>
                <a:gd name="T101" fmla="*/ 516 h 627"/>
                <a:gd name="T102" fmla="*/ 520 w 903"/>
                <a:gd name="T103" fmla="*/ 510 h 627"/>
                <a:gd name="T104" fmla="*/ 217 w 903"/>
                <a:gd name="T105" fmla="*/ 453 h 627"/>
                <a:gd name="T106" fmla="*/ 108 w 903"/>
                <a:gd name="T107" fmla="*/ 381 h 627"/>
                <a:gd name="T108" fmla="*/ 45 w 903"/>
                <a:gd name="T109" fmla="*/ 291 h 627"/>
                <a:gd name="T110" fmla="*/ 88 w 903"/>
                <a:gd name="T111" fmla="*/ 138 h 627"/>
                <a:gd name="T112" fmla="*/ 266 w 903"/>
                <a:gd name="T113" fmla="*/ 52 h 627"/>
                <a:gd name="T114" fmla="*/ 392 w 903"/>
                <a:gd name="T115" fmla="*/ 35 h 627"/>
                <a:gd name="T116" fmla="*/ 566 w 903"/>
                <a:gd name="T117" fmla="*/ 52 h 627"/>
                <a:gd name="T118" fmla="*/ 541 w 903"/>
                <a:gd name="T119" fmla="*/ 44 h 627"/>
                <a:gd name="T120" fmla="*/ 873 w 903"/>
                <a:gd name="T121" fmla="*/ 181 h 627"/>
                <a:gd name="T122" fmla="*/ 691 w 903"/>
                <a:gd name="T123" fmla="*/ 47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3" h="627">
                  <a:moveTo>
                    <a:pt x="668" y="517"/>
                  </a:moveTo>
                  <a:cubicBezTo>
                    <a:pt x="678" y="515"/>
                    <a:pt x="660" y="517"/>
                    <a:pt x="671" y="514"/>
                  </a:cubicBezTo>
                  <a:cubicBezTo>
                    <a:pt x="686" y="511"/>
                    <a:pt x="699" y="511"/>
                    <a:pt x="707" y="507"/>
                  </a:cubicBezTo>
                  <a:cubicBezTo>
                    <a:pt x="693" y="509"/>
                    <a:pt x="674" y="512"/>
                    <a:pt x="668" y="513"/>
                  </a:cubicBezTo>
                  <a:cubicBezTo>
                    <a:pt x="677" y="512"/>
                    <a:pt x="677" y="512"/>
                    <a:pt x="677" y="512"/>
                  </a:cubicBezTo>
                  <a:cubicBezTo>
                    <a:pt x="670" y="514"/>
                    <a:pt x="663" y="516"/>
                    <a:pt x="657" y="518"/>
                  </a:cubicBezTo>
                  <a:cubicBezTo>
                    <a:pt x="656" y="517"/>
                    <a:pt x="638" y="521"/>
                    <a:pt x="638" y="519"/>
                  </a:cubicBezTo>
                  <a:cubicBezTo>
                    <a:pt x="645" y="518"/>
                    <a:pt x="652" y="517"/>
                    <a:pt x="658" y="516"/>
                  </a:cubicBezTo>
                  <a:cubicBezTo>
                    <a:pt x="656" y="516"/>
                    <a:pt x="638" y="518"/>
                    <a:pt x="631" y="519"/>
                  </a:cubicBezTo>
                  <a:cubicBezTo>
                    <a:pt x="640" y="518"/>
                    <a:pt x="640" y="518"/>
                    <a:pt x="640" y="518"/>
                  </a:cubicBezTo>
                  <a:cubicBezTo>
                    <a:pt x="623" y="522"/>
                    <a:pt x="601" y="524"/>
                    <a:pt x="584" y="526"/>
                  </a:cubicBezTo>
                  <a:cubicBezTo>
                    <a:pt x="598" y="524"/>
                    <a:pt x="568" y="526"/>
                    <a:pt x="578" y="524"/>
                  </a:cubicBezTo>
                  <a:cubicBezTo>
                    <a:pt x="582" y="523"/>
                    <a:pt x="589" y="524"/>
                    <a:pt x="587" y="524"/>
                  </a:cubicBezTo>
                  <a:cubicBezTo>
                    <a:pt x="589" y="522"/>
                    <a:pt x="577" y="524"/>
                    <a:pt x="574" y="523"/>
                  </a:cubicBezTo>
                  <a:cubicBezTo>
                    <a:pt x="572" y="524"/>
                    <a:pt x="555" y="526"/>
                    <a:pt x="565" y="526"/>
                  </a:cubicBezTo>
                  <a:cubicBezTo>
                    <a:pt x="560" y="526"/>
                    <a:pt x="547" y="528"/>
                    <a:pt x="540" y="527"/>
                  </a:cubicBezTo>
                  <a:cubicBezTo>
                    <a:pt x="542" y="529"/>
                    <a:pt x="526" y="529"/>
                    <a:pt x="523" y="529"/>
                  </a:cubicBezTo>
                  <a:cubicBezTo>
                    <a:pt x="520" y="529"/>
                    <a:pt x="517" y="529"/>
                    <a:pt x="515" y="529"/>
                  </a:cubicBezTo>
                  <a:cubicBezTo>
                    <a:pt x="522" y="528"/>
                    <a:pt x="530" y="528"/>
                    <a:pt x="539" y="527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3" y="527"/>
                    <a:pt x="549" y="526"/>
                    <a:pt x="547" y="526"/>
                  </a:cubicBezTo>
                  <a:cubicBezTo>
                    <a:pt x="547" y="525"/>
                    <a:pt x="547" y="525"/>
                    <a:pt x="547" y="525"/>
                  </a:cubicBezTo>
                  <a:cubicBezTo>
                    <a:pt x="565" y="523"/>
                    <a:pt x="583" y="521"/>
                    <a:pt x="592" y="519"/>
                  </a:cubicBezTo>
                  <a:cubicBezTo>
                    <a:pt x="587" y="520"/>
                    <a:pt x="587" y="520"/>
                    <a:pt x="587" y="520"/>
                  </a:cubicBezTo>
                  <a:cubicBezTo>
                    <a:pt x="601" y="517"/>
                    <a:pt x="614" y="518"/>
                    <a:pt x="628" y="515"/>
                  </a:cubicBezTo>
                  <a:cubicBezTo>
                    <a:pt x="627" y="515"/>
                    <a:pt x="626" y="515"/>
                    <a:pt x="628" y="515"/>
                  </a:cubicBezTo>
                  <a:cubicBezTo>
                    <a:pt x="645" y="513"/>
                    <a:pt x="651" y="510"/>
                    <a:pt x="665" y="509"/>
                  </a:cubicBezTo>
                  <a:cubicBezTo>
                    <a:pt x="663" y="510"/>
                    <a:pt x="663" y="510"/>
                    <a:pt x="663" y="510"/>
                  </a:cubicBezTo>
                  <a:cubicBezTo>
                    <a:pt x="665" y="510"/>
                    <a:pt x="672" y="508"/>
                    <a:pt x="671" y="507"/>
                  </a:cubicBezTo>
                  <a:cubicBezTo>
                    <a:pt x="659" y="509"/>
                    <a:pt x="657" y="510"/>
                    <a:pt x="647" y="511"/>
                  </a:cubicBezTo>
                  <a:cubicBezTo>
                    <a:pt x="651" y="510"/>
                    <a:pt x="660" y="508"/>
                    <a:pt x="667" y="507"/>
                  </a:cubicBezTo>
                  <a:cubicBezTo>
                    <a:pt x="667" y="505"/>
                    <a:pt x="667" y="505"/>
                    <a:pt x="667" y="505"/>
                  </a:cubicBezTo>
                  <a:cubicBezTo>
                    <a:pt x="676" y="502"/>
                    <a:pt x="685" y="503"/>
                    <a:pt x="693" y="500"/>
                  </a:cubicBezTo>
                  <a:cubicBezTo>
                    <a:pt x="683" y="501"/>
                    <a:pt x="683" y="501"/>
                    <a:pt x="683" y="501"/>
                  </a:cubicBezTo>
                  <a:cubicBezTo>
                    <a:pt x="683" y="501"/>
                    <a:pt x="684" y="501"/>
                    <a:pt x="684" y="500"/>
                  </a:cubicBezTo>
                  <a:cubicBezTo>
                    <a:pt x="680" y="501"/>
                    <a:pt x="676" y="502"/>
                    <a:pt x="675" y="503"/>
                  </a:cubicBezTo>
                  <a:cubicBezTo>
                    <a:pt x="660" y="506"/>
                    <a:pt x="652" y="505"/>
                    <a:pt x="650" y="504"/>
                  </a:cubicBezTo>
                  <a:cubicBezTo>
                    <a:pt x="643" y="505"/>
                    <a:pt x="652" y="502"/>
                    <a:pt x="651" y="501"/>
                  </a:cubicBezTo>
                  <a:cubicBezTo>
                    <a:pt x="640" y="503"/>
                    <a:pt x="641" y="505"/>
                    <a:pt x="630" y="506"/>
                  </a:cubicBezTo>
                  <a:cubicBezTo>
                    <a:pt x="627" y="507"/>
                    <a:pt x="628" y="506"/>
                    <a:pt x="629" y="506"/>
                  </a:cubicBezTo>
                  <a:cubicBezTo>
                    <a:pt x="622" y="508"/>
                    <a:pt x="622" y="508"/>
                    <a:pt x="622" y="508"/>
                  </a:cubicBezTo>
                  <a:cubicBezTo>
                    <a:pt x="621" y="507"/>
                    <a:pt x="602" y="509"/>
                    <a:pt x="613" y="506"/>
                  </a:cubicBezTo>
                  <a:cubicBezTo>
                    <a:pt x="615" y="506"/>
                    <a:pt x="618" y="506"/>
                    <a:pt x="621" y="506"/>
                  </a:cubicBezTo>
                  <a:cubicBezTo>
                    <a:pt x="609" y="506"/>
                    <a:pt x="591" y="507"/>
                    <a:pt x="583" y="507"/>
                  </a:cubicBezTo>
                  <a:cubicBezTo>
                    <a:pt x="585" y="506"/>
                    <a:pt x="585" y="506"/>
                    <a:pt x="584" y="506"/>
                  </a:cubicBezTo>
                  <a:cubicBezTo>
                    <a:pt x="583" y="506"/>
                    <a:pt x="582" y="506"/>
                    <a:pt x="582" y="507"/>
                  </a:cubicBezTo>
                  <a:cubicBezTo>
                    <a:pt x="580" y="506"/>
                    <a:pt x="578" y="506"/>
                    <a:pt x="578" y="506"/>
                  </a:cubicBezTo>
                  <a:cubicBezTo>
                    <a:pt x="570" y="506"/>
                    <a:pt x="572" y="507"/>
                    <a:pt x="559" y="507"/>
                  </a:cubicBezTo>
                  <a:cubicBezTo>
                    <a:pt x="554" y="508"/>
                    <a:pt x="556" y="509"/>
                    <a:pt x="553" y="509"/>
                  </a:cubicBezTo>
                  <a:cubicBezTo>
                    <a:pt x="550" y="509"/>
                    <a:pt x="547" y="510"/>
                    <a:pt x="545" y="510"/>
                  </a:cubicBezTo>
                  <a:cubicBezTo>
                    <a:pt x="546" y="510"/>
                    <a:pt x="546" y="510"/>
                    <a:pt x="546" y="510"/>
                  </a:cubicBezTo>
                  <a:cubicBezTo>
                    <a:pt x="538" y="510"/>
                    <a:pt x="538" y="510"/>
                    <a:pt x="538" y="510"/>
                  </a:cubicBezTo>
                  <a:cubicBezTo>
                    <a:pt x="541" y="510"/>
                    <a:pt x="546" y="510"/>
                    <a:pt x="551" y="510"/>
                  </a:cubicBezTo>
                  <a:cubicBezTo>
                    <a:pt x="549" y="510"/>
                    <a:pt x="547" y="511"/>
                    <a:pt x="544" y="511"/>
                  </a:cubicBezTo>
                  <a:cubicBezTo>
                    <a:pt x="556" y="511"/>
                    <a:pt x="556" y="511"/>
                    <a:pt x="556" y="511"/>
                  </a:cubicBezTo>
                  <a:cubicBezTo>
                    <a:pt x="559" y="510"/>
                    <a:pt x="561" y="510"/>
                    <a:pt x="563" y="510"/>
                  </a:cubicBezTo>
                  <a:cubicBezTo>
                    <a:pt x="551" y="511"/>
                    <a:pt x="551" y="511"/>
                    <a:pt x="551" y="511"/>
                  </a:cubicBezTo>
                  <a:cubicBezTo>
                    <a:pt x="553" y="510"/>
                    <a:pt x="554" y="510"/>
                    <a:pt x="555" y="510"/>
                  </a:cubicBezTo>
                  <a:cubicBezTo>
                    <a:pt x="559" y="510"/>
                    <a:pt x="563" y="510"/>
                    <a:pt x="565" y="509"/>
                  </a:cubicBezTo>
                  <a:cubicBezTo>
                    <a:pt x="563" y="509"/>
                    <a:pt x="560" y="509"/>
                    <a:pt x="557" y="509"/>
                  </a:cubicBezTo>
                  <a:cubicBezTo>
                    <a:pt x="558" y="509"/>
                    <a:pt x="558" y="508"/>
                    <a:pt x="560" y="508"/>
                  </a:cubicBezTo>
                  <a:cubicBezTo>
                    <a:pt x="578" y="507"/>
                    <a:pt x="584" y="508"/>
                    <a:pt x="593" y="508"/>
                  </a:cubicBezTo>
                  <a:cubicBezTo>
                    <a:pt x="587" y="509"/>
                    <a:pt x="577" y="510"/>
                    <a:pt x="581" y="511"/>
                  </a:cubicBezTo>
                  <a:cubicBezTo>
                    <a:pt x="572" y="510"/>
                    <a:pt x="571" y="513"/>
                    <a:pt x="560" y="512"/>
                  </a:cubicBezTo>
                  <a:cubicBezTo>
                    <a:pt x="562" y="512"/>
                    <a:pt x="562" y="512"/>
                    <a:pt x="562" y="512"/>
                  </a:cubicBezTo>
                  <a:cubicBezTo>
                    <a:pt x="553" y="514"/>
                    <a:pt x="552" y="512"/>
                    <a:pt x="544" y="514"/>
                  </a:cubicBezTo>
                  <a:cubicBezTo>
                    <a:pt x="545" y="513"/>
                    <a:pt x="544" y="513"/>
                    <a:pt x="543" y="513"/>
                  </a:cubicBezTo>
                  <a:cubicBezTo>
                    <a:pt x="527" y="514"/>
                    <a:pt x="548" y="514"/>
                    <a:pt x="532" y="516"/>
                  </a:cubicBezTo>
                  <a:cubicBezTo>
                    <a:pt x="518" y="516"/>
                    <a:pt x="527" y="513"/>
                    <a:pt x="523" y="513"/>
                  </a:cubicBezTo>
                  <a:cubicBezTo>
                    <a:pt x="547" y="510"/>
                    <a:pt x="523" y="511"/>
                    <a:pt x="548" y="508"/>
                  </a:cubicBezTo>
                  <a:cubicBezTo>
                    <a:pt x="548" y="508"/>
                    <a:pt x="548" y="508"/>
                    <a:pt x="548" y="507"/>
                  </a:cubicBezTo>
                  <a:cubicBezTo>
                    <a:pt x="560" y="507"/>
                    <a:pt x="570" y="505"/>
                    <a:pt x="583" y="505"/>
                  </a:cubicBezTo>
                  <a:cubicBezTo>
                    <a:pt x="579" y="506"/>
                    <a:pt x="583" y="506"/>
                    <a:pt x="584" y="506"/>
                  </a:cubicBezTo>
                  <a:cubicBezTo>
                    <a:pt x="592" y="505"/>
                    <a:pt x="602" y="503"/>
                    <a:pt x="607" y="502"/>
                  </a:cubicBezTo>
                  <a:cubicBezTo>
                    <a:pt x="620" y="500"/>
                    <a:pt x="620" y="500"/>
                    <a:pt x="620" y="500"/>
                  </a:cubicBezTo>
                  <a:cubicBezTo>
                    <a:pt x="620" y="500"/>
                    <a:pt x="615" y="503"/>
                    <a:pt x="602" y="505"/>
                  </a:cubicBezTo>
                  <a:cubicBezTo>
                    <a:pt x="649" y="498"/>
                    <a:pt x="683" y="484"/>
                    <a:pt x="727" y="464"/>
                  </a:cubicBezTo>
                  <a:cubicBezTo>
                    <a:pt x="729" y="464"/>
                    <a:pt x="721" y="467"/>
                    <a:pt x="725" y="466"/>
                  </a:cubicBezTo>
                  <a:cubicBezTo>
                    <a:pt x="730" y="463"/>
                    <a:pt x="737" y="459"/>
                    <a:pt x="739" y="458"/>
                  </a:cubicBezTo>
                  <a:cubicBezTo>
                    <a:pt x="738" y="458"/>
                    <a:pt x="737" y="459"/>
                    <a:pt x="734" y="461"/>
                  </a:cubicBezTo>
                  <a:cubicBezTo>
                    <a:pt x="756" y="449"/>
                    <a:pt x="768" y="443"/>
                    <a:pt x="781" y="433"/>
                  </a:cubicBezTo>
                  <a:cubicBezTo>
                    <a:pt x="782" y="433"/>
                    <a:pt x="771" y="441"/>
                    <a:pt x="773" y="440"/>
                  </a:cubicBezTo>
                  <a:cubicBezTo>
                    <a:pt x="794" y="426"/>
                    <a:pt x="803" y="416"/>
                    <a:pt x="821" y="399"/>
                  </a:cubicBezTo>
                  <a:cubicBezTo>
                    <a:pt x="816" y="406"/>
                    <a:pt x="826" y="397"/>
                    <a:pt x="831" y="392"/>
                  </a:cubicBezTo>
                  <a:cubicBezTo>
                    <a:pt x="846" y="377"/>
                    <a:pt x="874" y="343"/>
                    <a:pt x="886" y="313"/>
                  </a:cubicBezTo>
                  <a:cubicBezTo>
                    <a:pt x="886" y="322"/>
                    <a:pt x="899" y="280"/>
                    <a:pt x="901" y="277"/>
                  </a:cubicBezTo>
                  <a:cubicBezTo>
                    <a:pt x="902" y="270"/>
                    <a:pt x="903" y="259"/>
                    <a:pt x="902" y="258"/>
                  </a:cubicBezTo>
                  <a:cubicBezTo>
                    <a:pt x="903" y="262"/>
                    <a:pt x="900" y="272"/>
                    <a:pt x="900" y="270"/>
                  </a:cubicBezTo>
                  <a:cubicBezTo>
                    <a:pt x="902" y="260"/>
                    <a:pt x="902" y="244"/>
                    <a:pt x="901" y="243"/>
                  </a:cubicBezTo>
                  <a:cubicBezTo>
                    <a:pt x="901" y="238"/>
                    <a:pt x="901" y="234"/>
                    <a:pt x="901" y="230"/>
                  </a:cubicBezTo>
                  <a:cubicBezTo>
                    <a:pt x="900" y="229"/>
                    <a:pt x="899" y="225"/>
                    <a:pt x="897" y="219"/>
                  </a:cubicBezTo>
                  <a:cubicBezTo>
                    <a:pt x="896" y="203"/>
                    <a:pt x="897" y="221"/>
                    <a:pt x="892" y="199"/>
                  </a:cubicBezTo>
                  <a:cubicBezTo>
                    <a:pt x="894" y="204"/>
                    <a:pt x="896" y="208"/>
                    <a:pt x="898" y="209"/>
                  </a:cubicBezTo>
                  <a:cubicBezTo>
                    <a:pt x="895" y="199"/>
                    <a:pt x="894" y="200"/>
                    <a:pt x="892" y="193"/>
                  </a:cubicBezTo>
                  <a:cubicBezTo>
                    <a:pt x="891" y="191"/>
                    <a:pt x="896" y="199"/>
                    <a:pt x="899" y="207"/>
                  </a:cubicBezTo>
                  <a:cubicBezTo>
                    <a:pt x="898" y="203"/>
                    <a:pt x="897" y="198"/>
                    <a:pt x="895" y="194"/>
                  </a:cubicBezTo>
                  <a:cubicBezTo>
                    <a:pt x="889" y="182"/>
                    <a:pt x="876" y="163"/>
                    <a:pt x="862" y="148"/>
                  </a:cubicBezTo>
                  <a:cubicBezTo>
                    <a:pt x="865" y="149"/>
                    <a:pt x="869" y="155"/>
                    <a:pt x="867" y="150"/>
                  </a:cubicBezTo>
                  <a:cubicBezTo>
                    <a:pt x="860" y="143"/>
                    <a:pt x="851" y="136"/>
                    <a:pt x="842" y="128"/>
                  </a:cubicBezTo>
                  <a:cubicBezTo>
                    <a:pt x="843" y="129"/>
                    <a:pt x="843" y="128"/>
                    <a:pt x="844" y="129"/>
                  </a:cubicBezTo>
                  <a:cubicBezTo>
                    <a:pt x="827" y="117"/>
                    <a:pt x="832" y="119"/>
                    <a:pt x="816" y="109"/>
                  </a:cubicBezTo>
                  <a:cubicBezTo>
                    <a:pt x="817" y="109"/>
                    <a:pt x="817" y="109"/>
                    <a:pt x="817" y="109"/>
                  </a:cubicBezTo>
                  <a:cubicBezTo>
                    <a:pt x="814" y="107"/>
                    <a:pt x="811" y="105"/>
                    <a:pt x="807" y="104"/>
                  </a:cubicBezTo>
                  <a:cubicBezTo>
                    <a:pt x="785" y="94"/>
                    <a:pt x="784" y="90"/>
                    <a:pt x="772" y="83"/>
                  </a:cubicBezTo>
                  <a:cubicBezTo>
                    <a:pt x="775" y="84"/>
                    <a:pt x="775" y="84"/>
                    <a:pt x="775" y="84"/>
                  </a:cubicBezTo>
                  <a:cubicBezTo>
                    <a:pt x="767" y="79"/>
                    <a:pt x="740" y="70"/>
                    <a:pt x="732" y="67"/>
                  </a:cubicBezTo>
                  <a:cubicBezTo>
                    <a:pt x="741" y="71"/>
                    <a:pt x="735" y="69"/>
                    <a:pt x="741" y="73"/>
                  </a:cubicBezTo>
                  <a:cubicBezTo>
                    <a:pt x="750" y="76"/>
                    <a:pt x="748" y="73"/>
                    <a:pt x="762" y="79"/>
                  </a:cubicBezTo>
                  <a:cubicBezTo>
                    <a:pt x="759" y="80"/>
                    <a:pt x="742" y="74"/>
                    <a:pt x="737" y="74"/>
                  </a:cubicBezTo>
                  <a:cubicBezTo>
                    <a:pt x="730" y="71"/>
                    <a:pt x="725" y="67"/>
                    <a:pt x="725" y="66"/>
                  </a:cubicBezTo>
                  <a:cubicBezTo>
                    <a:pt x="705" y="60"/>
                    <a:pt x="694" y="56"/>
                    <a:pt x="669" y="50"/>
                  </a:cubicBezTo>
                  <a:cubicBezTo>
                    <a:pt x="660" y="49"/>
                    <a:pt x="653" y="51"/>
                    <a:pt x="633" y="44"/>
                  </a:cubicBezTo>
                  <a:cubicBezTo>
                    <a:pt x="634" y="43"/>
                    <a:pt x="634" y="43"/>
                    <a:pt x="634" y="43"/>
                  </a:cubicBezTo>
                  <a:cubicBezTo>
                    <a:pt x="632" y="44"/>
                    <a:pt x="624" y="41"/>
                    <a:pt x="620" y="41"/>
                  </a:cubicBezTo>
                  <a:cubicBezTo>
                    <a:pt x="627" y="44"/>
                    <a:pt x="611" y="40"/>
                    <a:pt x="619" y="43"/>
                  </a:cubicBezTo>
                  <a:cubicBezTo>
                    <a:pt x="607" y="41"/>
                    <a:pt x="606" y="38"/>
                    <a:pt x="605" y="37"/>
                  </a:cubicBezTo>
                  <a:cubicBezTo>
                    <a:pt x="596" y="37"/>
                    <a:pt x="581" y="31"/>
                    <a:pt x="562" y="29"/>
                  </a:cubicBezTo>
                  <a:cubicBezTo>
                    <a:pt x="566" y="29"/>
                    <a:pt x="586" y="32"/>
                    <a:pt x="578" y="30"/>
                  </a:cubicBezTo>
                  <a:cubicBezTo>
                    <a:pt x="570" y="29"/>
                    <a:pt x="562" y="28"/>
                    <a:pt x="553" y="28"/>
                  </a:cubicBezTo>
                  <a:cubicBezTo>
                    <a:pt x="564" y="30"/>
                    <a:pt x="564" y="30"/>
                    <a:pt x="564" y="30"/>
                  </a:cubicBezTo>
                  <a:cubicBezTo>
                    <a:pt x="546" y="29"/>
                    <a:pt x="541" y="26"/>
                    <a:pt x="530" y="24"/>
                  </a:cubicBezTo>
                  <a:cubicBezTo>
                    <a:pt x="528" y="23"/>
                    <a:pt x="535" y="24"/>
                    <a:pt x="541" y="25"/>
                  </a:cubicBezTo>
                  <a:cubicBezTo>
                    <a:pt x="535" y="24"/>
                    <a:pt x="526" y="23"/>
                    <a:pt x="519" y="22"/>
                  </a:cubicBezTo>
                  <a:cubicBezTo>
                    <a:pt x="513" y="23"/>
                    <a:pt x="494" y="21"/>
                    <a:pt x="486" y="22"/>
                  </a:cubicBezTo>
                  <a:cubicBezTo>
                    <a:pt x="483" y="22"/>
                    <a:pt x="483" y="22"/>
                    <a:pt x="483" y="22"/>
                  </a:cubicBezTo>
                  <a:cubicBezTo>
                    <a:pt x="483" y="22"/>
                    <a:pt x="483" y="21"/>
                    <a:pt x="484" y="21"/>
                  </a:cubicBezTo>
                  <a:cubicBezTo>
                    <a:pt x="483" y="21"/>
                    <a:pt x="481" y="21"/>
                    <a:pt x="480" y="21"/>
                  </a:cubicBezTo>
                  <a:cubicBezTo>
                    <a:pt x="470" y="20"/>
                    <a:pt x="470" y="20"/>
                    <a:pt x="470" y="20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59" y="19"/>
                    <a:pt x="459" y="19"/>
                    <a:pt x="459" y="19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6" y="19"/>
                    <a:pt x="456" y="19"/>
                    <a:pt x="456" y="19"/>
                  </a:cubicBezTo>
                  <a:cubicBezTo>
                    <a:pt x="455" y="21"/>
                    <a:pt x="443" y="22"/>
                    <a:pt x="428" y="21"/>
                  </a:cubicBezTo>
                  <a:cubicBezTo>
                    <a:pt x="429" y="22"/>
                    <a:pt x="437" y="22"/>
                    <a:pt x="448" y="23"/>
                  </a:cubicBezTo>
                  <a:cubicBezTo>
                    <a:pt x="444" y="23"/>
                    <a:pt x="444" y="23"/>
                    <a:pt x="444" y="23"/>
                  </a:cubicBezTo>
                  <a:cubicBezTo>
                    <a:pt x="428" y="22"/>
                    <a:pt x="413" y="21"/>
                    <a:pt x="399" y="21"/>
                  </a:cubicBezTo>
                  <a:cubicBezTo>
                    <a:pt x="404" y="21"/>
                    <a:pt x="409" y="21"/>
                    <a:pt x="416" y="21"/>
                  </a:cubicBezTo>
                  <a:cubicBezTo>
                    <a:pt x="401" y="19"/>
                    <a:pt x="378" y="22"/>
                    <a:pt x="370" y="20"/>
                  </a:cubicBezTo>
                  <a:cubicBezTo>
                    <a:pt x="393" y="17"/>
                    <a:pt x="405" y="18"/>
                    <a:pt x="429" y="18"/>
                  </a:cubicBezTo>
                  <a:cubicBezTo>
                    <a:pt x="441" y="20"/>
                    <a:pt x="413" y="18"/>
                    <a:pt x="412" y="20"/>
                  </a:cubicBezTo>
                  <a:cubicBezTo>
                    <a:pt x="417" y="20"/>
                    <a:pt x="422" y="20"/>
                    <a:pt x="426" y="21"/>
                  </a:cubicBezTo>
                  <a:cubicBezTo>
                    <a:pt x="424" y="19"/>
                    <a:pt x="453" y="21"/>
                    <a:pt x="446" y="18"/>
                  </a:cubicBezTo>
                  <a:cubicBezTo>
                    <a:pt x="416" y="16"/>
                    <a:pt x="386" y="16"/>
                    <a:pt x="359" y="17"/>
                  </a:cubicBezTo>
                  <a:cubicBezTo>
                    <a:pt x="368" y="13"/>
                    <a:pt x="376" y="8"/>
                    <a:pt x="385" y="4"/>
                  </a:cubicBezTo>
                  <a:cubicBezTo>
                    <a:pt x="385" y="4"/>
                    <a:pt x="385" y="3"/>
                    <a:pt x="386" y="3"/>
                  </a:cubicBezTo>
                  <a:cubicBezTo>
                    <a:pt x="385" y="4"/>
                    <a:pt x="385" y="4"/>
                    <a:pt x="385" y="4"/>
                  </a:cubicBezTo>
                  <a:cubicBezTo>
                    <a:pt x="385" y="4"/>
                    <a:pt x="390" y="4"/>
                    <a:pt x="396" y="3"/>
                  </a:cubicBezTo>
                  <a:cubicBezTo>
                    <a:pt x="395" y="4"/>
                    <a:pt x="394" y="5"/>
                    <a:pt x="401" y="4"/>
                  </a:cubicBezTo>
                  <a:cubicBezTo>
                    <a:pt x="415" y="5"/>
                    <a:pt x="423" y="3"/>
                    <a:pt x="433" y="4"/>
                  </a:cubicBezTo>
                  <a:cubicBezTo>
                    <a:pt x="430" y="4"/>
                    <a:pt x="430" y="4"/>
                    <a:pt x="430" y="4"/>
                  </a:cubicBezTo>
                  <a:cubicBezTo>
                    <a:pt x="440" y="5"/>
                    <a:pt x="452" y="5"/>
                    <a:pt x="460" y="4"/>
                  </a:cubicBezTo>
                  <a:cubicBezTo>
                    <a:pt x="468" y="7"/>
                    <a:pt x="432" y="3"/>
                    <a:pt x="447" y="6"/>
                  </a:cubicBezTo>
                  <a:cubicBezTo>
                    <a:pt x="436" y="5"/>
                    <a:pt x="421" y="6"/>
                    <a:pt x="412" y="6"/>
                  </a:cubicBezTo>
                  <a:cubicBezTo>
                    <a:pt x="426" y="6"/>
                    <a:pt x="438" y="9"/>
                    <a:pt x="434" y="10"/>
                  </a:cubicBezTo>
                  <a:cubicBezTo>
                    <a:pt x="464" y="10"/>
                    <a:pt x="434" y="6"/>
                    <a:pt x="461" y="6"/>
                  </a:cubicBezTo>
                  <a:cubicBezTo>
                    <a:pt x="479" y="8"/>
                    <a:pt x="479" y="8"/>
                    <a:pt x="479" y="8"/>
                  </a:cubicBezTo>
                  <a:cubicBezTo>
                    <a:pt x="485" y="6"/>
                    <a:pt x="485" y="6"/>
                    <a:pt x="485" y="6"/>
                  </a:cubicBezTo>
                  <a:cubicBezTo>
                    <a:pt x="496" y="7"/>
                    <a:pt x="478" y="7"/>
                    <a:pt x="495" y="8"/>
                  </a:cubicBezTo>
                  <a:cubicBezTo>
                    <a:pt x="499" y="8"/>
                    <a:pt x="510" y="10"/>
                    <a:pt x="513" y="9"/>
                  </a:cubicBezTo>
                  <a:cubicBezTo>
                    <a:pt x="513" y="10"/>
                    <a:pt x="513" y="10"/>
                    <a:pt x="521" y="11"/>
                  </a:cubicBezTo>
                  <a:cubicBezTo>
                    <a:pt x="522" y="11"/>
                    <a:pt x="521" y="10"/>
                    <a:pt x="528" y="11"/>
                  </a:cubicBezTo>
                  <a:cubicBezTo>
                    <a:pt x="532" y="14"/>
                    <a:pt x="511" y="10"/>
                    <a:pt x="518" y="13"/>
                  </a:cubicBezTo>
                  <a:cubicBezTo>
                    <a:pt x="538" y="15"/>
                    <a:pt x="530" y="12"/>
                    <a:pt x="534" y="11"/>
                  </a:cubicBezTo>
                  <a:cubicBezTo>
                    <a:pt x="533" y="12"/>
                    <a:pt x="532" y="11"/>
                    <a:pt x="530" y="11"/>
                  </a:cubicBezTo>
                  <a:cubicBezTo>
                    <a:pt x="530" y="10"/>
                    <a:pt x="538" y="12"/>
                    <a:pt x="537" y="11"/>
                  </a:cubicBezTo>
                  <a:cubicBezTo>
                    <a:pt x="534" y="10"/>
                    <a:pt x="531" y="10"/>
                    <a:pt x="528" y="10"/>
                  </a:cubicBezTo>
                  <a:cubicBezTo>
                    <a:pt x="534" y="10"/>
                    <a:pt x="519" y="7"/>
                    <a:pt x="513" y="7"/>
                  </a:cubicBezTo>
                  <a:cubicBezTo>
                    <a:pt x="500" y="6"/>
                    <a:pt x="472" y="4"/>
                    <a:pt x="454" y="3"/>
                  </a:cubicBezTo>
                  <a:cubicBezTo>
                    <a:pt x="456" y="3"/>
                    <a:pt x="459" y="3"/>
                    <a:pt x="457" y="2"/>
                  </a:cubicBezTo>
                  <a:cubicBezTo>
                    <a:pt x="431" y="1"/>
                    <a:pt x="420" y="0"/>
                    <a:pt x="390" y="1"/>
                  </a:cubicBezTo>
                  <a:cubicBezTo>
                    <a:pt x="386" y="3"/>
                    <a:pt x="386" y="3"/>
                    <a:pt x="386" y="3"/>
                  </a:cubicBezTo>
                  <a:cubicBezTo>
                    <a:pt x="360" y="4"/>
                    <a:pt x="374" y="8"/>
                    <a:pt x="368" y="9"/>
                  </a:cubicBezTo>
                  <a:cubicBezTo>
                    <a:pt x="362" y="9"/>
                    <a:pt x="357" y="11"/>
                    <a:pt x="352" y="10"/>
                  </a:cubicBezTo>
                  <a:cubicBezTo>
                    <a:pt x="355" y="9"/>
                    <a:pt x="355" y="9"/>
                    <a:pt x="355" y="9"/>
                  </a:cubicBezTo>
                  <a:cubicBezTo>
                    <a:pt x="338" y="11"/>
                    <a:pt x="350" y="11"/>
                    <a:pt x="335" y="13"/>
                  </a:cubicBezTo>
                  <a:cubicBezTo>
                    <a:pt x="323" y="15"/>
                    <a:pt x="345" y="12"/>
                    <a:pt x="338" y="14"/>
                  </a:cubicBezTo>
                  <a:cubicBezTo>
                    <a:pt x="322" y="15"/>
                    <a:pt x="329" y="17"/>
                    <a:pt x="304" y="19"/>
                  </a:cubicBezTo>
                  <a:cubicBezTo>
                    <a:pt x="306" y="19"/>
                    <a:pt x="302" y="17"/>
                    <a:pt x="316" y="15"/>
                  </a:cubicBezTo>
                  <a:cubicBezTo>
                    <a:pt x="311" y="15"/>
                    <a:pt x="306" y="16"/>
                    <a:pt x="302" y="16"/>
                  </a:cubicBezTo>
                  <a:cubicBezTo>
                    <a:pt x="318" y="13"/>
                    <a:pt x="308" y="14"/>
                    <a:pt x="325" y="13"/>
                  </a:cubicBezTo>
                  <a:cubicBezTo>
                    <a:pt x="332" y="10"/>
                    <a:pt x="330" y="9"/>
                    <a:pt x="337" y="7"/>
                  </a:cubicBezTo>
                  <a:cubicBezTo>
                    <a:pt x="331" y="8"/>
                    <a:pt x="333" y="9"/>
                    <a:pt x="323" y="10"/>
                  </a:cubicBezTo>
                  <a:cubicBezTo>
                    <a:pt x="312" y="11"/>
                    <a:pt x="325" y="9"/>
                    <a:pt x="326" y="8"/>
                  </a:cubicBezTo>
                  <a:cubicBezTo>
                    <a:pt x="311" y="12"/>
                    <a:pt x="309" y="8"/>
                    <a:pt x="296" y="12"/>
                  </a:cubicBezTo>
                  <a:cubicBezTo>
                    <a:pt x="298" y="14"/>
                    <a:pt x="296" y="14"/>
                    <a:pt x="306" y="14"/>
                  </a:cubicBezTo>
                  <a:cubicBezTo>
                    <a:pt x="296" y="16"/>
                    <a:pt x="284" y="17"/>
                    <a:pt x="285" y="15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1" y="17"/>
                    <a:pt x="273" y="18"/>
                    <a:pt x="272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6" y="19"/>
                    <a:pt x="282" y="19"/>
                    <a:pt x="294" y="16"/>
                  </a:cubicBezTo>
                  <a:cubicBezTo>
                    <a:pt x="289" y="18"/>
                    <a:pt x="301" y="18"/>
                    <a:pt x="286" y="21"/>
                  </a:cubicBezTo>
                  <a:cubicBezTo>
                    <a:pt x="279" y="22"/>
                    <a:pt x="285" y="20"/>
                    <a:pt x="284" y="19"/>
                  </a:cubicBezTo>
                  <a:cubicBezTo>
                    <a:pt x="250" y="27"/>
                    <a:pt x="249" y="23"/>
                    <a:pt x="222" y="32"/>
                  </a:cubicBezTo>
                  <a:cubicBezTo>
                    <a:pt x="228" y="30"/>
                    <a:pt x="245" y="26"/>
                    <a:pt x="258" y="22"/>
                  </a:cubicBezTo>
                  <a:cubicBezTo>
                    <a:pt x="250" y="22"/>
                    <a:pt x="241" y="26"/>
                    <a:pt x="233" y="28"/>
                  </a:cubicBezTo>
                  <a:cubicBezTo>
                    <a:pt x="240" y="26"/>
                    <a:pt x="241" y="25"/>
                    <a:pt x="233" y="26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25" y="29"/>
                    <a:pt x="216" y="32"/>
                    <a:pt x="215" y="32"/>
                  </a:cubicBezTo>
                  <a:cubicBezTo>
                    <a:pt x="215" y="32"/>
                    <a:pt x="218" y="32"/>
                    <a:pt x="222" y="31"/>
                  </a:cubicBezTo>
                  <a:cubicBezTo>
                    <a:pt x="210" y="35"/>
                    <a:pt x="188" y="44"/>
                    <a:pt x="167" y="51"/>
                  </a:cubicBezTo>
                  <a:cubicBezTo>
                    <a:pt x="168" y="48"/>
                    <a:pt x="196" y="39"/>
                    <a:pt x="181" y="43"/>
                  </a:cubicBezTo>
                  <a:cubicBezTo>
                    <a:pt x="173" y="46"/>
                    <a:pt x="166" y="51"/>
                    <a:pt x="151" y="57"/>
                  </a:cubicBezTo>
                  <a:cubicBezTo>
                    <a:pt x="157" y="53"/>
                    <a:pt x="144" y="59"/>
                    <a:pt x="144" y="58"/>
                  </a:cubicBezTo>
                  <a:cubicBezTo>
                    <a:pt x="138" y="62"/>
                    <a:pt x="131" y="67"/>
                    <a:pt x="125" y="71"/>
                  </a:cubicBezTo>
                  <a:cubicBezTo>
                    <a:pt x="116" y="76"/>
                    <a:pt x="105" y="83"/>
                    <a:pt x="97" y="90"/>
                  </a:cubicBezTo>
                  <a:cubicBezTo>
                    <a:pt x="100" y="88"/>
                    <a:pt x="103" y="85"/>
                    <a:pt x="108" y="82"/>
                  </a:cubicBezTo>
                  <a:cubicBezTo>
                    <a:pt x="97" y="93"/>
                    <a:pt x="84" y="98"/>
                    <a:pt x="71" y="113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66" y="116"/>
                    <a:pt x="58" y="126"/>
                    <a:pt x="51" y="136"/>
                  </a:cubicBezTo>
                  <a:cubicBezTo>
                    <a:pt x="50" y="135"/>
                    <a:pt x="50" y="135"/>
                    <a:pt x="50" y="135"/>
                  </a:cubicBezTo>
                  <a:cubicBezTo>
                    <a:pt x="50" y="137"/>
                    <a:pt x="37" y="160"/>
                    <a:pt x="35" y="166"/>
                  </a:cubicBezTo>
                  <a:cubicBezTo>
                    <a:pt x="53" y="132"/>
                    <a:pt x="52" y="138"/>
                    <a:pt x="75" y="111"/>
                  </a:cubicBezTo>
                  <a:cubicBezTo>
                    <a:pt x="67" y="122"/>
                    <a:pt x="61" y="130"/>
                    <a:pt x="54" y="142"/>
                  </a:cubicBezTo>
                  <a:cubicBezTo>
                    <a:pt x="51" y="147"/>
                    <a:pt x="49" y="148"/>
                    <a:pt x="49" y="148"/>
                  </a:cubicBezTo>
                  <a:cubicBezTo>
                    <a:pt x="47" y="153"/>
                    <a:pt x="47" y="155"/>
                    <a:pt x="43" y="162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30" y="186"/>
                    <a:pt x="35" y="185"/>
                    <a:pt x="28" y="207"/>
                  </a:cubicBezTo>
                  <a:cubicBezTo>
                    <a:pt x="25" y="211"/>
                    <a:pt x="30" y="187"/>
                    <a:pt x="36" y="174"/>
                  </a:cubicBezTo>
                  <a:cubicBezTo>
                    <a:pt x="29" y="183"/>
                    <a:pt x="45" y="152"/>
                    <a:pt x="38" y="163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2" y="176"/>
                    <a:pt x="32" y="175"/>
                    <a:pt x="33" y="171"/>
                  </a:cubicBezTo>
                  <a:cubicBezTo>
                    <a:pt x="30" y="180"/>
                    <a:pt x="31" y="178"/>
                    <a:pt x="30" y="182"/>
                  </a:cubicBezTo>
                  <a:cubicBezTo>
                    <a:pt x="19" y="218"/>
                    <a:pt x="28" y="176"/>
                    <a:pt x="18" y="212"/>
                  </a:cubicBezTo>
                  <a:cubicBezTo>
                    <a:pt x="18" y="208"/>
                    <a:pt x="21" y="198"/>
                    <a:pt x="19" y="200"/>
                  </a:cubicBezTo>
                  <a:cubicBezTo>
                    <a:pt x="21" y="193"/>
                    <a:pt x="23" y="187"/>
                    <a:pt x="26" y="181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15" y="204"/>
                    <a:pt x="16" y="220"/>
                    <a:pt x="17" y="231"/>
                  </a:cubicBezTo>
                  <a:cubicBezTo>
                    <a:pt x="18" y="209"/>
                    <a:pt x="19" y="229"/>
                    <a:pt x="21" y="217"/>
                  </a:cubicBezTo>
                  <a:cubicBezTo>
                    <a:pt x="21" y="222"/>
                    <a:pt x="20" y="226"/>
                    <a:pt x="19" y="228"/>
                  </a:cubicBezTo>
                  <a:cubicBezTo>
                    <a:pt x="20" y="230"/>
                    <a:pt x="19" y="241"/>
                    <a:pt x="20" y="240"/>
                  </a:cubicBezTo>
                  <a:cubicBezTo>
                    <a:pt x="15" y="245"/>
                    <a:pt x="21" y="294"/>
                    <a:pt x="17" y="284"/>
                  </a:cubicBezTo>
                  <a:cubicBezTo>
                    <a:pt x="17" y="298"/>
                    <a:pt x="34" y="339"/>
                    <a:pt x="51" y="362"/>
                  </a:cubicBezTo>
                  <a:cubicBezTo>
                    <a:pt x="49" y="360"/>
                    <a:pt x="48" y="358"/>
                    <a:pt x="46" y="356"/>
                  </a:cubicBezTo>
                  <a:cubicBezTo>
                    <a:pt x="61" y="384"/>
                    <a:pt x="64" y="377"/>
                    <a:pt x="75" y="389"/>
                  </a:cubicBezTo>
                  <a:cubicBezTo>
                    <a:pt x="65" y="379"/>
                    <a:pt x="81" y="398"/>
                    <a:pt x="87" y="405"/>
                  </a:cubicBezTo>
                  <a:cubicBezTo>
                    <a:pt x="87" y="406"/>
                    <a:pt x="87" y="407"/>
                    <a:pt x="88" y="408"/>
                  </a:cubicBezTo>
                  <a:cubicBezTo>
                    <a:pt x="87" y="408"/>
                    <a:pt x="87" y="406"/>
                    <a:pt x="87" y="405"/>
                  </a:cubicBezTo>
                  <a:cubicBezTo>
                    <a:pt x="87" y="405"/>
                    <a:pt x="87" y="405"/>
                    <a:pt x="87" y="405"/>
                  </a:cubicBezTo>
                  <a:cubicBezTo>
                    <a:pt x="88" y="406"/>
                    <a:pt x="89" y="407"/>
                    <a:pt x="90" y="408"/>
                  </a:cubicBezTo>
                  <a:cubicBezTo>
                    <a:pt x="91" y="409"/>
                    <a:pt x="91" y="411"/>
                    <a:pt x="90" y="413"/>
                  </a:cubicBezTo>
                  <a:cubicBezTo>
                    <a:pt x="90" y="412"/>
                    <a:pt x="90" y="413"/>
                    <a:pt x="89" y="413"/>
                  </a:cubicBezTo>
                  <a:cubicBezTo>
                    <a:pt x="90" y="416"/>
                    <a:pt x="90" y="418"/>
                    <a:pt x="91" y="420"/>
                  </a:cubicBezTo>
                  <a:cubicBezTo>
                    <a:pt x="91" y="423"/>
                    <a:pt x="91" y="423"/>
                    <a:pt x="91" y="423"/>
                  </a:cubicBezTo>
                  <a:cubicBezTo>
                    <a:pt x="90" y="423"/>
                    <a:pt x="88" y="421"/>
                    <a:pt x="88" y="418"/>
                  </a:cubicBezTo>
                  <a:cubicBezTo>
                    <a:pt x="89" y="430"/>
                    <a:pt x="92" y="440"/>
                    <a:pt x="90" y="452"/>
                  </a:cubicBezTo>
                  <a:cubicBezTo>
                    <a:pt x="90" y="453"/>
                    <a:pt x="90" y="451"/>
                    <a:pt x="90" y="452"/>
                  </a:cubicBezTo>
                  <a:cubicBezTo>
                    <a:pt x="90" y="453"/>
                    <a:pt x="90" y="455"/>
                    <a:pt x="91" y="456"/>
                  </a:cubicBezTo>
                  <a:cubicBezTo>
                    <a:pt x="90" y="456"/>
                    <a:pt x="90" y="455"/>
                    <a:pt x="90" y="454"/>
                  </a:cubicBezTo>
                  <a:cubicBezTo>
                    <a:pt x="90" y="461"/>
                    <a:pt x="88" y="464"/>
                    <a:pt x="89" y="468"/>
                  </a:cubicBezTo>
                  <a:cubicBezTo>
                    <a:pt x="88" y="468"/>
                    <a:pt x="88" y="465"/>
                    <a:pt x="88" y="465"/>
                  </a:cubicBezTo>
                  <a:cubicBezTo>
                    <a:pt x="87" y="471"/>
                    <a:pt x="89" y="475"/>
                    <a:pt x="88" y="481"/>
                  </a:cubicBezTo>
                  <a:cubicBezTo>
                    <a:pt x="87" y="479"/>
                    <a:pt x="87" y="483"/>
                    <a:pt x="86" y="484"/>
                  </a:cubicBezTo>
                  <a:cubicBezTo>
                    <a:pt x="86" y="489"/>
                    <a:pt x="85" y="500"/>
                    <a:pt x="84" y="508"/>
                  </a:cubicBezTo>
                  <a:cubicBezTo>
                    <a:pt x="82" y="505"/>
                    <a:pt x="83" y="517"/>
                    <a:pt x="80" y="516"/>
                  </a:cubicBezTo>
                  <a:cubicBezTo>
                    <a:pt x="79" y="518"/>
                    <a:pt x="79" y="521"/>
                    <a:pt x="80" y="521"/>
                  </a:cubicBezTo>
                  <a:cubicBezTo>
                    <a:pt x="80" y="520"/>
                    <a:pt x="81" y="518"/>
                    <a:pt x="82" y="519"/>
                  </a:cubicBezTo>
                  <a:cubicBezTo>
                    <a:pt x="81" y="521"/>
                    <a:pt x="80" y="525"/>
                    <a:pt x="81" y="525"/>
                  </a:cubicBezTo>
                  <a:cubicBezTo>
                    <a:pt x="79" y="528"/>
                    <a:pt x="79" y="528"/>
                    <a:pt x="79" y="528"/>
                  </a:cubicBezTo>
                  <a:cubicBezTo>
                    <a:pt x="80" y="529"/>
                    <a:pt x="81" y="530"/>
                    <a:pt x="81" y="532"/>
                  </a:cubicBezTo>
                  <a:cubicBezTo>
                    <a:pt x="77" y="534"/>
                    <a:pt x="83" y="532"/>
                    <a:pt x="80" y="536"/>
                  </a:cubicBezTo>
                  <a:cubicBezTo>
                    <a:pt x="79" y="535"/>
                    <a:pt x="78" y="534"/>
                    <a:pt x="78" y="533"/>
                  </a:cubicBezTo>
                  <a:cubicBezTo>
                    <a:pt x="77" y="535"/>
                    <a:pt x="77" y="535"/>
                    <a:pt x="77" y="537"/>
                  </a:cubicBezTo>
                  <a:cubicBezTo>
                    <a:pt x="76" y="537"/>
                    <a:pt x="76" y="535"/>
                    <a:pt x="76" y="533"/>
                  </a:cubicBezTo>
                  <a:cubicBezTo>
                    <a:pt x="74" y="535"/>
                    <a:pt x="74" y="535"/>
                    <a:pt x="74" y="535"/>
                  </a:cubicBezTo>
                  <a:cubicBezTo>
                    <a:pt x="74" y="539"/>
                    <a:pt x="75" y="545"/>
                    <a:pt x="72" y="550"/>
                  </a:cubicBezTo>
                  <a:cubicBezTo>
                    <a:pt x="72" y="549"/>
                    <a:pt x="72" y="547"/>
                    <a:pt x="71" y="548"/>
                  </a:cubicBezTo>
                  <a:cubicBezTo>
                    <a:pt x="70" y="550"/>
                    <a:pt x="71" y="554"/>
                    <a:pt x="69" y="556"/>
                  </a:cubicBezTo>
                  <a:cubicBezTo>
                    <a:pt x="69" y="556"/>
                    <a:pt x="68" y="556"/>
                    <a:pt x="68" y="555"/>
                  </a:cubicBezTo>
                  <a:cubicBezTo>
                    <a:pt x="68" y="561"/>
                    <a:pt x="66" y="559"/>
                    <a:pt x="64" y="563"/>
                  </a:cubicBezTo>
                  <a:cubicBezTo>
                    <a:pt x="64" y="562"/>
                    <a:pt x="64" y="562"/>
                    <a:pt x="64" y="562"/>
                  </a:cubicBezTo>
                  <a:cubicBezTo>
                    <a:pt x="63" y="565"/>
                    <a:pt x="63" y="565"/>
                    <a:pt x="63" y="565"/>
                  </a:cubicBezTo>
                  <a:cubicBezTo>
                    <a:pt x="63" y="570"/>
                    <a:pt x="61" y="571"/>
                    <a:pt x="58" y="571"/>
                  </a:cubicBezTo>
                  <a:cubicBezTo>
                    <a:pt x="61" y="570"/>
                    <a:pt x="63" y="567"/>
                    <a:pt x="62" y="566"/>
                  </a:cubicBezTo>
                  <a:cubicBezTo>
                    <a:pt x="62" y="568"/>
                    <a:pt x="59" y="568"/>
                    <a:pt x="58" y="568"/>
                  </a:cubicBezTo>
                  <a:cubicBezTo>
                    <a:pt x="59" y="568"/>
                    <a:pt x="61" y="566"/>
                    <a:pt x="59" y="566"/>
                  </a:cubicBezTo>
                  <a:cubicBezTo>
                    <a:pt x="58" y="567"/>
                    <a:pt x="53" y="571"/>
                    <a:pt x="58" y="569"/>
                  </a:cubicBezTo>
                  <a:cubicBezTo>
                    <a:pt x="56" y="570"/>
                    <a:pt x="55" y="572"/>
                    <a:pt x="52" y="573"/>
                  </a:cubicBezTo>
                  <a:cubicBezTo>
                    <a:pt x="54" y="571"/>
                    <a:pt x="52" y="571"/>
                    <a:pt x="52" y="570"/>
                  </a:cubicBezTo>
                  <a:cubicBezTo>
                    <a:pt x="51" y="572"/>
                    <a:pt x="52" y="573"/>
                    <a:pt x="52" y="573"/>
                  </a:cubicBezTo>
                  <a:cubicBezTo>
                    <a:pt x="50" y="574"/>
                    <a:pt x="49" y="574"/>
                    <a:pt x="47" y="574"/>
                  </a:cubicBezTo>
                  <a:cubicBezTo>
                    <a:pt x="47" y="574"/>
                    <a:pt x="47" y="574"/>
                    <a:pt x="47" y="574"/>
                  </a:cubicBezTo>
                  <a:cubicBezTo>
                    <a:pt x="47" y="574"/>
                    <a:pt x="47" y="574"/>
                    <a:pt x="47" y="575"/>
                  </a:cubicBezTo>
                  <a:cubicBezTo>
                    <a:pt x="43" y="575"/>
                    <a:pt x="41" y="576"/>
                    <a:pt x="38" y="577"/>
                  </a:cubicBezTo>
                  <a:cubicBezTo>
                    <a:pt x="38" y="577"/>
                    <a:pt x="38" y="577"/>
                    <a:pt x="38" y="577"/>
                  </a:cubicBezTo>
                  <a:cubicBezTo>
                    <a:pt x="41" y="574"/>
                    <a:pt x="41" y="568"/>
                    <a:pt x="44" y="567"/>
                  </a:cubicBezTo>
                  <a:cubicBezTo>
                    <a:pt x="46" y="565"/>
                    <a:pt x="45" y="564"/>
                    <a:pt x="45" y="562"/>
                  </a:cubicBezTo>
                  <a:cubicBezTo>
                    <a:pt x="43" y="561"/>
                    <a:pt x="41" y="566"/>
                    <a:pt x="39" y="566"/>
                  </a:cubicBezTo>
                  <a:cubicBezTo>
                    <a:pt x="40" y="566"/>
                    <a:pt x="40" y="566"/>
                    <a:pt x="40" y="566"/>
                  </a:cubicBezTo>
                  <a:cubicBezTo>
                    <a:pt x="39" y="568"/>
                    <a:pt x="39" y="568"/>
                    <a:pt x="39" y="568"/>
                  </a:cubicBezTo>
                  <a:cubicBezTo>
                    <a:pt x="41" y="566"/>
                    <a:pt x="40" y="569"/>
                    <a:pt x="40" y="570"/>
                  </a:cubicBezTo>
                  <a:cubicBezTo>
                    <a:pt x="39" y="571"/>
                    <a:pt x="38" y="573"/>
                    <a:pt x="38" y="572"/>
                  </a:cubicBezTo>
                  <a:cubicBezTo>
                    <a:pt x="38" y="571"/>
                    <a:pt x="38" y="571"/>
                    <a:pt x="38" y="571"/>
                  </a:cubicBezTo>
                  <a:cubicBezTo>
                    <a:pt x="37" y="572"/>
                    <a:pt x="37" y="575"/>
                    <a:pt x="35" y="576"/>
                  </a:cubicBezTo>
                  <a:cubicBezTo>
                    <a:pt x="34" y="576"/>
                    <a:pt x="35" y="575"/>
                    <a:pt x="34" y="575"/>
                  </a:cubicBezTo>
                  <a:cubicBezTo>
                    <a:pt x="34" y="577"/>
                    <a:pt x="33" y="578"/>
                    <a:pt x="32" y="581"/>
                  </a:cubicBezTo>
                  <a:cubicBezTo>
                    <a:pt x="32" y="581"/>
                    <a:pt x="31" y="581"/>
                    <a:pt x="31" y="581"/>
                  </a:cubicBezTo>
                  <a:cubicBezTo>
                    <a:pt x="31" y="579"/>
                    <a:pt x="31" y="579"/>
                    <a:pt x="31" y="579"/>
                  </a:cubicBezTo>
                  <a:cubicBezTo>
                    <a:pt x="31" y="580"/>
                    <a:pt x="31" y="581"/>
                    <a:pt x="30" y="581"/>
                  </a:cubicBezTo>
                  <a:cubicBezTo>
                    <a:pt x="30" y="582"/>
                    <a:pt x="29" y="582"/>
                    <a:pt x="29" y="582"/>
                  </a:cubicBezTo>
                  <a:cubicBezTo>
                    <a:pt x="30" y="583"/>
                    <a:pt x="30" y="583"/>
                    <a:pt x="30" y="583"/>
                  </a:cubicBezTo>
                  <a:cubicBezTo>
                    <a:pt x="29" y="584"/>
                    <a:pt x="27" y="586"/>
                    <a:pt x="24" y="587"/>
                  </a:cubicBezTo>
                  <a:cubicBezTo>
                    <a:pt x="23" y="588"/>
                    <a:pt x="22" y="588"/>
                    <a:pt x="23" y="586"/>
                  </a:cubicBezTo>
                  <a:cubicBezTo>
                    <a:pt x="20" y="588"/>
                    <a:pt x="19" y="590"/>
                    <a:pt x="18" y="591"/>
                  </a:cubicBezTo>
                  <a:cubicBezTo>
                    <a:pt x="16" y="593"/>
                    <a:pt x="11" y="595"/>
                    <a:pt x="10" y="597"/>
                  </a:cubicBezTo>
                  <a:cubicBezTo>
                    <a:pt x="10" y="598"/>
                    <a:pt x="10" y="598"/>
                    <a:pt x="10" y="598"/>
                  </a:cubicBezTo>
                  <a:cubicBezTo>
                    <a:pt x="9" y="598"/>
                    <a:pt x="9" y="598"/>
                    <a:pt x="9" y="598"/>
                  </a:cubicBezTo>
                  <a:cubicBezTo>
                    <a:pt x="9" y="599"/>
                    <a:pt x="9" y="599"/>
                    <a:pt x="9" y="599"/>
                  </a:cubicBezTo>
                  <a:cubicBezTo>
                    <a:pt x="0" y="591"/>
                    <a:pt x="3" y="593"/>
                    <a:pt x="9" y="599"/>
                  </a:cubicBezTo>
                  <a:cubicBezTo>
                    <a:pt x="8" y="599"/>
                    <a:pt x="8" y="599"/>
                    <a:pt x="8" y="599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6" y="598"/>
                    <a:pt x="5" y="598"/>
                  </a:cubicBezTo>
                  <a:cubicBezTo>
                    <a:pt x="6" y="598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17" y="609"/>
                    <a:pt x="34" y="624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8" y="626"/>
                    <a:pt x="38" y="626"/>
                    <a:pt x="38" y="626"/>
                  </a:cubicBezTo>
                  <a:cubicBezTo>
                    <a:pt x="38" y="626"/>
                    <a:pt x="38" y="625"/>
                    <a:pt x="38" y="625"/>
                  </a:cubicBezTo>
                  <a:cubicBezTo>
                    <a:pt x="38" y="626"/>
                    <a:pt x="39" y="626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9" y="623"/>
                    <a:pt x="39" y="623"/>
                    <a:pt x="39" y="623"/>
                  </a:cubicBezTo>
                  <a:cubicBezTo>
                    <a:pt x="40" y="619"/>
                    <a:pt x="40" y="619"/>
                    <a:pt x="40" y="619"/>
                  </a:cubicBezTo>
                  <a:cubicBezTo>
                    <a:pt x="41" y="617"/>
                    <a:pt x="41" y="616"/>
                    <a:pt x="42" y="614"/>
                  </a:cubicBezTo>
                  <a:cubicBezTo>
                    <a:pt x="42" y="614"/>
                    <a:pt x="42" y="614"/>
                    <a:pt x="42" y="614"/>
                  </a:cubicBezTo>
                  <a:cubicBezTo>
                    <a:pt x="44" y="612"/>
                    <a:pt x="42" y="612"/>
                    <a:pt x="45" y="610"/>
                  </a:cubicBezTo>
                  <a:cubicBezTo>
                    <a:pt x="45" y="611"/>
                    <a:pt x="45" y="611"/>
                    <a:pt x="45" y="611"/>
                  </a:cubicBezTo>
                  <a:cubicBezTo>
                    <a:pt x="46" y="610"/>
                    <a:pt x="49" y="608"/>
                    <a:pt x="50" y="606"/>
                  </a:cubicBezTo>
                  <a:cubicBezTo>
                    <a:pt x="47" y="608"/>
                    <a:pt x="49" y="606"/>
                    <a:pt x="47" y="608"/>
                  </a:cubicBezTo>
                  <a:cubicBezTo>
                    <a:pt x="46" y="608"/>
                    <a:pt x="48" y="605"/>
                    <a:pt x="51" y="603"/>
                  </a:cubicBezTo>
                  <a:cubicBezTo>
                    <a:pt x="49" y="607"/>
                    <a:pt x="55" y="602"/>
                    <a:pt x="54" y="604"/>
                  </a:cubicBezTo>
                  <a:cubicBezTo>
                    <a:pt x="58" y="600"/>
                    <a:pt x="59" y="596"/>
                    <a:pt x="61" y="592"/>
                  </a:cubicBezTo>
                  <a:cubicBezTo>
                    <a:pt x="64" y="590"/>
                    <a:pt x="68" y="589"/>
                    <a:pt x="71" y="587"/>
                  </a:cubicBezTo>
                  <a:cubicBezTo>
                    <a:pt x="71" y="588"/>
                    <a:pt x="70" y="589"/>
                    <a:pt x="70" y="590"/>
                  </a:cubicBezTo>
                  <a:cubicBezTo>
                    <a:pt x="70" y="589"/>
                    <a:pt x="70" y="589"/>
                    <a:pt x="70" y="589"/>
                  </a:cubicBezTo>
                  <a:cubicBezTo>
                    <a:pt x="67" y="596"/>
                    <a:pt x="67" y="594"/>
                    <a:pt x="64" y="598"/>
                  </a:cubicBezTo>
                  <a:cubicBezTo>
                    <a:pt x="64" y="598"/>
                    <a:pt x="64" y="598"/>
                    <a:pt x="64" y="597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63" y="596"/>
                    <a:pt x="63" y="596"/>
                    <a:pt x="63" y="596"/>
                  </a:cubicBezTo>
                  <a:cubicBezTo>
                    <a:pt x="61" y="598"/>
                    <a:pt x="62" y="600"/>
                    <a:pt x="60" y="601"/>
                  </a:cubicBezTo>
                  <a:cubicBezTo>
                    <a:pt x="60" y="601"/>
                    <a:pt x="59" y="601"/>
                    <a:pt x="60" y="599"/>
                  </a:cubicBezTo>
                  <a:cubicBezTo>
                    <a:pt x="59" y="602"/>
                    <a:pt x="57" y="605"/>
                    <a:pt x="54" y="608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54" y="609"/>
                    <a:pt x="54" y="609"/>
                    <a:pt x="53" y="610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2" y="611"/>
                    <a:pt x="52" y="611"/>
                    <a:pt x="52" y="611"/>
                  </a:cubicBezTo>
                  <a:cubicBezTo>
                    <a:pt x="51" y="612"/>
                    <a:pt x="50" y="612"/>
                    <a:pt x="50" y="613"/>
                  </a:cubicBezTo>
                  <a:cubicBezTo>
                    <a:pt x="50" y="613"/>
                    <a:pt x="50" y="613"/>
                    <a:pt x="50" y="612"/>
                  </a:cubicBezTo>
                  <a:cubicBezTo>
                    <a:pt x="51" y="611"/>
                    <a:pt x="52" y="609"/>
                    <a:pt x="52" y="608"/>
                  </a:cubicBezTo>
                  <a:cubicBezTo>
                    <a:pt x="50" y="610"/>
                    <a:pt x="49" y="611"/>
                    <a:pt x="48" y="613"/>
                  </a:cubicBezTo>
                  <a:cubicBezTo>
                    <a:pt x="48" y="613"/>
                    <a:pt x="48" y="613"/>
                    <a:pt x="47" y="613"/>
                  </a:cubicBezTo>
                  <a:cubicBezTo>
                    <a:pt x="47" y="613"/>
                    <a:pt x="47" y="613"/>
                    <a:pt x="48" y="613"/>
                  </a:cubicBezTo>
                  <a:cubicBezTo>
                    <a:pt x="47" y="614"/>
                    <a:pt x="47" y="614"/>
                    <a:pt x="46" y="615"/>
                  </a:cubicBezTo>
                  <a:cubicBezTo>
                    <a:pt x="45" y="614"/>
                    <a:pt x="50" y="612"/>
                    <a:pt x="47" y="612"/>
                  </a:cubicBezTo>
                  <a:cubicBezTo>
                    <a:pt x="44" y="614"/>
                    <a:pt x="45" y="615"/>
                    <a:pt x="46" y="615"/>
                  </a:cubicBezTo>
                  <a:cubicBezTo>
                    <a:pt x="45" y="616"/>
                    <a:pt x="45" y="616"/>
                    <a:pt x="44" y="616"/>
                  </a:cubicBezTo>
                  <a:cubicBezTo>
                    <a:pt x="45" y="616"/>
                    <a:pt x="45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7" y="616"/>
                    <a:pt x="47" y="616"/>
                    <a:pt x="47" y="616"/>
                  </a:cubicBezTo>
                  <a:cubicBezTo>
                    <a:pt x="47" y="616"/>
                    <a:pt x="45" y="617"/>
                    <a:pt x="46" y="617"/>
                  </a:cubicBezTo>
                  <a:cubicBezTo>
                    <a:pt x="46" y="617"/>
                    <a:pt x="47" y="616"/>
                    <a:pt x="47" y="616"/>
                  </a:cubicBezTo>
                  <a:cubicBezTo>
                    <a:pt x="47" y="616"/>
                    <a:pt x="48" y="616"/>
                    <a:pt x="48" y="616"/>
                  </a:cubicBezTo>
                  <a:cubicBezTo>
                    <a:pt x="47" y="617"/>
                    <a:pt x="44" y="619"/>
                    <a:pt x="41" y="621"/>
                  </a:cubicBezTo>
                  <a:cubicBezTo>
                    <a:pt x="44" y="620"/>
                    <a:pt x="43" y="621"/>
                    <a:pt x="42" y="623"/>
                  </a:cubicBezTo>
                  <a:cubicBezTo>
                    <a:pt x="42" y="623"/>
                    <a:pt x="42" y="623"/>
                    <a:pt x="42" y="623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2" y="624"/>
                    <a:pt x="42" y="624"/>
                    <a:pt x="42" y="624"/>
                  </a:cubicBezTo>
                  <a:cubicBezTo>
                    <a:pt x="42" y="624"/>
                    <a:pt x="42" y="624"/>
                    <a:pt x="43" y="624"/>
                  </a:cubicBezTo>
                  <a:cubicBezTo>
                    <a:pt x="45" y="622"/>
                    <a:pt x="48" y="621"/>
                    <a:pt x="50" y="620"/>
                  </a:cubicBezTo>
                  <a:cubicBezTo>
                    <a:pt x="46" y="620"/>
                    <a:pt x="55" y="615"/>
                    <a:pt x="56" y="613"/>
                  </a:cubicBezTo>
                  <a:cubicBezTo>
                    <a:pt x="58" y="611"/>
                    <a:pt x="58" y="611"/>
                    <a:pt x="58" y="611"/>
                  </a:cubicBezTo>
                  <a:cubicBezTo>
                    <a:pt x="59" y="610"/>
                    <a:pt x="59" y="610"/>
                    <a:pt x="59" y="610"/>
                  </a:cubicBezTo>
                  <a:cubicBezTo>
                    <a:pt x="59" y="610"/>
                    <a:pt x="59" y="610"/>
                    <a:pt x="58" y="612"/>
                  </a:cubicBezTo>
                  <a:cubicBezTo>
                    <a:pt x="59" y="611"/>
                    <a:pt x="62" y="608"/>
                    <a:pt x="62" y="607"/>
                  </a:cubicBezTo>
                  <a:cubicBezTo>
                    <a:pt x="63" y="607"/>
                    <a:pt x="64" y="606"/>
                    <a:pt x="64" y="606"/>
                  </a:cubicBezTo>
                  <a:cubicBezTo>
                    <a:pt x="64" y="606"/>
                    <a:pt x="64" y="606"/>
                    <a:pt x="64" y="606"/>
                  </a:cubicBezTo>
                  <a:cubicBezTo>
                    <a:pt x="70" y="603"/>
                    <a:pt x="73" y="602"/>
                    <a:pt x="80" y="598"/>
                  </a:cubicBezTo>
                  <a:cubicBezTo>
                    <a:pt x="80" y="596"/>
                    <a:pt x="80" y="596"/>
                    <a:pt x="80" y="596"/>
                  </a:cubicBezTo>
                  <a:cubicBezTo>
                    <a:pt x="86" y="593"/>
                    <a:pt x="80" y="591"/>
                    <a:pt x="81" y="590"/>
                  </a:cubicBezTo>
                  <a:cubicBezTo>
                    <a:pt x="82" y="589"/>
                    <a:pt x="83" y="588"/>
                    <a:pt x="85" y="588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88" y="587"/>
                    <a:pt x="85" y="587"/>
                    <a:pt x="88" y="585"/>
                  </a:cubicBezTo>
                  <a:cubicBezTo>
                    <a:pt x="91" y="583"/>
                    <a:pt x="86" y="587"/>
                    <a:pt x="87" y="585"/>
                  </a:cubicBezTo>
                  <a:cubicBezTo>
                    <a:pt x="91" y="583"/>
                    <a:pt x="87" y="581"/>
                    <a:pt x="94" y="580"/>
                  </a:cubicBezTo>
                  <a:cubicBezTo>
                    <a:pt x="95" y="580"/>
                    <a:pt x="96" y="581"/>
                    <a:pt x="93" y="583"/>
                  </a:cubicBezTo>
                  <a:cubicBezTo>
                    <a:pt x="97" y="582"/>
                    <a:pt x="97" y="582"/>
                    <a:pt x="97" y="582"/>
                  </a:cubicBezTo>
                  <a:cubicBezTo>
                    <a:pt x="93" y="584"/>
                    <a:pt x="96" y="583"/>
                    <a:pt x="92" y="585"/>
                  </a:cubicBezTo>
                  <a:cubicBezTo>
                    <a:pt x="91" y="587"/>
                    <a:pt x="92" y="588"/>
                    <a:pt x="91" y="590"/>
                  </a:cubicBezTo>
                  <a:cubicBezTo>
                    <a:pt x="92" y="589"/>
                    <a:pt x="91" y="588"/>
                    <a:pt x="94" y="587"/>
                  </a:cubicBezTo>
                  <a:cubicBezTo>
                    <a:pt x="97" y="586"/>
                    <a:pt x="94" y="587"/>
                    <a:pt x="94" y="588"/>
                  </a:cubicBezTo>
                  <a:cubicBezTo>
                    <a:pt x="96" y="585"/>
                    <a:pt x="99" y="587"/>
                    <a:pt x="101" y="584"/>
                  </a:cubicBezTo>
                  <a:cubicBezTo>
                    <a:pt x="99" y="583"/>
                    <a:pt x="100" y="583"/>
                    <a:pt x="97" y="583"/>
                  </a:cubicBezTo>
                  <a:cubicBezTo>
                    <a:pt x="99" y="582"/>
                    <a:pt x="103" y="581"/>
                    <a:pt x="104" y="583"/>
                  </a:cubicBezTo>
                  <a:cubicBezTo>
                    <a:pt x="103" y="581"/>
                    <a:pt x="103" y="581"/>
                    <a:pt x="103" y="581"/>
                  </a:cubicBezTo>
                  <a:cubicBezTo>
                    <a:pt x="104" y="581"/>
                    <a:pt x="106" y="581"/>
                    <a:pt x="106" y="581"/>
                  </a:cubicBezTo>
                  <a:cubicBezTo>
                    <a:pt x="107" y="580"/>
                    <a:pt x="107" y="580"/>
                    <a:pt x="107" y="580"/>
                  </a:cubicBezTo>
                  <a:cubicBezTo>
                    <a:pt x="104" y="580"/>
                    <a:pt x="102" y="580"/>
                    <a:pt x="100" y="582"/>
                  </a:cubicBezTo>
                  <a:cubicBezTo>
                    <a:pt x="100" y="580"/>
                    <a:pt x="96" y="580"/>
                    <a:pt x="100" y="578"/>
                  </a:cubicBezTo>
                  <a:cubicBezTo>
                    <a:pt x="102" y="578"/>
                    <a:pt x="101" y="579"/>
                    <a:pt x="101" y="579"/>
                  </a:cubicBezTo>
                  <a:cubicBezTo>
                    <a:pt x="110" y="575"/>
                    <a:pt x="112" y="577"/>
                    <a:pt x="119" y="574"/>
                  </a:cubicBezTo>
                  <a:cubicBezTo>
                    <a:pt x="117" y="575"/>
                    <a:pt x="112" y="576"/>
                    <a:pt x="109" y="578"/>
                  </a:cubicBezTo>
                  <a:cubicBezTo>
                    <a:pt x="112" y="579"/>
                    <a:pt x="114" y="576"/>
                    <a:pt x="116" y="576"/>
                  </a:cubicBezTo>
                  <a:cubicBezTo>
                    <a:pt x="114" y="577"/>
                    <a:pt x="114" y="577"/>
                    <a:pt x="117" y="577"/>
                  </a:cubicBezTo>
                  <a:cubicBezTo>
                    <a:pt x="117" y="576"/>
                    <a:pt x="117" y="576"/>
                    <a:pt x="117" y="576"/>
                  </a:cubicBezTo>
                  <a:cubicBezTo>
                    <a:pt x="119" y="575"/>
                    <a:pt x="121" y="574"/>
                    <a:pt x="121" y="575"/>
                  </a:cubicBezTo>
                  <a:cubicBezTo>
                    <a:pt x="121" y="574"/>
                    <a:pt x="120" y="574"/>
                    <a:pt x="119" y="575"/>
                  </a:cubicBezTo>
                  <a:cubicBezTo>
                    <a:pt x="122" y="572"/>
                    <a:pt x="127" y="570"/>
                    <a:pt x="134" y="568"/>
                  </a:cubicBezTo>
                  <a:cubicBezTo>
                    <a:pt x="134" y="570"/>
                    <a:pt x="126" y="572"/>
                    <a:pt x="131" y="572"/>
                  </a:cubicBezTo>
                  <a:cubicBezTo>
                    <a:pt x="133" y="570"/>
                    <a:pt x="134" y="568"/>
                    <a:pt x="139" y="567"/>
                  </a:cubicBezTo>
                  <a:cubicBezTo>
                    <a:pt x="138" y="569"/>
                    <a:pt x="141" y="568"/>
                    <a:pt x="142" y="568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9" y="564"/>
                    <a:pt x="152" y="563"/>
                    <a:pt x="155" y="561"/>
                  </a:cubicBezTo>
                  <a:cubicBezTo>
                    <a:pt x="154" y="562"/>
                    <a:pt x="153" y="562"/>
                    <a:pt x="151" y="563"/>
                  </a:cubicBezTo>
                  <a:cubicBezTo>
                    <a:pt x="154" y="559"/>
                    <a:pt x="159" y="561"/>
                    <a:pt x="164" y="559"/>
                  </a:cubicBezTo>
                  <a:cubicBezTo>
                    <a:pt x="162" y="560"/>
                    <a:pt x="162" y="560"/>
                    <a:pt x="162" y="560"/>
                  </a:cubicBezTo>
                  <a:cubicBezTo>
                    <a:pt x="166" y="559"/>
                    <a:pt x="169" y="558"/>
                    <a:pt x="172" y="556"/>
                  </a:cubicBezTo>
                  <a:cubicBezTo>
                    <a:pt x="172" y="557"/>
                    <a:pt x="172" y="557"/>
                    <a:pt x="172" y="557"/>
                  </a:cubicBezTo>
                  <a:cubicBezTo>
                    <a:pt x="172" y="556"/>
                    <a:pt x="178" y="553"/>
                    <a:pt x="179" y="552"/>
                  </a:cubicBezTo>
                  <a:cubicBezTo>
                    <a:pt x="170" y="556"/>
                    <a:pt x="170" y="553"/>
                    <a:pt x="162" y="557"/>
                  </a:cubicBezTo>
                  <a:cubicBezTo>
                    <a:pt x="164" y="555"/>
                    <a:pt x="167" y="554"/>
                    <a:pt x="170" y="551"/>
                  </a:cubicBezTo>
                  <a:cubicBezTo>
                    <a:pt x="171" y="551"/>
                    <a:pt x="172" y="551"/>
                    <a:pt x="172" y="551"/>
                  </a:cubicBezTo>
                  <a:cubicBezTo>
                    <a:pt x="173" y="550"/>
                    <a:pt x="173" y="549"/>
                    <a:pt x="175" y="548"/>
                  </a:cubicBezTo>
                  <a:cubicBezTo>
                    <a:pt x="176" y="549"/>
                    <a:pt x="176" y="549"/>
                    <a:pt x="176" y="549"/>
                  </a:cubicBezTo>
                  <a:cubicBezTo>
                    <a:pt x="183" y="548"/>
                    <a:pt x="180" y="545"/>
                    <a:pt x="187" y="543"/>
                  </a:cubicBezTo>
                  <a:cubicBezTo>
                    <a:pt x="189" y="545"/>
                    <a:pt x="182" y="547"/>
                    <a:pt x="179" y="549"/>
                  </a:cubicBezTo>
                  <a:cubicBezTo>
                    <a:pt x="183" y="549"/>
                    <a:pt x="173" y="551"/>
                    <a:pt x="178" y="552"/>
                  </a:cubicBezTo>
                  <a:cubicBezTo>
                    <a:pt x="179" y="551"/>
                    <a:pt x="179" y="551"/>
                    <a:pt x="179" y="551"/>
                  </a:cubicBezTo>
                  <a:cubicBezTo>
                    <a:pt x="181" y="550"/>
                    <a:pt x="181" y="551"/>
                    <a:pt x="180" y="551"/>
                  </a:cubicBezTo>
                  <a:cubicBezTo>
                    <a:pt x="183" y="550"/>
                    <a:pt x="182" y="551"/>
                    <a:pt x="183" y="550"/>
                  </a:cubicBezTo>
                  <a:cubicBezTo>
                    <a:pt x="192" y="547"/>
                    <a:pt x="183" y="552"/>
                    <a:pt x="193" y="550"/>
                  </a:cubicBezTo>
                  <a:cubicBezTo>
                    <a:pt x="192" y="551"/>
                    <a:pt x="189" y="551"/>
                    <a:pt x="190" y="552"/>
                  </a:cubicBezTo>
                  <a:cubicBezTo>
                    <a:pt x="185" y="553"/>
                    <a:pt x="185" y="553"/>
                    <a:pt x="185" y="553"/>
                  </a:cubicBezTo>
                  <a:cubicBezTo>
                    <a:pt x="185" y="554"/>
                    <a:pt x="185" y="554"/>
                    <a:pt x="185" y="554"/>
                  </a:cubicBezTo>
                  <a:cubicBezTo>
                    <a:pt x="192" y="553"/>
                    <a:pt x="195" y="550"/>
                    <a:pt x="197" y="547"/>
                  </a:cubicBezTo>
                  <a:cubicBezTo>
                    <a:pt x="192" y="550"/>
                    <a:pt x="196" y="546"/>
                    <a:pt x="192" y="547"/>
                  </a:cubicBezTo>
                  <a:cubicBezTo>
                    <a:pt x="193" y="546"/>
                    <a:pt x="194" y="546"/>
                    <a:pt x="195" y="546"/>
                  </a:cubicBezTo>
                  <a:cubicBezTo>
                    <a:pt x="195" y="546"/>
                    <a:pt x="198" y="545"/>
                    <a:pt x="198" y="544"/>
                  </a:cubicBezTo>
                  <a:cubicBezTo>
                    <a:pt x="200" y="547"/>
                    <a:pt x="213" y="543"/>
                    <a:pt x="212" y="547"/>
                  </a:cubicBezTo>
                  <a:cubicBezTo>
                    <a:pt x="216" y="547"/>
                    <a:pt x="227" y="543"/>
                    <a:pt x="235" y="541"/>
                  </a:cubicBezTo>
                  <a:cubicBezTo>
                    <a:pt x="233" y="542"/>
                    <a:pt x="233" y="542"/>
                    <a:pt x="233" y="542"/>
                  </a:cubicBezTo>
                  <a:cubicBezTo>
                    <a:pt x="243" y="543"/>
                    <a:pt x="240" y="539"/>
                    <a:pt x="244" y="537"/>
                  </a:cubicBezTo>
                  <a:cubicBezTo>
                    <a:pt x="240" y="539"/>
                    <a:pt x="249" y="538"/>
                    <a:pt x="251" y="538"/>
                  </a:cubicBezTo>
                  <a:cubicBezTo>
                    <a:pt x="254" y="537"/>
                    <a:pt x="257" y="535"/>
                    <a:pt x="263" y="534"/>
                  </a:cubicBezTo>
                  <a:cubicBezTo>
                    <a:pt x="264" y="535"/>
                    <a:pt x="265" y="537"/>
                    <a:pt x="269" y="536"/>
                  </a:cubicBezTo>
                  <a:cubicBezTo>
                    <a:pt x="271" y="535"/>
                    <a:pt x="271" y="535"/>
                    <a:pt x="271" y="535"/>
                  </a:cubicBezTo>
                  <a:cubicBezTo>
                    <a:pt x="274" y="535"/>
                    <a:pt x="279" y="533"/>
                    <a:pt x="281" y="533"/>
                  </a:cubicBezTo>
                  <a:cubicBezTo>
                    <a:pt x="281" y="534"/>
                    <a:pt x="281" y="534"/>
                    <a:pt x="281" y="534"/>
                  </a:cubicBezTo>
                  <a:cubicBezTo>
                    <a:pt x="285" y="534"/>
                    <a:pt x="285" y="532"/>
                    <a:pt x="281" y="532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90" y="530"/>
                    <a:pt x="294" y="527"/>
                    <a:pt x="302" y="526"/>
                  </a:cubicBezTo>
                  <a:cubicBezTo>
                    <a:pt x="301" y="528"/>
                    <a:pt x="309" y="528"/>
                    <a:pt x="302" y="529"/>
                  </a:cubicBezTo>
                  <a:cubicBezTo>
                    <a:pt x="304" y="528"/>
                    <a:pt x="300" y="528"/>
                    <a:pt x="300" y="528"/>
                  </a:cubicBezTo>
                  <a:cubicBezTo>
                    <a:pt x="297" y="528"/>
                    <a:pt x="295" y="529"/>
                    <a:pt x="294" y="529"/>
                  </a:cubicBezTo>
                  <a:cubicBezTo>
                    <a:pt x="295" y="530"/>
                    <a:pt x="295" y="531"/>
                    <a:pt x="294" y="533"/>
                  </a:cubicBezTo>
                  <a:cubicBezTo>
                    <a:pt x="298" y="530"/>
                    <a:pt x="314" y="530"/>
                    <a:pt x="314" y="527"/>
                  </a:cubicBezTo>
                  <a:cubicBezTo>
                    <a:pt x="321" y="527"/>
                    <a:pt x="329" y="525"/>
                    <a:pt x="337" y="526"/>
                  </a:cubicBezTo>
                  <a:cubicBezTo>
                    <a:pt x="336" y="525"/>
                    <a:pt x="336" y="525"/>
                    <a:pt x="336" y="525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1" y="526"/>
                    <a:pt x="341" y="526"/>
                    <a:pt x="341" y="526"/>
                  </a:cubicBezTo>
                  <a:cubicBezTo>
                    <a:pt x="346" y="527"/>
                    <a:pt x="346" y="527"/>
                    <a:pt x="346" y="527"/>
                  </a:cubicBezTo>
                  <a:cubicBezTo>
                    <a:pt x="346" y="528"/>
                    <a:pt x="345" y="528"/>
                    <a:pt x="343" y="528"/>
                  </a:cubicBezTo>
                  <a:cubicBezTo>
                    <a:pt x="342" y="529"/>
                    <a:pt x="341" y="528"/>
                    <a:pt x="342" y="528"/>
                  </a:cubicBezTo>
                  <a:cubicBezTo>
                    <a:pt x="338" y="529"/>
                    <a:pt x="346" y="528"/>
                    <a:pt x="343" y="530"/>
                  </a:cubicBezTo>
                  <a:cubicBezTo>
                    <a:pt x="342" y="529"/>
                    <a:pt x="341" y="530"/>
                    <a:pt x="340" y="530"/>
                  </a:cubicBezTo>
                  <a:cubicBezTo>
                    <a:pt x="345" y="530"/>
                    <a:pt x="347" y="528"/>
                    <a:pt x="351" y="530"/>
                  </a:cubicBezTo>
                  <a:cubicBezTo>
                    <a:pt x="353" y="529"/>
                    <a:pt x="358" y="527"/>
                    <a:pt x="363" y="528"/>
                  </a:cubicBezTo>
                  <a:cubicBezTo>
                    <a:pt x="361" y="529"/>
                    <a:pt x="368" y="528"/>
                    <a:pt x="366" y="530"/>
                  </a:cubicBezTo>
                  <a:cubicBezTo>
                    <a:pt x="368" y="529"/>
                    <a:pt x="372" y="530"/>
                    <a:pt x="373" y="529"/>
                  </a:cubicBezTo>
                  <a:cubicBezTo>
                    <a:pt x="372" y="529"/>
                    <a:pt x="370" y="529"/>
                    <a:pt x="369" y="529"/>
                  </a:cubicBezTo>
                  <a:cubicBezTo>
                    <a:pt x="370" y="529"/>
                    <a:pt x="370" y="528"/>
                    <a:pt x="371" y="528"/>
                  </a:cubicBezTo>
                  <a:cubicBezTo>
                    <a:pt x="377" y="529"/>
                    <a:pt x="383" y="529"/>
                    <a:pt x="388" y="531"/>
                  </a:cubicBezTo>
                  <a:cubicBezTo>
                    <a:pt x="396" y="531"/>
                    <a:pt x="413" y="532"/>
                    <a:pt x="428" y="534"/>
                  </a:cubicBezTo>
                  <a:cubicBezTo>
                    <a:pt x="422" y="535"/>
                    <a:pt x="445" y="535"/>
                    <a:pt x="437" y="536"/>
                  </a:cubicBezTo>
                  <a:cubicBezTo>
                    <a:pt x="443" y="536"/>
                    <a:pt x="457" y="538"/>
                    <a:pt x="459" y="537"/>
                  </a:cubicBezTo>
                  <a:cubicBezTo>
                    <a:pt x="457" y="537"/>
                    <a:pt x="450" y="537"/>
                    <a:pt x="446" y="536"/>
                  </a:cubicBezTo>
                  <a:cubicBezTo>
                    <a:pt x="452" y="537"/>
                    <a:pt x="453" y="535"/>
                    <a:pt x="460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71" y="536"/>
                    <a:pt x="465" y="533"/>
                    <a:pt x="482" y="533"/>
                  </a:cubicBezTo>
                  <a:cubicBezTo>
                    <a:pt x="528" y="534"/>
                    <a:pt x="475" y="537"/>
                    <a:pt x="482" y="538"/>
                  </a:cubicBezTo>
                  <a:cubicBezTo>
                    <a:pt x="484" y="538"/>
                    <a:pt x="504" y="537"/>
                    <a:pt x="513" y="538"/>
                  </a:cubicBezTo>
                  <a:cubicBezTo>
                    <a:pt x="511" y="538"/>
                    <a:pt x="511" y="538"/>
                    <a:pt x="511" y="538"/>
                  </a:cubicBezTo>
                  <a:cubicBezTo>
                    <a:pt x="516" y="538"/>
                    <a:pt x="523" y="537"/>
                    <a:pt x="528" y="538"/>
                  </a:cubicBezTo>
                  <a:cubicBezTo>
                    <a:pt x="531" y="536"/>
                    <a:pt x="536" y="535"/>
                    <a:pt x="540" y="534"/>
                  </a:cubicBezTo>
                  <a:cubicBezTo>
                    <a:pt x="560" y="532"/>
                    <a:pt x="560" y="532"/>
                    <a:pt x="560" y="532"/>
                  </a:cubicBezTo>
                  <a:cubicBezTo>
                    <a:pt x="556" y="533"/>
                    <a:pt x="556" y="533"/>
                    <a:pt x="556" y="533"/>
                  </a:cubicBezTo>
                  <a:cubicBezTo>
                    <a:pt x="561" y="533"/>
                    <a:pt x="565" y="532"/>
                    <a:pt x="569" y="532"/>
                  </a:cubicBezTo>
                  <a:cubicBezTo>
                    <a:pt x="571" y="533"/>
                    <a:pt x="565" y="533"/>
                    <a:pt x="558" y="534"/>
                  </a:cubicBezTo>
                  <a:cubicBezTo>
                    <a:pt x="562" y="535"/>
                    <a:pt x="566" y="535"/>
                    <a:pt x="571" y="533"/>
                  </a:cubicBezTo>
                  <a:cubicBezTo>
                    <a:pt x="568" y="533"/>
                    <a:pt x="568" y="533"/>
                    <a:pt x="568" y="533"/>
                  </a:cubicBezTo>
                  <a:cubicBezTo>
                    <a:pt x="574" y="533"/>
                    <a:pt x="593" y="529"/>
                    <a:pt x="578" y="530"/>
                  </a:cubicBezTo>
                  <a:cubicBezTo>
                    <a:pt x="589" y="528"/>
                    <a:pt x="593" y="530"/>
                    <a:pt x="601" y="529"/>
                  </a:cubicBezTo>
                  <a:cubicBezTo>
                    <a:pt x="602" y="530"/>
                    <a:pt x="594" y="530"/>
                    <a:pt x="598" y="531"/>
                  </a:cubicBezTo>
                  <a:cubicBezTo>
                    <a:pt x="606" y="530"/>
                    <a:pt x="611" y="530"/>
                    <a:pt x="618" y="529"/>
                  </a:cubicBezTo>
                  <a:cubicBezTo>
                    <a:pt x="611" y="529"/>
                    <a:pt x="619" y="528"/>
                    <a:pt x="610" y="528"/>
                  </a:cubicBezTo>
                  <a:cubicBezTo>
                    <a:pt x="613" y="527"/>
                    <a:pt x="623" y="526"/>
                    <a:pt x="623" y="526"/>
                  </a:cubicBezTo>
                  <a:cubicBezTo>
                    <a:pt x="620" y="526"/>
                    <a:pt x="617" y="527"/>
                    <a:pt x="612" y="527"/>
                  </a:cubicBezTo>
                  <a:cubicBezTo>
                    <a:pt x="622" y="526"/>
                    <a:pt x="633" y="524"/>
                    <a:pt x="644" y="523"/>
                  </a:cubicBezTo>
                  <a:cubicBezTo>
                    <a:pt x="643" y="524"/>
                    <a:pt x="642" y="524"/>
                    <a:pt x="641" y="524"/>
                  </a:cubicBezTo>
                  <a:cubicBezTo>
                    <a:pt x="655" y="521"/>
                    <a:pt x="676" y="518"/>
                    <a:pt x="685" y="515"/>
                  </a:cubicBezTo>
                  <a:cubicBezTo>
                    <a:pt x="680" y="515"/>
                    <a:pt x="680" y="515"/>
                    <a:pt x="680" y="515"/>
                  </a:cubicBezTo>
                  <a:cubicBezTo>
                    <a:pt x="677" y="516"/>
                    <a:pt x="670" y="517"/>
                    <a:pt x="668" y="517"/>
                  </a:cubicBezTo>
                  <a:close/>
                  <a:moveTo>
                    <a:pt x="410" y="3"/>
                  </a:moveTo>
                  <a:cubicBezTo>
                    <a:pt x="400" y="3"/>
                    <a:pt x="400" y="3"/>
                    <a:pt x="400" y="3"/>
                  </a:cubicBezTo>
                  <a:cubicBezTo>
                    <a:pt x="404" y="3"/>
                    <a:pt x="408" y="3"/>
                    <a:pt x="410" y="3"/>
                  </a:cubicBezTo>
                  <a:close/>
                  <a:moveTo>
                    <a:pt x="376" y="21"/>
                  </a:moveTo>
                  <a:cubicBezTo>
                    <a:pt x="379" y="21"/>
                    <a:pt x="381" y="21"/>
                    <a:pt x="382" y="21"/>
                  </a:cubicBezTo>
                  <a:cubicBezTo>
                    <a:pt x="375" y="21"/>
                    <a:pt x="375" y="21"/>
                    <a:pt x="375" y="21"/>
                  </a:cubicBezTo>
                  <a:lnTo>
                    <a:pt x="376" y="21"/>
                  </a:lnTo>
                  <a:close/>
                  <a:moveTo>
                    <a:pt x="354" y="21"/>
                  </a:moveTo>
                  <a:cubicBezTo>
                    <a:pt x="357" y="21"/>
                    <a:pt x="358" y="21"/>
                    <a:pt x="358" y="22"/>
                  </a:cubicBezTo>
                  <a:cubicBezTo>
                    <a:pt x="351" y="22"/>
                    <a:pt x="351" y="22"/>
                    <a:pt x="351" y="22"/>
                  </a:cubicBezTo>
                  <a:lnTo>
                    <a:pt x="354" y="21"/>
                  </a:lnTo>
                  <a:close/>
                  <a:moveTo>
                    <a:pt x="263" y="32"/>
                  </a:moveTo>
                  <a:cubicBezTo>
                    <a:pt x="264" y="30"/>
                    <a:pt x="278" y="27"/>
                    <a:pt x="283" y="25"/>
                  </a:cubicBezTo>
                  <a:cubicBezTo>
                    <a:pt x="286" y="24"/>
                    <a:pt x="304" y="21"/>
                    <a:pt x="300" y="23"/>
                  </a:cubicBezTo>
                  <a:cubicBezTo>
                    <a:pt x="288" y="24"/>
                    <a:pt x="289" y="28"/>
                    <a:pt x="278" y="27"/>
                  </a:cubicBezTo>
                  <a:cubicBezTo>
                    <a:pt x="276" y="29"/>
                    <a:pt x="279" y="29"/>
                    <a:pt x="284" y="28"/>
                  </a:cubicBezTo>
                  <a:cubicBezTo>
                    <a:pt x="282" y="29"/>
                    <a:pt x="281" y="29"/>
                    <a:pt x="281" y="29"/>
                  </a:cubicBezTo>
                  <a:cubicBezTo>
                    <a:pt x="277" y="30"/>
                    <a:pt x="273" y="31"/>
                    <a:pt x="269" y="32"/>
                  </a:cubicBezTo>
                  <a:cubicBezTo>
                    <a:pt x="265" y="32"/>
                    <a:pt x="262" y="33"/>
                    <a:pt x="263" y="32"/>
                  </a:cubicBezTo>
                  <a:close/>
                  <a:moveTo>
                    <a:pt x="217" y="44"/>
                  </a:moveTo>
                  <a:cubicBezTo>
                    <a:pt x="228" y="41"/>
                    <a:pt x="241" y="37"/>
                    <a:pt x="248" y="36"/>
                  </a:cubicBezTo>
                  <a:cubicBezTo>
                    <a:pt x="244" y="37"/>
                    <a:pt x="244" y="37"/>
                    <a:pt x="244" y="37"/>
                  </a:cubicBezTo>
                  <a:cubicBezTo>
                    <a:pt x="190" y="52"/>
                    <a:pt x="214" y="48"/>
                    <a:pt x="247" y="43"/>
                  </a:cubicBezTo>
                  <a:cubicBezTo>
                    <a:pt x="229" y="47"/>
                    <a:pt x="210" y="52"/>
                    <a:pt x="192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89" y="60"/>
                    <a:pt x="184" y="63"/>
                    <a:pt x="181" y="63"/>
                  </a:cubicBezTo>
                  <a:cubicBezTo>
                    <a:pt x="180" y="63"/>
                    <a:pt x="208" y="48"/>
                    <a:pt x="217" y="44"/>
                  </a:cubicBezTo>
                  <a:close/>
                  <a:moveTo>
                    <a:pt x="177" y="58"/>
                  </a:moveTo>
                  <a:cubicBezTo>
                    <a:pt x="177" y="58"/>
                    <a:pt x="177" y="58"/>
                    <a:pt x="179" y="58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9" y="61"/>
                    <a:pt x="167" y="61"/>
                    <a:pt x="177" y="58"/>
                  </a:cubicBezTo>
                  <a:close/>
                  <a:moveTo>
                    <a:pt x="63" y="133"/>
                  </a:moveTo>
                  <a:cubicBezTo>
                    <a:pt x="67" y="127"/>
                    <a:pt x="77" y="117"/>
                    <a:pt x="78" y="117"/>
                  </a:cubicBezTo>
                  <a:cubicBezTo>
                    <a:pt x="79" y="114"/>
                    <a:pt x="96" y="99"/>
                    <a:pt x="103" y="93"/>
                  </a:cubicBezTo>
                  <a:cubicBezTo>
                    <a:pt x="122" y="80"/>
                    <a:pt x="117" y="87"/>
                    <a:pt x="134" y="76"/>
                  </a:cubicBezTo>
                  <a:cubicBezTo>
                    <a:pt x="127" y="78"/>
                    <a:pt x="127" y="78"/>
                    <a:pt x="127" y="78"/>
                  </a:cubicBezTo>
                  <a:cubicBezTo>
                    <a:pt x="142" y="69"/>
                    <a:pt x="149" y="65"/>
                    <a:pt x="167" y="58"/>
                  </a:cubicBezTo>
                  <a:cubicBezTo>
                    <a:pt x="170" y="59"/>
                    <a:pt x="159" y="61"/>
                    <a:pt x="155" y="64"/>
                  </a:cubicBezTo>
                  <a:cubicBezTo>
                    <a:pt x="158" y="63"/>
                    <a:pt x="161" y="62"/>
                    <a:pt x="164" y="62"/>
                  </a:cubicBezTo>
                  <a:cubicBezTo>
                    <a:pt x="160" y="63"/>
                    <a:pt x="153" y="68"/>
                    <a:pt x="153" y="67"/>
                  </a:cubicBezTo>
                  <a:cubicBezTo>
                    <a:pt x="153" y="67"/>
                    <a:pt x="147" y="71"/>
                    <a:pt x="158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2" y="75"/>
                    <a:pt x="136" y="78"/>
                    <a:pt x="131" y="80"/>
                  </a:cubicBezTo>
                  <a:cubicBezTo>
                    <a:pt x="131" y="79"/>
                    <a:pt x="136" y="76"/>
                    <a:pt x="138" y="75"/>
                  </a:cubicBezTo>
                  <a:cubicBezTo>
                    <a:pt x="131" y="78"/>
                    <a:pt x="124" y="82"/>
                    <a:pt x="120" y="85"/>
                  </a:cubicBezTo>
                  <a:cubicBezTo>
                    <a:pt x="132" y="78"/>
                    <a:pt x="126" y="83"/>
                    <a:pt x="129" y="82"/>
                  </a:cubicBezTo>
                  <a:cubicBezTo>
                    <a:pt x="123" y="87"/>
                    <a:pt x="111" y="94"/>
                    <a:pt x="108" y="97"/>
                  </a:cubicBezTo>
                  <a:cubicBezTo>
                    <a:pt x="98" y="103"/>
                    <a:pt x="91" y="108"/>
                    <a:pt x="96" y="102"/>
                  </a:cubicBezTo>
                  <a:cubicBezTo>
                    <a:pt x="91" y="108"/>
                    <a:pt x="84" y="112"/>
                    <a:pt x="80" y="119"/>
                  </a:cubicBezTo>
                  <a:cubicBezTo>
                    <a:pt x="89" y="108"/>
                    <a:pt x="82" y="120"/>
                    <a:pt x="94" y="107"/>
                  </a:cubicBezTo>
                  <a:cubicBezTo>
                    <a:pt x="99" y="105"/>
                    <a:pt x="83" y="118"/>
                    <a:pt x="76" y="124"/>
                  </a:cubicBezTo>
                  <a:cubicBezTo>
                    <a:pt x="80" y="120"/>
                    <a:pt x="76" y="123"/>
                    <a:pt x="77" y="122"/>
                  </a:cubicBezTo>
                  <a:cubicBezTo>
                    <a:pt x="68" y="133"/>
                    <a:pt x="73" y="128"/>
                    <a:pt x="80" y="122"/>
                  </a:cubicBezTo>
                  <a:cubicBezTo>
                    <a:pt x="77" y="126"/>
                    <a:pt x="74" y="130"/>
                    <a:pt x="70" y="134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8" y="137"/>
                    <a:pt x="65" y="142"/>
                    <a:pt x="61" y="146"/>
                  </a:cubicBezTo>
                  <a:cubicBezTo>
                    <a:pt x="59" y="147"/>
                    <a:pt x="58" y="147"/>
                    <a:pt x="61" y="143"/>
                  </a:cubicBezTo>
                  <a:cubicBezTo>
                    <a:pt x="59" y="146"/>
                    <a:pt x="57" y="148"/>
                    <a:pt x="55" y="150"/>
                  </a:cubicBezTo>
                  <a:cubicBezTo>
                    <a:pt x="57" y="146"/>
                    <a:pt x="60" y="142"/>
                    <a:pt x="63" y="139"/>
                  </a:cubicBezTo>
                  <a:cubicBezTo>
                    <a:pt x="58" y="142"/>
                    <a:pt x="53" y="151"/>
                    <a:pt x="50" y="157"/>
                  </a:cubicBezTo>
                  <a:cubicBezTo>
                    <a:pt x="45" y="163"/>
                    <a:pt x="58" y="141"/>
                    <a:pt x="63" y="133"/>
                  </a:cubicBezTo>
                  <a:close/>
                  <a:moveTo>
                    <a:pt x="60" y="359"/>
                  </a:moveTo>
                  <a:cubicBezTo>
                    <a:pt x="53" y="347"/>
                    <a:pt x="55" y="353"/>
                    <a:pt x="52" y="351"/>
                  </a:cubicBezTo>
                  <a:cubicBezTo>
                    <a:pt x="47" y="344"/>
                    <a:pt x="45" y="336"/>
                    <a:pt x="40" y="329"/>
                  </a:cubicBezTo>
                  <a:cubicBezTo>
                    <a:pt x="39" y="330"/>
                    <a:pt x="36" y="321"/>
                    <a:pt x="34" y="322"/>
                  </a:cubicBezTo>
                  <a:cubicBezTo>
                    <a:pt x="32" y="317"/>
                    <a:pt x="31" y="313"/>
                    <a:pt x="30" y="309"/>
                  </a:cubicBezTo>
                  <a:cubicBezTo>
                    <a:pt x="25" y="302"/>
                    <a:pt x="35" y="324"/>
                    <a:pt x="36" y="328"/>
                  </a:cubicBezTo>
                  <a:cubicBezTo>
                    <a:pt x="37" y="336"/>
                    <a:pt x="31" y="319"/>
                    <a:pt x="32" y="324"/>
                  </a:cubicBezTo>
                  <a:cubicBezTo>
                    <a:pt x="36" y="333"/>
                    <a:pt x="38" y="333"/>
                    <a:pt x="40" y="338"/>
                  </a:cubicBezTo>
                  <a:cubicBezTo>
                    <a:pt x="43" y="343"/>
                    <a:pt x="44" y="346"/>
                    <a:pt x="44" y="346"/>
                  </a:cubicBezTo>
                  <a:cubicBezTo>
                    <a:pt x="37" y="331"/>
                    <a:pt x="38" y="339"/>
                    <a:pt x="32" y="326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1" y="326"/>
                    <a:pt x="24" y="307"/>
                    <a:pt x="22" y="300"/>
                  </a:cubicBezTo>
                  <a:cubicBezTo>
                    <a:pt x="19" y="285"/>
                    <a:pt x="27" y="311"/>
                    <a:pt x="28" y="311"/>
                  </a:cubicBezTo>
                  <a:cubicBezTo>
                    <a:pt x="26" y="305"/>
                    <a:pt x="24" y="299"/>
                    <a:pt x="22" y="293"/>
                  </a:cubicBezTo>
                  <a:cubicBezTo>
                    <a:pt x="25" y="300"/>
                    <a:pt x="24" y="292"/>
                    <a:pt x="28" y="302"/>
                  </a:cubicBezTo>
                  <a:cubicBezTo>
                    <a:pt x="24" y="292"/>
                    <a:pt x="25" y="290"/>
                    <a:pt x="22" y="280"/>
                  </a:cubicBezTo>
                  <a:cubicBezTo>
                    <a:pt x="26" y="291"/>
                    <a:pt x="21" y="264"/>
                    <a:pt x="23" y="263"/>
                  </a:cubicBezTo>
                  <a:cubicBezTo>
                    <a:pt x="24" y="275"/>
                    <a:pt x="27" y="296"/>
                    <a:pt x="27" y="296"/>
                  </a:cubicBezTo>
                  <a:cubicBezTo>
                    <a:pt x="28" y="298"/>
                    <a:pt x="32" y="311"/>
                    <a:pt x="33" y="316"/>
                  </a:cubicBezTo>
                  <a:cubicBezTo>
                    <a:pt x="38" y="323"/>
                    <a:pt x="38" y="323"/>
                    <a:pt x="38" y="323"/>
                  </a:cubicBezTo>
                  <a:cubicBezTo>
                    <a:pt x="34" y="314"/>
                    <a:pt x="30" y="302"/>
                    <a:pt x="32" y="305"/>
                  </a:cubicBezTo>
                  <a:cubicBezTo>
                    <a:pt x="30" y="300"/>
                    <a:pt x="29" y="296"/>
                    <a:pt x="28" y="292"/>
                  </a:cubicBezTo>
                  <a:cubicBezTo>
                    <a:pt x="34" y="304"/>
                    <a:pt x="34" y="304"/>
                    <a:pt x="39" y="315"/>
                  </a:cubicBezTo>
                  <a:cubicBezTo>
                    <a:pt x="32" y="291"/>
                    <a:pt x="24" y="272"/>
                    <a:pt x="25" y="251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4" y="212"/>
                    <a:pt x="33" y="203"/>
                    <a:pt x="38" y="196"/>
                  </a:cubicBezTo>
                  <a:cubicBezTo>
                    <a:pt x="36" y="202"/>
                    <a:pt x="35" y="208"/>
                    <a:pt x="34" y="213"/>
                  </a:cubicBezTo>
                  <a:cubicBezTo>
                    <a:pt x="33" y="214"/>
                    <a:pt x="33" y="214"/>
                    <a:pt x="33" y="214"/>
                  </a:cubicBezTo>
                  <a:cubicBezTo>
                    <a:pt x="27" y="241"/>
                    <a:pt x="31" y="261"/>
                    <a:pt x="37" y="289"/>
                  </a:cubicBezTo>
                  <a:cubicBezTo>
                    <a:pt x="35" y="285"/>
                    <a:pt x="34" y="275"/>
                    <a:pt x="33" y="276"/>
                  </a:cubicBezTo>
                  <a:cubicBezTo>
                    <a:pt x="37" y="293"/>
                    <a:pt x="39" y="290"/>
                    <a:pt x="43" y="306"/>
                  </a:cubicBezTo>
                  <a:cubicBezTo>
                    <a:pt x="35" y="284"/>
                    <a:pt x="47" y="320"/>
                    <a:pt x="39" y="300"/>
                  </a:cubicBezTo>
                  <a:cubicBezTo>
                    <a:pt x="50" y="328"/>
                    <a:pt x="65" y="356"/>
                    <a:pt x="78" y="371"/>
                  </a:cubicBezTo>
                  <a:cubicBezTo>
                    <a:pt x="76" y="367"/>
                    <a:pt x="84" y="377"/>
                    <a:pt x="85" y="377"/>
                  </a:cubicBezTo>
                  <a:cubicBezTo>
                    <a:pt x="88" y="381"/>
                    <a:pt x="87" y="380"/>
                    <a:pt x="84" y="377"/>
                  </a:cubicBezTo>
                  <a:cubicBezTo>
                    <a:pt x="90" y="385"/>
                    <a:pt x="90" y="387"/>
                    <a:pt x="88" y="387"/>
                  </a:cubicBezTo>
                  <a:cubicBezTo>
                    <a:pt x="84" y="382"/>
                    <a:pt x="79" y="377"/>
                    <a:pt x="75" y="371"/>
                  </a:cubicBezTo>
                  <a:cubicBezTo>
                    <a:pt x="79" y="377"/>
                    <a:pt x="80" y="380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6" y="386"/>
                    <a:pt x="87" y="388"/>
                    <a:pt x="90" y="390"/>
                  </a:cubicBezTo>
                  <a:cubicBezTo>
                    <a:pt x="93" y="393"/>
                    <a:pt x="93" y="392"/>
                    <a:pt x="93" y="391"/>
                  </a:cubicBezTo>
                  <a:cubicBezTo>
                    <a:pt x="98" y="395"/>
                    <a:pt x="105" y="400"/>
                    <a:pt x="114" y="406"/>
                  </a:cubicBezTo>
                  <a:cubicBezTo>
                    <a:pt x="113" y="406"/>
                    <a:pt x="113" y="406"/>
                    <a:pt x="113" y="406"/>
                  </a:cubicBezTo>
                  <a:cubicBezTo>
                    <a:pt x="119" y="411"/>
                    <a:pt x="125" y="415"/>
                    <a:pt x="131" y="419"/>
                  </a:cubicBezTo>
                  <a:cubicBezTo>
                    <a:pt x="128" y="418"/>
                    <a:pt x="128" y="418"/>
                    <a:pt x="128" y="418"/>
                  </a:cubicBezTo>
                  <a:cubicBezTo>
                    <a:pt x="132" y="420"/>
                    <a:pt x="136" y="423"/>
                    <a:pt x="139" y="425"/>
                  </a:cubicBezTo>
                  <a:cubicBezTo>
                    <a:pt x="138" y="426"/>
                    <a:pt x="142" y="427"/>
                    <a:pt x="141" y="428"/>
                  </a:cubicBezTo>
                  <a:cubicBezTo>
                    <a:pt x="146" y="435"/>
                    <a:pt x="166" y="442"/>
                    <a:pt x="181" y="450"/>
                  </a:cubicBezTo>
                  <a:cubicBezTo>
                    <a:pt x="179" y="450"/>
                    <a:pt x="179" y="450"/>
                    <a:pt x="179" y="450"/>
                  </a:cubicBezTo>
                  <a:cubicBezTo>
                    <a:pt x="188" y="453"/>
                    <a:pt x="209" y="464"/>
                    <a:pt x="223" y="470"/>
                  </a:cubicBezTo>
                  <a:cubicBezTo>
                    <a:pt x="222" y="470"/>
                    <a:pt x="222" y="470"/>
                    <a:pt x="222" y="470"/>
                  </a:cubicBezTo>
                  <a:cubicBezTo>
                    <a:pt x="213" y="467"/>
                    <a:pt x="211" y="467"/>
                    <a:pt x="215" y="469"/>
                  </a:cubicBezTo>
                  <a:cubicBezTo>
                    <a:pt x="212" y="468"/>
                    <a:pt x="207" y="467"/>
                    <a:pt x="204" y="466"/>
                  </a:cubicBezTo>
                  <a:cubicBezTo>
                    <a:pt x="200" y="464"/>
                    <a:pt x="186" y="458"/>
                    <a:pt x="186" y="456"/>
                  </a:cubicBezTo>
                  <a:cubicBezTo>
                    <a:pt x="196" y="461"/>
                    <a:pt x="195" y="460"/>
                    <a:pt x="191" y="457"/>
                  </a:cubicBezTo>
                  <a:cubicBezTo>
                    <a:pt x="181" y="454"/>
                    <a:pt x="163" y="445"/>
                    <a:pt x="163" y="447"/>
                  </a:cubicBezTo>
                  <a:cubicBezTo>
                    <a:pt x="150" y="440"/>
                    <a:pt x="159" y="445"/>
                    <a:pt x="150" y="438"/>
                  </a:cubicBezTo>
                  <a:cubicBezTo>
                    <a:pt x="150" y="437"/>
                    <a:pt x="153" y="439"/>
                    <a:pt x="156" y="440"/>
                  </a:cubicBezTo>
                  <a:cubicBezTo>
                    <a:pt x="144" y="433"/>
                    <a:pt x="132" y="425"/>
                    <a:pt x="120" y="417"/>
                  </a:cubicBezTo>
                  <a:cubicBezTo>
                    <a:pt x="117" y="417"/>
                    <a:pt x="142" y="434"/>
                    <a:pt x="129" y="427"/>
                  </a:cubicBezTo>
                  <a:cubicBezTo>
                    <a:pt x="125" y="426"/>
                    <a:pt x="124" y="428"/>
                    <a:pt x="113" y="418"/>
                  </a:cubicBezTo>
                  <a:cubicBezTo>
                    <a:pt x="113" y="418"/>
                    <a:pt x="114" y="419"/>
                    <a:pt x="115" y="419"/>
                  </a:cubicBezTo>
                  <a:cubicBezTo>
                    <a:pt x="110" y="415"/>
                    <a:pt x="109" y="414"/>
                    <a:pt x="104" y="409"/>
                  </a:cubicBezTo>
                  <a:cubicBezTo>
                    <a:pt x="103" y="406"/>
                    <a:pt x="111" y="414"/>
                    <a:pt x="116" y="416"/>
                  </a:cubicBezTo>
                  <a:cubicBezTo>
                    <a:pt x="112" y="414"/>
                    <a:pt x="107" y="411"/>
                    <a:pt x="104" y="407"/>
                  </a:cubicBezTo>
                  <a:cubicBezTo>
                    <a:pt x="105" y="407"/>
                    <a:pt x="105" y="407"/>
                    <a:pt x="105" y="407"/>
                  </a:cubicBezTo>
                  <a:cubicBezTo>
                    <a:pt x="101" y="404"/>
                    <a:pt x="97" y="401"/>
                    <a:pt x="93" y="397"/>
                  </a:cubicBezTo>
                  <a:cubicBezTo>
                    <a:pt x="91" y="395"/>
                    <a:pt x="92" y="397"/>
                    <a:pt x="94" y="399"/>
                  </a:cubicBezTo>
                  <a:cubicBezTo>
                    <a:pt x="95" y="400"/>
                    <a:pt x="95" y="401"/>
                    <a:pt x="95" y="402"/>
                  </a:cubicBezTo>
                  <a:cubicBezTo>
                    <a:pt x="95" y="401"/>
                    <a:pt x="94" y="401"/>
                    <a:pt x="94" y="400"/>
                  </a:cubicBezTo>
                  <a:cubicBezTo>
                    <a:pt x="92" y="399"/>
                    <a:pt x="90" y="397"/>
                    <a:pt x="88" y="395"/>
                  </a:cubicBezTo>
                  <a:cubicBezTo>
                    <a:pt x="87" y="394"/>
                    <a:pt x="87" y="394"/>
                    <a:pt x="87" y="394"/>
                  </a:cubicBezTo>
                  <a:cubicBezTo>
                    <a:pt x="87" y="394"/>
                    <a:pt x="87" y="394"/>
                    <a:pt x="87" y="395"/>
                  </a:cubicBezTo>
                  <a:cubicBezTo>
                    <a:pt x="77" y="384"/>
                    <a:pt x="63" y="367"/>
                    <a:pt x="60" y="359"/>
                  </a:cubicBezTo>
                  <a:close/>
                  <a:moveTo>
                    <a:pt x="102" y="407"/>
                  </a:moveTo>
                  <a:cubicBezTo>
                    <a:pt x="100" y="405"/>
                    <a:pt x="98" y="404"/>
                    <a:pt x="95" y="402"/>
                  </a:cubicBezTo>
                  <a:cubicBezTo>
                    <a:pt x="95" y="401"/>
                    <a:pt x="95" y="400"/>
                    <a:pt x="94" y="399"/>
                  </a:cubicBezTo>
                  <a:cubicBezTo>
                    <a:pt x="97" y="402"/>
                    <a:pt x="102" y="406"/>
                    <a:pt x="102" y="407"/>
                  </a:cubicBezTo>
                  <a:close/>
                  <a:moveTo>
                    <a:pt x="33" y="588"/>
                  </a:moveTo>
                  <a:cubicBezTo>
                    <a:pt x="33" y="587"/>
                    <a:pt x="31" y="588"/>
                    <a:pt x="30" y="589"/>
                  </a:cubicBezTo>
                  <a:cubicBezTo>
                    <a:pt x="32" y="588"/>
                    <a:pt x="32" y="586"/>
                    <a:pt x="34" y="585"/>
                  </a:cubicBezTo>
                  <a:cubicBezTo>
                    <a:pt x="34" y="586"/>
                    <a:pt x="33" y="587"/>
                    <a:pt x="33" y="588"/>
                  </a:cubicBezTo>
                  <a:close/>
                  <a:moveTo>
                    <a:pt x="72" y="582"/>
                  </a:moveTo>
                  <a:cubicBezTo>
                    <a:pt x="71" y="582"/>
                    <a:pt x="71" y="582"/>
                    <a:pt x="71" y="582"/>
                  </a:cubicBezTo>
                  <a:cubicBezTo>
                    <a:pt x="70" y="583"/>
                    <a:pt x="70" y="583"/>
                    <a:pt x="70" y="583"/>
                  </a:cubicBezTo>
                  <a:lnTo>
                    <a:pt x="72" y="582"/>
                  </a:lnTo>
                  <a:close/>
                  <a:moveTo>
                    <a:pt x="65" y="585"/>
                  </a:moveTo>
                  <a:cubicBezTo>
                    <a:pt x="65" y="585"/>
                    <a:pt x="64" y="586"/>
                    <a:pt x="64" y="586"/>
                  </a:cubicBezTo>
                  <a:cubicBezTo>
                    <a:pt x="64" y="586"/>
                    <a:pt x="64" y="586"/>
                    <a:pt x="64" y="585"/>
                  </a:cubicBezTo>
                  <a:cubicBezTo>
                    <a:pt x="65" y="585"/>
                    <a:pt x="65" y="585"/>
                    <a:pt x="65" y="585"/>
                  </a:cubicBezTo>
                  <a:close/>
                  <a:moveTo>
                    <a:pt x="62" y="589"/>
                  </a:moveTo>
                  <a:cubicBezTo>
                    <a:pt x="62" y="589"/>
                    <a:pt x="62" y="589"/>
                    <a:pt x="62" y="588"/>
                  </a:cubicBezTo>
                  <a:cubicBezTo>
                    <a:pt x="63" y="588"/>
                    <a:pt x="63" y="588"/>
                    <a:pt x="63" y="588"/>
                  </a:cubicBezTo>
                  <a:cubicBezTo>
                    <a:pt x="63" y="588"/>
                    <a:pt x="63" y="587"/>
                    <a:pt x="63" y="587"/>
                  </a:cubicBezTo>
                  <a:cubicBezTo>
                    <a:pt x="67" y="586"/>
                    <a:pt x="71" y="582"/>
                    <a:pt x="74" y="583"/>
                  </a:cubicBezTo>
                  <a:cubicBezTo>
                    <a:pt x="73" y="583"/>
                    <a:pt x="73" y="583"/>
                    <a:pt x="73" y="583"/>
                  </a:cubicBezTo>
                  <a:cubicBezTo>
                    <a:pt x="69" y="587"/>
                    <a:pt x="66" y="588"/>
                    <a:pt x="61" y="591"/>
                  </a:cubicBezTo>
                  <a:cubicBezTo>
                    <a:pt x="61" y="590"/>
                    <a:pt x="62" y="590"/>
                    <a:pt x="62" y="589"/>
                  </a:cubicBezTo>
                  <a:close/>
                  <a:moveTo>
                    <a:pt x="43" y="585"/>
                  </a:moveTo>
                  <a:cubicBezTo>
                    <a:pt x="43" y="585"/>
                    <a:pt x="43" y="585"/>
                    <a:pt x="43" y="585"/>
                  </a:cubicBezTo>
                  <a:cubicBezTo>
                    <a:pt x="43" y="585"/>
                    <a:pt x="43" y="585"/>
                    <a:pt x="43" y="585"/>
                  </a:cubicBezTo>
                  <a:cubicBezTo>
                    <a:pt x="42" y="586"/>
                    <a:pt x="40" y="587"/>
                    <a:pt x="39" y="588"/>
                  </a:cubicBezTo>
                  <a:cubicBezTo>
                    <a:pt x="38" y="588"/>
                    <a:pt x="38" y="588"/>
                    <a:pt x="38" y="588"/>
                  </a:cubicBezTo>
                  <a:cubicBezTo>
                    <a:pt x="39" y="587"/>
                    <a:pt x="39" y="587"/>
                    <a:pt x="40" y="587"/>
                  </a:cubicBezTo>
                  <a:cubicBezTo>
                    <a:pt x="40" y="585"/>
                    <a:pt x="41" y="584"/>
                    <a:pt x="43" y="582"/>
                  </a:cubicBezTo>
                  <a:cubicBezTo>
                    <a:pt x="43" y="582"/>
                    <a:pt x="43" y="582"/>
                    <a:pt x="43" y="582"/>
                  </a:cubicBezTo>
                  <a:cubicBezTo>
                    <a:pt x="44" y="581"/>
                    <a:pt x="44" y="581"/>
                    <a:pt x="44" y="581"/>
                  </a:cubicBezTo>
                  <a:cubicBezTo>
                    <a:pt x="44" y="580"/>
                    <a:pt x="45" y="580"/>
                    <a:pt x="45" y="579"/>
                  </a:cubicBezTo>
                  <a:cubicBezTo>
                    <a:pt x="47" y="578"/>
                    <a:pt x="49" y="577"/>
                    <a:pt x="50" y="577"/>
                  </a:cubicBezTo>
                  <a:cubicBezTo>
                    <a:pt x="46" y="581"/>
                    <a:pt x="46" y="582"/>
                    <a:pt x="44" y="584"/>
                  </a:cubicBezTo>
                  <a:cubicBezTo>
                    <a:pt x="44" y="584"/>
                    <a:pt x="44" y="585"/>
                    <a:pt x="43" y="585"/>
                  </a:cubicBezTo>
                  <a:close/>
                  <a:moveTo>
                    <a:pt x="51" y="574"/>
                  </a:moveTo>
                  <a:cubicBezTo>
                    <a:pt x="50" y="575"/>
                    <a:pt x="48" y="576"/>
                    <a:pt x="47" y="577"/>
                  </a:cubicBezTo>
                  <a:cubicBezTo>
                    <a:pt x="48" y="576"/>
                    <a:pt x="48" y="575"/>
                    <a:pt x="47" y="575"/>
                  </a:cubicBezTo>
                  <a:cubicBezTo>
                    <a:pt x="49" y="574"/>
                    <a:pt x="50" y="574"/>
                    <a:pt x="51" y="574"/>
                  </a:cubicBezTo>
                  <a:close/>
                  <a:moveTo>
                    <a:pt x="46" y="575"/>
                  </a:moveTo>
                  <a:cubicBezTo>
                    <a:pt x="46" y="576"/>
                    <a:pt x="45" y="577"/>
                    <a:pt x="44" y="579"/>
                  </a:cubicBezTo>
                  <a:cubicBezTo>
                    <a:pt x="44" y="579"/>
                    <a:pt x="44" y="579"/>
                    <a:pt x="44" y="579"/>
                  </a:cubicBezTo>
                  <a:cubicBezTo>
                    <a:pt x="42" y="578"/>
                    <a:pt x="42" y="578"/>
                    <a:pt x="42" y="578"/>
                  </a:cubicBezTo>
                  <a:cubicBezTo>
                    <a:pt x="41" y="580"/>
                    <a:pt x="42" y="580"/>
                    <a:pt x="42" y="581"/>
                  </a:cubicBezTo>
                  <a:cubicBezTo>
                    <a:pt x="40" y="582"/>
                    <a:pt x="39" y="583"/>
                    <a:pt x="38" y="585"/>
                  </a:cubicBezTo>
                  <a:cubicBezTo>
                    <a:pt x="39" y="585"/>
                    <a:pt x="40" y="583"/>
                    <a:pt x="41" y="582"/>
                  </a:cubicBezTo>
                  <a:cubicBezTo>
                    <a:pt x="40" y="584"/>
                    <a:pt x="39" y="586"/>
                    <a:pt x="37" y="587"/>
                  </a:cubicBezTo>
                  <a:cubicBezTo>
                    <a:pt x="35" y="588"/>
                    <a:pt x="33" y="590"/>
                    <a:pt x="32" y="591"/>
                  </a:cubicBezTo>
                  <a:cubicBezTo>
                    <a:pt x="32" y="591"/>
                    <a:pt x="31" y="591"/>
                    <a:pt x="31" y="591"/>
                  </a:cubicBezTo>
                  <a:cubicBezTo>
                    <a:pt x="29" y="593"/>
                    <a:pt x="28" y="594"/>
                    <a:pt x="27" y="596"/>
                  </a:cubicBezTo>
                  <a:cubicBezTo>
                    <a:pt x="27" y="596"/>
                    <a:pt x="26" y="597"/>
                    <a:pt x="25" y="597"/>
                  </a:cubicBezTo>
                  <a:cubicBezTo>
                    <a:pt x="25" y="597"/>
                    <a:pt x="23" y="597"/>
                    <a:pt x="22" y="598"/>
                  </a:cubicBezTo>
                  <a:cubicBezTo>
                    <a:pt x="23" y="596"/>
                    <a:pt x="24" y="594"/>
                    <a:pt x="25" y="592"/>
                  </a:cubicBezTo>
                  <a:cubicBezTo>
                    <a:pt x="27" y="591"/>
                    <a:pt x="29" y="590"/>
                    <a:pt x="33" y="588"/>
                  </a:cubicBezTo>
                  <a:cubicBezTo>
                    <a:pt x="32" y="589"/>
                    <a:pt x="32" y="590"/>
                    <a:pt x="31" y="590"/>
                  </a:cubicBezTo>
                  <a:cubicBezTo>
                    <a:pt x="32" y="589"/>
                    <a:pt x="34" y="588"/>
                    <a:pt x="36" y="586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7" y="584"/>
                    <a:pt x="36" y="584"/>
                    <a:pt x="34" y="584"/>
                  </a:cubicBezTo>
                  <a:cubicBezTo>
                    <a:pt x="34" y="584"/>
                    <a:pt x="34" y="584"/>
                    <a:pt x="34" y="584"/>
                  </a:cubicBezTo>
                  <a:cubicBezTo>
                    <a:pt x="35" y="584"/>
                    <a:pt x="36" y="583"/>
                    <a:pt x="36" y="582"/>
                  </a:cubicBezTo>
                  <a:cubicBezTo>
                    <a:pt x="36" y="584"/>
                    <a:pt x="36" y="586"/>
                    <a:pt x="37" y="584"/>
                  </a:cubicBezTo>
                  <a:cubicBezTo>
                    <a:pt x="38" y="583"/>
                    <a:pt x="38" y="582"/>
                    <a:pt x="38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0"/>
                    <a:pt x="39" y="580"/>
                  </a:cubicBezTo>
                  <a:cubicBezTo>
                    <a:pt x="39" y="580"/>
                    <a:pt x="38" y="581"/>
                    <a:pt x="38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8" y="580"/>
                    <a:pt x="38" y="580"/>
                    <a:pt x="38" y="580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6" y="580"/>
                    <a:pt x="36" y="580"/>
                    <a:pt x="37" y="580"/>
                  </a:cubicBezTo>
                  <a:cubicBezTo>
                    <a:pt x="37" y="580"/>
                    <a:pt x="37" y="580"/>
                    <a:pt x="37" y="580"/>
                  </a:cubicBezTo>
                  <a:cubicBezTo>
                    <a:pt x="37" y="580"/>
                    <a:pt x="37" y="580"/>
                    <a:pt x="37" y="579"/>
                  </a:cubicBezTo>
                  <a:cubicBezTo>
                    <a:pt x="40" y="578"/>
                    <a:pt x="43" y="576"/>
                    <a:pt x="46" y="575"/>
                  </a:cubicBezTo>
                  <a:close/>
                  <a:moveTo>
                    <a:pt x="39" y="577"/>
                  </a:moveTo>
                  <a:cubicBezTo>
                    <a:pt x="39" y="578"/>
                    <a:pt x="38" y="579"/>
                    <a:pt x="37" y="579"/>
                  </a:cubicBezTo>
                  <a:cubicBezTo>
                    <a:pt x="38" y="578"/>
                    <a:pt x="38" y="578"/>
                    <a:pt x="38" y="578"/>
                  </a:cubicBezTo>
                  <a:cubicBezTo>
                    <a:pt x="39" y="577"/>
                    <a:pt x="39" y="577"/>
                    <a:pt x="39" y="577"/>
                  </a:cubicBezTo>
                  <a:close/>
                  <a:moveTo>
                    <a:pt x="36" y="576"/>
                  </a:moveTo>
                  <a:cubicBezTo>
                    <a:pt x="38" y="576"/>
                    <a:pt x="37" y="577"/>
                    <a:pt x="37" y="578"/>
                  </a:cubicBezTo>
                  <a:cubicBezTo>
                    <a:pt x="36" y="578"/>
                    <a:pt x="36" y="579"/>
                    <a:pt x="36" y="579"/>
                  </a:cubicBezTo>
                  <a:cubicBezTo>
                    <a:pt x="36" y="579"/>
                    <a:pt x="36" y="579"/>
                    <a:pt x="37" y="578"/>
                  </a:cubicBezTo>
                  <a:cubicBezTo>
                    <a:pt x="37" y="579"/>
                    <a:pt x="37" y="579"/>
                    <a:pt x="37" y="580"/>
                  </a:cubicBezTo>
                  <a:cubicBezTo>
                    <a:pt x="35" y="580"/>
                    <a:pt x="34" y="580"/>
                    <a:pt x="33" y="581"/>
                  </a:cubicBezTo>
                  <a:cubicBezTo>
                    <a:pt x="33" y="579"/>
                    <a:pt x="35" y="577"/>
                    <a:pt x="36" y="576"/>
                  </a:cubicBezTo>
                  <a:close/>
                  <a:moveTo>
                    <a:pt x="9" y="601"/>
                  </a:moveTo>
                  <a:cubicBezTo>
                    <a:pt x="9" y="600"/>
                    <a:pt x="9" y="600"/>
                    <a:pt x="9" y="600"/>
                  </a:cubicBezTo>
                  <a:cubicBezTo>
                    <a:pt x="10" y="600"/>
                    <a:pt x="10" y="600"/>
                    <a:pt x="10" y="600"/>
                  </a:cubicBezTo>
                  <a:cubicBezTo>
                    <a:pt x="10" y="600"/>
                    <a:pt x="10" y="600"/>
                    <a:pt x="11" y="600"/>
                  </a:cubicBezTo>
                  <a:cubicBezTo>
                    <a:pt x="10" y="601"/>
                    <a:pt x="10" y="601"/>
                    <a:pt x="10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4" y="606"/>
                    <a:pt x="11" y="603"/>
                    <a:pt x="9" y="601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3" y="623"/>
                    <a:pt x="30" y="621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1" y="622"/>
                    <a:pt x="24" y="615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25" y="615"/>
                    <a:pt x="32" y="622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0" y="621"/>
                    <a:pt x="33" y="623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3" y="623"/>
                    <a:pt x="17" y="609"/>
                    <a:pt x="8" y="601"/>
                  </a:cubicBezTo>
                  <a:cubicBezTo>
                    <a:pt x="8" y="601"/>
                    <a:pt x="8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2" y="603"/>
                    <a:pt x="19" y="610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2" y="622"/>
                    <a:pt x="25" y="616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9" y="601"/>
                    <a:pt x="9" y="601"/>
                    <a:pt x="10" y="602"/>
                  </a:cubicBezTo>
                  <a:cubicBezTo>
                    <a:pt x="11" y="601"/>
                    <a:pt x="11" y="601"/>
                    <a:pt x="11" y="601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1" y="602"/>
                    <a:pt x="11" y="602"/>
                    <a:pt x="11" y="602"/>
                  </a:cubicBezTo>
                  <a:cubicBezTo>
                    <a:pt x="12" y="601"/>
                    <a:pt x="12" y="601"/>
                    <a:pt x="12" y="601"/>
                  </a:cubicBezTo>
                  <a:cubicBezTo>
                    <a:pt x="13" y="602"/>
                    <a:pt x="14" y="603"/>
                    <a:pt x="15" y="604"/>
                  </a:cubicBezTo>
                  <a:cubicBezTo>
                    <a:pt x="15" y="604"/>
                    <a:pt x="15" y="604"/>
                    <a:pt x="15" y="604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20" y="611"/>
                    <a:pt x="34" y="624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2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4" y="622"/>
                    <a:pt x="35" y="622"/>
                    <a:pt x="35" y="623"/>
                  </a:cubicBezTo>
                  <a:cubicBezTo>
                    <a:pt x="35" y="623"/>
                    <a:pt x="35" y="624"/>
                    <a:pt x="35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0" y="621"/>
                    <a:pt x="32" y="623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4"/>
                    <a:pt x="37" y="624"/>
                    <a:pt x="37" y="625"/>
                  </a:cubicBezTo>
                  <a:lnTo>
                    <a:pt x="36" y="626"/>
                  </a:lnTo>
                  <a:close/>
                  <a:moveTo>
                    <a:pt x="57" y="609"/>
                  </a:moveTo>
                  <a:cubicBezTo>
                    <a:pt x="57" y="609"/>
                    <a:pt x="56" y="609"/>
                    <a:pt x="56" y="610"/>
                  </a:cubicBezTo>
                  <a:cubicBezTo>
                    <a:pt x="56" y="610"/>
                    <a:pt x="56" y="609"/>
                    <a:pt x="56" y="609"/>
                  </a:cubicBezTo>
                  <a:cubicBezTo>
                    <a:pt x="56" y="609"/>
                    <a:pt x="56" y="609"/>
                    <a:pt x="57" y="609"/>
                  </a:cubicBezTo>
                  <a:close/>
                  <a:moveTo>
                    <a:pt x="74" y="599"/>
                  </a:moveTo>
                  <a:cubicBezTo>
                    <a:pt x="76" y="598"/>
                    <a:pt x="76" y="598"/>
                    <a:pt x="76" y="598"/>
                  </a:cubicBezTo>
                  <a:cubicBezTo>
                    <a:pt x="75" y="598"/>
                    <a:pt x="74" y="599"/>
                    <a:pt x="74" y="599"/>
                  </a:cubicBezTo>
                  <a:close/>
                  <a:moveTo>
                    <a:pt x="80" y="595"/>
                  </a:moveTo>
                  <a:cubicBezTo>
                    <a:pt x="80" y="596"/>
                    <a:pt x="80" y="596"/>
                    <a:pt x="80" y="596"/>
                  </a:cubicBezTo>
                  <a:cubicBezTo>
                    <a:pt x="80" y="595"/>
                    <a:pt x="80" y="595"/>
                    <a:pt x="80" y="595"/>
                  </a:cubicBezTo>
                  <a:cubicBezTo>
                    <a:pt x="79" y="595"/>
                    <a:pt x="78" y="596"/>
                    <a:pt x="77" y="597"/>
                  </a:cubicBezTo>
                  <a:cubicBezTo>
                    <a:pt x="77" y="597"/>
                    <a:pt x="77" y="596"/>
                    <a:pt x="75" y="597"/>
                  </a:cubicBezTo>
                  <a:cubicBezTo>
                    <a:pt x="71" y="598"/>
                    <a:pt x="71" y="601"/>
                    <a:pt x="68" y="602"/>
                  </a:cubicBezTo>
                  <a:cubicBezTo>
                    <a:pt x="69" y="601"/>
                    <a:pt x="69" y="601"/>
                    <a:pt x="69" y="601"/>
                  </a:cubicBezTo>
                  <a:cubicBezTo>
                    <a:pt x="68" y="602"/>
                    <a:pt x="67" y="602"/>
                    <a:pt x="65" y="603"/>
                  </a:cubicBezTo>
                  <a:cubicBezTo>
                    <a:pt x="66" y="602"/>
                    <a:pt x="67" y="601"/>
                    <a:pt x="68" y="600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70" y="598"/>
                    <a:pt x="71" y="598"/>
                    <a:pt x="71" y="597"/>
                  </a:cubicBezTo>
                  <a:cubicBezTo>
                    <a:pt x="71" y="597"/>
                    <a:pt x="70" y="598"/>
                    <a:pt x="70" y="598"/>
                  </a:cubicBezTo>
                  <a:cubicBezTo>
                    <a:pt x="73" y="594"/>
                    <a:pt x="76" y="590"/>
                    <a:pt x="79" y="586"/>
                  </a:cubicBezTo>
                  <a:lnTo>
                    <a:pt x="80" y="595"/>
                  </a:lnTo>
                  <a:close/>
                  <a:moveTo>
                    <a:pt x="101" y="557"/>
                  </a:moveTo>
                  <a:cubicBezTo>
                    <a:pt x="98" y="558"/>
                    <a:pt x="95" y="561"/>
                    <a:pt x="94" y="560"/>
                  </a:cubicBezTo>
                  <a:cubicBezTo>
                    <a:pt x="92" y="561"/>
                    <a:pt x="89" y="562"/>
                    <a:pt x="93" y="561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2"/>
                    <a:pt x="91" y="562"/>
                    <a:pt x="91" y="562"/>
                  </a:cubicBezTo>
                  <a:cubicBezTo>
                    <a:pt x="91" y="562"/>
                    <a:pt x="91" y="563"/>
                    <a:pt x="90" y="563"/>
                  </a:cubicBezTo>
                  <a:cubicBezTo>
                    <a:pt x="88" y="565"/>
                    <a:pt x="88" y="565"/>
                    <a:pt x="88" y="565"/>
                  </a:cubicBezTo>
                  <a:cubicBezTo>
                    <a:pt x="87" y="562"/>
                    <a:pt x="81" y="564"/>
                    <a:pt x="86" y="560"/>
                  </a:cubicBezTo>
                  <a:cubicBezTo>
                    <a:pt x="86" y="561"/>
                    <a:pt x="84" y="562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2" y="562"/>
                    <a:pt x="82" y="562"/>
                    <a:pt x="83" y="563"/>
                  </a:cubicBezTo>
                  <a:cubicBezTo>
                    <a:pt x="83" y="561"/>
                    <a:pt x="82" y="561"/>
                    <a:pt x="81" y="561"/>
                  </a:cubicBezTo>
                  <a:cubicBezTo>
                    <a:pt x="82" y="561"/>
                    <a:pt x="82" y="560"/>
                    <a:pt x="83" y="561"/>
                  </a:cubicBezTo>
                  <a:cubicBezTo>
                    <a:pt x="83" y="560"/>
                    <a:pt x="83" y="560"/>
                    <a:pt x="83" y="559"/>
                  </a:cubicBezTo>
                  <a:cubicBezTo>
                    <a:pt x="84" y="559"/>
                    <a:pt x="85" y="559"/>
                    <a:pt x="85" y="559"/>
                  </a:cubicBezTo>
                  <a:cubicBezTo>
                    <a:pt x="85" y="558"/>
                    <a:pt x="85" y="558"/>
                    <a:pt x="85" y="558"/>
                  </a:cubicBezTo>
                  <a:cubicBezTo>
                    <a:pt x="86" y="557"/>
                    <a:pt x="87" y="557"/>
                    <a:pt x="88" y="556"/>
                  </a:cubicBezTo>
                  <a:cubicBezTo>
                    <a:pt x="88" y="557"/>
                    <a:pt x="88" y="558"/>
                    <a:pt x="87" y="559"/>
                  </a:cubicBezTo>
                  <a:cubicBezTo>
                    <a:pt x="87" y="560"/>
                    <a:pt x="87" y="560"/>
                    <a:pt x="87" y="560"/>
                  </a:cubicBezTo>
                  <a:cubicBezTo>
                    <a:pt x="87" y="559"/>
                    <a:pt x="87" y="559"/>
                    <a:pt x="87" y="559"/>
                  </a:cubicBezTo>
                  <a:cubicBezTo>
                    <a:pt x="87" y="559"/>
                    <a:pt x="87" y="560"/>
                    <a:pt x="87" y="560"/>
                  </a:cubicBezTo>
                  <a:cubicBezTo>
                    <a:pt x="88" y="559"/>
                    <a:pt x="88" y="559"/>
                    <a:pt x="88" y="558"/>
                  </a:cubicBezTo>
                  <a:cubicBezTo>
                    <a:pt x="89" y="558"/>
                    <a:pt x="89" y="558"/>
                    <a:pt x="89" y="558"/>
                  </a:cubicBezTo>
                  <a:cubicBezTo>
                    <a:pt x="90" y="558"/>
                    <a:pt x="87" y="564"/>
                    <a:pt x="90" y="563"/>
                  </a:cubicBezTo>
                  <a:cubicBezTo>
                    <a:pt x="90" y="560"/>
                    <a:pt x="90" y="560"/>
                    <a:pt x="90" y="560"/>
                  </a:cubicBezTo>
                  <a:cubicBezTo>
                    <a:pt x="91" y="560"/>
                    <a:pt x="91" y="560"/>
                    <a:pt x="91" y="560"/>
                  </a:cubicBezTo>
                  <a:cubicBezTo>
                    <a:pt x="92" y="557"/>
                    <a:pt x="92" y="557"/>
                    <a:pt x="92" y="557"/>
                  </a:cubicBezTo>
                  <a:cubicBezTo>
                    <a:pt x="94" y="557"/>
                    <a:pt x="94" y="557"/>
                    <a:pt x="94" y="557"/>
                  </a:cubicBezTo>
                  <a:cubicBezTo>
                    <a:pt x="97" y="555"/>
                    <a:pt x="100" y="554"/>
                    <a:pt x="102" y="553"/>
                  </a:cubicBezTo>
                  <a:cubicBezTo>
                    <a:pt x="100" y="553"/>
                    <a:pt x="100" y="554"/>
                    <a:pt x="98" y="554"/>
                  </a:cubicBezTo>
                  <a:cubicBezTo>
                    <a:pt x="99" y="552"/>
                    <a:pt x="103" y="550"/>
                    <a:pt x="108" y="548"/>
                  </a:cubicBezTo>
                  <a:cubicBezTo>
                    <a:pt x="108" y="548"/>
                    <a:pt x="109" y="548"/>
                    <a:pt x="109" y="548"/>
                  </a:cubicBezTo>
                  <a:cubicBezTo>
                    <a:pt x="109" y="549"/>
                    <a:pt x="108" y="549"/>
                    <a:pt x="108" y="549"/>
                  </a:cubicBezTo>
                  <a:cubicBezTo>
                    <a:pt x="109" y="549"/>
                    <a:pt x="106" y="551"/>
                    <a:pt x="111" y="550"/>
                  </a:cubicBezTo>
                  <a:cubicBezTo>
                    <a:pt x="110" y="551"/>
                    <a:pt x="108" y="554"/>
                    <a:pt x="108" y="554"/>
                  </a:cubicBezTo>
                  <a:cubicBezTo>
                    <a:pt x="106" y="556"/>
                    <a:pt x="103" y="557"/>
                    <a:pt x="101" y="557"/>
                  </a:cubicBezTo>
                  <a:close/>
                  <a:moveTo>
                    <a:pt x="92" y="555"/>
                  </a:moveTo>
                  <a:cubicBezTo>
                    <a:pt x="91" y="555"/>
                    <a:pt x="91" y="556"/>
                    <a:pt x="90" y="556"/>
                  </a:cubicBezTo>
                  <a:cubicBezTo>
                    <a:pt x="90" y="556"/>
                    <a:pt x="90" y="555"/>
                    <a:pt x="91" y="555"/>
                  </a:cubicBezTo>
                  <a:cubicBezTo>
                    <a:pt x="91" y="555"/>
                    <a:pt x="91" y="555"/>
                    <a:pt x="92" y="555"/>
                  </a:cubicBezTo>
                  <a:close/>
                  <a:moveTo>
                    <a:pt x="99" y="575"/>
                  </a:moveTo>
                  <a:cubicBezTo>
                    <a:pt x="98" y="576"/>
                    <a:pt x="94" y="578"/>
                    <a:pt x="94" y="577"/>
                  </a:cubicBezTo>
                  <a:cubicBezTo>
                    <a:pt x="98" y="576"/>
                    <a:pt x="95" y="573"/>
                    <a:pt x="99" y="574"/>
                  </a:cubicBezTo>
                  <a:cubicBezTo>
                    <a:pt x="99" y="573"/>
                    <a:pt x="98" y="573"/>
                    <a:pt x="97" y="573"/>
                  </a:cubicBezTo>
                  <a:cubicBezTo>
                    <a:pt x="97" y="573"/>
                    <a:pt x="97" y="572"/>
                    <a:pt x="97" y="572"/>
                  </a:cubicBezTo>
                  <a:cubicBezTo>
                    <a:pt x="101" y="571"/>
                    <a:pt x="101" y="571"/>
                    <a:pt x="101" y="571"/>
                  </a:cubicBezTo>
                  <a:cubicBezTo>
                    <a:pt x="102" y="571"/>
                    <a:pt x="102" y="570"/>
                    <a:pt x="102" y="571"/>
                  </a:cubicBezTo>
                  <a:cubicBezTo>
                    <a:pt x="103" y="572"/>
                    <a:pt x="99" y="574"/>
                    <a:pt x="99" y="575"/>
                  </a:cubicBezTo>
                  <a:close/>
                  <a:moveTo>
                    <a:pt x="115" y="566"/>
                  </a:moveTo>
                  <a:cubicBezTo>
                    <a:pt x="112" y="567"/>
                    <a:pt x="109" y="568"/>
                    <a:pt x="106" y="569"/>
                  </a:cubicBezTo>
                  <a:cubicBezTo>
                    <a:pt x="107" y="568"/>
                    <a:pt x="107" y="568"/>
                    <a:pt x="107" y="568"/>
                  </a:cubicBezTo>
                  <a:cubicBezTo>
                    <a:pt x="122" y="562"/>
                    <a:pt x="115" y="563"/>
                    <a:pt x="104" y="564"/>
                  </a:cubicBezTo>
                  <a:cubicBezTo>
                    <a:pt x="109" y="562"/>
                    <a:pt x="114" y="560"/>
                    <a:pt x="120" y="559"/>
                  </a:cubicBezTo>
                  <a:cubicBezTo>
                    <a:pt x="119" y="558"/>
                    <a:pt x="119" y="558"/>
                    <a:pt x="119" y="558"/>
                  </a:cubicBezTo>
                  <a:cubicBezTo>
                    <a:pt x="121" y="558"/>
                    <a:pt x="121" y="557"/>
                    <a:pt x="123" y="557"/>
                  </a:cubicBezTo>
                  <a:cubicBezTo>
                    <a:pt x="123" y="557"/>
                    <a:pt x="117" y="564"/>
                    <a:pt x="115" y="566"/>
                  </a:cubicBezTo>
                  <a:close/>
                  <a:moveTo>
                    <a:pt x="127" y="562"/>
                  </a:moveTo>
                  <a:cubicBezTo>
                    <a:pt x="127" y="561"/>
                    <a:pt x="126" y="561"/>
                    <a:pt x="126" y="561"/>
                  </a:cubicBezTo>
                  <a:cubicBezTo>
                    <a:pt x="129" y="560"/>
                    <a:pt x="129" y="560"/>
                    <a:pt x="129" y="560"/>
                  </a:cubicBezTo>
                  <a:cubicBezTo>
                    <a:pt x="129" y="560"/>
                    <a:pt x="130" y="561"/>
                    <a:pt x="127" y="562"/>
                  </a:cubicBezTo>
                  <a:close/>
                  <a:moveTo>
                    <a:pt x="165" y="551"/>
                  </a:moveTo>
                  <a:cubicBezTo>
                    <a:pt x="164" y="553"/>
                    <a:pt x="159" y="553"/>
                    <a:pt x="159" y="552"/>
                  </a:cubicBezTo>
                  <a:cubicBezTo>
                    <a:pt x="160" y="554"/>
                    <a:pt x="153" y="555"/>
                    <a:pt x="151" y="557"/>
                  </a:cubicBezTo>
                  <a:cubicBezTo>
                    <a:pt x="145" y="559"/>
                    <a:pt x="145" y="556"/>
                    <a:pt x="140" y="559"/>
                  </a:cubicBezTo>
                  <a:cubicBezTo>
                    <a:pt x="143" y="559"/>
                    <a:pt x="143" y="559"/>
                    <a:pt x="143" y="559"/>
                  </a:cubicBezTo>
                  <a:cubicBezTo>
                    <a:pt x="138" y="561"/>
                    <a:pt x="136" y="562"/>
                    <a:pt x="131" y="563"/>
                  </a:cubicBezTo>
                  <a:cubicBezTo>
                    <a:pt x="130" y="562"/>
                    <a:pt x="134" y="562"/>
                    <a:pt x="134" y="561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2" y="561"/>
                    <a:pt x="134" y="559"/>
                    <a:pt x="134" y="560"/>
                  </a:cubicBezTo>
                  <a:cubicBezTo>
                    <a:pt x="134" y="559"/>
                    <a:pt x="135" y="558"/>
                    <a:pt x="132" y="560"/>
                  </a:cubicBezTo>
                  <a:cubicBezTo>
                    <a:pt x="134" y="558"/>
                    <a:pt x="134" y="558"/>
                    <a:pt x="134" y="558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136" y="557"/>
                    <a:pt x="136" y="557"/>
                    <a:pt x="136" y="557"/>
                  </a:cubicBezTo>
                  <a:cubicBezTo>
                    <a:pt x="137" y="557"/>
                    <a:pt x="138" y="556"/>
                    <a:pt x="141" y="557"/>
                  </a:cubicBezTo>
                  <a:cubicBezTo>
                    <a:pt x="141" y="557"/>
                    <a:pt x="139" y="558"/>
                    <a:pt x="139" y="558"/>
                  </a:cubicBezTo>
                  <a:cubicBezTo>
                    <a:pt x="141" y="558"/>
                    <a:pt x="143" y="557"/>
                    <a:pt x="144" y="556"/>
                  </a:cubicBezTo>
                  <a:cubicBezTo>
                    <a:pt x="141" y="557"/>
                    <a:pt x="142" y="556"/>
                    <a:pt x="141" y="555"/>
                  </a:cubicBezTo>
                  <a:cubicBezTo>
                    <a:pt x="143" y="554"/>
                    <a:pt x="146" y="553"/>
                    <a:pt x="147" y="553"/>
                  </a:cubicBezTo>
                  <a:cubicBezTo>
                    <a:pt x="151" y="552"/>
                    <a:pt x="154" y="552"/>
                    <a:pt x="153" y="554"/>
                  </a:cubicBezTo>
                  <a:cubicBezTo>
                    <a:pt x="154" y="553"/>
                    <a:pt x="157" y="553"/>
                    <a:pt x="158" y="551"/>
                  </a:cubicBezTo>
                  <a:cubicBezTo>
                    <a:pt x="155" y="553"/>
                    <a:pt x="156" y="548"/>
                    <a:pt x="152" y="552"/>
                  </a:cubicBezTo>
                  <a:cubicBezTo>
                    <a:pt x="150" y="550"/>
                    <a:pt x="156" y="549"/>
                    <a:pt x="159" y="549"/>
                  </a:cubicBezTo>
                  <a:cubicBezTo>
                    <a:pt x="158" y="550"/>
                    <a:pt x="159" y="550"/>
                    <a:pt x="159" y="550"/>
                  </a:cubicBezTo>
                  <a:cubicBezTo>
                    <a:pt x="163" y="549"/>
                    <a:pt x="160" y="548"/>
                    <a:pt x="157" y="549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5" y="545"/>
                    <a:pt x="165" y="545"/>
                    <a:pt x="165" y="545"/>
                  </a:cubicBezTo>
                  <a:cubicBezTo>
                    <a:pt x="166" y="546"/>
                    <a:pt x="167" y="547"/>
                    <a:pt x="166" y="547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5" y="548"/>
                    <a:pt x="165" y="548"/>
                    <a:pt x="165" y="548"/>
                  </a:cubicBezTo>
                  <a:cubicBezTo>
                    <a:pt x="167" y="549"/>
                    <a:pt x="169" y="547"/>
                    <a:pt x="171" y="547"/>
                  </a:cubicBezTo>
                  <a:cubicBezTo>
                    <a:pt x="174" y="547"/>
                    <a:pt x="167" y="549"/>
                    <a:pt x="165" y="551"/>
                  </a:cubicBezTo>
                  <a:close/>
                  <a:moveTo>
                    <a:pt x="290" y="522"/>
                  </a:moveTo>
                  <a:cubicBezTo>
                    <a:pt x="289" y="523"/>
                    <a:pt x="287" y="523"/>
                    <a:pt x="287" y="523"/>
                  </a:cubicBezTo>
                  <a:cubicBezTo>
                    <a:pt x="285" y="524"/>
                    <a:pt x="281" y="525"/>
                    <a:pt x="280" y="524"/>
                  </a:cubicBezTo>
                  <a:cubicBezTo>
                    <a:pt x="283" y="523"/>
                    <a:pt x="283" y="523"/>
                    <a:pt x="281" y="522"/>
                  </a:cubicBezTo>
                  <a:cubicBezTo>
                    <a:pt x="278" y="524"/>
                    <a:pt x="272" y="524"/>
                    <a:pt x="273" y="526"/>
                  </a:cubicBezTo>
                  <a:cubicBezTo>
                    <a:pt x="268" y="526"/>
                    <a:pt x="271" y="526"/>
                    <a:pt x="268" y="525"/>
                  </a:cubicBezTo>
                  <a:cubicBezTo>
                    <a:pt x="267" y="525"/>
                    <a:pt x="268" y="524"/>
                    <a:pt x="269" y="524"/>
                  </a:cubicBezTo>
                  <a:cubicBezTo>
                    <a:pt x="256" y="527"/>
                    <a:pt x="256" y="527"/>
                    <a:pt x="256" y="527"/>
                  </a:cubicBezTo>
                  <a:cubicBezTo>
                    <a:pt x="256" y="528"/>
                    <a:pt x="265" y="526"/>
                    <a:pt x="261" y="529"/>
                  </a:cubicBezTo>
                  <a:cubicBezTo>
                    <a:pt x="260" y="529"/>
                    <a:pt x="261" y="531"/>
                    <a:pt x="256" y="531"/>
                  </a:cubicBezTo>
                  <a:cubicBezTo>
                    <a:pt x="256" y="531"/>
                    <a:pt x="257" y="531"/>
                    <a:pt x="257" y="531"/>
                  </a:cubicBezTo>
                  <a:cubicBezTo>
                    <a:pt x="255" y="531"/>
                    <a:pt x="254" y="531"/>
                    <a:pt x="252" y="531"/>
                  </a:cubicBezTo>
                  <a:cubicBezTo>
                    <a:pt x="251" y="530"/>
                    <a:pt x="254" y="530"/>
                    <a:pt x="256" y="529"/>
                  </a:cubicBezTo>
                  <a:cubicBezTo>
                    <a:pt x="254" y="529"/>
                    <a:pt x="253" y="530"/>
                    <a:pt x="251" y="530"/>
                  </a:cubicBezTo>
                  <a:cubicBezTo>
                    <a:pt x="251" y="530"/>
                    <a:pt x="251" y="530"/>
                    <a:pt x="251" y="530"/>
                  </a:cubicBezTo>
                  <a:cubicBezTo>
                    <a:pt x="247" y="531"/>
                    <a:pt x="247" y="531"/>
                    <a:pt x="247" y="531"/>
                  </a:cubicBezTo>
                  <a:cubicBezTo>
                    <a:pt x="245" y="532"/>
                    <a:pt x="250" y="530"/>
                    <a:pt x="251" y="531"/>
                  </a:cubicBezTo>
                  <a:cubicBezTo>
                    <a:pt x="248" y="532"/>
                    <a:pt x="248" y="532"/>
                    <a:pt x="248" y="532"/>
                  </a:cubicBezTo>
                  <a:cubicBezTo>
                    <a:pt x="245" y="533"/>
                    <a:pt x="236" y="535"/>
                    <a:pt x="232" y="534"/>
                  </a:cubicBezTo>
                  <a:cubicBezTo>
                    <a:pt x="228" y="534"/>
                    <a:pt x="230" y="535"/>
                    <a:pt x="230" y="536"/>
                  </a:cubicBezTo>
                  <a:cubicBezTo>
                    <a:pt x="228" y="538"/>
                    <a:pt x="225" y="537"/>
                    <a:pt x="223" y="538"/>
                  </a:cubicBezTo>
                  <a:cubicBezTo>
                    <a:pt x="223" y="539"/>
                    <a:pt x="220" y="539"/>
                    <a:pt x="221" y="540"/>
                  </a:cubicBezTo>
                  <a:cubicBezTo>
                    <a:pt x="217" y="541"/>
                    <a:pt x="217" y="541"/>
                    <a:pt x="217" y="541"/>
                  </a:cubicBezTo>
                  <a:cubicBezTo>
                    <a:pt x="216" y="543"/>
                    <a:pt x="222" y="540"/>
                    <a:pt x="223" y="541"/>
                  </a:cubicBezTo>
                  <a:cubicBezTo>
                    <a:pt x="226" y="542"/>
                    <a:pt x="221" y="542"/>
                    <a:pt x="222" y="542"/>
                  </a:cubicBezTo>
                  <a:cubicBezTo>
                    <a:pt x="225" y="542"/>
                    <a:pt x="225" y="541"/>
                    <a:pt x="226" y="540"/>
                  </a:cubicBezTo>
                  <a:cubicBezTo>
                    <a:pt x="228" y="540"/>
                    <a:pt x="229" y="540"/>
                    <a:pt x="229" y="541"/>
                  </a:cubicBezTo>
                  <a:cubicBezTo>
                    <a:pt x="224" y="541"/>
                    <a:pt x="227" y="542"/>
                    <a:pt x="223" y="543"/>
                  </a:cubicBezTo>
                  <a:cubicBezTo>
                    <a:pt x="223" y="543"/>
                    <a:pt x="223" y="543"/>
                    <a:pt x="223" y="543"/>
                  </a:cubicBezTo>
                  <a:cubicBezTo>
                    <a:pt x="224" y="544"/>
                    <a:pt x="218" y="544"/>
                    <a:pt x="216" y="545"/>
                  </a:cubicBezTo>
                  <a:cubicBezTo>
                    <a:pt x="211" y="545"/>
                    <a:pt x="219" y="543"/>
                    <a:pt x="218" y="542"/>
                  </a:cubicBezTo>
                  <a:cubicBezTo>
                    <a:pt x="213" y="544"/>
                    <a:pt x="213" y="544"/>
                    <a:pt x="213" y="544"/>
                  </a:cubicBezTo>
                  <a:cubicBezTo>
                    <a:pt x="215" y="543"/>
                    <a:pt x="213" y="542"/>
                    <a:pt x="215" y="541"/>
                  </a:cubicBezTo>
                  <a:cubicBezTo>
                    <a:pt x="212" y="542"/>
                    <a:pt x="211" y="541"/>
                    <a:pt x="209" y="542"/>
                  </a:cubicBezTo>
                  <a:cubicBezTo>
                    <a:pt x="211" y="540"/>
                    <a:pt x="204" y="542"/>
                    <a:pt x="203" y="541"/>
                  </a:cubicBezTo>
                  <a:cubicBezTo>
                    <a:pt x="206" y="540"/>
                    <a:pt x="214" y="540"/>
                    <a:pt x="213" y="540"/>
                  </a:cubicBezTo>
                  <a:cubicBezTo>
                    <a:pt x="213" y="540"/>
                    <a:pt x="217" y="539"/>
                    <a:pt x="219" y="540"/>
                  </a:cubicBezTo>
                  <a:cubicBezTo>
                    <a:pt x="220" y="537"/>
                    <a:pt x="220" y="537"/>
                    <a:pt x="220" y="537"/>
                  </a:cubicBezTo>
                  <a:cubicBezTo>
                    <a:pt x="218" y="538"/>
                    <a:pt x="214" y="539"/>
                    <a:pt x="215" y="538"/>
                  </a:cubicBezTo>
                  <a:cubicBezTo>
                    <a:pt x="211" y="539"/>
                    <a:pt x="211" y="539"/>
                    <a:pt x="211" y="539"/>
                  </a:cubicBezTo>
                  <a:cubicBezTo>
                    <a:pt x="214" y="536"/>
                    <a:pt x="214" y="537"/>
                    <a:pt x="217" y="535"/>
                  </a:cubicBezTo>
                  <a:cubicBezTo>
                    <a:pt x="209" y="535"/>
                    <a:pt x="205" y="540"/>
                    <a:pt x="198" y="539"/>
                  </a:cubicBezTo>
                  <a:cubicBezTo>
                    <a:pt x="199" y="539"/>
                    <a:pt x="199" y="539"/>
                    <a:pt x="199" y="539"/>
                  </a:cubicBezTo>
                  <a:cubicBezTo>
                    <a:pt x="188" y="542"/>
                    <a:pt x="184" y="541"/>
                    <a:pt x="180" y="539"/>
                  </a:cubicBezTo>
                  <a:cubicBezTo>
                    <a:pt x="185" y="537"/>
                    <a:pt x="185" y="537"/>
                    <a:pt x="185" y="537"/>
                  </a:cubicBezTo>
                  <a:cubicBezTo>
                    <a:pt x="186" y="538"/>
                    <a:pt x="186" y="538"/>
                    <a:pt x="186" y="538"/>
                  </a:cubicBezTo>
                  <a:cubicBezTo>
                    <a:pt x="194" y="537"/>
                    <a:pt x="198" y="533"/>
                    <a:pt x="207" y="531"/>
                  </a:cubicBezTo>
                  <a:cubicBezTo>
                    <a:pt x="206" y="532"/>
                    <a:pt x="203" y="533"/>
                    <a:pt x="203" y="533"/>
                  </a:cubicBezTo>
                  <a:cubicBezTo>
                    <a:pt x="209" y="532"/>
                    <a:pt x="207" y="530"/>
                    <a:pt x="212" y="530"/>
                  </a:cubicBezTo>
                  <a:cubicBezTo>
                    <a:pt x="205" y="532"/>
                    <a:pt x="217" y="529"/>
                    <a:pt x="211" y="532"/>
                  </a:cubicBezTo>
                  <a:cubicBezTo>
                    <a:pt x="219" y="528"/>
                    <a:pt x="230" y="529"/>
                    <a:pt x="236" y="527"/>
                  </a:cubicBezTo>
                  <a:cubicBezTo>
                    <a:pt x="234" y="527"/>
                    <a:pt x="238" y="526"/>
                    <a:pt x="238" y="525"/>
                  </a:cubicBezTo>
                  <a:cubicBezTo>
                    <a:pt x="239" y="525"/>
                    <a:pt x="239" y="526"/>
                    <a:pt x="238" y="526"/>
                  </a:cubicBezTo>
                  <a:cubicBezTo>
                    <a:pt x="241" y="526"/>
                    <a:pt x="242" y="527"/>
                    <a:pt x="242" y="528"/>
                  </a:cubicBezTo>
                  <a:cubicBezTo>
                    <a:pt x="236" y="529"/>
                    <a:pt x="236" y="529"/>
                    <a:pt x="236" y="529"/>
                  </a:cubicBezTo>
                  <a:cubicBezTo>
                    <a:pt x="238" y="529"/>
                    <a:pt x="240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2" y="530"/>
                    <a:pt x="243" y="529"/>
                    <a:pt x="244" y="529"/>
                  </a:cubicBezTo>
                  <a:cubicBezTo>
                    <a:pt x="245" y="528"/>
                    <a:pt x="244" y="528"/>
                    <a:pt x="244" y="528"/>
                  </a:cubicBezTo>
                  <a:cubicBezTo>
                    <a:pt x="246" y="527"/>
                    <a:pt x="248" y="525"/>
                    <a:pt x="251" y="524"/>
                  </a:cubicBezTo>
                  <a:cubicBezTo>
                    <a:pt x="251" y="524"/>
                    <a:pt x="251" y="524"/>
                    <a:pt x="251" y="524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60" y="522"/>
                    <a:pt x="260" y="522"/>
                    <a:pt x="260" y="522"/>
                  </a:cubicBezTo>
                  <a:cubicBezTo>
                    <a:pt x="261" y="523"/>
                    <a:pt x="262" y="522"/>
                    <a:pt x="262" y="523"/>
                  </a:cubicBezTo>
                  <a:cubicBezTo>
                    <a:pt x="265" y="525"/>
                    <a:pt x="271" y="521"/>
                    <a:pt x="277" y="521"/>
                  </a:cubicBezTo>
                  <a:cubicBezTo>
                    <a:pt x="276" y="522"/>
                    <a:pt x="276" y="522"/>
                    <a:pt x="276" y="522"/>
                  </a:cubicBezTo>
                  <a:cubicBezTo>
                    <a:pt x="279" y="520"/>
                    <a:pt x="286" y="520"/>
                    <a:pt x="291" y="520"/>
                  </a:cubicBezTo>
                  <a:cubicBezTo>
                    <a:pt x="291" y="520"/>
                    <a:pt x="291" y="520"/>
                    <a:pt x="291" y="520"/>
                  </a:cubicBezTo>
                  <a:cubicBezTo>
                    <a:pt x="289" y="521"/>
                    <a:pt x="288" y="522"/>
                    <a:pt x="290" y="522"/>
                  </a:cubicBezTo>
                  <a:close/>
                  <a:moveTo>
                    <a:pt x="291" y="513"/>
                  </a:moveTo>
                  <a:cubicBezTo>
                    <a:pt x="291" y="512"/>
                    <a:pt x="291" y="512"/>
                    <a:pt x="291" y="512"/>
                  </a:cubicBezTo>
                  <a:cubicBezTo>
                    <a:pt x="287" y="511"/>
                    <a:pt x="283" y="513"/>
                    <a:pt x="284" y="514"/>
                  </a:cubicBezTo>
                  <a:cubicBezTo>
                    <a:pt x="280" y="514"/>
                    <a:pt x="282" y="513"/>
                    <a:pt x="281" y="512"/>
                  </a:cubicBezTo>
                  <a:cubicBezTo>
                    <a:pt x="283" y="511"/>
                    <a:pt x="288" y="509"/>
                    <a:pt x="289" y="511"/>
                  </a:cubicBezTo>
                  <a:cubicBezTo>
                    <a:pt x="289" y="511"/>
                    <a:pt x="288" y="511"/>
                    <a:pt x="288" y="511"/>
                  </a:cubicBezTo>
                  <a:cubicBezTo>
                    <a:pt x="299" y="511"/>
                    <a:pt x="291" y="508"/>
                    <a:pt x="296" y="507"/>
                  </a:cubicBezTo>
                  <a:cubicBezTo>
                    <a:pt x="293" y="507"/>
                    <a:pt x="290" y="507"/>
                    <a:pt x="288" y="507"/>
                  </a:cubicBezTo>
                  <a:cubicBezTo>
                    <a:pt x="287" y="508"/>
                    <a:pt x="281" y="509"/>
                    <a:pt x="279" y="510"/>
                  </a:cubicBezTo>
                  <a:cubicBezTo>
                    <a:pt x="282" y="509"/>
                    <a:pt x="285" y="509"/>
                    <a:pt x="288" y="510"/>
                  </a:cubicBezTo>
                  <a:cubicBezTo>
                    <a:pt x="285" y="510"/>
                    <a:pt x="285" y="511"/>
                    <a:pt x="283" y="511"/>
                  </a:cubicBezTo>
                  <a:cubicBezTo>
                    <a:pt x="284" y="510"/>
                    <a:pt x="284" y="510"/>
                    <a:pt x="284" y="510"/>
                  </a:cubicBezTo>
                  <a:cubicBezTo>
                    <a:pt x="281" y="511"/>
                    <a:pt x="281" y="511"/>
                    <a:pt x="281" y="511"/>
                  </a:cubicBezTo>
                  <a:cubicBezTo>
                    <a:pt x="280" y="510"/>
                    <a:pt x="274" y="512"/>
                    <a:pt x="277" y="510"/>
                  </a:cubicBezTo>
                  <a:cubicBezTo>
                    <a:pt x="274" y="510"/>
                    <a:pt x="276" y="511"/>
                    <a:pt x="273" y="512"/>
                  </a:cubicBezTo>
                  <a:cubicBezTo>
                    <a:pt x="280" y="511"/>
                    <a:pt x="280" y="511"/>
                    <a:pt x="280" y="511"/>
                  </a:cubicBezTo>
                  <a:cubicBezTo>
                    <a:pt x="280" y="513"/>
                    <a:pt x="280" y="513"/>
                    <a:pt x="280" y="513"/>
                  </a:cubicBezTo>
                  <a:cubicBezTo>
                    <a:pt x="278" y="514"/>
                    <a:pt x="277" y="513"/>
                    <a:pt x="275" y="513"/>
                  </a:cubicBezTo>
                  <a:cubicBezTo>
                    <a:pt x="275" y="514"/>
                    <a:pt x="275" y="514"/>
                    <a:pt x="275" y="514"/>
                  </a:cubicBezTo>
                  <a:cubicBezTo>
                    <a:pt x="270" y="514"/>
                    <a:pt x="270" y="514"/>
                    <a:pt x="270" y="514"/>
                  </a:cubicBezTo>
                  <a:cubicBezTo>
                    <a:pt x="271" y="515"/>
                    <a:pt x="268" y="515"/>
                    <a:pt x="267" y="515"/>
                  </a:cubicBezTo>
                  <a:cubicBezTo>
                    <a:pt x="264" y="515"/>
                    <a:pt x="265" y="513"/>
                    <a:pt x="261" y="515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59" y="516"/>
                    <a:pt x="258" y="516"/>
                    <a:pt x="254" y="516"/>
                  </a:cubicBezTo>
                  <a:cubicBezTo>
                    <a:pt x="254" y="516"/>
                    <a:pt x="255" y="516"/>
                    <a:pt x="255" y="515"/>
                  </a:cubicBezTo>
                  <a:cubicBezTo>
                    <a:pt x="250" y="515"/>
                    <a:pt x="243" y="519"/>
                    <a:pt x="240" y="517"/>
                  </a:cubicBezTo>
                  <a:cubicBezTo>
                    <a:pt x="240" y="516"/>
                    <a:pt x="242" y="516"/>
                    <a:pt x="242" y="515"/>
                  </a:cubicBezTo>
                  <a:cubicBezTo>
                    <a:pt x="250" y="516"/>
                    <a:pt x="246" y="512"/>
                    <a:pt x="256" y="512"/>
                  </a:cubicBezTo>
                  <a:cubicBezTo>
                    <a:pt x="257" y="515"/>
                    <a:pt x="263" y="509"/>
                    <a:pt x="265" y="512"/>
                  </a:cubicBezTo>
                  <a:cubicBezTo>
                    <a:pt x="262" y="512"/>
                    <a:pt x="258" y="514"/>
                    <a:pt x="259" y="514"/>
                  </a:cubicBezTo>
                  <a:cubicBezTo>
                    <a:pt x="262" y="514"/>
                    <a:pt x="266" y="513"/>
                    <a:pt x="269" y="513"/>
                  </a:cubicBezTo>
                  <a:cubicBezTo>
                    <a:pt x="266" y="512"/>
                    <a:pt x="266" y="511"/>
                    <a:pt x="267" y="510"/>
                  </a:cubicBezTo>
                  <a:cubicBezTo>
                    <a:pt x="262" y="511"/>
                    <a:pt x="252" y="511"/>
                    <a:pt x="245" y="512"/>
                  </a:cubicBezTo>
                  <a:cubicBezTo>
                    <a:pt x="246" y="513"/>
                    <a:pt x="246" y="513"/>
                    <a:pt x="246" y="513"/>
                  </a:cubicBezTo>
                  <a:cubicBezTo>
                    <a:pt x="240" y="515"/>
                    <a:pt x="246" y="512"/>
                    <a:pt x="241" y="512"/>
                  </a:cubicBezTo>
                  <a:cubicBezTo>
                    <a:pt x="240" y="514"/>
                    <a:pt x="240" y="514"/>
                    <a:pt x="240" y="514"/>
                  </a:cubicBezTo>
                  <a:cubicBezTo>
                    <a:pt x="239" y="514"/>
                    <a:pt x="239" y="514"/>
                    <a:pt x="239" y="514"/>
                  </a:cubicBezTo>
                  <a:cubicBezTo>
                    <a:pt x="236" y="516"/>
                    <a:pt x="236" y="516"/>
                    <a:pt x="236" y="516"/>
                  </a:cubicBezTo>
                  <a:cubicBezTo>
                    <a:pt x="239" y="515"/>
                    <a:pt x="237" y="514"/>
                    <a:pt x="240" y="515"/>
                  </a:cubicBezTo>
                  <a:cubicBezTo>
                    <a:pt x="243" y="515"/>
                    <a:pt x="241" y="516"/>
                    <a:pt x="240" y="517"/>
                  </a:cubicBezTo>
                  <a:cubicBezTo>
                    <a:pt x="238" y="517"/>
                    <a:pt x="232" y="518"/>
                    <a:pt x="236" y="516"/>
                  </a:cubicBezTo>
                  <a:cubicBezTo>
                    <a:pt x="230" y="519"/>
                    <a:pt x="230" y="519"/>
                    <a:pt x="230" y="519"/>
                  </a:cubicBezTo>
                  <a:cubicBezTo>
                    <a:pt x="230" y="519"/>
                    <a:pt x="231" y="518"/>
                    <a:pt x="231" y="518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3" y="520"/>
                    <a:pt x="218" y="521"/>
                    <a:pt x="215" y="523"/>
                  </a:cubicBezTo>
                  <a:cubicBezTo>
                    <a:pt x="223" y="522"/>
                    <a:pt x="213" y="525"/>
                    <a:pt x="214" y="525"/>
                  </a:cubicBezTo>
                  <a:cubicBezTo>
                    <a:pt x="212" y="526"/>
                    <a:pt x="210" y="523"/>
                    <a:pt x="214" y="521"/>
                  </a:cubicBezTo>
                  <a:cubicBezTo>
                    <a:pt x="216" y="522"/>
                    <a:pt x="219" y="520"/>
                    <a:pt x="221" y="519"/>
                  </a:cubicBezTo>
                  <a:cubicBezTo>
                    <a:pt x="217" y="519"/>
                    <a:pt x="217" y="520"/>
                    <a:pt x="214" y="521"/>
                  </a:cubicBezTo>
                  <a:cubicBezTo>
                    <a:pt x="216" y="520"/>
                    <a:pt x="211" y="521"/>
                    <a:pt x="210" y="520"/>
                  </a:cubicBezTo>
                  <a:cubicBezTo>
                    <a:pt x="210" y="520"/>
                    <a:pt x="211" y="518"/>
                    <a:pt x="214" y="518"/>
                  </a:cubicBezTo>
                  <a:cubicBezTo>
                    <a:pt x="219" y="517"/>
                    <a:pt x="216" y="519"/>
                    <a:pt x="217" y="519"/>
                  </a:cubicBezTo>
                  <a:cubicBezTo>
                    <a:pt x="219" y="520"/>
                    <a:pt x="224" y="517"/>
                    <a:pt x="227" y="517"/>
                  </a:cubicBezTo>
                  <a:cubicBezTo>
                    <a:pt x="227" y="517"/>
                    <a:pt x="226" y="517"/>
                    <a:pt x="226" y="518"/>
                  </a:cubicBezTo>
                  <a:cubicBezTo>
                    <a:pt x="228" y="517"/>
                    <a:pt x="234" y="516"/>
                    <a:pt x="234" y="515"/>
                  </a:cubicBezTo>
                  <a:cubicBezTo>
                    <a:pt x="228" y="517"/>
                    <a:pt x="228" y="517"/>
                    <a:pt x="228" y="517"/>
                  </a:cubicBezTo>
                  <a:cubicBezTo>
                    <a:pt x="226" y="517"/>
                    <a:pt x="229" y="516"/>
                    <a:pt x="227" y="515"/>
                  </a:cubicBezTo>
                  <a:cubicBezTo>
                    <a:pt x="226" y="516"/>
                    <a:pt x="224" y="516"/>
                    <a:pt x="222" y="516"/>
                  </a:cubicBezTo>
                  <a:cubicBezTo>
                    <a:pt x="222" y="516"/>
                    <a:pt x="222" y="516"/>
                    <a:pt x="222" y="516"/>
                  </a:cubicBezTo>
                  <a:cubicBezTo>
                    <a:pt x="218" y="516"/>
                    <a:pt x="212" y="517"/>
                    <a:pt x="207" y="519"/>
                  </a:cubicBezTo>
                  <a:cubicBezTo>
                    <a:pt x="208" y="521"/>
                    <a:pt x="206" y="523"/>
                    <a:pt x="205" y="526"/>
                  </a:cubicBezTo>
                  <a:cubicBezTo>
                    <a:pt x="199" y="527"/>
                    <a:pt x="192" y="529"/>
                    <a:pt x="185" y="530"/>
                  </a:cubicBezTo>
                  <a:cubicBezTo>
                    <a:pt x="185" y="531"/>
                    <a:pt x="185" y="531"/>
                    <a:pt x="185" y="532"/>
                  </a:cubicBezTo>
                  <a:cubicBezTo>
                    <a:pt x="183" y="532"/>
                    <a:pt x="180" y="533"/>
                    <a:pt x="179" y="532"/>
                  </a:cubicBezTo>
                  <a:cubicBezTo>
                    <a:pt x="178" y="533"/>
                    <a:pt x="172" y="536"/>
                    <a:pt x="174" y="537"/>
                  </a:cubicBezTo>
                  <a:cubicBezTo>
                    <a:pt x="173" y="537"/>
                    <a:pt x="173" y="537"/>
                    <a:pt x="173" y="537"/>
                  </a:cubicBezTo>
                  <a:cubicBezTo>
                    <a:pt x="170" y="536"/>
                    <a:pt x="166" y="536"/>
                    <a:pt x="159" y="538"/>
                  </a:cubicBezTo>
                  <a:cubicBezTo>
                    <a:pt x="158" y="538"/>
                    <a:pt x="158" y="539"/>
                    <a:pt x="159" y="540"/>
                  </a:cubicBezTo>
                  <a:cubicBezTo>
                    <a:pt x="158" y="540"/>
                    <a:pt x="156" y="540"/>
                    <a:pt x="155" y="541"/>
                  </a:cubicBezTo>
                  <a:cubicBezTo>
                    <a:pt x="155" y="540"/>
                    <a:pt x="156" y="539"/>
                    <a:pt x="158" y="538"/>
                  </a:cubicBezTo>
                  <a:cubicBezTo>
                    <a:pt x="147" y="541"/>
                    <a:pt x="147" y="541"/>
                    <a:pt x="147" y="541"/>
                  </a:cubicBezTo>
                  <a:cubicBezTo>
                    <a:pt x="148" y="540"/>
                    <a:pt x="148" y="540"/>
                    <a:pt x="148" y="540"/>
                  </a:cubicBezTo>
                  <a:cubicBezTo>
                    <a:pt x="144" y="542"/>
                    <a:pt x="144" y="542"/>
                    <a:pt x="144" y="542"/>
                  </a:cubicBezTo>
                  <a:cubicBezTo>
                    <a:pt x="146" y="541"/>
                    <a:pt x="150" y="541"/>
                    <a:pt x="150" y="542"/>
                  </a:cubicBezTo>
                  <a:cubicBezTo>
                    <a:pt x="146" y="544"/>
                    <a:pt x="142" y="544"/>
                    <a:pt x="139" y="547"/>
                  </a:cubicBezTo>
                  <a:cubicBezTo>
                    <a:pt x="138" y="545"/>
                    <a:pt x="137" y="545"/>
                    <a:pt x="137" y="543"/>
                  </a:cubicBezTo>
                  <a:cubicBezTo>
                    <a:pt x="138" y="543"/>
                    <a:pt x="138" y="543"/>
                    <a:pt x="138" y="543"/>
                  </a:cubicBezTo>
                  <a:cubicBezTo>
                    <a:pt x="138" y="541"/>
                    <a:pt x="141" y="539"/>
                    <a:pt x="143" y="538"/>
                  </a:cubicBezTo>
                  <a:cubicBezTo>
                    <a:pt x="134" y="540"/>
                    <a:pt x="137" y="540"/>
                    <a:pt x="129" y="542"/>
                  </a:cubicBezTo>
                  <a:cubicBezTo>
                    <a:pt x="128" y="541"/>
                    <a:pt x="135" y="539"/>
                    <a:pt x="133" y="539"/>
                  </a:cubicBezTo>
                  <a:cubicBezTo>
                    <a:pt x="140" y="537"/>
                    <a:pt x="140" y="537"/>
                    <a:pt x="140" y="537"/>
                  </a:cubicBezTo>
                  <a:cubicBezTo>
                    <a:pt x="139" y="537"/>
                    <a:pt x="139" y="538"/>
                    <a:pt x="139" y="538"/>
                  </a:cubicBezTo>
                  <a:cubicBezTo>
                    <a:pt x="143" y="536"/>
                    <a:pt x="145" y="536"/>
                    <a:pt x="148" y="534"/>
                  </a:cubicBezTo>
                  <a:cubicBezTo>
                    <a:pt x="151" y="534"/>
                    <a:pt x="145" y="536"/>
                    <a:pt x="148" y="535"/>
                  </a:cubicBezTo>
                  <a:cubicBezTo>
                    <a:pt x="146" y="536"/>
                    <a:pt x="144" y="538"/>
                    <a:pt x="144" y="539"/>
                  </a:cubicBezTo>
                  <a:cubicBezTo>
                    <a:pt x="150" y="538"/>
                    <a:pt x="146" y="537"/>
                    <a:pt x="151" y="535"/>
                  </a:cubicBezTo>
                  <a:cubicBezTo>
                    <a:pt x="155" y="535"/>
                    <a:pt x="155" y="535"/>
                    <a:pt x="155" y="535"/>
                  </a:cubicBezTo>
                  <a:cubicBezTo>
                    <a:pt x="157" y="534"/>
                    <a:pt x="154" y="534"/>
                    <a:pt x="153" y="534"/>
                  </a:cubicBezTo>
                  <a:cubicBezTo>
                    <a:pt x="156" y="533"/>
                    <a:pt x="157" y="534"/>
                    <a:pt x="159" y="533"/>
                  </a:cubicBezTo>
                  <a:cubicBezTo>
                    <a:pt x="158" y="533"/>
                    <a:pt x="157" y="533"/>
                    <a:pt x="157" y="532"/>
                  </a:cubicBezTo>
                  <a:cubicBezTo>
                    <a:pt x="161" y="532"/>
                    <a:pt x="164" y="531"/>
                    <a:pt x="168" y="532"/>
                  </a:cubicBezTo>
                  <a:cubicBezTo>
                    <a:pt x="166" y="531"/>
                    <a:pt x="169" y="529"/>
                    <a:pt x="170" y="528"/>
                  </a:cubicBezTo>
                  <a:cubicBezTo>
                    <a:pt x="163" y="529"/>
                    <a:pt x="163" y="529"/>
                    <a:pt x="163" y="529"/>
                  </a:cubicBezTo>
                  <a:cubicBezTo>
                    <a:pt x="155" y="531"/>
                    <a:pt x="149" y="532"/>
                    <a:pt x="141" y="535"/>
                  </a:cubicBezTo>
                  <a:cubicBezTo>
                    <a:pt x="141" y="535"/>
                    <a:pt x="141" y="535"/>
                    <a:pt x="141" y="535"/>
                  </a:cubicBezTo>
                  <a:cubicBezTo>
                    <a:pt x="127" y="537"/>
                    <a:pt x="132" y="541"/>
                    <a:pt x="121" y="545"/>
                  </a:cubicBezTo>
                  <a:cubicBezTo>
                    <a:pt x="120" y="544"/>
                    <a:pt x="116" y="547"/>
                    <a:pt x="116" y="546"/>
                  </a:cubicBezTo>
                  <a:cubicBezTo>
                    <a:pt x="119" y="544"/>
                    <a:pt x="118" y="544"/>
                    <a:pt x="116" y="544"/>
                  </a:cubicBezTo>
                  <a:cubicBezTo>
                    <a:pt x="115" y="545"/>
                    <a:pt x="114" y="547"/>
                    <a:pt x="110" y="547"/>
                  </a:cubicBezTo>
                  <a:cubicBezTo>
                    <a:pt x="111" y="546"/>
                    <a:pt x="107" y="547"/>
                    <a:pt x="111" y="545"/>
                  </a:cubicBezTo>
                  <a:cubicBezTo>
                    <a:pt x="105" y="546"/>
                    <a:pt x="103" y="548"/>
                    <a:pt x="101" y="550"/>
                  </a:cubicBezTo>
                  <a:cubicBezTo>
                    <a:pt x="96" y="553"/>
                    <a:pt x="96" y="552"/>
                    <a:pt x="95" y="552"/>
                  </a:cubicBezTo>
                  <a:cubicBezTo>
                    <a:pt x="95" y="552"/>
                    <a:pt x="95" y="552"/>
                    <a:pt x="95" y="552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7" y="546"/>
                    <a:pt x="97" y="546"/>
                    <a:pt x="97" y="546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9" y="538"/>
                    <a:pt x="101" y="530"/>
                    <a:pt x="102" y="523"/>
                  </a:cubicBezTo>
                  <a:cubicBezTo>
                    <a:pt x="103" y="519"/>
                    <a:pt x="100" y="525"/>
                    <a:pt x="99" y="521"/>
                  </a:cubicBezTo>
                  <a:cubicBezTo>
                    <a:pt x="98" y="526"/>
                    <a:pt x="95" y="532"/>
                    <a:pt x="97" y="533"/>
                  </a:cubicBezTo>
                  <a:cubicBezTo>
                    <a:pt x="97" y="533"/>
                    <a:pt x="97" y="533"/>
                    <a:pt x="96" y="533"/>
                  </a:cubicBezTo>
                  <a:cubicBezTo>
                    <a:pt x="97" y="537"/>
                    <a:pt x="97" y="537"/>
                    <a:pt x="97" y="537"/>
                  </a:cubicBezTo>
                  <a:cubicBezTo>
                    <a:pt x="98" y="534"/>
                    <a:pt x="98" y="534"/>
                    <a:pt x="98" y="534"/>
                  </a:cubicBezTo>
                  <a:cubicBezTo>
                    <a:pt x="99" y="537"/>
                    <a:pt x="96" y="546"/>
                    <a:pt x="94" y="547"/>
                  </a:cubicBezTo>
                  <a:cubicBezTo>
                    <a:pt x="95" y="542"/>
                    <a:pt x="93" y="544"/>
                    <a:pt x="96" y="537"/>
                  </a:cubicBezTo>
                  <a:cubicBezTo>
                    <a:pt x="95" y="537"/>
                    <a:pt x="94" y="538"/>
                    <a:pt x="94" y="537"/>
                  </a:cubicBezTo>
                  <a:cubicBezTo>
                    <a:pt x="93" y="542"/>
                    <a:pt x="91" y="548"/>
                    <a:pt x="89" y="553"/>
                  </a:cubicBezTo>
                  <a:cubicBezTo>
                    <a:pt x="86" y="555"/>
                    <a:pt x="86" y="555"/>
                    <a:pt x="86" y="555"/>
                  </a:cubicBezTo>
                  <a:cubicBezTo>
                    <a:pt x="88" y="555"/>
                    <a:pt x="88" y="555"/>
                    <a:pt x="88" y="555"/>
                  </a:cubicBezTo>
                  <a:cubicBezTo>
                    <a:pt x="84" y="557"/>
                    <a:pt x="84" y="557"/>
                    <a:pt x="84" y="557"/>
                  </a:cubicBezTo>
                  <a:cubicBezTo>
                    <a:pt x="84" y="557"/>
                    <a:pt x="85" y="556"/>
                    <a:pt x="85" y="556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6" y="553"/>
                    <a:pt x="86" y="550"/>
                    <a:pt x="86" y="548"/>
                  </a:cubicBezTo>
                  <a:cubicBezTo>
                    <a:pt x="85" y="553"/>
                    <a:pt x="85" y="546"/>
                    <a:pt x="84" y="550"/>
                  </a:cubicBezTo>
                  <a:cubicBezTo>
                    <a:pt x="84" y="549"/>
                    <a:pt x="84" y="546"/>
                    <a:pt x="85" y="543"/>
                  </a:cubicBezTo>
                  <a:cubicBezTo>
                    <a:pt x="85" y="546"/>
                    <a:pt x="89" y="541"/>
                    <a:pt x="86" y="546"/>
                  </a:cubicBezTo>
                  <a:cubicBezTo>
                    <a:pt x="88" y="546"/>
                    <a:pt x="87" y="543"/>
                    <a:pt x="88" y="541"/>
                  </a:cubicBezTo>
                  <a:cubicBezTo>
                    <a:pt x="88" y="542"/>
                    <a:pt x="88" y="545"/>
                    <a:pt x="88" y="545"/>
                  </a:cubicBezTo>
                  <a:cubicBezTo>
                    <a:pt x="87" y="541"/>
                    <a:pt x="94" y="533"/>
                    <a:pt x="93" y="531"/>
                  </a:cubicBezTo>
                  <a:cubicBezTo>
                    <a:pt x="92" y="528"/>
                    <a:pt x="92" y="523"/>
                    <a:pt x="91" y="519"/>
                  </a:cubicBezTo>
                  <a:cubicBezTo>
                    <a:pt x="94" y="516"/>
                    <a:pt x="93" y="512"/>
                    <a:pt x="95" y="508"/>
                  </a:cubicBezTo>
                  <a:cubicBezTo>
                    <a:pt x="95" y="509"/>
                    <a:pt x="95" y="509"/>
                    <a:pt x="95" y="509"/>
                  </a:cubicBezTo>
                  <a:cubicBezTo>
                    <a:pt x="96" y="507"/>
                    <a:pt x="96" y="503"/>
                    <a:pt x="97" y="500"/>
                  </a:cubicBezTo>
                  <a:cubicBezTo>
                    <a:pt x="98" y="499"/>
                    <a:pt x="98" y="499"/>
                    <a:pt x="98" y="499"/>
                  </a:cubicBezTo>
                  <a:cubicBezTo>
                    <a:pt x="98" y="497"/>
                    <a:pt x="99" y="493"/>
                    <a:pt x="99" y="489"/>
                  </a:cubicBezTo>
                  <a:cubicBezTo>
                    <a:pt x="98" y="489"/>
                    <a:pt x="98" y="492"/>
                    <a:pt x="97" y="490"/>
                  </a:cubicBezTo>
                  <a:cubicBezTo>
                    <a:pt x="97" y="492"/>
                    <a:pt x="97" y="494"/>
                    <a:pt x="98" y="493"/>
                  </a:cubicBezTo>
                  <a:cubicBezTo>
                    <a:pt x="98" y="495"/>
                    <a:pt x="96" y="495"/>
                    <a:pt x="96" y="496"/>
                  </a:cubicBezTo>
                  <a:cubicBezTo>
                    <a:pt x="96" y="489"/>
                    <a:pt x="96" y="489"/>
                    <a:pt x="96" y="489"/>
                  </a:cubicBezTo>
                  <a:cubicBezTo>
                    <a:pt x="96" y="489"/>
                    <a:pt x="96" y="488"/>
                    <a:pt x="96" y="488"/>
                  </a:cubicBezTo>
                  <a:cubicBezTo>
                    <a:pt x="95" y="488"/>
                    <a:pt x="95" y="488"/>
                    <a:pt x="95" y="488"/>
                  </a:cubicBezTo>
                  <a:cubicBezTo>
                    <a:pt x="95" y="486"/>
                    <a:pt x="96" y="485"/>
                    <a:pt x="96" y="486"/>
                  </a:cubicBezTo>
                  <a:cubicBezTo>
                    <a:pt x="96" y="482"/>
                    <a:pt x="94" y="480"/>
                    <a:pt x="95" y="476"/>
                  </a:cubicBezTo>
                  <a:cubicBezTo>
                    <a:pt x="96" y="478"/>
                    <a:pt x="97" y="480"/>
                    <a:pt x="97" y="482"/>
                  </a:cubicBezTo>
                  <a:cubicBezTo>
                    <a:pt x="97" y="478"/>
                    <a:pt x="97" y="478"/>
                    <a:pt x="97" y="478"/>
                  </a:cubicBezTo>
                  <a:cubicBezTo>
                    <a:pt x="98" y="480"/>
                    <a:pt x="97" y="488"/>
                    <a:pt x="99" y="487"/>
                  </a:cubicBezTo>
                  <a:cubicBezTo>
                    <a:pt x="99" y="482"/>
                    <a:pt x="98" y="474"/>
                    <a:pt x="97" y="469"/>
                  </a:cubicBezTo>
                  <a:cubicBezTo>
                    <a:pt x="99" y="467"/>
                    <a:pt x="97" y="464"/>
                    <a:pt x="98" y="460"/>
                  </a:cubicBezTo>
                  <a:cubicBezTo>
                    <a:pt x="98" y="459"/>
                    <a:pt x="99" y="458"/>
                    <a:pt x="100" y="459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0" y="455"/>
                    <a:pt x="99" y="449"/>
                    <a:pt x="98" y="444"/>
                  </a:cubicBezTo>
                  <a:cubicBezTo>
                    <a:pt x="100" y="442"/>
                    <a:pt x="100" y="442"/>
                    <a:pt x="100" y="442"/>
                  </a:cubicBezTo>
                  <a:cubicBezTo>
                    <a:pt x="101" y="434"/>
                    <a:pt x="97" y="443"/>
                    <a:pt x="97" y="435"/>
                  </a:cubicBezTo>
                  <a:cubicBezTo>
                    <a:pt x="99" y="433"/>
                    <a:pt x="98" y="425"/>
                    <a:pt x="99" y="425"/>
                  </a:cubicBezTo>
                  <a:cubicBezTo>
                    <a:pt x="99" y="423"/>
                    <a:pt x="99" y="423"/>
                    <a:pt x="98" y="422"/>
                  </a:cubicBezTo>
                  <a:cubicBezTo>
                    <a:pt x="98" y="424"/>
                    <a:pt x="98" y="427"/>
                    <a:pt x="97" y="425"/>
                  </a:cubicBezTo>
                  <a:cubicBezTo>
                    <a:pt x="97" y="422"/>
                    <a:pt x="97" y="421"/>
                    <a:pt x="97" y="419"/>
                  </a:cubicBezTo>
                  <a:cubicBezTo>
                    <a:pt x="98" y="419"/>
                    <a:pt x="98" y="421"/>
                    <a:pt x="98" y="420"/>
                  </a:cubicBezTo>
                  <a:cubicBezTo>
                    <a:pt x="98" y="418"/>
                    <a:pt x="98" y="416"/>
                    <a:pt x="98" y="413"/>
                  </a:cubicBezTo>
                  <a:cubicBezTo>
                    <a:pt x="105" y="418"/>
                    <a:pt x="113" y="423"/>
                    <a:pt x="123" y="431"/>
                  </a:cubicBezTo>
                  <a:cubicBezTo>
                    <a:pt x="125" y="435"/>
                    <a:pt x="124" y="437"/>
                    <a:pt x="134" y="444"/>
                  </a:cubicBezTo>
                  <a:cubicBezTo>
                    <a:pt x="142" y="448"/>
                    <a:pt x="142" y="448"/>
                    <a:pt x="142" y="448"/>
                  </a:cubicBezTo>
                  <a:cubicBezTo>
                    <a:pt x="152" y="454"/>
                    <a:pt x="168" y="461"/>
                    <a:pt x="174" y="464"/>
                  </a:cubicBezTo>
                  <a:cubicBezTo>
                    <a:pt x="173" y="464"/>
                    <a:pt x="173" y="464"/>
                    <a:pt x="173" y="464"/>
                  </a:cubicBezTo>
                  <a:cubicBezTo>
                    <a:pt x="184" y="470"/>
                    <a:pt x="186" y="468"/>
                    <a:pt x="176" y="464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9"/>
                    <a:pt x="188" y="469"/>
                    <a:pt x="188" y="469"/>
                  </a:cubicBezTo>
                  <a:cubicBezTo>
                    <a:pt x="204" y="475"/>
                    <a:pt x="219" y="478"/>
                    <a:pt x="244" y="488"/>
                  </a:cubicBezTo>
                  <a:cubicBezTo>
                    <a:pt x="237" y="487"/>
                    <a:pt x="262" y="497"/>
                    <a:pt x="239" y="490"/>
                  </a:cubicBezTo>
                  <a:cubicBezTo>
                    <a:pt x="246" y="491"/>
                    <a:pt x="236" y="487"/>
                    <a:pt x="235" y="486"/>
                  </a:cubicBezTo>
                  <a:cubicBezTo>
                    <a:pt x="227" y="482"/>
                    <a:pt x="220" y="481"/>
                    <a:pt x="216" y="479"/>
                  </a:cubicBezTo>
                  <a:cubicBezTo>
                    <a:pt x="218" y="481"/>
                    <a:pt x="215" y="482"/>
                    <a:pt x="211" y="482"/>
                  </a:cubicBezTo>
                  <a:cubicBezTo>
                    <a:pt x="227" y="487"/>
                    <a:pt x="272" y="504"/>
                    <a:pt x="277" y="501"/>
                  </a:cubicBezTo>
                  <a:cubicBezTo>
                    <a:pt x="284" y="503"/>
                    <a:pt x="292" y="505"/>
                    <a:pt x="300" y="507"/>
                  </a:cubicBezTo>
                  <a:cubicBezTo>
                    <a:pt x="300" y="508"/>
                    <a:pt x="296" y="509"/>
                    <a:pt x="297" y="510"/>
                  </a:cubicBezTo>
                  <a:cubicBezTo>
                    <a:pt x="301" y="509"/>
                    <a:pt x="299" y="508"/>
                    <a:pt x="303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04" y="508"/>
                    <a:pt x="307" y="509"/>
                    <a:pt x="309" y="509"/>
                  </a:cubicBezTo>
                  <a:cubicBezTo>
                    <a:pt x="305" y="510"/>
                    <a:pt x="302" y="512"/>
                    <a:pt x="297" y="511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5" y="512"/>
                    <a:pt x="307" y="511"/>
                    <a:pt x="310" y="510"/>
                  </a:cubicBezTo>
                  <a:cubicBezTo>
                    <a:pt x="312" y="510"/>
                    <a:pt x="313" y="510"/>
                    <a:pt x="315" y="511"/>
                  </a:cubicBezTo>
                  <a:cubicBezTo>
                    <a:pt x="315" y="512"/>
                    <a:pt x="307" y="512"/>
                    <a:pt x="305" y="513"/>
                  </a:cubicBezTo>
                  <a:cubicBezTo>
                    <a:pt x="301" y="512"/>
                    <a:pt x="298" y="514"/>
                    <a:pt x="296" y="513"/>
                  </a:cubicBezTo>
                  <a:cubicBezTo>
                    <a:pt x="296" y="513"/>
                    <a:pt x="296" y="513"/>
                    <a:pt x="296" y="513"/>
                  </a:cubicBezTo>
                  <a:lnTo>
                    <a:pt x="291" y="513"/>
                  </a:lnTo>
                  <a:close/>
                  <a:moveTo>
                    <a:pt x="343" y="505"/>
                  </a:moveTo>
                  <a:cubicBezTo>
                    <a:pt x="338" y="505"/>
                    <a:pt x="338" y="505"/>
                    <a:pt x="338" y="505"/>
                  </a:cubicBezTo>
                  <a:cubicBezTo>
                    <a:pt x="339" y="505"/>
                    <a:pt x="340" y="506"/>
                    <a:pt x="341" y="506"/>
                  </a:cubicBezTo>
                  <a:cubicBezTo>
                    <a:pt x="338" y="506"/>
                    <a:pt x="335" y="506"/>
                    <a:pt x="331" y="506"/>
                  </a:cubicBezTo>
                  <a:cubicBezTo>
                    <a:pt x="322" y="504"/>
                    <a:pt x="303" y="498"/>
                    <a:pt x="290" y="496"/>
                  </a:cubicBezTo>
                  <a:cubicBezTo>
                    <a:pt x="300" y="500"/>
                    <a:pt x="283" y="495"/>
                    <a:pt x="285" y="497"/>
                  </a:cubicBezTo>
                  <a:cubicBezTo>
                    <a:pt x="287" y="496"/>
                    <a:pt x="301" y="501"/>
                    <a:pt x="301" y="501"/>
                  </a:cubicBezTo>
                  <a:cubicBezTo>
                    <a:pt x="294" y="500"/>
                    <a:pt x="278" y="496"/>
                    <a:pt x="271" y="493"/>
                  </a:cubicBezTo>
                  <a:cubicBezTo>
                    <a:pt x="283" y="498"/>
                    <a:pt x="283" y="498"/>
                    <a:pt x="283" y="498"/>
                  </a:cubicBezTo>
                  <a:cubicBezTo>
                    <a:pt x="277" y="497"/>
                    <a:pt x="256" y="492"/>
                    <a:pt x="256" y="492"/>
                  </a:cubicBezTo>
                  <a:cubicBezTo>
                    <a:pt x="250" y="489"/>
                    <a:pt x="240" y="487"/>
                    <a:pt x="237" y="484"/>
                  </a:cubicBezTo>
                  <a:cubicBezTo>
                    <a:pt x="241" y="485"/>
                    <a:pt x="245" y="486"/>
                    <a:pt x="249" y="487"/>
                  </a:cubicBezTo>
                  <a:cubicBezTo>
                    <a:pt x="253" y="489"/>
                    <a:pt x="253" y="489"/>
                    <a:pt x="253" y="489"/>
                  </a:cubicBezTo>
                  <a:cubicBezTo>
                    <a:pt x="260" y="490"/>
                    <a:pt x="260" y="490"/>
                    <a:pt x="260" y="490"/>
                  </a:cubicBezTo>
                  <a:cubicBezTo>
                    <a:pt x="253" y="487"/>
                    <a:pt x="237" y="481"/>
                    <a:pt x="235" y="478"/>
                  </a:cubicBezTo>
                  <a:cubicBezTo>
                    <a:pt x="252" y="485"/>
                    <a:pt x="279" y="493"/>
                    <a:pt x="313" y="498"/>
                  </a:cubicBezTo>
                  <a:cubicBezTo>
                    <a:pt x="313" y="498"/>
                    <a:pt x="312" y="498"/>
                    <a:pt x="311" y="498"/>
                  </a:cubicBezTo>
                  <a:cubicBezTo>
                    <a:pt x="327" y="502"/>
                    <a:pt x="329" y="502"/>
                    <a:pt x="343" y="505"/>
                  </a:cubicBezTo>
                  <a:close/>
                  <a:moveTo>
                    <a:pt x="348" y="518"/>
                  </a:moveTo>
                  <a:cubicBezTo>
                    <a:pt x="347" y="518"/>
                    <a:pt x="345" y="517"/>
                    <a:pt x="346" y="517"/>
                  </a:cubicBezTo>
                  <a:cubicBezTo>
                    <a:pt x="346" y="517"/>
                    <a:pt x="346" y="517"/>
                    <a:pt x="346" y="517"/>
                  </a:cubicBezTo>
                  <a:cubicBezTo>
                    <a:pt x="349" y="518"/>
                    <a:pt x="349" y="518"/>
                    <a:pt x="349" y="518"/>
                  </a:cubicBezTo>
                  <a:cubicBezTo>
                    <a:pt x="349" y="518"/>
                    <a:pt x="348" y="518"/>
                    <a:pt x="348" y="518"/>
                  </a:cubicBezTo>
                  <a:close/>
                  <a:moveTo>
                    <a:pt x="389" y="522"/>
                  </a:moveTo>
                  <a:cubicBezTo>
                    <a:pt x="389" y="522"/>
                    <a:pt x="389" y="522"/>
                    <a:pt x="389" y="522"/>
                  </a:cubicBezTo>
                  <a:cubicBezTo>
                    <a:pt x="391" y="521"/>
                    <a:pt x="394" y="521"/>
                    <a:pt x="396" y="521"/>
                  </a:cubicBezTo>
                  <a:cubicBezTo>
                    <a:pt x="396" y="521"/>
                    <a:pt x="396" y="521"/>
                    <a:pt x="396" y="521"/>
                  </a:cubicBezTo>
                  <a:cubicBezTo>
                    <a:pt x="397" y="521"/>
                    <a:pt x="397" y="521"/>
                    <a:pt x="397" y="521"/>
                  </a:cubicBezTo>
                  <a:cubicBezTo>
                    <a:pt x="397" y="522"/>
                    <a:pt x="395" y="522"/>
                    <a:pt x="389" y="522"/>
                  </a:cubicBezTo>
                  <a:close/>
                  <a:moveTo>
                    <a:pt x="367" y="510"/>
                  </a:moveTo>
                  <a:cubicBezTo>
                    <a:pt x="366" y="510"/>
                    <a:pt x="366" y="510"/>
                    <a:pt x="366" y="510"/>
                  </a:cubicBezTo>
                  <a:cubicBezTo>
                    <a:pt x="365" y="510"/>
                    <a:pt x="365" y="510"/>
                    <a:pt x="365" y="510"/>
                  </a:cubicBezTo>
                  <a:cubicBezTo>
                    <a:pt x="366" y="510"/>
                    <a:pt x="366" y="510"/>
                    <a:pt x="367" y="510"/>
                  </a:cubicBezTo>
                  <a:close/>
                  <a:moveTo>
                    <a:pt x="347" y="523"/>
                  </a:moveTo>
                  <a:cubicBezTo>
                    <a:pt x="343" y="523"/>
                    <a:pt x="347" y="522"/>
                    <a:pt x="345" y="522"/>
                  </a:cubicBezTo>
                  <a:cubicBezTo>
                    <a:pt x="343" y="523"/>
                    <a:pt x="341" y="522"/>
                    <a:pt x="339" y="522"/>
                  </a:cubicBezTo>
                  <a:cubicBezTo>
                    <a:pt x="335" y="521"/>
                    <a:pt x="335" y="521"/>
                    <a:pt x="335" y="521"/>
                  </a:cubicBezTo>
                  <a:cubicBezTo>
                    <a:pt x="338" y="522"/>
                    <a:pt x="338" y="522"/>
                    <a:pt x="338" y="522"/>
                  </a:cubicBezTo>
                  <a:cubicBezTo>
                    <a:pt x="338" y="522"/>
                    <a:pt x="338" y="522"/>
                    <a:pt x="338" y="523"/>
                  </a:cubicBezTo>
                  <a:cubicBezTo>
                    <a:pt x="334" y="523"/>
                    <a:pt x="335" y="522"/>
                    <a:pt x="333" y="521"/>
                  </a:cubicBezTo>
                  <a:cubicBezTo>
                    <a:pt x="337" y="521"/>
                    <a:pt x="331" y="520"/>
                    <a:pt x="336" y="520"/>
                  </a:cubicBezTo>
                  <a:cubicBezTo>
                    <a:pt x="332" y="519"/>
                    <a:pt x="333" y="521"/>
                    <a:pt x="330" y="521"/>
                  </a:cubicBezTo>
                  <a:cubicBezTo>
                    <a:pt x="329" y="519"/>
                    <a:pt x="329" y="519"/>
                    <a:pt x="329" y="519"/>
                  </a:cubicBezTo>
                  <a:cubicBezTo>
                    <a:pt x="326" y="519"/>
                    <a:pt x="319" y="519"/>
                    <a:pt x="315" y="520"/>
                  </a:cubicBezTo>
                  <a:cubicBezTo>
                    <a:pt x="319" y="521"/>
                    <a:pt x="313" y="521"/>
                    <a:pt x="314" y="522"/>
                  </a:cubicBezTo>
                  <a:cubicBezTo>
                    <a:pt x="314" y="521"/>
                    <a:pt x="319" y="521"/>
                    <a:pt x="320" y="522"/>
                  </a:cubicBezTo>
                  <a:cubicBezTo>
                    <a:pt x="317" y="522"/>
                    <a:pt x="310" y="523"/>
                    <a:pt x="308" y="523"/>
                  </a:cubicBezTo>
                  <a:cubicBezTo>
                    <a:pt x="314" y="523"/>
                    <a:pt x="314" y="523"/>
                    <a:pt x="314" y="523"/>
                  </a:cubicBezTo>
                  <a:cubicBezTo>
                    <a:pt x="312" y="524"/>
                    <a:pt x="306" y="526"/>
                    <a:pt x="306" y="526"/>
                  </a:cubicBezTo>
                  <a:cubicBezTo>
                    <a:pt x="304" y="526"/>
                    <a:pt x="301" y="527"/>
                    <a:pt x="300" y="526"/>
                  </a:cubicBezTo>
                  <a:cubicBezTo>
                    <a:pt x="303" y="524"/>
                    <a:pt x="303" y="524"/>
                    <a:pt x="303" y="524"/>
                  </a:cubicBezTo>
                  <a:cubicBezTo>
                    <a:pt x="305" y="525"/>
                    <a:pt x="305" y="525"/>
                    <a:pt x="305" y="525"/>
                  </a:cubicBezTo>
                  <a:cubicBezTo>
                    <a:pt x="306" y="524"/>
                    <a:pt x="306" y="524"/>
                    <a:pt x="306" y="524"/>
                  </a:cubicBezTo>
                  <a:cubicBezTo>
                    <a:pt x="304" y="524"/>
                    <a:pt x="298" y="523"/>
                    <a:pt x="297" y="522"/>
                  </a:cubicBezTo>
                  <a:cubicBezTo>
                    <a:pt x="303" y="522"/>
                    <a:pt x="311" y="520"/>
                    <a:pt x="321" y="517"/>
                  </a:cubicBezTo>
                  <a:cubicBezTo>
                    <a:pt x="321" y="517"/>
                    <a:pt x="321" y="517"/>
                    <a:pt x="321" y="517"/>
                  </a:cubicBezTo>
                  <a:cubicBezTo>
                    <a:pt x="326" y="517"/>
                    <a:pt x="327" y="517"/>
                    <a:pt x="331" y="516"/>
                  </a:cubicBezTo>
                  <a:cubicBezTo>
                    <a:pt x="330" y="517"/>
                    <a:pt x="330" y="517"/>
                    <a:pt x="330" y="517"/>
                  </a:cubicBezTo>
                  <a:cubicBezTo>
                    <a:pt x="331" y="518"/>
                    <a:pt x="334" y="517"/>
                    <a:pt x="338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9" y="516"/>
                    <a:pt x="339" y="516"/>
                    <a:pt x="339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8" y="517"/>
                    <a:pt x="338" y="517"/>
                    <a:pt x="338" y="517"/>
                  </a:cubicBezTo>
                  <a:cubicBezTo>
                    <a:pt x="338" y="517"/>
                    <a:pt x="339" y="517"/>
                    <a:pt x="339" y="516"/>
                  </a:cubicBezTo>
                  <a:cubicBezTo>
                    <a:pt x="342" y="517"/>
                    <a:pt x="345" y="518"/>
                    <a:pt x="348" y="518"/>
                  </a:cubicBezTo>
                  <a:cubicBezTo>
                    <a:pt x="348" y="518"/>
                    <a:pt x="347" y="519"/>
                    <a:pt x="346" y="519"/>
                  </a:cubicBezTo>
                  <a:cubicBezTo>
                    <a:pt x="347" y="519"/>
                    <a:pt x="348" y="519"/>
                    <a:pt x="349" y="519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6" y="522"/>
                    <a:pt x="346" y="520"/>
                    <a:pt x="351" y="520"/>
                  </a:cubicBezTo>
                  <a:cubicBezTo>
                    <a:pt x="351" y="521"/>
                    <a:pt x="351" y="522"/>
                    <a:pt x="347" y="523"/>
                  </a:cubicBezTo>
                  <a:close/>
                  <a:moveTo>
                    <a:pt x="489" y="514"/>
                  </a:moveTo>
                  <a:cubicBezTo>
                    <a:pt x="489" y="514"/>
                    <a:pt x="489" y="514"/>
                    <a:pt x="489" y="514"/>
                  </a:cubicBezTo>
                  <a:cubicBezTo>
                    <a:pt x="480" y="515"/>
                    <a:pt x="480" y="515"/>
                    <a:pt x="480" y="515"/>
                  </a:cubicBezTo>
                  <a:cubicBezTo>
                    <a:pt x="467" y="514"/>
                    <a:pt x="467" y="514"/>
                    <a:pt x="467" y="514"/>
                  </a:cubicBezTo>
                  <a:cubicBezTo>
                    <a:pt x="475" y="512"/>
                    <a:pt x="485" y="513"/>
                    <a:pt x="491" y="512"/>
                  </a:cubicBezTo>
                  <a:cubicBezTo>
                    <a:pt x="477" y="510"/>
                    <a:pt x="471" y="513"/>
                    <a:pt x="457" y="513"/>
                  </a:cubicBezTo>
                  <a:cubicBezTo>
                    <a:pt x="454" y="512"/>
                    <a:pt x="452" y="512"/>
                    <a:pt x="450" y="512"/>
                  </a:cubicBezTo>
                  <a:cubicBezTo>
                    <a:pt x="441" y="510"/>
                    <a:pt x="470" y="512"/>
                    <a:pt x="471" y="510"/>
                  </a:cubicBezTo>
                  <a:cubicBezTo>
                    <a:pt x="467" y="510"/>
                    <a:pt x="457" y="509"/>
                    <a:pt x="458" y="508"/>
                  </a:cubicBezTo>
                  <a:cubicBezTo>
                    <a:pt x="475" y="510"/>
                    <a:pt x="469" y="508"/>
                    <a:pt x="488" y="509"/>
                  </a:cubicBezTo>
                  <a:cubicBezTo>
                    <a:pt x="478" y="510"/>
                    <a:pt x="489" y="510"/>
                    <a:pt x="487" y="511"/>
                  </a:cubicBezTo>
                  <a:cubicBezTo>
                    <a:pt x="490" y="511"/>
                    <a:pt x="508" y="510"/>
                    <a:pt x="520" y="510"/>
                  </a:cubicBezTo>
                  <a:cubicBezTo>
                    <a:pt x="523" y="509"/>
                    <a:pt x="509" y="509"/>
                    <a:pt x="501" y="509"/>
                  </a:cubicBezTo>
                  <a:cubicBezTo>
                    <a:pt x="486" y="510"/>
                    <a:pt x="471" y="506"/>
                    <a:pt x="459" y="508"/>
                  </a:cubicBezTo>
                  <a:cubicBezTo>
                    <a:pt x="443" y="507"/>
                    <a:pt x="458" y="507"/>
                    <a:pt x="457" y="506"/>
                  </a:cubicBezTo>
                  <a:cubicBezTo>
                    <a:pt x="443" y="505"/>
                    <a:pt x="451" y="507"/>
                    <a:pt x="446" y="507"/>
                  </a:cubicBezTo>
                  <a:cubicBezTo>
                    <a:pt x="424" y="506"/>
                    <a:pt x="422" y="504"/>
                    <a:pt x="407" y="502"/>
                  </a:cubicBezTo>
                  <a:cubicBezTo>
                    <a:pt x="394" y="502"/>
                    <a:pt x="362" y="497"/>
                    <a:pt x="341" y="492"/>
                  </a:cubicBezTo>
                  <a:cubicBezTo>
                    <a:pt x="344" y="492"/>
                    <a:pt x="341" y="491"/>
                    <a:pt x="340" y="490"/>
                  </a:cubicBezTo>
                  <a:cubicBezTo>
                    <a:pt x="326" y="490"/>
                    <a:pt x="331" y="490"/>
                    <a:pt x="315" y="487"/>
                  </a:cubicBezTo>
                  <a:cubicBezTo>
                    <a:pt x="328" y="492"/>
                    <a:pt x="328" y="492"/>
                    <a:pt x="328" y="492"/>
                  </a:cubicBezTo>
                  <a:cubicBezTo>
                    <a:pt x="317" y="489"/>
                    <a:pt x="308" y="489"/>
                    <a:pt x="299" y="485"/>
                  </a:cubicBezTo>
                  <a:cubicBezTo>
                    <a:pt x="311" y="491"/>
                    <a:pt x="281" y="482"/>
                    <a:pt x="273" y="480"/>
                  </a:cubicBezTo>
                  <a:cubicBezTo>
                    <a:pt x="262" y="475"/>
                    <a:pt x="250" y="474"/>
                    <a:pt x="245" y="470"/>
                  </a:cubicBezTo>
                  <a:cubicBezTo>
                    <a:pt x="247" y="470"/>
                    <a:pt x="247" y="470"/>
                    <a:pt x="247" y="470"/>
                  </a:cubicBezTo>
                  <a:cubicBezTo>
                    <a:pt x="231" y="464"/>
                    <a:pt x="231" y="464"/>
                    <a:pt x="231" y="464"/>
                  </a:cubicBezTo>
                  <a:cubicBezTo>
                    <a:pt x="234" y="463"/>
                    <a:pt x="234" y="463"/>
                    <a:pt x="234" y="463"/>
                  </a:cubicBezTo>
                  <a:cubicBezTo>
                    <a:pt x="224" y="458"/>
                    <a:pt x="210" y="454"/>
                    <a:pt x="213" y="456"/>
                  </a:cubicBezTo>
                  <a:cubicBezTo>
                    <a:pt x="203" y="451"/>
                    <a:pt x="209" y="453"/>
                    <a:pt x="208" y="452"/>
                  </a:cubicBezTo>
                  <a:cubicBezTo>
                    <a:pt x="215" y="454"/>
                    <a:pt x="229" y="457"/>
                    <a:pt x="232" y="460"/>
                  </a:cubicBezTo>
                  <a:cubicBezTo>
                    <a:pt x="231" y="460"/>
                    <a:pt x="229" y="459"/>
                    <a:pt x="228" y="459"/>
                  </a:cubicBezTo>
                  <a:cubicBezTo>
                    <a:pt x="257" y="471"/>
                    <a:pt x="238" y="460"/>
                    <a:pt x="253" y="465"/>
                  </a:cubicBezTo>
                  <a:cubicBezTo>
                    <a:pt x="245" y="462"/>
                    <a:pt x="240" y="459"/>
                    <a:pt x="232" y="456"/>
                  </a:cubicBezTo>
                  <a:cubicBezTo>
                    <a:pt x="229" y="455"/>
                    <a:pt x="213" y="450"/>
                    <a:pt x="205" y="447"/>
                  </a:cubicBezTo>
                  <a:cubicBezTo>
                    <a:pt x="216" y="451"/>
                    <a:pt x="221" y="454"/>
                    <a:pt x="229" y="458"/>
                  </a:cubicBezTo>
                  <a:cubicBezTo>
                    <a:pt x="222" y="455"/>
                    <a:pt x="220" y="455"/>
                    <a:pt x="215" y="452"/>
                  </a:cubicBezTo>
                  <a:cubicBezTo>
                    <a:pt x="217" y="453"/>
                    <a:pt x="217" y="453"/>
                    <a:pt x="217" y="453"/>
                  </a:cubicBezTo>
                  <a:cubicBezTo>
                    <a:pt x="209" y="451"/>
                    <a:pt x="209" y="451"/>
                    <a:pt x="209" y="451"/>
                  </a:cubicBezTo>
                  <a:cubicBezTo>
                    <a:pt x="208" y="449"/>
                    <a:pt x="189" y="440"/>
                    <a:pt x="201" y="444"/>
                  </a:cubicBezTo>
                  <a:cubicBezTo>
                    <a:pt x="190" y="440"/>
                    <a:pt x="197" y="444"/>
                    <a:pt x="187" y="440"/>
                  </a:cubicBezTo>
                  <a:cubicBezTo>
                    <a:pt x="205" y="449"/>
                    <a:pt x="205" y="449"/>
                    <a:pt x="205" y="449"/>
                  </a:cubicBezTo>
                  <a:cubicBezTo>
                    <a:pt x="204" y="450"/>
                    <a:pt x="204" y="450"/>
                    <a:pt x="204" y="450"/>
                  </a:cubicBezTo>
                  <a:cubicBezTo>
                    <a:pt x="197" y="448"/>
                    <a:pt x="196" y="446"/>
                    <a:pt x="189" y="443"/>
                  </a:cubicBezTo>
                  <a:cubicBezTo>
                    <a:pt x="189" y="445"/>
                    <a:pt x="189" y="445"/>
                    <a:pt x="189" y="445"/>
                  </a:cubicBezTo>
                  <a:cubicBezTo>
                    <a:pt x="176" y="437"/>
                    <a:pt x="176" y="437"/>
                    <a:pt x="176" y="437"/>
                  </a:cubicBezTo>
                  <a:cubicBezTo>
                    <a:pt x="178" y="439"/>
                    <a:pt x="167" y="434"/>
                    <a:pt x="165" y="433"/>
                  </a:cubicBezTo>
                  <a:cubicBezTo>
                    <a:pt x="159" y="428"/>
                    <a:pt x="165" y="429"/>
                    <a:pt x="153" y="423"/>
                  </a:cubicBezTo>
                  <a:cubicBezTo>
                    <a:pt x="153" y="424"/>
                    <a:pt x="153" y="424"/>
                    <a:pt x="153" y="424"/>
                  </a:cubicBezTo>
                  <a:cubicBezTo>
                    <a:pt x="147" y="420"/>
                    <a:pt x="143" y="418"/>
                    <a:pt x="134" y="411"/>
                  </a:cubicBezTo>
                  <a:cubicBezTo>
                    <a:pt x="135" y="411"/>
                    <a:pt x="137" y="413"/>
                    <a:pt x="139" y="414"/>
                  </a:cubicBezTo>
                  <a:cubicBezTo>
                    <a:pt x="127" y="404"/>
                    <a:pt x="107" y="390"/>
                    <a:pt x="104" y="383"/>
                  </a:cubicBezTo>
                  <a:cubicBezTo>
                    <a:pt x="105" y="383"/>
                    <a:pt x="109" y="388"/>
                    <a:pt x="111" y="387"/>
                  </a:cubicBezTo>
                  <a:cubicBezTo>
                    <a:pt x="127" y="404"/>
                    <a:pt x="124" y="396"/>
                    <a:pt x="145" y="413"/>
                  </a:cubicBezTo>
                  <a:cubicBezTo>
                    <a:pt x="144" y="417"/>
                    <a:pt x="165" y="424"/>
                    <a:pt x="168" y="429"/>
                  </a:cubicBezTo>
                  <a:cubicBezTo>
                    <a:pt x="159" y="424"/>
                    <a:pt x="146" y="418"/>
                    <a:pt x="148" y="419"/>
                  </a:cubicBezTo>
                  <a:cubicBezTo>
                    <a:pt x="156" y="424"/>
                    <a:pt x="168" y="432"/>
                    <a:pt x="174" y="434"/>
                  </a:cubicBezTo>
                  <a:cubicBezTo>
                    <a:pt x="169" y="431"/>
                    <a:pt x="171" y="430"/>
                    <a:pt x="176" y="431"/>
                  </a:cubicBezTo>
                  <a:cubicBezTo>
                    <a:pt x="162" y="425"/>
                    <a:pt x="138" y="407"/>
                    <a:pt x="122" y="392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07" y="384"/>
                    <a:pt x="125" y="396"/>
                    <a:pt x="114" y="386"/>
                  </a:cubicBezTo>
                  <a:cubicBezTo>
                    <a:pt x="108" y="382"/>
                    <a:pt x="108" y="382"/>
                    <a:pt x="108" y="382"/>
                  </a:cubicBezTo>
                  <a:cubicBezTo>
                    <a:pt x="108" y="381"/>
                    <a:pt x="108" y="381"/>
                    <a:pt x="108" y="381"/>
                  </a:cubicBezTo>
                  <a:cubicBezTo>
                    <a:pt x="105" y="379"/>
                    <a:pt x="102" y="377"/>
                    <a:pt x="99" y="375"/>
                  </a:cubicBezTo>
                  <a:cubicBezTo>
                    <a:pt x="104" y="381"/>
                    <a:pt x="103" y="377"/>
                    <a:pt x="108" y="383"/>
                  </a:cubicBezTo>
                  <a:cubicBezTo>
                    <a:pt x="113" y="389"/>
                    <a:pt x="107" y="384"/>
                    <a:pt x="105" y="384"/>
                  </a:cubicBezTo>
                  <a:cubicBezTo>
                    <a:pt x="101" y="380"/>
                    <a:pt x="89" y="366"/>
                    <a:pt x="97" y="374"/>
                  </a:cubicBezTo>
                  <a:cubicBezTo>
                    <a:pt x="92" y="369"/>
                    <a:pt x="87" y="364"/>
                    <a:pt x="82" y="359"/>
                  </a:cubicBezTo>
                  <a:cubicBezTo>
                    <a:pt x="83" y="359"/>
                    <a:pt x="86" y="362"/>
                    <a:pt x="88" y="364"/>
                  </a:cubicBezTo>
                  <a:cubicBezTo>
                    <a:pt x="85" y="360"/>
                    <a:pt x="81" y="356"/>
                    <a:pt x="78" y="352"/>
                  </a:cubicBezTo>
                  <a:cubicBezTo>
                    <a:pt x="79" y="352"/>
                    <a:pt x="79" y="352"/>
                    <a:pt x="79" y="352"/>
                  </a:cubicBezTo>
                  <a:cubicBezTo>
                    <a:pt x="71" y="343"/>
                    <a:pt x="63" y="329"/>
                    <a:pt x="58" y="321"/>
                  </a:cubicBezTo>
                  <a:cubicBezTo>
                    <a:pt x="66" y="340"/>
                    <a:pt x="52" y="314"/>
                    <a:pt x="52" y="315"/>
                  </a:cubicBezTo>
                  <a:cubicBezTo>
                    <a:pt x="49" y="308"/>
                    <a:pt x="51" y="305"/>
                    <a:pt x="59" y="319"/>
                  </a:cubicBezTo>
                  <a:cubicBezTo>
                    <a:pt x="60" y="323"/>
                    <a:pt x="65" y="332"/>
                    <a:pt x="70" y="338"/>
                  </a:cubicBezTo>
                  <a:cubicBezTo>
                    <a:pt x="65" y="329"/>
                    <a:pt x="63" y="327"/>
                    <a:pt x="59" y="320"/>
                  </a:cubicBezTo>
                  <a:cubicBezTo>
                    <a:pt x="62" y="324"/>
                    <a:pt x="56" y="310"/>
                    <a:pt x="57" y="310"/>
                  </a:cubicBezTo>
                  <a:cubicBezTo>
                    <a:pt x="58" y="310"/>
                    <a:pt x="60" y="313"/>
                    <a:pt x="64" y="322"/>
                  </a:cubicBezTo>
                  <a:cubicBezTo>
                    <a:pt x="71" y="335"/>
                    <a:pt x="63" y="324"/>
                    <a:pt x="66" y="328"/>
                  </a:cubicBezTo>
                  <a:cubicBezTo>
                    <a:pt x="66" y="332"/>
                    <a:pt x="77" y="346"/>
                    <a:pt x="82" y="353"/>
                  </a:cubicBezTo>
                  <a:cubicBezTo>
                    <a:pt x="82" y="354"/>
                    <a:pt x="80" y="352"/>
                    <a:pt x="79" y="351"/>
                  </a:cubicBezTo>
                  <a:cubicBezTo>
                    <a:pt x="84" y="357"/>
                    <a:pt x="95" y="370"/>
                    <a:pt x="96" y="370"/>
                  </a:cubicBezTo>
                  <a:cubicBezTo>
                    <a:pt x="92" y="365"/>
                    <a:pt x="88" y="360"/>
                    <a:pt x="83" y="355"/>
                  </a:cubicBezTo>
                  <a:cubicBezTo>
                    <a:pt x="81" y="352"/>
                    <a:pt x="88" y="359"/>
                    <a:pt x="85" y="354"/>
                  </a:cubicBezTo>
                  <a:cubicBezTo>
                    <a:pt x="82" y="351"/>
                    <a:pt x="79" y="346"/>
                    <a:pt x="75" y="341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1" y="331"/>
                    <a:pt x="62" y="316"/>
                    <a:pt x="57" y="303"/>
                  </a:cubicBezTo>
                  <a:cubicBezTo>
                    <a:pt x="53" y="302"/>
                    <a:pt x="49" y="296"/>
                    <a:pt x="45" y="291"/>
                  </a:cubicBezTo>
                  <a:cubicBezTo>
                    <a:pt x="39" y="271"/>
                    <a:pt x="36" y="248"/>
                    <a:pt x="40" y="226"/>
                  </a:cubicBezTo>
                  <a:cubicBezTo>
                    <a:pt x="39" y="227"/>
                    <a:pt x="39" y="226"/>
                    <a:pt x="38" y="225"/>
                  </a:cubicBezTo>
                  <a:cubicBezTo>
                    <a:pt x="40" y="219"/>
                    <a:pt x="42" y="208"/>
                    <a:pt x="43" y="208"/>
                  </a:cubicBezTo>
                  <a:cubicBezTo>
                    <a:pt x="43" y="201"/>
                    <a:pt x="49" y="183"/>
                    <a:pt x="46" y="186"/>
                  </a:cubicBezTo>
                  <a:cubicBezTo>
                    <a:pt x="47" y="183"/>
                    <a:pt x="47" y="183"/>
                    <a:pt x="47" y="183"/>
                  </a:cubicBezTo>
                  <a:cubicBezTo>
                    <a:pt x="52" y="176"/>
                    <a:pt x="58" y="166"/>
                    <a:pt x="72" y="148"/>
                  </a:cubicBezTo>
                  <a:cubicBezTo>
                    <a:pt x="74" y="145"/>
                    <a:pt x="74" y="144"/>
                    <a:pt x="72" y="143"/>
                  </a:cubicBezTo>
                  <a:cubicBezTo>
                    <a:pt x="75" y="140"/>
                    <a:pt x="79" y="137"/>
                    <a:pt x="82" y="134"/>
                  </a:cubicBezTo>
                  <a:cubicBezTo>
                    <a:pt x="80" y="137"/>
                    <a:pt x="79" y="139"/>
                    <a:pt x="75" y="144"/>
                  </a:cubicBezTo>
                  <a:cubicBezTo>
                    <a:pt x="82" y="135"/>
                    <a:pt x="90" y="127"/>
                    <a:pt x="99" y="120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2" y="118"/>
                    <a:pt x="92" y="125"/>
                    <a:pt x="94" y="122"/>
                  </a:cubicBezTo>
                  <a:cubicBezTo>
                    <a:pt x="105" y="111"/>
                    <a:pt x="112" y="107"/>
                    <a:pt x="122" y="98"/>
                  </a:cubicBezTo>
                  <a:cubicBezTo>
                    <a:pt x="124" y="100"/>
                    <a:pt x="128" y="98"/>
                    <a:pt x="125" y="102"/>
                  </a:cubicBezTo>
                  <a:cubicBezTo>
                    <a:pt x="124" y="103"/>
                    <a:pt x="124" y="103"/>
                    <a:pt x="123" y="103"/>
                  </a:cubicBezTo>
                  <a:cubicBezTo>
                    <a:pt x="120" y="107"/>
                    <a:pt x="112" y="114"/>
                    <a:pt x="107" y="119"/>
                  </a:cubicBezTo>
                  <a:cubicBezTo>
                    <a:pt x="129" y="103"/>
                    <a:pt x="123" y="107"/>
                    <a:pt x="144" y="95"/>
                  </a:cubicBezTo>
                  <a:cubicBezTo>
                    <a:pt x="147" y="95"/>
                    <a:pt x="126" y="107"/>
                    <a:pt x="131" y="106"/>
                  </a:cubicBezTo>
                  <a:cubicBezTo>
                    <a:pt x="125" y="109"/>
                    <a:pt x="119" y="114"/>
                    <a:pt x="112" y="118"/>
                  </a:cubicBezTo>
                  <a:cubicBezTo>
                    <a:pt x="115" y="116"/>
                    <a:pt x="115" y="115"/>
                    <a:pt x="117" y="114"/>
                  </a:cubicBezTo>
                  <a:cubicBezTo>
                    <a:pt x="105" y="124"/>
                    <a:pt x="100" y="127"/>
                    <a:pt x="93" y="136"/>
                  </a:cubicBezTo>
                  <a:cubicBezTo>
                    <a:pt x="87" y="141"/>
                    <a:pt x="100" y="127"/>
                    <a:pt x="94" y="133"/>
                  </a:cubicBezTo>
                  <a:cubicBezTo>
                    <a:pt x="99" y="128"/>
                    <a:pt x="103" y="122"/>
                    <a:pt x="105" y="119"/>
                  </a:cubicBezTo>
                  <a:cubicBezTo>
                    <a:pt x="91" y="130"/>
                    <a:pt x="99" y="127"/>
                    <a:pt x="88" y="138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75" y="151"/>
                    <a:pt x="82" y="145"/>
                    <a:pt x="82" y="145"/>
                  </a:cubicBezTo>
                  <a:cubicBezTo>
                    <a:pt x="77" y="151"/>
                    <a:pt x="75" y="153"/>
                    <a:pt x="71" y="158"/>
                  </a:cubicBezTo>
                  <a:cubicBezTo>
                    <a:pt x="72" y="157"/>
                    <a:pt x="75" y="154"/>
                    <a:pt x="75" y="155"/>
                  </a:cubicBezTo>
                  <a:cubicBezTo>
                    <a:pt x="68" y="163"/>
                    <a:pt x="63" y="172"/>
                    <a:pt x="57" y="180"/>
                  </a:cubicBezTo>
                  <a:cubicBezTo>
                    <a:pt x="60" y="175"/>
                    <a:pt x="56" y="187"/>
                    <a:pt x="55" y="191"/>
                  </a:cubicBezTo>
                  <a:cubicBezTo>
                    <a:pt x="58" y="185"/>
                    <a:pt x="62" y="179"/>
                    <a:pt x="65" y="174"/>
                  </a:cubicBezTo>
                  <a:cubicBezTo>
                    <a:pt x="77" y="153"/>
                    <a:pt x="88" y="141"/>
                    <a:pt x="108" y="123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43" y="101"/>
                    <a:pt x="134" y="100"/>
                    <a:pt x="168" y="83"/>
                  </a:cubicBezTo>
                  <a:cubicBezTo>
                    <a:pt x="170" y="84"/>
                    <a:pt x="184" y="76"/>
                    <a:pt x="183" y="78"/>
                  </a:cubicBezTo>
                  <a:cubicBezTo>
                    <a:pt x="173" y="82"/>
                    <a:pt x="175" y="82"/>
                    <a:pt x="178" y="82"/>
                  </a:cubicBezTo>
                  <a:cubicBezTo>
                    <a:pt x="184" y="79"/>
                    <a:pt x="188" y="76"/>
                    <a:pt x="201" y="72"/>
                  </a:cubicBezTo>
                  <a:cubicBezTo>
                    <a:pt x="196" y="75"/>
                    <a:pt x="207" y="72"/>
                    <a:pt x="196" y="76"/>
                  </a:cubicBezTo>
                  <a:cubicBezTo>
                    <a:pt x="212" y="71"/>
                    <a:pt x="221" y="68"/>
                    <a:pt x="229" y="64"/>
                  </a:cubicBezTo>
                  <a:cubicBezTo>
                    <a:pt x="256" y="55"/>
                    <a:pt x="237" y="63"/>
                    <a:pt x="265" y="56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9" y="52"/>
                    <a:pt x="286" y="50"/>
                    <a:pt x="292" y="49"/>
                  </a:cubicBezTo>
                  <a:cubicBezTo>
                    <a:pt x="305" y="46"/>
                    <a:pt x="287" y="48"/>
                    <a:pt x="289" y="47"/>
                  </a:cubicBezTo>
                  <a:cubicBezTo>
                    <a:pt x="285" y="49"/>
                    <a:pt x="285" y="49"/>
                    <a:pt x="285" y="49"/>
                  </a:cubicBezTo>
                  <a:cubicBezTo>
                    <a:pt x="276" y="51"/>
                    <a:pt x="265" y="55"/>
                    <a:pt x="263" y="54"/>
                  </a:cubicBezTo>
                  <a:cubicBezTo>
                    <a:pt x="276" y="51"/>
                    <a:pt x="273" y="50"/>
                    <a:pt x="278" y="48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48" y="54"/>
                    <a:pt x="239" y="57"/>
                    <a:pt x="231" y="60"/>
                  </a:cubicBezTo>
                  <a:cubicBezTo>
                    <a:pt x="237" y="59"/>
                    <a:pt x="240" y="57"/>
                    <a:pt x="244" y="56"/>
                  </a:cubicBezTo>
                  <a:cubicBezTo>
                    <a:pt x="239" y="60"/>
                    <a:pt x="223" y="63"/>
                    <a:pt x="209" y="70"/>
                  </a:cubicBezTo>
                  <a:cubicBezTo>
                    <a:pt x="208" y="69"/>
                    <a:pt x="203" y="71"/>
                    <a:pt x="205" y="70"/>
                  </a:cubicBezTo>
                  <a:cubicBezTo>
                    <a:pt x="205" y="70"/>
                    <a:pt x="208" y="69"/>
                    <a:pt x="209" y="68"/>
                  </a:cubicBezTo>
                  <a:cubicBezTo>
                    <a:pt x="208" y="68"/>
                    <a:pt x="216" y="64"/>
                    <a:pt x="202" y="69"/>
                  </a:cubicBezTo>
                  <a:cubicBezTo>
                    <a:pt x="207" y="66"/>
                    <a:pt x="217" y="60"/>
                    <a:pt x="216" y="60"/>
                  </a:cubicBezTo>
                  <a:cubicBezTo>
                    <a:pt x="224" y="57"/>
                    <a:pt x="236" y="53"/>
                    <a:pt x="243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50" y="50"/>
                    <a:pt x="265" y="46"/>
                    <a:pt x="267" y="47"/>
                  </a:cubicBezTo>
                  <a:cubicBezTo>
                    <a:pt x="271" y="46"/>
                    <a:pt x="284" y="43"/>
                    <a:pt x="271" y="45"/>
                  </a:cubicBezTo>
                  <a:cubicBezTo>
                    <a:pt x="278" y="43"/>
                    <a:pt x="285" y="41"/>
                    <a:pt x="292" y="40"/>
                  </a:cubicBezTo>
                  <a:cubicBezTo>
                    <a:pt x="289" y="43"/>
                    <a:pt x="308" y="41"/>
                    <a:pt x="288" y="46"/>
                  </a:cubicBezTo>
                  <a:cubicBezTo>
                    <a:pt x="289" y="46"/>
                    <a:pt x="296" y="44"/>
                    <a:pt x="308" y="42"/>
                  </a:cubicBezTo>
                  <a:cubicBezTo>
                    <a:pt x="308" y="42"/>
                    <a:pt x="308" y="42"/>
                    <a:pt x="308" y="42"/>
                  </a:cubicBezTo>
                  <a:cubicBezTo>
                    <a:pt x="307" y="42"/>
                    <a:pt x="307" y="43"/>
                    <a:pt x="306" y="43"/>
                  </a:cubicBezTo>
                  <a:cubicBezTo>
                    <a:pt x="304" y="43"/>
                    <a:pt x="302" y="43"/>
                    <a:pt x="302" y="43"/>
                  </a:cubicBezTo>
                  <a:cubicBezTo>
                    <a:pt x="295" y="46"/>
                    <a:pt x="306" y="45"/>
                    <a:pt x="317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30" y="41"/>
                    <a:pt x="336" y="42"/>
                    <a:pt x="349" y="40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93" y="33"/>
                    <a:pt x="407" y="33"/>
                    <a:pt x="402" y="34"/>
                  </a:cubicBezTo>
                  <a:cubicBezTo>
                    <a:pt x="403" y="35"/>
                    <a:pt x="398" y="35"/>
                    <a:pt x="392" y="35"/>
                  </a:cubicBezTo>
                  <a:cubicBezTo>
                    <a:pt x="392" y="35"/>
                    <a:pt x="393" y="35"/>
                    <a:pt x="392" y="35"/>
                  </a:cubicBezTo>
                  <a:cubicBezTo>
                    <a:pt x="390" y="36"/>
                    <a:pt x="390" y="37"/>
                    <a:pt x="397" y="38"/>
                  </a:cubicBezTo>
                  <a:cubicBezTo>
                    <a:pt x="389" y="37"/>
                    <a:pt x="388" y="37"/>
                    <a:pt x="383" y="38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80" y="38"/>
                    <a:pt x="363" y="42"/>
                    <a:pt x="363" y="43"/>
                  </a:cubicBezTo>
                  <a:cubicBezTo>
                    <a:pt x="366" y="41"/>
                    <a:pt x="373" y="42"/>
                    <a:pt x="379" y="42"/>
                  </a:cubicBezTo>
                  <a:cubicBezTo>
                    <a:pt x="375" y="43"/>
                    <a:pt x="365" y="44"/>
                    <a:pt x="373" y="44"/>
                  </a:cubicBezTo>
                  <a:cubicBezTo>
                    <a:pt x="375" y="43"/>
                    <a:pt x="396" y="41"/>
                    <a:pt x="381" y="41"/>
                  </a:cubicBezTo>
                  <a:cubicBezTo>
                    <a:pt x="387" y="40"/>
                    <a:pt x="395" y="40"/>
                    <a:pt x="402" y="40"/>
                  </a:cubicBezTo>
                  <a:cubicBezTo>
                    <a:pt x="394" y="41"/>
                    <a:pt x="400" y="42"/>
                    <a:pt x="397" y="43"/>
                  </a:cubicBezTo>
                  <a:cubicBezTo>
                    <a:pt x="405" y="42"/>
                    <a:pt x="404" y="40"/>
                    <a:pt x="405" y="40"/>
                  </a:cubicBezTo>
                  <a:cubicBezTo>
                    <a:pt x="426" y="41"/>
                    <a:pt x="434" y="45"/>
                    <a:pt x="458" y="45"/>
                  </a:cubicBezTo>
                  <a:cubicBezTo>
                    <a:pt x="461" y="44"/>
                    <a:pt x="444" y="44"/>
                    <a:pt x="446" y="43"/>
                  </a:cubicBezTo>
                  <a:cubicBezTo>
                    <a:pt x="463" y="42"/>
                    <a:pt x="468" y="47"/>
                    <a:pt x="483" y="47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3" y="45"/>
                    <a:pt x="494" y="45"/>
                    <a:pt x="500" y="46"/>
                  </a:cubicBezTo>
                  <a:cubicBezTo>
                    <a:pt x="501" y="47"/>
                    <a:pt x="517" y="50"/>
                    <a:pt x="505" y="49"/>
                  </a:cubicBezTo>
                  <a:cubicBezTo>
                    <a:pt x="530" y="53"/>
                    <a:pt x="528" y="48"/>
                    <a:pt x="557" y="52"/>
                  </a:cubicBezTo>
                  <a:cubicBezTo>
                    <a:pt x="543" y="50"/>
                    <a:pt x="542" y="50"/>
                    <a:pt x="531" y="48"/>
                  </a:cubicBezTo>
                  <a:cubicBezTo>
                    <a:pt x="543" y="49"/>
                    <a:pt x="533" y="48"/>
                    <a:pt x="535" y="47"/>
                  </a:cubicBezTo>
                  <a:cubicBezTo>
                    <a:pt x="541" y="49"/>
                    <a:pt x="563" y="51"/>
                    <a:pt x="548" y="50"/>
                  </a:cubicBezTo>
                  <a:cubicBezTo>
                    <a:pt x="557" y="51"/>
                    <a:pt x="575" y="55"/>
                    <a:pt x="579" y="55"/>
                  </a:cubicBezTo>
                  <a:cubicBezTo>
                    <a:pt x="571" y="53"/>
                    <a:pt x="571" y="53"/>
                    <a:pt x="571" y="53"/>
                  </a:cubicBezTo>
                  <a:cubicBezTo>
                    <a:pt x="584" y="55"/>
                    <a:pt x="597" y="56"/>
                    <a:pt x="603" y="56"/>
                  </a:cubicBezTo>
                  <a:cubicBezTo>
                    <a:pt x="587" y="53"/>
                    <a:pt x="587" y="56"/>
                    <a:pt x="566" y="52"/>
                  </a:cubicBezTo>
                  <a:cubicBezTo>
                    <a:pt x="545" y="47"/>
                    <a:pt x="572" y="51"/>
                    <a:pt x="558" y="47"/>
                  </a:cubicBezTo>
                  <a:cubicBezTo>
                    <a:pt x="542" y="46"/>
                    <a:pt x="542" y="46"/>
                    <a:pt x="542" y="46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6" y="49"/>
                    <a:pt x="525" y="44"/>
                    <a:pt x="526" y="46"/>
                  </a:cubicBezTo>
                  <a:cubicBezTo>
                    <a:pt x="511" y="42"/>
                    <a:pt x="506" y="43"/>
                    <a:pt x="488" y="40"/>
                  </a:cubicBezTo>
                  <a:cubicBezTo>
                    <a:pt x="484" y="40"/>
                    <a:pt x="490" y="41"/>
                    <a:pt x="495" y="41"/>
                  </a:cubicBezTo>
                  <a:cubicBezTo>
                    <a:pt x="486" y="40"/>
                    <a:pt x="486" y="43"/>
                    <a:pt x="474" y="40"/>
                  </a:cubicBezTo>
                  <a:cubicBezTo>
                    <a:pt x="468" y="40"/>
                    <a:pt x="472" y="42"/>
                    <a:pt x="482" y="43"/>
                  </a:cubicBezTo>
                  <a:cubicBezTo>
                    <a:pt x="473" y="42"/>
                    <a:pt x="465" y="42"/>
                    <a:pt x="455" y="41"/>
                  </a:cubicBezTo>
                  <a:cubicBezTo>
                    <a:pt x="465" y="43"/>
                    <a:pt x="465" y="43"/>
                    <a:pt x="465" y="43"/>
                  </a:cubicBezTo>
                  <a:cubicBezTo>
                    <a:pt x="454" y="42"/>
                    <a:pt x="454" y="42"/>
                    <a:pt x="454" y="42"/>
                  </a:cubicBezTo>
                  <a:cubicBezTo>
                    <a:pt x="463" y="44"/>
                    <a:pt x="463" y="44"/>
                    <a:pt x="463" y="44"/>
                  </a:cubicBezTo>
                  <a:cubicBezTo>
                    <a:pt x="443" y="43"/>
                    <a:pt x="420" y="42"/>
                    <a:pt x="409" y="40"/>
                  </a:cubicBezTo>
                  <a:cubicBezTo>
                    <a:pt x="427" y="38"/>
                    <a:pt x="456" y="40"/>
                    <a:pt x="466" y="38"/>
                  </a:cubicBezTo>
                  <a:cubicBezTo>
                    <a:pt x="462" y="37"/>
                    <a:pt x="452" y="39"/>
                    <a:pt x="447" y="37"/>
                  </a:cubicBezTo>
                  <a:cubicBezTo>
                    <a:pt x="442" y="38"/>
                    <a:pt x="442" y="38"/>
                    <a:pt x="442" y="38"/>
                  </a:cubicBezTo>
                  <a:cubicBezTo>
                    <a:pt x="436" y="38"/>
                    <a:pt x="421" y="38"/>
                    <a:pt x="420" y="37"/>
                  </a:cubicBezTo>
                  <a:cubicBezTo>
                    <a:pt x="437" y="37"/>
                    <a:pt x="442" y="35"/>
                    <a:pt x="450" y="35"/>
                  </a:cubicBezTo>
                  <a:cubicBezTo>
                    <a:pt x="450" y="34"/>
                    <a:pt x="452" y="34"/>
                    <a:pt x="454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60" y="34"/>
                    <a:pt x="468" y="35"/>
                    <a:pt x="472" y="35"/>
                  </a:cubicBezTo>
                  <a:cubicBezTo>
                    <a:pt x="478" y="36"/>
                    <a:pt x="474" y="36"/>
                    <a:pt x="474" y="37"/>
                  </a:cubicBezTo>
                  <a:cubicBezTo>
                    <a:pt x="494" y="40"/>
                    <a:pt x="508" y="37"/>
                    <a:pt x="529" y="41"/>
                  </a:cubicBezTo>
                  <a:cubicBezTo>
                    <a:pt x="529" y="42"/>
                    <a:pt x="546" y="45"/>
                    <a:pt x="541" y="44"/>
                  </a:cubicBezTo>
                  <a:cubicBezTo>
                    <a:pt x="553" y="46"/>
                    <a:pt x="560" y="46"/>
                    <a:pt x="568" y="47"/>
                  </a:cubicBezTo>
                  <a:cubicBezTo>
                    <a:pt x="570" y="48"/>
                    <a:pt x="587" y="50"/>
                    <a:pt x="581" y="50"/>
                  </a:cubicBezTo>
                  <a:cubicBezTo>
                    <a:pt x="593" y="51"/>
                    <a:pt x="593" y="51"/>
                    <a:pt x="593" y="51"/>
                  </a:cubicBezTo>
                  <a:cubicBezTo>
                    <a:pt x="600" y="53"/>
                    <a:pt x="616" y="55"/>
                    <a:pt x="619" y="57"/>
                  </a:cubicBezTo>
                  <a:cubicBezTo>
                    <a:pt x="628" y="58"/>
                    <a:pt x="622" y="56"/>
                    <a:pt x="633" y="59"/>
                  </a:cubicBezTo>
                  <a:cubicBezTo>
                    <a:pt x="633" y="59"/>
                    <a:pt x="634" y="60"/>
                    <a:pt x="631" y="59"/>
                  </a:cubicBezTo>
                  <a:cubicBezTo>
                    <a:pt x="636" y="61"/>
                    <a:pt x="649" y="64"/>
                    <a:pt x="655" y="64"/>
                  </a:cubicBezTo>
                  <a:cubicBezTo>
                    <a:pt x="647" y="62"/>
                    <a:pt x="653" y="63"/>
                    <a:pt x="643" y="61"/>
                  </a:cubicBezTo>
                  <a:cubicBezTo>
                    <a:pt x="644" y="60"/>
                    <a:pt x="655" y="62"/>
                    <a:pt x="666" y="66"/>
                  </a:cubicBezTo>
                  <a:cubicBezTo>
                    <a:pt x="650" y="63"/>
                    <a:pt x="677" y="70"/>
                    <a:pt x="670" y="70"/>
                  </a:cubicBezTo>
                  <a:cubicBezTo>
                    <a:pt x="694" y="76"/>
                    <a:pt x="708" y="78"/>
                    <a:pt x="728" y="82"/>
                  </a:cubicBezTo>
                  <a:cubicBezTo>
                    <a:pt x="752" y="90"/>
                    <a:pt x="779" y="102"/>
                    <a:pt x="796" y="110"/>
                  </a:cubicBezTo>
                  <a:cubicBezTo>
                    <a:pt x="794" y="109"/>
                    <a:pt x="794" y="109"/>
                    <a:pt x="794" y="109"/>
                  </a:cubicBezTo>
                  <a:cubicBezTo>
                    <a:pt x="804" y="113"/>
                    <a:pt x="804" y="113"/>
                    <a:pt x="804" y="113"/>
                  </a:cubicBezTo>
                  <a:cubicBezTo>
                    <a:pt x="810" y="116"/>
                    <a:pt x="803" y="115"/>
                    <a:pt x="812" y="120"/>
                  </a:cubicBezTo>
                  <a:cubicBezTo>
                    <a:pt x="808" y="119"/>
                    <a:pt x="797" y="111"/>
                    <a:pt x="787" y="107"/>
                  </a:cubicBezTo>
                  <a:cubicBezTo>
                    <a:pt x="802" y="117"/>
                    <a:pt x="772" y="102"/>
                    <a:pt x="782" y="108"/>
                  </a:cubicBezTo>
                  <a:cubicBezTo>
                    <a:pt x="790" y="108"/>
                    <a:pt x="815" y="125"/>
                    <a:pt x="828" y="133"/>
                  </a:cubicBezTo>
                  <a:cubicBezTo>
                    <a:pt x="839" y="143"/>
                    <a:pt x="822" y="130"/>
                    <a:pt x="827" y="135"/>
                  </a:cubicBezTo>
                  <a:cubicBezTo>
                    <a:pt x="832" y="137"/>
                    <a:pt x="832" y="137"/>
                    <a:pt x="832" y="137"/>
                  </a:cubicBezTo>
                  <a:cubicBezTo>
                    <a:pt x="836" y="141"/>
                    <a:pt x="837" y="142"/>
                    <a:pt x="837" y="143"/>
                  </a:cubicBezTo>
                  <a:cubicBezTo>
                    <a:pt x="848" y="153"/>
                    <a:pt x="860" y="166"/>
                    <a:pt x="868" y="176"/>
                  </a:cubicBezTo>
                  <a:cubicBezTo>
                    <a:pt x="858" y="163"/>
                    <a:pt x="873" y="179"/>
                    <a:pt x="863" y="166"/>
                  </a:cubicBezTo>
                  <a:cubicBezTo>
                    <a:pt x="867" y="169"/>
                    <a:pt x="874" y="178"/>
                    <a:pt x="878" y="188"/>
                  </a:cubicBezTo>
                  <a:cubicBezTo>
                    <a:pt x="873" y="179"/>
                    <a:pt x="883" y="200"/>
                    <a:pt x="873" y="181"/>
                  </a:cubicBezTo>
                  <a:cubicBezTo>
                    <a:pt x="873" y="184"/>
                    <a:pt x="878" y="190"/>
                    <a:pt x="882" y="199"/>
                  </a:cubicBezTo>
                  <a:cubicBezTo>
                    <a:pt x="881" y="197"/>
                    <a:pt x="879" y="194"/>
                    <a:pt x="877" y="192"/>
                  </a:cubicBezTo>
                  <a:cubicBezTo>
                    <a:pt x="885" y="206"/>
                    <a:pt x="888" y="232"/>
                    <a:pt x="889" y="236"/>
                  </a:cubicBezTo>
                  <a:cubicBezTo>
                    <a:pt x="891" y="247"/>
                    <a:pt x="891" y="264"/>
                    <a:pt x="889" y="277"/>
                  </a:cubicBezTo>
                  <a:cubicBezTo>
                    <a:pt x="885" y="290"/>
                    <a:pt x="880" y="305"/>
                    <a:pt x="873" y="318"/>
                  </a:cubicBezTo>
                  <a:cubicBezTo>
                    <a:pt x="873" y="315"/>
                    <a:pt x="873" y="315"/>
                    <a:pt x="873" y="315"/>
                  </a:cubicBezTo>
                  <a:cubicBezTo>
                    <a:pt x="869" y="323"/>
                    <a:pt x="863" y="335"/>
                    <a:pt x="855" y="345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48" y="354"/>
                    <a:pt x="837" y="367"/>
                    <a:pt x="828" y="377"/>
                  </a:cubicBezTo>
                  <a:cubicBezTo>
                    <a:pt x="828" y="378"/>
                    <a:pt x="837" y="368"/>
                    <a:pt x="833" y="373"/>
                  </a:cubicBezTo>
                  <a:cubicBezTo>
                    <a:pt x="838" y="368"/>
                    <a:pt x="842" y="364"/>
                    <a:pt x="839" y="365"/>
                  </a:cubicBezTo>
                  <a:cubicBezTo>
                    <a:pt x="844" y="360"/>
                    <a:pt x="845" y="361"/>
                    <a:pt x="849" y="357"/>
                  </a:cubicBezTo>
                  <a:cubicBezTo>
                    <a:pt x="843" y="364"/>
                    <a:pt x="838" y="371"/>
                    <a:pt x="832" y="377"/>
                  </a:cubicBezTo>
                  <a:cubicBezTo>
                    <a:pt x="831" y="379"/>
                    <a:pt x="830" y="379"/>
                    <a:pt x="830" y="379"/>
                  </a:cubicBezTo>
                  <a:cubicBezTo>
                    <a:pt x="829" y="381"/>
                    <a:pt x="829" y="381"/>
                    <a:pt x="829" y="381"/>
                  </a:cubicBezTo>
                  <a:cubicBezTo>
                    <a:pt x="825" y="386"/>
                    <a:pt x="823" y="387"/>
                    <a:pt x="823" y="386"/>
                  </a:cubicBezTo>
                  <a:cubicBezTo>
                    <a:pt x="813" y="397"/>
                    <a:pt x="810" y="402"/>
                    <a:pt x="798" y="411"/>
                  </a:cubicBezTo>
                  <a:cubicBezTo>
                    <a:pt x="803" y="406"/>
                    <a:pt x="805" y="403"/>
                    <a:pt x="814" y="395"/>
                  </a:cubicBezTo>
                  <a:cubicBezTo>
                    <a:pt x="809" y="399"/>
                    <a:pt x="805" y="403"/>
                    <a:pt x="800" y="407"/>
                  </a:cubicBezTo>
                  <a:cubicBezTo>
                    <a:pt x="806" y="401"/>
                    <a:pt x="828" y="380"/>
                    <a:pt x="823" y="382"/>
                  </a:cubicBezTo>
                  <a:cubicBezTo>
                    <a:pt x="810" y="397"/>
                    <a:pt x="789" y="416"/>
                    <a:pt x="775" y="427"/>
                  </a:cubicBezTo>
                  <a:cubicBezTo>
                    <a:pt x="767" y="430"/>
                    <a:pt x="757" y="439"/>
                    <a:pt x="744" y="446"/>
                  </a:cubicBezTo>
                  <a:cubicBezTo>
                    <a:pt x="742" y="447"/>
                    <a:pt x="738" y="448"/>
                    <a:pt x="740" y="447"/>
                  </a:cubicBezTo>
                  <a:cubicBezTo>
                    <a:pt x="743" y="444"/>
                    <a:pt x="743" y="444"/>
                    <a:pt x="743" y="444"/>
                  </a:cubicBezTo>
                  <a:cubicBezTo>
                    <a:pt x="726" y="454"/>
                    <a:pt x="706" y="464"/>
                    <a:pt x="691" y="471"/>
                  </a:cubicBezTo>
                  <a:cubicBezTo>
                    <a:pt x="682" y="473"/>
                    <a:pt x="682" y="473"/>
                    <a:pt x="682" y="473"/>
                  </a:cubicBezTo>
                  <a:cubicBezTo>
                    <a:pt x="654" y="482"/>
                    <a:pt x="688" y="474"/>
                    <a:pt x="659" y="484"/>
                  </a:cubicBezTo>
                  <a:cubicBezTo>
                    <a:pt x="652" y="485"/>
                    <a:pt x="623" y="492"/>
                    <a:pt x="621" y="491"/>
                  </a:cubicBezTo>
                  <a:cubicBezTo>
                    <a:pt x="616" y="492"/>
                    <a:pt x="613" y="492"/>
                    <a:pt x="613" y="493"/>
                  </a:cubicBezTo>
                  <a:cubicBezTo>
                    <a:pt x="618" y="493"/>
                    <a:pt x="629" y="490"/>
                    <a:pt x="623" y="493"/>
                  </a:cubicBezTo>
                  <a:cubicBezTo>
                    <a:pt x="613" y="495"/>
                    <a:pt x="608" y="495"/>
                    <a:pt x="600" y="496"/>
                  </a:cubicBezTo>
                  <a:cubicBezTo>
                    <a:pt x="600" y="496"/>
                    <a:pt x="606" y="494"/>
                    <a:pt x="603" y="495"/>
                  </a:cubicBezTo>
                  <a:cubicBezTo>
                    <a:pt x="583" y="499"/>
                    <a:pt x="546" y="500"/>
                    <a:pt x="527" y="501"/>
                  </a:cubicBezTo>
                  <a:cubicBezTo>
                    <a:pt x="534" y="501"/>
                    <a:pt x="535" y="500"/>
                    <a:pt x="544" y="501"/>
                  </a:cubicBezTo>
                  <a:cubicBezTo>
                    <a:pt x="544" y="502"/>
                    <a:pt x="539" y="502"/>
                    <a:pt x="537" y="502"/>
                  </a:cubicBezTo>
                  <a:cubicBezTo>
                    <a:pt x="538" y="503"/>
                    <a:pt x="547" y="501"/>
                    <a:pt x="557" y="502"/>
                  </a:cubicBezTo>
                  <a:cubicBezTo>
                    <a:pt x="551" y="503"/>
                    <a:pt x="546" y="503"/>
                    <a:pt x="540" y="504"/>
                  </a:cubicBezTo>
                  <a:cubicBezTo>
                    <a:pt x="549" y="505"/>
                    <a:pt x="549" y="505"/>
                    <a:pt x="549" y="505"/>
                  </a:cubicBezTo>
                  <a:cubicBezTo>
                    <a:pt x="537" y="506"/>
                    <a:pt x="524" y="507"/>
                    <a:pt x="511" y="507"/>
                  </a:cubicBezTo>
                  <a:cubicBezTo>
                    <a:pt x="517" y="507"/>
                    <a:pt x="522" y="508"/>
                    <a:pt x="527" y="508"/>
                  </a:cubicBezTo>
                  <a:cubicBezTo>
                    <a:pt x="526" y="509"/>
                    <a:pt x="523" y="510"/>
                    <a:pt x="531" y="511"/>
                  </a:cubicBezTo>
                  <a:cubicBezTo>
                    <a:pt x="510" y="512"/>
                    <a:pt x="512" y="516"/>
                    <a:pt x="489" y="5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原创设计师QQ：178119980 喵小姐"/>
            <p:cNvSpPr/>
            <p:nvPr/>
          </p:nvSpPr>
          <p:spPr>
            <a:xfrm>
              <a:off x="2724426" y="1320985"/>
              <a:ext cx="3160479" cy="1411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dirty="0">
                  <a:latin typeface="Times New Roman" pitchFamily="18" charset="0"/>
                  <a:cs typeface="Times New Roman" pitchFamily="18" charset="0"/>
                </a:rPr>
                <a:t>Trình bày đúng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tả</a:t>
              </a:r>
              <a:endParaRPr lang="en-US" altLang="zh-CN" sz="2800" b="1" dirty="0">
                <a:solidFill>
                  <a:srgbClr val="AD6C36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  <a:p>
              <a:pPr>
                <a:buNone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riêng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46" y="4370003"/>
            <a:ext cx="2001862" cy="2411544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" y="4038690"/>
            <a:ext cx="1526014" cy="3308004"/>
          </a:xfrm>
          <a:prstGeom prst="rect">
            <a:avLst/>
          </a:prstGeom>
        </p:spPr>
      </p:pic>
      <p:grpSp>
        <p:nvGrpSpPr>
          <p:cNvPr id="7" name="组合 2"/>
          <p:cNvGrpSpPr/>
          <p:nvPr/>
        </p:nvGrpSpPr>
        <p:grpSpPr>
          <a:xfrm>
            <a:off x="318672" y="903400"/>
            <a:ext cx="3704954" cy="3974042"/>
            <a:chOff x="-887640" y="1618680"/>
            <a:chExt cx="3249564" cy="2687584"/>
          </a:xfrm>
        </p:grpSpPr>
        <p:sp>
          <p:nvSpPr>
            <p:cNvPr id="8" name="淘宝网Chenying0907出品 690"/>
            <p:cNvSpPr>
              <a:spLocks noEditPoints="1"/>
            </p:cNvSpPr>
            <p:nvPr/>
          </p:nvSpPr>
          <p:spPr bwMode="auto">
            <a:xfrm rot="20947621">
              <a:off x="-887640" y="1618680"/>
              <a:ext cx="3249564" cy="2687584"/>
            </a:xfrm>
            <a:custGeom>
              <a:avLst/>
              <a:gdLst>
                <a:gd name="T0" fmla="*/ 628 w 903"/>
                <a:gd name="T1" fmla="*/ 515 h 627"/>
                <a:gd name="T2" fmla="*/ 545 w 903"/>
                <a:gd name="T3" fmla="*/ 510 h 627"/>
                <a:gd name="T4" fmla="*/ 620 w 903"/>
                <a:gd name="T5" fmla="*/ 500 h 627"/>
                <a:gd name="T6" fmla="*/ 844 w 903"/>
                <a:gd name="T7" fmla="*/ 129 h 627"/>
                <a:gd name="T8" fmla="*/ 483 w 903"/>
                <a:gd name="T9" fmla="*/ 22 h 627"/>
                <a:gd name="T10" fmla="*/ 433 w 903"/>
                <a:gd name="T11" fmla="*/ 4 h 627"/>
                <a:gd name="T12" fmla="*/ 355 w 903"/>
                <a:gd name="T13" fmla="*/ 9 h 627"/>
                <a:gd name="T14" fmla="*/ 222 w 903"/>
                <a:gd name="T15" fmla="*/ 31 h 627"/>
                <a:gd name="T16" fmla="*/ 19 w 903"/>
                <a:gd name="T17" fmla="*/ 200 h 627"/>
                <a:gd name="T18" fmla="*/ 89 w 903"/>
                <a:gd name="T19" fmla="*/ 468 h 627"/>
                <a:gd name="T20" fmla="*/ 58 w 903"/>
                <a:gd name="T21" fmla="*/ 568 h 627"/>
                <a:gd name="T22" fmla="*/ 29 w 903"/>
                <a:gd name="T23" fmla="*/ 582 h 627"/>
                <a:gd name="T24" fmla="*/ 37 w 903"/>
                <a:gd name="T25" fmla="*/ 627 h 627"/>
                <a:gd name="T26" fmla="*/ 60 w 903"/>
                <a:gd name="T27" fmla="*/ 601 h 627"/>
                <a:gd name="T28" fmla="*/ 41 w 903"/>
                <a:gd name="T29" fmla="*/ 621 h 627"/>
                <a:gd name="T30" fmla="*/ 91 w 903"/>
                <a:gd name="T31" fmla="*/ 590 h 627"/>
                <a:gd name="T32" fmla="*/ 151 w 903"/>
                <a:gd name="T33" fmla="*/ 563 h 627"/>
                <a:gd name="T34" fmla="*/ 212 w 903"/>
                <a:gd name="T35" fmla="*/ 547 h 627"/>
                <a:gd name="T36" fmla="*/ 342 w 903"/>
                <a:gd name="T37" fmla="*/ 528 h 627"/>
                <a:gd name="T38" fmla="*/ 558 w 903"/>
                <a:gd name="T39" fmla="*/ 534 h 627"/>
                <a:gd name="T40" fmla="*/ 354 w 903"/>
                <a:gd name="T41" fmla="*/ 21 h 627"/>
                <a:gd name="T42" fmla="*/ 127 w 903"/>
                <a:gd name="T43" fmla="*/ 78 h 627"/>
                <a:gd name="T44" fmla="*/ 63 w 903"/>
                <a:gd name="T45" fmla="*/ 139 h 627"/>
                <a:gd name="T46" fmla="*/ 39 w 903"/>
                <a:gd name="T47" fmla="*/ 315 h 627"/>
                <a:gd name="T48" fmla="*/ 141 w 903"/>
                <a:gd name="T49" fmla="*/ 428 h 627"/>
                <a:gd name="T50" fmla="*/ 87 w 903"/>
                <a:gd name="T51" fmla="*/ 394 h 627"/>
                <a:gd name="T52" fmla="*/ 61 w 903"/>
                <a:gd name="T53" fmla="*/ 591 h 627"/>
                <a:gd name="T54" fmla="*/ 41 w 903"/>
                <a:gd name="T55" fmla="*/ 582 h 627"/>
                <a:gd name="T56" fmla="*/ 35 w 903"/>
                <a:gd name="T57" fmla="*/ 581 h 627"/>
                <a:gd name="T58" fmla="*/ 9 w 903"/>
                <a:gd name="T59" fmla="*/ 601 h 627"/>
                <a:gd name="T60" fmla="*/ 10 w 903"/>
                <a:gd name="T61" fmla="*/ 602 h 627"/>
                <a:gd name="T62" fmla="*/ 35 w 903"/>
                <a:gd name="T63" fmla="*/ 625 h 627"/>
                <a:gd name="T64" fmla="*/ 31 w 903"/>
                <a:gd name="T65" fmla="*/ 621 h 627"/>
                <a:gd name="T66" fmla="*/ 74 w 903"/>
                <a:gd name="T67" fmla="*/ 599 h 627"/>
                <a:gd name="T68" fmla="*/ 86 w 903"/>
                <a:gd name="T69" fmla="*/ 560 h 627"/>
                <a:gd name="T70" fmla="*/ 109 w 903"/>
                <a:gd name="T71" fmla="*/ 548 h 627"/>
                <a:gd name="T72" fmla="*/ 127 w 903"/>
                <a:gd name="T73" fmla="*/ 562 h 627"/>
                <a:gd name="T74" fmla="*/ 159 w 903"/>
                <a:gd name="T75" fmla="*/ 549 h 627"/>
                <a:gd name="T76" fmla="*/ 251 w 903"/>
                <a:gd name="T77" fmla="*/ 530 h 627"/>
                <a:gd name="T78" fmla="*/ 211 w 903"/>
                <a:gd name="T79" fmla="*/ 539 h 627"/>
                <a:gd name="T80" fmla="*/ 260 w 903"/>
                <a:gd name="T81" fmla="*/ 522 h 627"/>
                <a:gd name="T82" fmla="*/ 275 w 903"/>
                <a:gd name="T83" fmla="*/ 514 h 627"/>
                <a:gd name="T84" fmla="*/ 227 w 903"/>
                <a:gd name="T85" fmla="*/ 519 h 627"/>
                <a:gd name="T86" fmla="*/ 159 w 903"/>
                <a:gd name="T87" fmla="*/ 540 h 627"/>
                <a:gd name="T88" fmla="*/ 163 w 903"/>
                <a:gd name="T89" fmla="*/ 529 h 627"/>
                <a:gd name="T90" fmla="*/ 88 w 903"/>
                <a:gd name="T91" fmla="*/ 555 h 627"/>
                <a:gd name="T92" fmla="*/ 95 w 903"/>
                <a:gd name="T93" fmla="*/ 476 h 627"/>
                <a:gd name="T94" fmla="*/ 244 w 903"/>
                <a:gd name="T95" fmla="*/ 488 h 627"/>
                <a:gd name="T96" fmla="*/ 301 w 903"/>
                <a:gd name="T97" fmla="*/ 501 h 627"/>
                <a:gd name="T98" fmla="*/ 365 w 903"/>
                <a:gd name="T99" fmla="*/ 510 h 627"/>
                <a:gd name="T100" fmla="*/ 331 w 903"/>
                <a:gd name="T101" fmla="*/ 516 h 627"/>
                <a:gd name="T102" fmla="*/ 520 w 903"/>
                <a:gd name="T103" fmla="*/ 510 h 627"/>
                <a:gd name="T104" fmla="*/ 217 w 903"/>
                <a:gd name="T105" fmla="*/ 453 h 627"/>
                <a:gd name="T106" fmla="*/ 108 w 903"/>
                <a:gd name="T107" fmla="*/ 381 h 627"/>
                <a:gd name="T108" fmla="*/ 45 w 903"/>
                <a:gd name="T109" fmla="*/ 291 h 627"/>
                <a:gd name="T110" fmla="*/ 88 w 903"/>
                <a:gd name="T111" fmla="*/ 138 h 627"/>
                <a:gd name="T112" fmla="*/ 266 w 903"/>
                <a:gd name="T113" fmla="*/ 52 h 627"/>
                <a:gd name="T114" fmla="*/ 392 w 903"/>
                <a:gd name="T115" fmla="*/ 35 h 627"/>
                <a:gd name="T116" fmla="*/ 566 w 903"/>
                <a:gd name="T117" fmla="*/ 52 h 627"/>
                <a:gd name="T118" fmla="*/ 541 w 903"/>
                <a:gd name="T119" fmla="*/ 44 h 627"/>
                <a:gd name="T120" fmla="*/ 873 w 903"/>
                <a:gd name="T121" fmla="*/ 181 h 627"/>
                <a:gd name="T122" fmla="*/ 691 w 903"/>
                <a:gd name="T123" fmla="*/ 47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3" h="627">
                  <a:moveTo>
                    <a:pt x="668" y="517"/>
                  </a:moveTo>
                  <a:cubicBezTo>
                    <a:pt x="678" y="515"/>
                    <a:pt x="660" y="517"/>
                    <a:pt x="671" y="514"/>
                  </a:cubicBezTo>
                  <a:cubicBezTo>
                    <a:pt x="686" y="511"/>
                    <a:pt x="699" y="511"/>
                    <a:pt x="707" y="507"/>
                  </a:cubicBezTo>
                  <a:cubicBezTo>
                    <a:pt x="693" y="509"/>
                    <a:pt x="674" y="512"/>
                    <a:pt x="668" y="513"/>
                  </a:cubicBezTo>
                  <a:cubicBezTo>
                    <a:pt x="677" y="512"/>
                    <a:pt x="677" y="512"/>
                    <a:pt x="677" y="512"/>
                  </a:cubicBezTo>
                  <a:cubicBezTo>
                    <a:pt x="670" y="514"/>
                    <a:pt x="663" y="516"/>
                    <a:pt x="657" y="518"/>
                  </a:cubicBezTo>
                  <a:cubicBezTo>
                    <a:pt x="656" y="517"/>
                    <a:pt x="638" y="521"/>
                    <a:pt x="638" y="519"/>
                  </a:cubicBezTo>
                  <a:cubicBezTo>
                    <a:pt x="645" y="518"/>
                    <a:pt x="652" y="517"/>
                    <a:pt x="658" y="516"/>
                  </a:cubicBezTo>
                  <a:cubicBezTo>
                    <a:pt x="656" y="516"/>
                    <a:pt x="638" y="518"/>
                    <a:pt x="631" y="519"/>
                  </a:cubicBezTo>
                  <a:cubicBezTo>
                    <a:pt x="640" y="518"/>
                    <a:pt x="640" y="518"/>
                    <a:pt x="640" y="518"/>
                  </a:cubicBezTo>
                  <a:cubicBezTo>
                    <a:pt x="623" y="522"/>
                    <a:pt x="601" y="524"/>
                    <a:pt x="584" y="526"/>
                  </a:cubicBezTo>
                  <a:cubicBezTo>
                    <a:pt x="598" y="524"/>
                    <a:pt x="568" y="526"/>
                    <a:pt x="578" y="524"/>
                  </a:cubicBezTo>
                  <a:cubicBezTo>
                    <a:pt x="582" y="523"/>
                    <a:pt x="589" y="524"/>
                    <a:pt x="587" y="524"/>
                  </a:cubicBezTo>
                  <a:cubicBezTo>
                    <a:pt x="589" y="522"/>
                    <a:pt x="577" y="524"/>
                    <a:pt x="574" y="523"/>
                  </a:cubicBezTo>
                  <a:cubicBezTo>
                    <a:pt x="572" y="524"/>
                    <a:pt x="555" y="526"/>
                    <a:pt x="565" y="526"/>
                  </a:cubicBezTo>
                  <a:cubicBezTo>
                    <a:pt x="560" y="526"/>
                    <a:pt x="547" y="528"/>
                    <a:pt x="540" y="527"/>
                  </a:cubicBezTo>
                  <a:cubicBezTo>
                    <a:pt x="542" y="529"/>
                    <a:pt x="526" y="529"/>
                    <a:pt x="523" y="529"/>
                  </a:cubicBezTo>
                  <a:cubicBezTo>
                    <a:pt x="520" y="529"/>
                    <a:pt x="517" y="529"/>
                    <a:pt x="515" y="529"/>
                  </a:cubicBezTo>
                  <a:cubicBezTo>
                    <a:pt x="522" y="528"/>
                    <a:pt x="530" y="528"/>
                    <a:pt x="539" y="527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3" y="527"/>
                    <a:pt x="549" y="526"/>
                    <a:pt x="547" y="526"/>
                  </a:cubicBezTo>
                  <a:cubicBezTo>
                    <a:pt x="547" y="525"/>
                    <a:pt x="547" y="525"/>
                    <a:pt x="547" y="525"/>
                  </a:cubicBezTo>
                  <a:cubicBezTo>
                    <a:pt x="565" y="523"/>
                    <a:pt x="583" y="521"/>
                    <a:pt x="592" y="519"/>
                  </a:cubicBezTo>
                  <a:cubicBezTo>
                    <a:pt x="587" y="520"/>
                    <a:pt x="587" y="520"/>
                    <a:pt x="587" y="520"/>
                  </a:cubicBezTo>
                  <a:cubicBezTo>
                    <a:pt x="601" y="517"/>
                    <a:pt x="614" y="518"/>
                    <a:pt x="628" y="515"/>
                  </a:cubicBezTo>
                  <a:cubicBezTo>
                    <a:pt x="627" y="515"/>
                    <a:pt x="626" y="515"/>
                    <a:pt x="628" y="515"/>
                  </a:cubicBezTo>
                  <a:cubicBezTo>
                    <a:pt x="645" y="513"/>
                    <a:pt x="651" y="510"/>
                    <a:pt x="665" y="509"/>
                  </a:cubicBezTo>
                  <a:cubicBezTo>
                    <a:pt x="663" y="510"/>
                    <a:pt x="663" y="510"/>
                    <a:pt x="663" y="510"/>
                  </a:cubicBezTo>
                  <a:cubicBezTo>
                    <a:pt x="665" y="510"/>
                    <a:pt x="672" y="508"/>
                    <a:pt x="671" y="507"/>
                  </a:cubicBezTo>
                  <a:cubicBezTo>
                    <a:pt x="659" y="509"/>
                    <a:pt x="657" y="510"/>
                    <a:pt x="647" y="511"/>
                  </a:cubicBezTo>
                  <a:cubicBezTo>
                    <a:pt x="651" y="510"/>
                    <a:pt x="660" y="508"/>
                    <a:pt x="667" y="507"/>
                  </a:cubicBezTo>
                  <a:cubicBezTo>
                    <a:pt x="667" y="505"/>
                    <a:pt x="667" y="505"/>
                    <a:pt x="667" y="505"/>
                  </a:cubicBezTo>
                  <a:cubicBezTo>
                    <a:pt x="676" y="502"/>
                    <a:pt x="685" y="503"/>
                    <a:pt x="693" y="500"/>
                  </a:cubicBezTo>
                  <a:cubicBezTo>
                    <a:pt x="683" y="501"/>
                    <a:pt x="683" y="501"/>
                    <a:pt x="683" y="501"/>
                  </a:cubicBezTo>
                  <a:cubicBezTo>
                    <a:pt x="683" y="501"/>
                    <a:pt x="684" y="501"/>
                    <a:pt x="684" y="500"/>
                  </a:cubicBezTo>
                  <a:cubicBezTo>
                    <a:pt x="680" y="501"/>
                    <a:pt x="676" y="502"/>
                    <a:pt x="675" y="503"/>
                  </a:cubicBezTo>
                  <a:cubicBezTo>
                    <a:pt x="660" y="506"/>
                    <a:pt x="652" y="505"/>
                    <a:pt x="650" y="504"/>
                  </a:cubicBezTo>
                  <a:cubicBezTo>
                    <a:pt x="643" y="505"/>
                    <a:pt x="652" y="502"/>
                    <a:pt x="651" y="501"/>
                  </a:cubicBezTo>
                  <a:cubicBezTo>
                    <a:pt x="640" y="503"/>
                    <a:pt x="641" y="505"/>
                    <a:pt x="630" y="506"/>
                  </a:cubicBezTo>
                  <a:cubicBezTo>
                    <a:pt x="627" y="507"/>
                    <a:pt x="628" y="506"/>
                    <a:pt x="629" y="506"/>
                  </a:cubicBezTo>
                  <a:cubicBezTo>
                    <a:pt x="622" y="508"/>
                    <a:pt x="622" y="508"/>
                    <a:pt x="622" y="508"/>
                  </a:cubicBezTo>
                  <a:cubicBezTo>
                    <a:pt x="621" y="507"/>
                    <a:pt x="602" y="509"/>
                    <a:pt x="613" y="506"/>
                  </a:cubicBezTo>
                  <a:cubicBezTo>
                    <a:pt x="615" y="506"/>
                    <a:pt x="618" y="506"/>
                    <a:pt x="621" y="506"/>
                  </a:cubicBezTo>
                  <a:cubicBezTo>
                    <a:pt x="609" y="506"/>
                    <a:pt x="591" y="507"/>
                    <a:pt x="583" y="507"/>
                  </a:cubicBezTo>
                  <a:cubicBezTo>
                    <a:pt x="585" y="506"/>
                    <a:pt x="585" y="506"/>
                    <a:pt x="584" y="506"/>
                  </a:cubicBezTo>
                  <a:cubicBezTo>
                    <a:pt x="583" y="506"/>
                    <a:pt x="582" y="506"/>
                    <a:pt x="582" y="507"/>
                  </a:cubicBezTo>
                  <a:cubicBezTo>
                    <a:pt x="580" y="506"/>
                    <a:pt x="578" y="506"/>
                    <a:pt x="578" y="506"/>
                  </a:cubicBezTo>
                  <a:cubicBezTo>
                    <a:pt x="570" y="506"/>
                    <a:pt x="572" y="507"/>
                    <a:pt x="559" y="507"/>
                  </a:cubicBezTo>
                  <a:cubicBezTo>
                    <a:pt x="554" y="508"/>
                    <a:pt x="556" y="509"/>
                    <a:pt x="553" y="509"/>
                  </a:cubicBezTo>
                  <a:cubicBezTo>
                    <a:pt x="550" y="509"/>
                    <a:pt x="547" y="510"/>
                    <a:pt x="545" y="510"/>
                  </a:cubicBezTo>
                  <a:cubicBezTo>
                    <a:pt x="546" y="510"/>
                    <a:pt x="546" y="510"/>
                    <a:pt x="546" y="510"/>
                  </a:cubicBezTo>
                  <a:cubicBezTo>
                    <a:pt x="538" y="510"/>
                    <a:pt x="538" y="510"/>
                    <a:pt x="538" y="510"/>
                  </a:cubicBezTo>
                  <a:cubicBezTo>
                    <a:pt x="541" y="510"/>
                    <a:pt x="546" y="510"/>
                    <a:pt x="551" y="510"/>
                  </a:cubicBezTo>
                  <a:cubicBezTo>
                    <a:pt x="549" y="510"/>
                    <a:pt x="547" y="511"/>
                    <a:pt x="544" y="511"/>
                  </a:cubicBezTo>
                  <a:cubicBezTo>
                    <a:pt x="556" y="511"/>
                    <a:pt x="556" y="511"/>
                    <a:pt x="556" y="511"/>
                  </a:cubicBezTo>
                  <a:cubicBezTo>
                    <a:pt x="559" y="510"/>
                    <a:pt x="561" y="510"/>
                    <a:pt x="563" y="510"/>
                  </a:cubicBezTo>
                  <a:cubicBezTo>
                    <a:pt x="551" y="511"/>
                    <a:pt x="551" y="511"/>
                    <a:pt x="551" y="511"/>
                  </a:cubicBezTo>
                  <a:cubicBezTo>
                    <a:pt x="553" y="510"/>
                    <a:pt x="554" y="510"/>
                    <a:pt x="555" y="510"/>
                  </a:cubicBezTo>
                  <a:cubicBezTo>
                    <a:pt x="559" y="510"/>
                    <a:pt x="563" y="510"/>
                    <a:pt x="565" y="509"/>
                  </a:cubicBezTo>
                  <a:cubicBezTo>
                    <a:pt x="563" y="509"/>
                    <a:pt x="560" y="509"/>
                    <a:pt x="557" y="509"/>
                  </a:cubicBezTo>
                  <a:cubicBezTo>
                    <a:pt x="558" y="509"/>
                    <a:pt x="558" y="508"/>
                    <a:pt x="560" y="508"/>
                  </a:cubicBezTo>
                  <a:cubicBezTo>
                    <a:pt x="578" y="507"/>
                    <a:pt x="584" y="508"/>
                    <a:pt x="593" y="508"/>
                  </a:cubicBezTo>
                  <a:cubicBezTo>
                    <a:pt x="587" y="509"/>
                    <a:pt x="577" y="510"/>
                    <a:pt x="581" y="511"/>
                  </a:cubicBezTo>
                  <a:cubicBezTo>
                    <a:pt x="572" y="510"/>
                    <a:pt x="571" y="513"/>
                    <a:pt x="560" y="512"/>
                  </a:cubicBezTo>
                  <a:cubicBezTo>
                    <a:pt x="562" y="512"/>
                    <a:pt x="562" y="512"/>
                    <a:pt x="562" y="512"/>
                  </a:cubicBezTo>
                  <a:cubicBezTo>
                    <a:pt x="553" y="514"/>
                    <a:pt x="552" y="512"/>
                    <a:pt x="544" y="514"/>
                  </a:cubicBezTo>
                  <a:cubicBezTo>
                    <a:pt x="545" y="513"/>
                    <a:pt x="544" y="513"/>
                    <a:pt x="543" y="513"/>
                  </a:cubicBezTo>
                  <a:cubicBezTo>
                    <a:pt x="527" y="514"/>
                    <a:pt x="548" y="514"/>
                    <a:pt x="532" y="516"/>
                  </a:cubicBezTo>
                  <a:cubicBezTo>
                    <a:pt x="518" y="516"/>
                    <a:pt x="527" y="513"/>
                    <a:pt x="523" y="513"/>
                  </a:cubicBezTo>
                  <a:cubicBezTo>
                    <a:pt x="547" y="510"/>
                    <a:pt x="523" y="511"/>
                    <a:pt x="548" y="508"/>
                  </a:cubicBezTo>
                  <a:cubicBezTo>
                    <a:pt x="548" y="508"/>
                    <a:pt x="548" y="508"/>
                    <a:pt x="548" y="507"/>
                  </a:cubicBezTo>
                  <a:cubicBezTo>
                    <a:pt x="560" y="507"/>
                    <a:pt x="570" y="505"/>
                    <a:pt x="583" y="505"/>
                  </a:cubicBezTo>
                  <a:cubicBezTo>
                    <a:pt x="579" y="506"/>
                    <a:pt x="583" y="506"/>
                    <a:pt x="584" y="506"/>
                  </a:cubicBezTo>
                  <a:cubicBezTo>
                    <a:pt x="592" y="505"/>
                    <a:pt x="602" y="503"/>
                    <a:pt x="607" y="502"/>
                  </a:cubicBezTo>
                  <a:cubicBezTo>
                    <a:pt x="620" y="500"/>
                    <a:pt x="620" y="500"/>
                    <a:pt x="620" y="500"/>
                  </a:cubicBezTo>
                  <a:cubicBezTo>
                    <a:pt x="620" y="500"/>
                    <a:pt x="615" y="503"/>
                    <a:pt x="602" y="505"/>
                  </a:cubicBezTo>
                  <a:cubicBezTo>
                    <a:pt x="649" y="498"/>
                    <a:pt x="683" y="484"/>
                    <a:pt x="727" y="464"/>
                  </a:cubicBezTo>
                  <a:cubicBezTo>
                    <a:pt x="729" y="464"/>
                    <a:pt x="721" y="467"/>
                    <a:pt x="725" y="466"/>
                  </a:cubicBezTo>
                  <a:cubicBezTo>
                    <a:pt x="730" y="463"/>
                    <a:pt x="737" y="459"/>
                    <a:pt x="739" y="458"/>
                  </a:cubicBezTo>
                  <a:cubicBezTo>
                    <a:pt x="738" y="458"/>
                    <a:pt x="737" y="459"/>
                    <a:pt x="734" y="461"/>
                  </a:cubicBezTo>
                  <a:cubicBezTo>
                    <a:pt x="756" y="449"/>
                    <a:pt x="768" y="443"/>
                    <a:pt x="781" y="433"/>
                  </a:cubicBezTo>
                  <a:cubicBezTo>
                    <a:pt x="782" y="433"/>
                    <a:pt x="771" y="441"/>
                    <a:pt x="773" y="440"/>
                  </a:cubicBezTo>
                  <a:cubicBezTo>
                    <a:pt x="794" y="426"/>
                    <a:pt x="803" y="416"/>
                    <a:pt x="821" y="399"/>
                  </a:cubicBezTo>
                  <a:cubicBezTo>
                    <a:pt x="816" y="406"/>
                    <a:pt x="826" y="397"/>
                    <a:pt x="831" y="392"/>
                  </a:cubicBezTo>
                  <a:cubicBezTo>
                    <a:pt x="846" y="377"/>
                    <a:pt x="874" y="343"/>
                    <a:pt x="886" y="313"/>
                  </a:cubicBezTo>
                  <a:cubicBezTo>
                    <a:pt x="886" y="322"/>
                    <a:pt x="899" y="280"/>
                    <a:pt x="901" y="277"/>
                  </a:cubicBezTo>
                  <a:cubicBezTo>
                    <a:pt x="902" y="270"/>
                    <a:pt x="903" y="259"/>
                    <a:pt x="902" y="258"/>
                  </a:cubicBezTo>
                  <a:cubicBezTo>
                    <a:pt x="903" y="262"/>
                    <a:pt x="900" y="272"/>
                    <a:pt x="900" y="270"/>
                  </a:cubicBezTo>
                  <a:cubicBezTo>
                    <a:pt x="902" y="260"/>
                    <a:pt x="902" y="244"/>
                    <a:pt x="901" y="243"/>
                  </a:cubicBezTo>
                  <a:cubicBezTo>
                    <a:pt x="901" y="238"/>
                    <a:pt x="901" y="234"/>
                    <a:pt x="901" y="230"/>
                  </a:cubicBezTo>
                  <a:cubicBezTo>
                    <a:pt x="900" y="229"/>
                    <a:pt x="899" y="225"/>
                    <a:pt x="897" y="219"/>
                  </a:cubicBezTo>
                  <a:cubicBezTo>
                    <a:pt x="896" y="203"/>
                    <a:pt x="897" y="221"/>
                    <a:pt x="892" y="199"/>
                  </a:cubicBezTo>
                  <a:cubicBezTo>
                    <a:pt x="894" y="204"/>
                    <a:pt x="896" y="208"/>
                    <a:pt x="898" y="209"/>
                  </a:cubicBezTo>
                  <a:cubicBezTo>
                    <a:pt x="895" y="199"/>
                    <a:pt x="894" y="200"/>
                    <a:pt x="892" y="193"/>
                  </a:cubicBezTo>
                  <a:cubicBezTo>
                    <a:pt x="891" y="191"/>
                    <a:pt x="896" y="199"/>
                    <a:pt x="899" y="207"/>
                  </a:cubicBezTo>
                  <a:cubicBezTo>
                    <a:pt x="898" y="203"/>
                    <a:pt x="897" y="198"/>
                    <a:pt x="895" y="194"/>
                  </a:cubicBezTo>
                  <a:cubicBezTo>
                    <a:pt x="889" y="182"/>
                    <a:pt x="876" y="163"/>
                    <a:pt x="862" y="148"/>
                  </a:cubicBezTo>
                  <a:cubicBezTo>
                    <a:pt x="865" y="149"/>
                    <a:pt x="869" y="155"/>
                    <a:pt x="867" y="150"/>
                  </a:cubicBezTo>
                  <a:cubicBezTo>
                    <a:pt x="860" y="143"/>
                    <a:pt x="851" y="136"/>
                    <a:pt x="842" y="128"/>
                  </a:cubicBezTo>
                  <a:cubicBezTo>
                    <a:pt x="843" y="129"/>
                    <a:pt x="843" y="128"/>
                    <a:pt x="844" y="129"/>
                  </a:cubicBezTo>
                  <a:cubicBezTo>
                    <a:pt x="827" y="117"/>
                    <a:pt x="832" y="119"/>
                    <a:pt x="816" y="109"/>
                  </a:cubicBezTo>
                  <a:cubicBezTo>
                    <a:pt x="817" y="109"/>
                    <a:pt x="817" y="109"/>
                    <a:pt x="817" y="109"/>
                  </a:cubicBezTo>
                  <a:cubicBezTo>
                    <a:pt x="814" y="107"/>
                    <a:pt x="811" y="105"/>
                    <a:pt x="807" y="104"/>
                  </a:cubicBezTo>
                  <a:cubicBezTo>
                    <a:pt x="785" y="94"/>
                    <a:pt x="784" y="90"/>
                    <a:pt x="772" y="83"/>
                  </a:cubicBezTo>
                  <a:cubicBezTo>
                    <a:pt x="775" y="84"/>
                    <a:pt x="775" y="84"/>
                    <a:pt x="775" y="84"/>
                  </a:cubicBezTo>
                  <a:cubicBezTo>
                    <a:pt x="767" y="79"/>
                    <a:pt x="740" y="70"/>
                    <a:pt x="732" y="67"/>
                  </a:cubicBezTo>
                  <a:cubicBezTo>
                    <a:pt x="741" y="71"/>
                    <a:pt x="735" y="69"/>
                    <a:pt x="741" y="73"/>
                  </a:cubicBezTo>
                  <a:cubicBezTo>
                    <a:pt x="750" y="76"/>
                    <a:pt x="748" y="73"/>
                    <a:pt x="762" y="79"/>
                  </a:cubicBezTo>
                  <a:cubicBezTo>
                    <a:pt x="759" y="80"/>
                    <a:pt x="742" y="74"/>
                    <a:pt x="737" y="74"/>
                  </a:cubicBezTo>
                  <a:cubicBezTo>
                    <a:pt x="730" y="71"/>
                    <a:pt x="725" y="67"/>
                    <a:pt x="725" y="66"/>
                  </a:cubicBezTo>
                  <a:cubicBezTo>
                    <a:pt x="705" y="60"/>
                    <a:pt x="694" y="56"/>
                    <a:pt x="669" y="50"/>
                  </a:cubicBezTo>
                  <a:cubicBezTo>
                    <a:pt x="660" y="49"/>
                    <a:pt x="653" y="51"/>
                    <a:pt x="633" y="44"/>
                  </a:cubicBezTo>
                  <a:cubicBezTo>
                    <a:pt x="634" y="43"/>
                    <a:pt x="634" y="43"/>
                    <a:pt x="634" y="43"/>
                  </a:cubicBezTo>
                  <a:cubicBezTo>
                    <a:pt x="632" y="44"/>
                    <a:pt x="624" y="41"/>
                    <a:pt x="620" y="41"/>
                  </a:cubicBezTo>
                  <a:cubicBezTo>
                    <a:pt x="627" y="44"/>
                    <a:pt x="611" y="40"/>
                    <a:pt x="619" y="43"/>
                  </a:cubicBezTo>
                  <a:cubicBezTo>
                    <a:pt x="607" y="41"/>
                    <a:pt x="606" y="38"/>
                    <a:pt x="605" y="37"/>
                  </a:cubicBezTo>
                  <a:cubicBezTo>
                    <a:pt x="596" y="37"/>
                    <a:pt x="581" y="31"/>
                    <a:pt x="562" y="29"/>
                  </a:cubicBezTo>
                  <a:cubicBezTo>
                    <a:pt x="566" y="29"/>
                    <a:pt x="586" y="32"/>
                    <a:pt x="578" y="30"/>
                  </a:cubicBezTo>
                  <a:cubicBezTo>
                    <a:pt x="570" y="29"/>
                    <a:pt x="562" y="28"/>
                    <a:pt x="553" y="28"/>
                  </a:cubicBezTo>
                  <a:cubicBezTo>
                    <a:pt x="564" y="30"/>
                    <a:pt x="564" y="30"/>
                    <a:pt x="564" y="30"/>
                  </a:cubicBezTo>
                  <a:cubicBezTo>
                    <a:pt x="546" y="29"/>
                    <a:pt x="541" y="26"/>
                    <a:pt x="530" y="24"/>
                  </a:cubicBezTo>
                  <a:cubicBezTo>
                    <a:pt x="528" y="23"/>
                    <a:pt x="535" y="24"/>
                    <a:pt x="541" y="25"/>
                  </a:cubicBezTo>
                  <a:cubicBezTo>
                    <a:pt x="535" y="24"/>
                    <a:pt x="526" y="23"/>
                    <a:pt x="519" y="22"/>
                  </a:cubicBezTo>
                  <a:cubicBezTo>
                    <a:pt x="513" y="23"/>
                    <a:pt x="494" y="21"/>
                    <a:pt x="486" y="22"/>
                  </a:cubicBezTo>
                  <a:cubicBezTo>
                    <a:pt x="483" y="22"/>
                    <a:pt x="483" y="22"/>
                    <a:pt x="483" y="22"/>
                  </a:cubicBezTo>
                  <a:cubicBezTo>
                    <a:pt x="483" y="22"/>
                    <a:pt x="483" y="21"/>
                    <a:pt x="484" y="21"/>
                  </a:cubicBezTo>
                  <a:cubicBezTo>
                    <a:pt x="483" y="21"/>
                    <a:pt x="481" y="21"/>
                    <a:pt x="480" y="21"/>
                  </a:cubicBezTo>
                  <a:cubicBezTo>
                    <a:pt x="470" y="20"/>
                    <a:pt x="470" y="20"/>
                    <a:pt x="470" y="20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59" y="19"/>
                    <a:pt x="459" y="19"/>
                    <a:pt x="459" y="19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6" y="19"/>
                    <a:pt x="456" y="19"/>
                    <a:pt x="456" y="19"/>
                  </a:cubicBezTo>
                  <a:cubicBezTo>
                    <a:pt x="455" y="21"/>
                    <a:pt x="443" y="22"/>
                    <a:pt x="428" y="21"/>
                  </a:cubicBezTo>
                  <a:cubicBezTo>
                    <a:pt x="429" y="22"/>
                    <a:pt x="437" y="22"/>
                    <a:pt x="448" y="23"/>
                  </a:cubicBezTo>
                  <a:cubicBezTo>
                    <a:pt x="444" y="23"/>
                    <a:pt x="444" y="23"/>
                    <a:pt x="444" y="23"/>
                  </a:cubicBezTo>
                  <a:cubicBezTo>
                    <a:pt x="428" y="22"/>
                    <a:pt x="413" y="21"/>
                    <a:pt x="399" y="21"/>
                  </a:cubicBezTo>
                  <a:cubicBezTo>
                    <a:pt x="404" y="21"/>
                    <a:pt x="409" y="21"/>
                    <a:pt x="416" y="21"/>
                  </a:cubicBezTo>
                  <a:cubicBezTo>
                    <a:pt x="401" y="19"/>
                    <a:pt x="378" y="22"/>
                    <a:pt x="370" y="20"/>
                  </a:cubicBezTo>
                  <a:cubicBezTo>
                    <a:pt x="393" y="17"/>
                    <a:pt x="405" y="18"/>
                    <a:pt x="429" y="18"/>
                  </a:cubicBezTo>
                  <a:cubicBezTo>
                    <a:pt x="441" y="20"/>
                    <a:pt x="413" y="18"/>
                    <a:pt x="412" y="20"/>
                  </a:cubicBezTo>
                  <a:cubicBezTo>
                    <a:pt x="417" y="20"/>
                    <a:pt x="422" y="20"/>
                    <a:pt x="426" y="21"/>
                  </a:cubicBezTo>
                  <a:cubicBezTo>
                    <a:pt x="424" y="19"/>
                    <a:pt x="453" y="21"/>
                    <a:pt x="446" y="18"/>
                  </a:cubicBezTo>
                  <a:cubicBezTo>
                    <a:pt x="416" y="16"/>
                    <a:pt x="386" y="16"/>
                    <a:pt x="359" y="17"/>
                  </a:cubicBezTo>
                  <a:cubicBezTo>
                    <a:pt x="368" y="13"/>
                    <a:pt x="376" y="8"/>
                    <a:pt x="385" y="4"/>
                  </a:cubicBezTo>
                  <a:cubicBezTo>
                    <a:pt x="385" y="4"/>
                    <a:pt x="385" y="3"/>
                    <a:pt x="386" y="3"/>
                  </a:cubicBezTo>
                  <a:cubicBezTo>
                    <a:pt x="385" y="4"/>
                    <a:pt x="385" y="4"/>
                    <a:pt x="385" y="4"/>
                  </a:cubicBezTo>
                  <a:cubicBezTo>
                    <a:pt x="385" y="4"/>
                    <a:pt x="390" y="4"/>
                    <a:pt x="396" y="3"/>
                  </a:cubicBezTo>
                  <a:cubicBezTo>
                    <a:pt x="395" y="4"/>
                    <a:pt x="394" y="5"/>
                    <a:pt x="401" y="4"/>
                  </a:cubicBezTo>
                  <a:cubicBezTo>
                    <a:pt x="415" y="5"/>
                    <a:pt x="423" y="3"/>
                    <a:pt x="433" y="4"/>
                  </a:cubicBezTo>
                  <a:cubicBezTo>
                    <a:pt x="430" y="4"/>
                    <a:pt x="430" y="4"/>
                    <a:pt x="430" y="4"/>
                  </a:cubicBezTo>
                  <a:cubicBezTo>
                    <a:pt x="440" y="5"/>
                    <a:pt x="452" y="5"/>
                    <a:pt x="460" y="4"/>
                  </a:cubicBezTo>
                  <a:cubicBezTo>
                    <a:pt x="468" y="7"/>
                    <a:pt x="432" y="3"/>
                    <a:pt x="447" y="6"/>
                  </a:cubicBezTo>
                  <a:cubicBezTo>
                    <a:pt x="436" y="5"/>
                    <a:pt x="421" y="6"/>
                    <a:pt x="412" y="6"/>
                  </a:cubicBezTo>
                  <a:cubicBezTo>
                    <a:pt x="426" y="6"/>
                    <a:pt x="438" y="9"/>
                    <a:pt x="434" y="10"/>
                  </a:cubicBezTo>
                  <a:cubicBezTo>
                    <a:pt x="464" y="10"/>
                    <a:pt x="434" y="6"/>
                    <a:pt x="461" y="6"/>
                  </a:cubicBezTo>
                  <a:cubicBezTo>
                    <a:pt x="479" y="8"/>
                    <a:pt x="479" y="8"/>
                    <a:pt x="479" y="8"/>
                  </a:cubicBezTo>
                  <a:cubicBezTo>
                    <a:pt x="485" y="6"/>
                    <a:pt x="485" y="6"/>
                    <a:pt x="485" y="6"/>
                  </a:cubicBezTo>
                  <a:cubicBezTo>
                    <a:pt x="496" y="7"/>
                    <a:pt x="478" y="7"/>
                    <a:pt x="495" y="8"/>
                  </a:cubicBezTo>
                  <a:cubicBezTo>
                    <a:pt x="499" y="8"/>
                    <a:pt x="510" y="10"/>
                    <a:pt x="513" y="9"/>
                  </a:cubicBezTo>
                  <a:cubicBezTo>
                    <a:pt x="513" y="10"/>
                    <a:pt x="513" y="10"/>
                    <a:pt x="521" y="11"/>
                  </a:cubicBezTo>
                  <a:cubicBezTo>
                    <a:pt x="522" y="11"/>
                    <a:pt x="521" y="10"/>
                    <a:pt x="528" y="11"/>
                  </a:cubicBezTo>
                  <a:cubicBezTo>
                    <a:pt x="532" y="14"/>
                    <a:pt x="511" y="10"/>
                    <a:pt x="518" y="13"/>
                  </a:cubicBezTo>
                  <a:cubicBezTo>
                    <a:pt x="538" y="15"/>
                    <a:pt x="530" y="12"/>
                    <a:pt x="534" y="11"/>
                  </a:cubicBezTo>
                  <a:cubicBezTo>
                    <a:pt x="533" y="12"/>
                    <a:pt x="532" y="11"/>
                    <a:pt x="530" y="11"/>
                  </a:cubicBezTo>
                  <a:cubicBezTo>
                    <a:pt x="530" y="10"/>
                    <a:pt x="538" y="12"/>
                    <a:pt x="537" y="11"/>
                  </a:cubicBezTo>
                  <a:cubicBezTo>
                    <a:pt x="534" y="10"/>
                    <a:pt x="531" y="10"/>
                    <a:pt x="528" y="10"/>
                  </a:cubicBezTo>
                  <a:cubicBezTo>
                    <a:pt x="534" y="10"/>
                    <a:pt x="519" y="7"/>
                    <a:pt x="513" y="7"/>
                  </a:cubicBezTo>
                  <a:cubicBezTo>
                    <a:pt x="500" y="6"/>
                    <a:pt x="472" y="4"/>
                    <a:pt x="454" y="3"/>
                  </a:cubicBezTo>
                  <a:cubicBezTo>
                    <a:pt x="456" y="3"/>
                    <a:pt x="459" y="3"/>
                    <a:pt x="457" y="2"/>
                  </a:cubicBezTo>
                  <a:cubicBezTo>
                    <a:pt x="431" y="1"/>
                    <a:pt x="420" y="0"/>
                    <a:pt x="390" y="1"/>
                  </a:cubicBezTo>
                  <a:cubicBezTo>
                    <a:pt x="386" y="3"/>
                    <a:pt x="386" y="3"/>
                    <a:pt x="386" y="3"/>
                  </a:cubicBezTo>
                  <a:cubicBezTo>
                    <a:pt x="360" y="4"/>
                    <a:pt x="374" y="8"/>
                    <a:pt x="368" y="9"/>
                  </a:cubicBezTo>
                  <a:cubicBezTo>
                    <a:pt x="362" y="9"/>
                    <a:pt x="357" y="11"/>
                    <a:pt x="352" y="10"/>
                  </a:cubicBezTo>
                  <a:cubicBezTo>
                    <a:pt x="355" y="9"/>
                    <a:pt x="355" y="9"/>
                    <a:pt x="355" y="9"/>
                  </a:cubicBezTo>
                  <a:cubicBezTo>
                    <a:pt x="338" y="11"/>
                    <a:pt x="350" y="11"/>
                    <a:pt x="335" y="13"/>
                  </a:cubicBezTo>
                  <a:cubicBezTo>
                    <a:pt x="323" y="15"/>
                    <a:pt x="345" y="12"/>
                    <a:pt x="338" y="14"/>
                  </a:cubicBezTo>
                  <a:cubicBezTo>
                    <a:pt x="322" y="15"/>
                    <a:pt x="329" y="17"/>
                    <a:pt x="304" y="19"/>
                  </a:cubicBezTo>
                  <a:cubicBezTo>
                    <a:pt x="306" y="19"/>
                    <a:pt x="302" y="17"/>
                    <a:pt x="316" y="15"/>
                  </a:cubicBezTo>
                  <a:cubicBezTo>
                    <a:pt x="311" y="15"/>
                    <a:pt x="306" y="16"/>
                    <a:pt x="302" y="16"/>
                  </a:cubicBezTo>
                  <a:cubicBezTo>
                    <a:pt x="318" y="13"/>
                    <a:pt x="308" y="14"/>
                    <a:pt x="325" y="13"/>
                  </a:cubicBezTo>
                  <a:cubicBezTo>
                    <a:pt x="332" y="10"/>
                    <a:pt x="330" y="9"/>
                    <a:pt x="337" y="7"/>
                  </a:cubicBezTo>
                  <a:cubicBezTo>
                    <a:pt x="331" y="8"/>
                    <a:pt x="333" y="9"/>
                    <a:pt x="323" y="10"/>
                  </a:cubicBezTo>
                  <a:cubicBezTo>
                    <a:pt x="312" y="11"/>
                    <a:pt x="325" y="9"/>
                    <a:pt x="326" y="8"/>
                  </a:cubicBezTo>
                  <a:cubicBezTo>
                    <a:pt x="311" y="12"/>
                    <a:pt x="309" y="8"/>
                    <a:pt x="296" y="12"/>
                  </a:cubicBezTo>
                  <a:cubicBezTo>
                    <a:pt x="298" y="14"/>
                    <a:pt x="296" y="14"/>
                    <a:pt x="306" y="14"/>
                  </a:cubicBezTo>
                  <a:cubicBezTo>
                    <a:pt x="296" y="16"/>
                    <a:pt x="284" y="17"/>
                    <a:pt x="285" y="15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1" y="17"/>
                    <a:pt x="273" y="18"/>
                    <a:pt x="272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6" y="19"/>
                    <a:pt x="282" y="19"/>
                    <a:pt x="294" y="16"/>
                  </a:cubicBezTo>
                  <a:cubicBezTo>
                    <a:pt x="289" y="18"/>
                    <a:pt x="301" y="18"/>
                    <a:pt x="286" y="21"/>
                  </a:cubicBezTo>
                  <a:cubicBezTo>
                    <a:pt x="279" y="22"/>
                    <a:pt x="285" y="20"/>
                    <a:pt x="284" y="19"/>
                  </a:cubicBezTo>
                  <a:cubicBezTo>
                    <a:pt x="250" y="27"/>
                    <a:pt x="249" y="23"/>
                    <a:pt x="222" y="32"/>
                  </a:cubicBezTo>
                  <a:cubicBezTo>
                    <a:pt x="228" y="30"/>
                    <a:pt x="245" y="26"/>
                    <a:pt x="258" y="22"/>
                  </a:cubicBezTo>
                  <a:cubicBezTo>
                    <a:pt x="250" y="22"/>
                    <a:pt x="241" y="26"/>
                    <a:pt x="233" y="28"/>
                  </a:cubicBezTo>
                  <a:cubicBezTo>
                    <a:pt x="240" y="26"/>
                    <a:pt x="241" y="25"/>
                    <a:pt x="233" y="26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25" y="29"/>
                    <a:pt x="216" y="32"/>
                    <a:pt x="215" y="32"/>
                  </a:cubicBezTo>
                  <a:cubicBezTo>
                    <a:pt x="215" y="32"/>
                    <a:pt x="218" y="32"/>
                    <a:pt x="222" y="31"/>
                  </a:cubicBezTo>
                  <a:cubicBezTo>
                    <a:pt x="210" y="35"/>
                    <a:pt x="188" y="44"/>
                    <a:pt x="167" y="51"/>
                  </a:cubicBezTo>
                  <a:cubicBezTo>
                    <a:pt x="168" y="48"/>
                    <a:pt x="196" y="39"/>
                    <a:pt x="181" y="43"/>
                  </a:cubicBezTo>
                  <a:cubicBezTo>
                    <a:pt x="173" y="46"/>
                    <a:pt x="166" y="51"/>
                    <a:pt x="151" y="57"/>
                  </a:cubicBezTo>
                  <a:cubicBezTo>
                    <a:pt x="157" y="53"/>
                    <a:pt x="144" y="59"/>
                    <a:pt x="144" y="58"/>
                  </a:cubicBezTo>
                  <a:cubicBezTo>
                    <a:pt x="138" y="62"/>
                    <a:pt x="131" y="67"/>
                    <a:pt x="125" y="71"/>
                  </a:cubicBezTo>
                  <a:cubicBezTo>
                    <a:pt x="116" y="76"/>
                    <a:pt x="105" y="83"/>
                    <a:pt x="97" y="90"/>
                  </a:cubicBezTo>
                  <a:cubicBezTo>
                    <a:pt x="100" y="88"/>
                    <a:pt x="103" y="85"/>
                    <a:pt x="108" y="82"/>
                  </a:cubicBezTo>
                  <a:cubicBezTo>
                    <a:pt x="97" y="93"/>
                    <a:pt x="84" y="98"/>
                    <a:pt x="71" y="113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66" y="116"/>
                    <a:pt x="58" y="126"/>
                    <a:pt x="51" y="136"/>
                  </a:cubicBezTo>
                  <a:cubicBezTo>
                    <a:pt x="50" y="135"/>
                    <a:pt x="50" y="135"/>
                    <a:pt x="50" y="135"/>
                  </a:cubicBezTo>
                  <a:cubicBezTo>
                    <a:pt x="50" y="137"/>
                    <a:pt x="37" y="160"/>
                    <a:pt x="35" y="166"/>
                  </a:cubicBezTo>
                  <a:cubicBezTo>
                    <a:pt x="53" y="132"/>
                    <a:pt x="52" y="138"/>
                    <a:pt x="75" y="111"/>
                  </a:cubicBezTo>
                  <a:cubicBezTo>
                    <a:pt x="67" y="122"/>
                    <a:pt x="61" y="130"/>
                    <a:pt x="54" y="142"/>
                  </a:cubicBezTo>
                  <a:cubicBezTo>
                    <a:pt x="51" y="147"/>
                    <a:pt x="49" y="148"/>
                    <a:pt x="49" y="148"/>
                  </a:cubicBezTo>
                  <a:cubicBezTo>
                    <a:pt x="47" y="153"/>
                    <a:pt x="47" y="155"/>
                    <a:pt x="43" y="162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30" y="186"/>
                    <a:pt x="35" y="185"/>
                    <a:pt x="28" y="207"/>
                  </a:cubicBezTo>
                  <a:cubicBezTo>
                    <a:pt x="25" y="211"/>
                    <a:pt x="30" y="187"/>
                    <a:pt x="36" y="174"/>
                  </a:cubicBezTo>
                  <a:cubicBezTo>
                    <a:pt x="29" y="183"/>
                    <a:pt x="45" y="152"/>
                    <a:pt x="38" y="163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2" y="176"/>
                    <a:pt x="32" y="175"/>
                    <a:pt x="33" y="171"/>
                  </a:cubicBezTo>
                  <a:cubicBezTo>
                    <a:pt x="30" y="180"/>
                    <a:pt x="31" y="178"/>
                    <a:pt x="30" y="182"/>
                  </a:cubicBezTo>
                  <a:cubicBezTo>
                    <a:pt x="19" y="218"/>
                    <a:pt x="28" y="176"/>
                    <a:pt x="18" y="212"/>
                  </a:cubicBezTo>
                  <a:cubicBezTo>
                    <a:pt x="18" y="208"/>
                    <a:pt x="21" y="198"/>
                    <a:pt x="19" y="200"/>
                  </a:cubicBezTo>
                  <a:cubicBezTo>
                    <a:pt x="21" y="193"/>
                    <a:pt x="23" y="187"/>
                    <a:pt x="26" y="181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15" y="204"/>
                    <a:pt x="16" y="220"/>
                    <a:pt x="17" y="231"/>
                  </a:cubicBezTo>
                  <a:cubicBezTo>
                    <a:pt x="18" y="209"/>
                    <a:pt x="19" y="229"/>
                    <a:pt x="21" y="217"/>
                  </a:cubicBezTo>
                  <a:cubicBezTo>
                    <a:pt x="21" y="222"/>
                    <a:pt x="20" y="226"/>
                    <a:pt x="19" y="228"/>
                  </a:cubicBezTo>
                  <a:cubicBezTo>
                    <a:pt x="20" y="230"/>
                    <a:pt x="19" y="241"/>
                    <a:pt x="20" y="240"/>
                  </a:cubicBezTo>
                  <a:cubicBezTo>
                    <a:pt x="15" y="245"/>
                    <a:pt x="21" y="294"/>
                    <a:pt x="17" y="284"/>
                  </a:cubicBezTo>
                  <a:cubicBezTo>
                    <a:pt x="17" y="298"/>
                    <a:pt x="34" y="339"/>
                    <a:pt x="51" y="362"/>
                  </a:cubicBezTo>
                  <a:cubicBezTo>
                    <a:pt x="49" y="360"/>
                    <a:pt x="48" y="358"/>
                    <a:pt x="46" y="356"/>
                  </a:cubicBezTo>
                  <a:cubicBezTo>
                    <a:pt x="61" y="384"/>
                    <a:pt x="64" y="377"/>
                    <a:pt x="75" y="389"/>
                  </a:cubicBezTo>
                  <a:cubicBezTo>
                    <a:pt x="65" y="379"/>
                    <a:pt x="81" y="398"/>
                    <a:pt x="87" y="405"/>
                  </a:cubicBezTo>
                  <a:cubicBezTo>
                    <a:pt x="87" y="406"/>
                    <a:pt x="87" y="407"/>
                    <a:pt x="88" y="408"/>
                  </a:cubicBezTo>
                  <a:cubicBezTo>
                    <a:pt x="87" y="408"/>
                    <a:pt x="87" y="406"/>
                    <a:pt x="87" y="405"/>
                  </a:cubicBezTo>
                  <a:cubicBezTo>
                    <a:pt x="87" y="405"/>
                    <a:pt x="87" y="405"/>
                    <a:pt x="87" y="405"/>
                  </a:cubicBezTo>
                  <a:cubicBezTo>
                    <a:pt x="88" y="406"/>
                    <a:pt x="89" y="407"/>
                    <a:pt x="90" y="408"/>
                  </a:cubicBezTo>
                  <a:cubicBezTo>
                    <a:pt x="91" y="409"/>
                    <a:pt x="91" y="411"/>
                    <a:pt x="90" y="413"/>
                  </a:cubicBezTo>
                  <a:cubicBezTo>
                    <a:pt x="90" y="412"/>
                    <a:pt x="90" y="413"/>
                    <a:pt x="89" y="413"/>
                  </a:cubicBezTo>
                  <a:cubicBezTo>
                    <a:pt x="90" y="416"/>
                    <a:pt x="90" y="418"/>
                    <a:pt x="91" y="420"/>
                  </a:cubicBezTo>
                  <a:cubicBezTo>
                    <a:pt x="91" y="423"/>
                    <a:pt x="91" y="423"/>
                    <a:pt x="91" y="423"/>
                  </a:cubicBezTo>
                  <a:cubicBezTo>
                    <a:pt x="90" y="423"/>
                    <a:pt x="88" y="421"/>
                    <a:pt x="88" y="418"/>
                  </a:cubicBezTo>
                  <a:cubicBezTo>
                    <a:pt x="89" y="430"/>
                    <a:pt x="92" y="440"/>
                    <a:pt x="90" y="452"/>
                  </a:cubicBezTo>
                  <a:cubicBezTo>
                    <a:pt x="90" y="453"/>
                    <a:pt x="90" y="451"/>
                    <a:pt x="90" y="452"/>
                  </a:cubicBezTo>
                  <a:cubicBezTo>
                    <a:pt x="90" y="453"/>
                    <a:pt x="90" y="455"/>
                    <a:pt x="91" y="456"/>
                  </a:cubicBezTo>
                  <a:cubicBezTo>
                    <a:pt x="90" y="456"/>
                    <a:pt x="90" y="455"/>
                    <a:pt x="90" y="454"/>
                  </a:cubicBezTo>
                  <a:cubicBezTo>
                    <a:pt x="90" y="461"/>
                    <a:pt x="88" y="464"/>
                    <a:pt x="89" y="468"/>
                  </a:cubicBezTo>
                  <a:cubicBezTo>
                    <a:pt x="88" y="468"/>
                    <a:pt x="88" y="465"/>
                    <a:pt x="88" y="465"/>
                  </a:cubicBezTo>
                  <a:cubicBezTo>
                    <a:pt x="87" y="471"/>
                    <a:pt x="89" y="475"/>
                    <a:pt x="88" y="481"/>
                  </a:cubicBezTo>
                  <a:cubicBezTo>
                    <a:pt x="87" y="479"/>
                    <a:pt x="87" y="483"/>
                    <a:pt x="86" y="484"/>
                  </a:cubicBezTo>
                  <a:cubicBezTo>
                    <a:pt x="86" y="489"/>
                    <a:pt x="85" y="500"/>
                    <a:pt x="84" y="508"/>
                  </a:cubicBezTo>
                  <a:cubicBezTo>
                    <a:pt x="82" y="505"/>
                    <a:pt x="83" y="517"/>
                    <a:pt x="80" y="516"/>
                  </a:cubicBezTo>
                  <a:cubicBezTo>
                    <a:pt x="79" y="518"/>
                    <a:pt x="79" y="521"/>
                    <a:pt x="80" y="521"/>
                  </a:cubicBezTo>
                  <a:cubicBezTo>
                    <a:pt x="80" y="520"/>
                    <a:pt x="81" y="518"/>
                    <a:pt x="82" y="519"/>
                  </a:cubicBezTo>
                  <a:cubicBezTo>
                    <a:pt x="81" y="521"/>
                    <a:pt x="80" y="525"/>
                    <a:pt x="81" y="525"/>
                  </a:cubicBezTo>
                  <a:cubicBezTo>
                    <a:pt x="79" y="528"/>
                    <a:pt x="79" y="528"/>
                    <a:pt x="79" y="528"/>
                  </a:cubicBezTo>
                  <a:cubicBezTo>
                    <a:pt x="80" y="529"/>
                    <a:pt x="81" y="530"/>
                    <a:pt x="81" y="532"/>
                  </a:cubicBezTo>
                  <a:cubicBezTo>
                    <a:pt x="77" y="534"/>
                    <a:pt x="83" y="532"/>
                    <a:pt x="80" y="536"/>
                  </a:cubicBezTo>
                  <a:cubicBezTo>
                    <a:pt x="79" y="535"/>
                    <a:pt x="78" y="534"/>
                    <a:pt x="78" y="533"/>
                  </a:cubicBezTo>
                  <a:cubicBezTo>
                    <a:pt x="77" y="535"/>
                    <a:pt x="77" y="535"/>
                    <a:pt x="77" y="537"/>
                  </a:cubicBezTo>
                  <a:cubicBezTo>
                    <a:pt x="76" y="537"/>
                    <a:pt x="76" y="535"/>
                    <a:pt x="76" y="533"/>
                  </a:cubicBezTo>
                  <a:cubicBezTo>
                    <a:pt x="74" y="535"/>
                    <a:pt x="74" y="535"/>
                    <a:pt x="74" y="535"/>
                  </a:cubicBezTo>
                  <a:cubicBezTo>
                    <a:pt x="74" y="539"/>
                    <a:pt x="75" y="545"/>
                    <a:pt x="72" y="550"/>
                  </a:cubicBezTo>
                  <a:cubicBezTo>
                    <a:pt x="72" y="549"/>
                    <a:pt x="72" y="547"/>
                    <a:pt x="71" y="548"/>
                  </a:cubicBezTo>
                  <a:cubicBezTo>
                    <a:pt x="70" y="550"/>
                    <a:pt x="71" y="554"/>
                    <a:pt x="69" y="556"/>
                  </a:cubicBezTo>
                  <a:cubicBezTo>
                    <a:pt x="69" y="556"/>
                    <a:pt x="68" y="556"/>
                    <a:pt x="68" y="555"/>
                  </a:cubicBezTo>
                  <a:cubicBezTo>
                    <a:pt x="68" y="561"/>
                    <a:pt x="66" y="559"/>
                    <a:pt x="64" y="563"/>
                  </a:cubicBezTo>
                  <a:cubicBezTo>
                    <a:pt x="64" y="562"/>
                    <a:pt x="64" y="562"/>
                    <a:pt x="64" y="562"/>
                  </a:cubicBezTo>
                  <a:cubicBezTo>
                    <a:pt x="63" y="565"/>
                    <a:pt x="63" y="565"/>
                    <a:pt x="63" y="565"/>
                  </a:cubicBezTo>
                  <a:cubicBezTo>
                    <a:pt x="63" y="570"/>
                    <a:pt x="61" y="571"/>
                    <a:pt x="58" y="571"/>
                  </a:cubicBezTo>
                  <a:cubicBezTo>
                    <a:pt x="61" y="570"/>
                    <a:pt x="63" y="567"/>
                    <a:pt x="62" y="566"/>
                  </a:cubicBezTo>
                  <a:cubicBezTo>
                    <a:pt x="62" y="568"/>
                    <a:pt x="59" y="568"/>
                    <a:pt x="58" y="568"/>
                  </a:cubicBezTo>
                  <a:cubicBezTo>
                    <a:pt x="59" y="568"/>
                    <a:pt x="61" y="566"/>
                    <a:pt x="59" y="566"/>
                  </a:cubicBezTo>
                  <a:cubicBezTo>
                    <a:pt x="58" y="567"/>
                    <a:pt x="53" y="571"/>
                    <a:pt x="58" y="569"/>
                  </a:cubicBezTo>
                  <a:cubicBezTo>
                    <a:pt x="56" y="570"/>
                    <a:pt x="55" y="572"/>
                    <a:pt x="52" y="573"/>
                  </a:cubicBezTo>
                  <a:cubicBezTo>
                    <a:pt x="54" y="571"/>
                    <a:pt x="52" y="571"/>
                    <a:pt x="52" y="570"/>
                  </a:cubicBezTo>
                  <a:cubicBezTo>
                    <a:pt x="51" y="572"/>
                    <a:pt x="52" y="573"/>
                    <a:pt x="52" y="573"/>
                  </a:cubicBezTo>
                  <a:cubicBezTo>
                    <a:pt x="50" y="574"/>
                    <a:pt x="49" y="574"/>
                    <a:pt x="47" y="574"/>
                  </a:cubicBezTo>
                  <a:cubicBezTo>
                    <a:pt x="47" y="574"/>
                    <a:pt x="47" y="574"/>
                    <a:pt x="47" y="574"/>
                  </a:cubicBezTo>
                  <a:cubicBezTo>
                    <a:pt x="47" y="574"/>
                    <a:pt x="47" y="574"/>
                    <a:pt x="47" y="575"/>
                  </a:cubicBezTo>
                  <a:cubicBezTo>
                    <a:pt x="43" y="575"/>
                    <a:pt x="41" y="576"/>
                    <a:pt x="38" y="577"/>
                  </a:cubicBezTo>
                  <a:cubicBezTo>
                    <a:pt x="38" y="577"/>
                    <a:pt x="38" y="577"/>
                    <a:pt x="38" y="577"/>
                  </a:cubicBezTo>
                  <a:cubicBezTo>
                    <a:pt x="41" y="574"/>
                    <a:pt x="41" y="568"/>
                    <a:pt x="44" y="567"/>
                  </a:cubicBezTo>
                  <a:cubicBezTo>
                    <a:pt x="46" y="565"/>
                    <a:pt x="45" y="564"/>
                    <a:pt x="45" y="562"/>
                  </a:cubicBezTo>
                  <a:cubicBezTo>
                    <a:pt x="43" y="561"/>
                    <a:pt x="41" y="566"/>
                    <a:pt x="39" y="566"/>
                  </a:cubicBezTo>
                  <a:cubicBezTo>
                    <a:pt x="40" y="566"/>
                    <a:pt x="40" y="566"/>
                    <a:pt x="40" y="566"/>
                  </a:cubicBezTo>
                  <a:cubicBezTo>
                    <a:pt x="39" y="568"/>
                    <a:pt x="39" y="568"/>
                    <a:pt x="39" y="568"/>
                  </a:cubicBezTo>
                  <a:cubicBezTo>
                    <a:pt x="41" y="566"/>
                    <a:pt x="40" y="569"/>
                    <a:pt x="40" y="570"/>
                  </a:cubicBezTo>
                  <a:cubicBezTo>
                    <a:pt x="39" y="571"/>
                    <a:pt x="38" y="573"/>
                    <a:pt x="38" y="572"/>
                  </a:cubicBezTo>
                  <a:cubicBezTo>
                    <a:pt x="38" y="571"/>
                    <a:pt x="38" y="571"/>
                    <a:pt x="38" y="571"/>
                  </a:cubicBezTo>
                  <a:cubicBezTo>
                    <a:pt x="37" y="572"/>
                    <a:pt x="37" y="575"/>
                    <a:pt x="35" y="576"/>
                  </a:cubicBezTo>
                  <a:cubicBezTo>
                    <a:pt x="34" y="576"/>
                    <a:pt x="35" y="575"/>
                    <a:pt x="34" y="575"/>
                  </a:cubicBezTo>
                  <a:cubicBezTo>
                    <a:pt x="34" y="577"/>
                    <a:pt x="33" y="578"/>
                    <a:pt x="32" y="581"/>
                  </a:cubicBezTo>
                  <a:cubicBezTo>
                    <a:pt x="32" y="581"/>
                    <a:pt x="31" y="581"/>
                    <a:pt x="31" y="581"/>
                  </a:cubicBezTo>
                  <a:cubicBezTo>
                    <a:pt x="31" y="579"/>
                    <a:pt x="31" y="579"/>
                    <a:pt x="31" y="579"/>
                  </a:cubicBezTo>
                  <a:cubicBezTo>
                    <a:pt x="31" y="580"/>
                    <a:pt x="31" y="581"/>
                    <a:pt x="30" y="581"/>
                  </a:cubicBezTo>
                  <a:cubicBezTo>
                    <a:pt x="30" y="582"/>
                    <a:pt x="29" y="582"/>
                    <a:pt x="29" y="582"/>
                  </a:cubicBezTo>
                  <a:cubicBezTo>
                    <a:pt x="30" y="583"/>
                    <a:pt x="30" y="583"/>
                    <a:pt x="30" y="583"/>
                  </a:cubicBezTo>
                  <a:cubicBezTo>
                    <a:pt x="29" y="584"/>
                    <a:pt x="27" y="586"/>
                    <a:pt x="24" y="587"/>
                  </a:cubicBezTo>
                  <a:cubicBezTo>
                    <a:pt x="23" y="588"/>
                    <a:pt x="22" y="588"/>
                    <a:pt x="23" y="586"/>
                  </a:cubicBezTo>
                  <a:cubicBezTo>
                    <a:pt x="20" y="588"/>
                    <a:pt x="19" y="590"/>
                    <a:pt x="18" y="591"/>
                  </a:cubicBezTo>
                  <a:cubicBezTo>
                    <a:pt x="16" y="593"/>
                    <a:pt x="11" y="595"/>
                    <a:pt x="10" y="597"/>
                  </a:cubicBezTo>
                  <a:cubicBezTo>
                    <a:pt x="10" y="598"/>
                    <a:pt x="10" y="598"/>
                    <a:pt x="10" y="598"/>
                  </a:cubicBezTo>
                  <a:cubicBezTo>
                    <a:pt x="9" y="598"/>
                    <a:pt x="9" y="598"/>
                    <a:pt x="9" y="598"/>
                  </a:cubicBezTo>
                  <a:cubicBezTo>
                    <a:pt x="9" y="599"/>
                    <a:pt x="9" y="599"/>
                    <a:pt x="9" y="599"/>
                  </a:cubicBezTo>
                  <a:cubicBezTo>
                    <a:pt x="0" y="591"/>
                    <a:pt x="3" y="593"/>
                    <a:pt x="9" y="599"/>
                  </a:cubicBezTo>
                  <a:cubicBezTo>
                    <a:pt x="8" y="599"/>
                    <a:pt x="8" y="599"/>
                    <a:pt x="8" y="599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6" y="598"/>
                    <a:pt x="5" y="598"/>
                  </a:cubicBezTo>
                  <a:cubicBezTo>
                    <a:pt x="6" y="598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17" y="609"/>
                    <a:pt x="34" y="624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8" y="626"/>
                    <a:pt x="38" y="626"/>
                    <a:pt x="38" y="626"/>
                  </a:cubicBezTo>
                  <a:cubicBezTo>
                    <a:pt x="38" y="626"/>
                    <a:pt x="38" y="625"/>
                    <a:pt x="38" y="625"/>
                  </a:cubicBezTo>
                  <a:cubicBezTo>
                    <a:pt x="38" y="626"/>
                    <a:pt x="39" y="626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9" y="623"/>
                    <a:pt x="39" y="623"/>
                    <a:pt x="39" y="623"/>
                  </a:cubicBezTo>
                  <a:cubicBezTo>
                    <a:pt x="40" y="619"/>
                    <a:pt x="40" y="619"/>
                    <a:pt x="40" y="619"/>
                  </a:cubicBezTo>
                  <a:cubicBezTo>
                    <a:pt x="41" y="617"/>
                    <a:pt x="41" y="616"/>
                    <a:pt x="42" y="614"/>
                  </a:cubicBezTo>
                  <a:cubicBezTo>
                    <a:pt x="42" y="614"/>
                    <a:pt x="42" y="614"/>
                    <a:pt x="42" y="614"/>
                  </a:cubicBezTo>
                  <a:cubicBezTo>
                    <a:pt x="44" y="612"/>
                    <a:pt x="42" y="612"/>
                    <a:pt x="45" y="610"/>
                  </a:cubicBezTo>
                  <a:cubicBezTo>
                    <a:pt x="45" y="611"/>
                    <a:pt x="45" y="611"/>
                    <a:pt x="45" y="611"/>
                  </a:cubicBezTo>
                  <a:cubicBezTo>
                    <a:pt x="46" y="610"/>
                    <a:pt x="49" y="608"/>
                    <a:pt x="50" y="606"/>
                  </a:cubicBezTo>
                  <a:cubicBezTo>
                    <a:pt x="47" y="608"/>
                    <a:pt x="49" y="606"/>
                    <a:pt x="47" y="608"/>
                  </a:cubicBezTo>
                  <a:cubicBezTo>
                    <a:pt x="46" y="608"/>
                    <a:pt x="48" y="605"/>
                    <a:pt x="51" y="603"/>
                  </a:cubicBezTo>
                  <a:cubicBezTo>
                    <a:pt x="49" y="607"/>
                    <a:pt x="55" y="602"/>
                    <a:pt x="54" y="604"/>
                  </a:cubicBezTo>
                  <a:cubicBezTo>
                    <a:pt x="58" y="600"/>
                    <a:pt x="59" y="596"/>
                    <a:pt x="61" y="592"/>
                  </a:cubicBezTo>
                  <a:cubicBezTo>
                    <a:pt x="64" y="590"/>
                    <a:pt x="68" y="589"/>
                    <a:pt x="71" y="587"/>
                  </a:cubicBezTo>
                  <a:cubicBezTo>
                    <a:pt x="71" y="588"/>
                    <a:pt x="70" y="589"/>
                    <a:pt x="70" y="590"/>
                  </a:cubicBezTo>
                  <a:cubicBezTo>
                    <a:pt x="70" y="589"/>
                    <a:pt x="70" y="589"/>
                    <a:pt x="70" y="589"/>
                  </a:cubicBezTo>
                  <a:cubicBezTo>
                    <a:pt x="67" y="596"/>
                    <a:pt x="67" y="594"/>
                    <a:pt x="64" y="598"/>
                  </a:cubicBezTo>
                  <a:cubicBezTo>
                    <a:pt x="64" y="598"/>
                    <a:pt x="64" y="598"/>
                    <a:pt x="64" y="597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63" y="596"/>
                    <a:pt x="63" y="596"/>
                    <a:pt x="63" y="596"/>
                  </a:cubicBezTo>
                  <a:cubicBezTo>
                    <a:pt x="61" y="598"/>
                    <a:pt x="62" y="600"/>
                    <a:pt x="60" y="601"/>
                  </a:cubicBezTo>
                  <a:cubicBezTo>
                    <a:pt x="60" y="601"/>
                    <a:pt x="59" y="601"/>
                    <a:pt x="60" y="599"/>
                  </a:cubicBezTo>
                  <a:cubicBezTo>
                    <a:pt x="59" y="602"/>
                    <a:pt x="57" y="605"/>
                    <a:pt x="54" y="608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54" y="609"/>
                    <a:pt x="54" y="609"/>
                    <a:pt x="53" y="610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2" y="611"/>
                    <a:pt x="52" y="611"/>
                    <a:pt x="52" y="611"/>
                  </a:cubicBezTo>
                  <a:cubicBezTo>
                    <a:pt x="51" y="612"/>
                    <a:pt x="50" y="612"/>
                    <a:pt x="50" y="613"/>
                  </a:cubicBezTo>
                  <a:cubicBezTo>
                    <a:pt x="50" y="613"/>
                    <a:pt x="50" y="613"/>
                    <a:pt x="50" y="612"/>
                  </a:cubicBezTo>
                  <a:cubicBezTo>
                    <a:pt x="51" y="611"/>
                    <a:pt x="52" y="609"/>
                    <a:pt x="52" y="608"/>
                  </a:cubicBezTo>
                  <a:cubicBezTo>
                    <a:pt x="50" y="610"/>
                    <a:pt x="49" y="611"/>
                    <a:pt x="48" y="613"/>
                  </a:cubicBezTo>
                  <a:cubicBezTo>
                    <a:pt x="48" y="613"/>
                    <a:pt x="48" y="613"/>
                    <a:pt x="47" y="613"/>
                  </a:cubicBezTo>
                  <a:cubicBezTo>
                    <a:pt x="47" y="613"/>
                    <a:pt x="47" y="613"/>
                    <a:pt x="48" y="613"/>
                  </a:cubicBezTo>
                  <a:cubicBezTo>
                    <a:pt x="47" y="614"/>
                    <a:pt x="47" y="614"/>
                    <a:pt x="46" y="615"/>
                  </a:cubicBezTo>
                  <a:cubicBezTo>
                    <a:pt x="45" y="614"/>
                    <a:pt x="50" y="612"/>
                    <a:pt x="47" y="612"/>
                  </a:cubicBezTo>
                  <a:cubicBezTo>
                    <a:pt x="44" y="614"/>
                    <a:pt x="45" y="615"/>
                    <a:pt x="46" y="615"/>
                  </a:cubicBezTo>
                  <a:cubicBezTo>
                    <a:pt x="45" y="616"/>
                    <a:pt x="45" y="616"/>
                    <a:pt x="44" y="616"/>
                  </a:cubicBezTo>
                  <a:cubicBezTo>
                    <a:pt x="45" y="616"/>
                    <a:pt x="45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7" y="616"/>
                    <a:pt x="47" y="616"/>
                    <a:pt x="47" y="616"/>
                  </a:cubicBezTo>
                  <a:cubicBezTo>
                    <a:pt x="47" y="616"/>
                    <a:pt x="45" y="617"/>
                    <a:pt x="46" y="617"/>
                  </a:cubicBezTo>
                  <a:cubicBezTo>
                    <a:pt x="46" y="617"/>
                    <a:pt x="47" y="616"/>
                    <a:pt x="47" y="616"/>
                  </a:cubicBezTo>
                  <a:cubicBezTo>
                    <a:pt x="47" y="616"/>
                    <a:pt x="48" y="616"/>
                    <a:pt x="48" y="616"/>
                  </a:cubicBezTo>
                  <a:cubicBezTo>
                    <a:pt x="47" y="617"/>
                    <a:pt x="44" y="619"/>
                    <a:pt x="41" y="621"/>
                  </a:cubicBezTo>
                  <a:cubicBezTo>
                    <a:pt x="44" y="620"/>
                    <a:pt x="43" y="621"/>
                    <a:pt x="42" y="623"/>
                  </a:cubicBezTo>
                  <a:cubicBezTo>
                    <a:pt x="42" y="623"/>
                    <a:pt x="42" y="623"/>
                    <a:pt x="42" y="623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2" y="624"/>
                    <a:pt x="42" y="624"/>
                    <a:pt x="42" y="624"/>
                  </a:cubicBezTo>
                  <a:cubicBezTo>
                    <a:pt x="42" y="624"/>
                    <a:pt x="42" y="624"/>
                    <a:pt x="43" y="624"/>
                  </a:cubicBezTo>
                  <a:cubicBezTo>
                    <a:pt x="45" y="622"/>
                    <a:pt x="48" y="621"/>
                    <a:pt x="50" y="620"/>
                  </a:cubicBezTo>
                  <a:cubicBezTo>
                    <a:pt x="46" y="620"/>
                    <a:pt x="55" y="615"/>
                    <a:pt x="56" y="613"/>
                  </a:cubicBezTo>
                  <a:cubicBezTo>
                    <a:pt x="58" y="611"/>
                    <a:pt x="58" y="611"/>
                    <a:pt x="58" y="611"/>
                  </a:cubicBezTo>
                  <a:cubicBezTo>
                    <a:pt x="59" y="610"/>
                    <a:pt x="59" y="610"/>
                    <a:pt x="59" y="610"/>
                  </a:cubicBezTo>
                  <a:cubicBezTo>
                    <a:pt x="59" y="610"/>
                    <a:pt x="59" y="610"/>
                    <a:pt x="58" y="612"/>
                  </a:cubicBezTo>
                  <a:cubicBezTo>
                    <a:pt x="59" y="611"/>
                    <a:pt x="62" y="608"/>
                    <a:pt x="62" y="607"/>
                  </a:cubicBezTo>
                  <a:cubicBezTo>
                    <a:pt x="63" y="607"/>
                    <a:pt x="64" y="606"/>
                    <a:pt x="64" y="606"/>
                  </a:cubicBezTo>
                  <a:cubicBezTo>
                    <a:pt x="64" y="606"/>
                    <a:pt x="64" y="606"/>
                    <a:pt x="64" y="606"/>
                  </a:cubicBezTo>
                  <a:cubicBezTo>
                    <a:pt x="70" y="603"/>
                    <a:pt x="73" y="602"/>
                    <a:pt x="80" y="598"/>
                  </a:cubicBezTo>
                  <a:cubicBezTo>
                    <a:pt x="80" y="596"/>
                    <a:pt x="80" y="596"/>
                    <a:pt x="80" y="596"/>
                  </a:cubicBezTo>
                  <a:cubicBezTo>
                    <a:pt x="86" y="593"/>
                    <a:pt x="80" y="591"/>
                    <a:pt x="81" y="590"/>
                  </a:cubicBezTo>
                  <a:cubicBezTo>
                    <a:pt x="82" y="589"/>
                    <a:pt x="83" y="588"/>
                    <a:pt x="85" y="588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88" y="587"/>
                    <a:pt x="85" y="587"/>
                    <a:pt x="88" y="585"/>
                  </a:cubicBezTo>
                  <a:cubicBezTo>
                    <a:pt x="91" y="583"/>
                    <a:pt x="86" y="587"/>
                    <a:pt x="87" y="585"/>
                  </a:cubicBezTo>
                  <a:cubicBezTo>
                    <a:pt x="91" y="583"/>
                    <a:pt x="87" y="581"/>
                    <a:pt x="94" y="580"/>
                  </a:cubicBezTo>
                  <a:cubicBezTo>
                    <a:pt x="95" y="580"/>
                    <a:pt x="96" y="581"/>
                    <a:pt x="93" y="583"/>
                  </a:cubicBezTo>
                  <a:cubicBezTo>
                    <a:pt x="97" y="582"/>
                    <a:pt x="97" y="582"/>
                    <a:pt x="97" y="582"/>
                  </a:cubicBezTo>
                  <a:cubicBezTo>
                    <a:pt x="93" y="584"/>
                    <a:pt x="96" y="583"/>
                    <a:pt x="92" y="585"/>
                  </a:cubicBezTo>
                  <a:cubicBezTo>
                    <a:pt x="91" y="587"/>
                    <a:pt x="92" y="588"/>
                    <a:pt x="91" y="590"/>
                  </a:cubicBezTo>
                  <a:cubicBezTo>
                    <a:pt x="92" y="589"/>
                    <a:pt x="91" y="588"/>
                    <a:pt x="94" y="587"/>
                  </a:cubicBezTo>
                  <a:cubicBezTo>
                    <a:pt x="97" y="586"/>
                    <a:pt x="94" y="587"/>
                    <a:pt x="94" y="588"/>
                  </a:cubicBezTo>
                  <a:cubicBezTo>
                    <a:pt x="96" y="585"/>
                    <a:pt x="99" y="587"/>
                    <a:pt x="101" y="584"/>
                  </a:cubicBezTo>
                  <a:cubicBezTo>
                    <a:pt x="99" y="583"/>
                    <a:pt x="100" y="583"/>
                    <a:pt x="97" y="583"/>
                  </a:cubicBezTo>
                  <a:cubicBezTo>
                    <a:pt x="99" y="582"/>
                    <a:pt x="103" y="581"/>
                    <a:pt x="104" y="583"/>
                  </a:cubicBezTo>
                  <a:cubicBezTo>
                    <a:pt x="103" y="581"/>
                    <a:pt x="103" y="581"/>
                    <a:pt x="103" y="581"/>
                  </a:cubicBezTo>
                  <a:cubicBezTo>
                    <a:pt x="104" y="581"/>
                    <a:pt x="106" y="581"/>
                    <a:pt x="106" y="581"/>
                  </a:cubicBezTo>
                  <a:cubicBezTo>
                    <a:pt x="107" y="580"/>
                    <a:pt x="107" y="580"/>
                    <a:pt x="107" y="580"/>
                  </a:cubicBezTo>
                  <a:cubicBezTo>
                    <a:pt x="104" y="580"/>
                    <a:pt x="102" y="580"/>
                    <a:pt x="100" y="582"/>
                  </a:cubicBezTo>
                  <a:cubicBezTo>
                    <a:pt x="100" y="580"/>
                    <a:pt x="96" y="580"/>
                    <a:pt x="100" y="578"/>
                  </a:cubicBezTo>
                  <a:cubicBezTo>
                    <a:pt x="102" y="578"/>
                    <a:pt x="101" y="579"/>
                    <a:pt x="101" y="579"/>
                  </a:cubicBezTo>
                  <a:cubicBezTo>
                    <a:pt x="110" y="575"/>
                    <a:pt x="112" y="577"/>
                    <a:pt x="119" y="574"/>
                  </a:cubicBezTo>
                  <a:cubicBezTo>
                    <a:pt x="117" y="575"/>
                    <a:pt x="112" y="576"/>
                    <a:pt x="109" y="578"/>
                  </a:cubicBezTo>
                  <a:cubicBezTo>
                    <a:pt x="112" y="579"/>
                    <a:pt x="114" y="576"/>
                    <a:pt x="116" y="576"/>
                  </a:cubicBezTo>
                  <a:cubicBezTo>
                    <a:pt x="114" y="577"/>
                    <a:pt x="114" y="577"/>
                    <a:pt x="117" y="577"/>
                  </a:cubicBezTo>
                  <a:cubicBezTo>
                    <a:pt x="117" y="576"/>
                    <a:pt x="117" y="576"/>
                    <a:pt x="117" y="576"/>
                  </a:cubicBezTo>
                  <a:cubicBezTo>
                    <a:pt x="119" y="575"/>
                    <a:pt x="121" y="574"/>
                    <a:pt x="121" y="575"/>
                  </a:cubicBezTo>
                  <a:cubicBezTo>
                    <a:pt x="121" y="574"/>
                    <a:pt x="120" y="574"/>
                    <a:pt x="119" y="575"/>
                  </a:cubicBezTo>
                  <a:cubicBezTo>
                    <a:pt x="122" y="572"/>
                    <a:pt x="127" y="570"/>
                    <a:pt x="134" y="568"/>
                  </a:cubicBezTo>
                  <a:cubicBezTo>
                    <a:pt x="134" y="570"/>
                    <a:pt x="126" y="572"/>
                    <a:pt x="131" y="572"/>
                  </a:cubicBezTo>
                  <a:cubicBezTo>
                    <a:pt x="133" y="570"/>
                    <a:pt x="134" y="568"/>
                    <a:pt x="139" y="567"/>
                  </a:cubicBezTo>
                  <a:cubicBezTo>
                    <a:pt x="138" y="569"/>
                    <a:pt x="141" y="568"/>
                    <a:pt x="142" y="568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9" y="564"/>
                    <a:pt x="152" y="563"/>
                    <a:pt x="155" y="561"/>
                  </a:cubicBezTo>
                  <a:cubicBezTo>
                    <a:pt x="154" y="562"/>
                    <a:pt x="153" y="562"/>
                    <a:pt x="151" y="563"/>
                  </a:cubicBezTo>
                  <a:cubicBezTo>
                    <a:pt x="154" y="559"/>
                    <a:pt x="159" y="561"/>
                    <a:pt x="164" y="559"/>
                  </a:cubicBezTo>
                  <a:cubicBezTo>
                    <a:pt x="162" y="560"/>
                    <a:pt x="162" y="560"/>
                    <a:pt x="162" y="560"/>
                  </a:cubicBezTo>
                  <a:cubicBezTo>
                    <a:pt x="166" y="559"/>
                    <a:pt x="169" y="558"/>
                    <a:pt x="172" y="556"/>
                  </a:cubicBezTo>
                  <a:cubicBezTo>
                    <a:pt x="172" y="557"/>
                    <a:pt x="172" y="557"/>
                    <a:pt x="172" y="557"/>
                  </a:cubicBezTo>
                  <a:cubicBezTo>
                    <a:pt x="172" y="556"/>
                    <a:pt x="178" y="553"/>
                    <a:pt x="179" y="552"/>
                  </a:cubicBezTo>
                  <a:cubicBezTo>
                    <a:pt x="170" y="556"/>
                    <a:pt x="170" y="553"/>
                    <a:pt x="162" y="557"/>
                  </a:cubicBezTo>
                  <a:cubicBezTo>
                    <a:pt x="164" y="555"/>
                    <a:pt x="167" y="554"/>
                    <a:pt x="170" y="551"/>
                  </a:cubicBezTo>
                  <a:cubicBezTo>
                    <a:pt x="171" y="551"/>
                    <a:pt x="172" y="551"/>
                    <a:pt x="172" y="551"/>
                  </a:cubicBezTo>
                  <a:cubicBezTo>
                    <a:pt x="173" y="550"/>
                    <a:pt x="173" y="549"/>
                    <a:pt x="175" y="548"/>
                  </a:cubicBezTo>
                  <a:cubicBezTo>
                    <a:pt x="176" y="549"/>
                    <a:pt x="176" y="549"/>
                    <a:pt x="176" y="549"/>
                  </a:cubicBezTo>
                  <a:cubicBezTo>
                    <a:pt x="183" y="548"/>
                    <a:pt x="180" y="545"/>
                    <a:pt x="187" y="543"/>
                  </a:cubicBezTo>
                  <a:cubicBezTo>
                    <a:pt x="189" y="545"/>
                    <a:pt x="182" y="547"/>
                    <a:pt x="179" y="549"/>
                  </a:cubicBezTo>
                  <a:cubicBezTo>
                    <a:pt x="183" y="549"/>
                    <a:pt x="173" y="551"/>
                    <a:pt x="178" y="552"/>
                  </a:cubicBezTo>
                  <a:cubicBezTo>
                    <a:pt x="179" y="551"/>
                    <a:pt x="179" y="551"/>
                    <a:pt x="179" y="551"/>
                  </a:cubicBezTo>
                  <a:cubicBezTo>
                    <a:pt x="181" y="550"/>
                    <a:pt x="181" y="551"/>
                    <a:pt x="180" y="551"/>
                  </a:cubicBezTo>
                  <a:cubicBezTo>
                    <a:pt x="183" y="550"/>
                    <a:pt x="182" y="551"/>
                    <a:pt x="183" y="550"/>
                  </a:cubicBezTo>
                  <a:cubicBezTo>
                    <a:pt x="192" y="547"/>
                    <a:pt x="183" y="552"/>
                    <a:pt x="193" y="550"/>
                  </a:cubicBezTo>
                  <a:cubicBezTo>
                    <a:pt x="192" y="551"/>
                    <a:pt x="189" y="551"/>
                    <a:pt x="190" y="552"/>
                  </a:cubicBezTo>
                  <a:cubicBezTo>
                    <a:pt x="185" y="553"/>
                    <a:pt x="185" y="553"/>
                    <a:pt x="185" y="553"/>
                  </a:cubicBezTo>
                  <a:cubicBezTo>
                    <a:pt x="185" y="554"/>
                    <a:pt x="185" y="554"/>
                    <a:pt x="185" y="554"/>
                  </a:cubicBezTo>
                  <a:cubicBezTo>
                    <a:pt x="192" y="553"/>
                    <a:pt x="195" y="550"/>
                    <a:pt x="197" y="547"/>
                  </a:cubicBezTo>
                  <a:cubicBezTo>
                    <a:pt x="192" y="550"/>
                    <a:pt x="196" y="546"/>
                    <a:pt x="192" y="547"/>
                  </a:cubicBezTo>
                  <a:cubicBezTo>
                    <a:pt x="193" y="546"/>
                    <a:pt x="194" y="546"/>
                    <a:pt x="195" y="546"/>
                  </a:cubicBezTo>
                  <a:cubicBezTo>
                    <a:pt x="195" y="546"/>
                    <a:pt x="198" y="545"/>
                    <a:pt x="198" y="544"/>
                  </a:cubicBezTo>
                  <a:cubicBezTo>
                    <a:pt x="200" y="547"/>
                    <a:pt x="213" y="543"/>
                    <a:pt x="212" y="547"/>
                  </a:cubicBezTo>
                  <a:cubicBezTo>
                    <a:pt x="216" y="547"/>
                    <a:pt x="227" y="543"/>
                    <a:pt x="235" y="541"/>
                  </a:cubicBezTo>
                  <a:cubicBezTo>
                    <a:pt x="233" y="542"/>
                    <a:pt x="233" y="542"/>
                    <a:pt x="233" y="542"/>
                  </a:cubicBezTo>
                  <a:cubicBezTo>
                    <a:pt x="243" y="543"/>
                    <a:pt x="240" y="539"/>
                    <a:pt x="244" y="537"/>
                  </a:cubicBezTo>
                  <a:cubicBezTo>
                    <a:pt x="240" y="539"/>
                    <a:pt x="249" y="538"/>
                    <a:pt x="251" y="538"/>
                  </a:cubicBezTo>
                  <a:cubicBezTo>
                    <a:pt x="254" y="537"/>
                    <a:pt x="257" y="535"/>
                    <a:pt x="263" y="534"/>
                  </a:cubicBezTo>
                  <a:cubicBezTo>
                    <a:pt x="264" y="535"/>
                    <a:pt x="265" y="537"/>
                    <a:pt x="269" y="536"/>
                  </a:cubicBezTo>
                  <a:cubicBezTo>
                    <a:pt x="271" y="535"/>
                    <a:pt x="271" y="535"/>
                    <a:pt x="271" y="535"/>
                  </a:cubicBezTo>
                  <a:cubicBezTo>
                    <a:pt x="274" y="535"/>
                    <a:pt x="279" y="533"/>
                    <a:pt x="281" y="533"/>
                  </a:cubicBezTo>
                  <a:cubicBezTo>
                    <a:pt x="281" y="534"/>
                    <a:pt x="281" y="534"/>
                    <a:pt x="281" y="534"/>
                  </a:cubicBezTo>
                  <a:cubicBezTo>
                    <a:pt x="285" y="534"/>
                    <a:pt x="285" y="532"/>
                    <a:pt x="281" y="532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90" y="530"/>
                    <a:pt x="294" y="527"/>
                    <a:pt x="302" y="526"/>
                  </a:cubicBezTo>
                  <a:cubicBezTo>
                    <a:pt x="301" y="528"/>
                    <a:pt x="309" y="528"/>
                    <a:pt x="302" y="529"/>
                  </a:cubicBezTo>
                  <a:cubicBezTo>
                    <a:pt x="304" y="528"/>
                    <a:pt x="300" y="528"/>
                    <a:pt x="300" y="528"/>
                  </a:cubicBezTo>
                  <a:cubicBezTo>
                    <a:pt x="297" y="528"/>
                    <a:pt x="295" y="529"/>
                    <a:pt x="294" y="529"/>
                  </a:cubicBezTo>
                  <a:cubicBezTo>
                    <a:pt x="295" y="530"/>
                    <a:pt x="295" y="531"/>
                    <a:pt x="294" y="533"/>
                  </a:cubicBezTo>
                  <a:cubicBezTo>
                    <a:pt x="298" y="530"/>
                    <a:pt x="314" y="530"/>
                    <a:pt x="314" y="527"/>
                  </a:cubicBezTo>
                  <a:cubicBezTo>
                    <a:pt x="321" y="527"/>
                    <a:pt x="329" y="525"/>
                    <a:pt x="337" y="526"/>
                  </a:cubicBezTo>
                  <a:cubicBezTo>
                    <a:pt x="336" y="525"/>
                    <a:pt x="336" y="525"/>
                    <a:pt x="336" y="525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1" y="526"/>
                    <a:pt x="341" y="526"/>
                    <a:pt x="341" y="526"/>
                  </a:cubicBezTo>
                  <a:cubicBezTo>
                    <a:pt x="346" y="527"/>
                    <a:pt x="346" y="527"/>
                    <a:pt x="346" y="527"/>
                  </a:cubicBezTo>
                  <a:cubicBezTo>
                    <a:pt x="346" y="528"/>
                    <a:pt x="345" y="528"/>
                    <a:pt x="343" y="528"/>
                  </a:cubicBezTo>
                  <a:cubicBezTo>
                    <a:pt x="342" y="529"/>
                    <a:pt x="341" y="528"/>
                    <a:pt x="342" y="528"/>
                  </a:cubicBezTo>
                  <a:cubicBezTo>
                    <a:pt x="338" y="529"/>
                    <a:pt x="346" y="528"/>
                    <a:pt x="343" y="530"/>
                  </a:cubicBezTo>
                  <a:cubicBezTo>
                    <a:pt x="342" y="529"/>
                    <a:pt x="341" y="530"/>
                    <a:pt x="340" y="530"/>
                  </a:cubicBezTo>
                  <a:cubicBezTo>
                    <a:pt x="345" y="530"/>
                    <a:pt x="347" y="528"/>
                    <a:pt x="351" y="530"/>
                  </a:cubicBezTo>
                  <a:cubicBezTo>
                    <a:pt x="353" y="529"/>
                    <a:pt x="358" y="527"/>
                    <a:pt x="363" y="528"/>
                  </a:cubicBezTo>
                  <a:cubicBezTo>
                    <a:pt x="361" y="529"/>
                    <a:pt x="368" y="528"/>
                    <a:pt x="366" y="530"/>
                  </a:cubicBezTo>
                  <a:cubicBezTo>
                    <a:pt x="368" y="529"/>
                    <a:pt x="372" y="530"/>
                    <a:pt x="373" y="529"/>
                  </a:cubicBezTo>
                  <a:cubicBezTo>
                    <a:pt x="372" y="529"/>
                    <a:pt x="370" y="529"/>
                    <a:pt x="369" y="529"/>
                  </a:cubicBezTo>
                  <a:cubicBezTo>
                    <a:pt x="370" y="529"/>
                    <a:pt x="370" y="528"/>
                    <a:pt x="371" y="528"/>
                  </a:cubicBezTo>
                  <a:cubicBezTo>
                    <a:pt x="377" y="529"/>
                    <a:pt x="383" y="529"/>
                    <a:pt x="388" y="531"/>
                  </a:cubicBezTo>
                  <a:cubicBezTo>
                    <a:pt x="396" y="531"/>
                    <a:pt x="413" y="532"/>
                    <a:pt x="428" y="534"/>
                  </a:cubicBezTo>
                  <a:cubicBezTo>
                    <a:pt x="422" y="535"/>
                    <a:pt x="445" y="535"/>
                    <a:pt x="437" y="536"/>
                  </a:cubicBezTo>
                  <a:cubicBezTo>
                    <a:pt x="443" y="536"/>
                    <a:pt x="457" y="538"/>
                    <a:pt x="459" y="537"/>
                  </a:cubicBezTo>
                  <a:cubicBezTo>
                    <a:pt x="457" y="537"/>
                    <a:pt x="450" y="537"/>
                    <a:pt x="446" y="536"/>
                  </a:cubicBezTo>
                  <a:cubicBezTo>
                    <a:pt x="452" y="537"/>
                    <a:pt x="453" y="535"/>
                    <a:pt x="460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71" y="536"/>
                    <a:pt x="465" y="533"/>
                    <a:pt x="482" y="533"/>
                  </a:cubicBezTo>
                  <a:cubicBezTo>
                    <a:pt x="528" y="534"/>
                    <a:pt x="475" y="537"/>
                    <a:pt x="482" y="538"/>
                  </a:cubicBezTo>
                  <a:cubicBezTo>
                    <a:pt x="484" y="538"/>
                    <a:pt x="504" y="537"/>
                    <a:pt x="513" y="538"/>
                  </a:cubicBezTo>
                  <a:cubicBezTo>
                    <a:pt x="511" y="538"/>
                    <a:pt x="511" y="538"/>
                    <a:pt x="511" y="538"/>
                  </a:cubicBezTo>
                  <a:cubicBezTo>
                    <a:pt x="516" y="538"/>
                    <a:pt x="523" y="537"/>
                    <a:pt x="528" y="538"/>
                  </a:cubicBezTo>
                  <a:cubicBezTo>
                    <a:pt x="531" y="536"/>
                    <a:pt x="536" y="535"/>
                    <a:pt x="540" y="534"/>
                  </a:cubicBezTo>
                  <a:cubicBezTo>
                    <a:pt x="560" y="532"/>
                    <a:pt x="560" y="532"/>
                    <a:pt x="560" y="532"/>
                  </a:cubicBezTo>
                  <a:cubicBezTo>
                    <a:pt x="556" y="533"/>
                    <a:pt x="556" y="533"/>
                    <a:pt x="556" y="533"/>
                  </a:cubicBezTo>
                  <a:cubicBezTo>
                    <a:pt x="561" y="533"/>
                    <a:pt x="565" y="532"/>
                    <a:pt x="569" y="532"/>
                  </a:cubicBezTo>
                  <a:cubicBezTo>
                    <a:pt x="571" y="533"/>
                    <a:pt x="565" y="533"/>
                    <a:pt x="558" y="534"/>
                  </a:cubicBezTo>
                  <a:cubicBezTo>
                    <a:pt x="562" y="535"/>
                    <a:pt x="566" y="535"/>
                    <a:pt x="571" y="533"/>
                  </a:cubicBezTo>
                  <a:cubicBezTo>
                    <a:pt x="568" y="533"/>
                    <a:pt x="568" y="533"/>
                    <a:pt x="568" y="533"/>
                  </a:cubicBezTo>
                  <a:cubicBezTo>
                    <a:pt x="574" y="533"/>
                    <a:pt x="593" y="529"/>
                    <a:pt x="578" y="530"/>
                  </a:cubicBezTo>
                  <a:cubicBezTo>
                    <a:pt x="589" y="528"/>
                    <a:pt x="593" y="530"/>
                    <a:pt x="601" y="529"/>
                  </a:cubicBezTo>
                  <a:cubicBezTo>
                    <a:pt x="602" y="530"/>
                    <a:pt x="594" y="530"/>
                    <a:pt x="598" y="531"/>
                  </a:cubicBezTo>
                  <a:cubicBezTo>
                    <a:pt x="606" y="530"/>
                    <a:pt x="611" y="530"/>
                    <a:pt x="618" y="529"/>
                  </a:cubicBezTo>
                  <a:cubicBezTo>
                    <a:pt x="611" y="529"/>
                    <a:pt x="619" y="528"/>
                    <a:pt x="610" y="528"/>
                  </a:cubicBezTo>
                  <a:cubicBezTo>
                    <a:pt x="613" y="527"/>
                    <a:pt x="623" y="526"/>
                    <a:pt x="623" y="526"/>
                  </a:cubicBezTo>
                  <a:cubicBezTo>
                    <a:pt x="620" y="526"/>
                    <a:pt x="617" y="527"/>
                    <a:pt x="612" y="527"/>
                  </a:cubicBezTo>
                  <a:cubicBezTo>
                    <a:pt x="622" y="526"/>
                    <a:pt x="633" y="524"/>
                    <a:pt x="644" y="523"/>
                  </a:cubicBezTo>
                  <a:cubicBezTo>
                    <a:pt x="643" y="524"/>
                    <a:pt x="642" y="524"/>
                    <a:pt x="641" y="524"/>
                  </a:cubicBezTo>
                  <a:cubicBezTo>
                    <a:pt x="655" y="521"/>
                    <a:pt x="676" y="518"/>
                    <a:pt x="685" y="515"/>
                  </a:cubicBezTo>
                  <a:cubicBezTo>
                    <a:pt x="680" y="515"/>
                    <a:pt x="680" y="515"/>
                    <a:pt x="680" y="515"/>
                  </a:cubicBezTo>
                  <a:cubicBezTo>
                    <a:pt x="677" y="516"/>
                    <a:pt x="670" y="517"/>
                    <a:pt x="668" y="517"/>
                  </a:cubicBezTo>
                  <a:close/>
                  <a:moveTo>
                    <a:pt x="410" y="3"/>
                  </a:moveTo>
                  <a:cubicBezTo>
                    <a:pt x="400" y="3"/>
                    <a:pt x="400" y="3"/>
                    <a:pt x="400" y="3"/>
                  </a:cubicBezTo>
                  <a:cubicBezTo>
                    <a:pt x="404" y="3"/>
                    <a:pt x="408" y="3"/>
                    <a:pt x="410" y="3"/>
                  </a:cubicBezTo>
                  <a:close/>
                  <a:moveTo>
                    <a:pt x="376" y="21"/>
                  </a:moveTo>
                  <a:cubicBezTo>
                    <a:pt x="379" y="21"/>
                    <a:pt x="381" y="21"/>
                    <a:pt x="382" y="21"/>
                  </a:cubicBezTo>
                  <a:cubicBezTo>
                    <a:pt x="375" y="21"/>
                    <a:pt x="375" y="21"/>
                    <a:pt x="375" y="21"/>
                  </a:cubicBezTo>
                  <a:lnTo>
                    <a:pt x="376" y="21"/>
                  </a:lnTo>
                  <a:close/>
                  <a:moveTo>
                    <a:pt x="354" y="21"/>
                  </a:moveTo>
                  <a:cubicBezTo>
                    <a:pt x="357" y="21"/>
                    <a:pt x="358" y="21"/>
                    <a:pt x="358" y="22"/>
                  </a:cubicBezTo>
                  <a:cubicBezTo>
                    <a:pt x="351" y="22"/>
                    <a:pt x="351" y="22"/>
                    <a:pt x="351" y="22"/>
                  </a:cubicBezTo>
                  <a:lnTo>
                    <a:pt x="354" y="21"/>
                  </a:lnTo>
                  <a:close/>
                  <a:moveTo>
                    <a:pt x="263" y="32"/>
                  </a:moveTo>
                  <a:cubicBezTo>
                    <a:pt x="264" y="30"/>
                    <a:pt x="278" y="27"/>
                    <a:pt x="283" y="25"/>
                  </a:cubicBezTo>
                  <a:cubicBezTo>
                    <a:pt x="286" y="24"/>
                    <a:pt x="304" y="21"/>
                    <a:pt x="300" y="23"/>
                  </a:cubicBezTo>
                  <a:cubicBezTo>
                    <a:pt x="288" y="24"/>
                    <a:pt x="289" y="28"/>
                    <a:pt x="278" y="27"/>
                  </a:cubicBezTo>
                  <a:cubicBezTo>
                    <a:pt x="276" y="29"/>
                    <a:pt x="279" y="29"/>
                    <a:pt x="284" y="28"/>
                  </a:cubicBezTo>
                  <a:cubicBezTo>
                    <a:pt x="282" y="29"/>
                    <a:pt x="281" y="29"/>
                    <a:pt x="281" y="29"/>
                  </a:cubicBezTo>
                  <a:cubicBezTo>
                    <a:pt x="277" y="30"/>
                    <a:pt x="273" y="31"/>
                    <a:pt x="269" y="32"/>
                  </a:cubicBezTo>
                  <a:cubicBezTo>
                    <a:pt x="265" y="32"/>
                    <a:pt x="262" y="33"/>
                    <a:pt x="263" y="32"/>
                  </a:cubicBezTo>
                  <a:close/>
                  <a:moveTo>
                    <a:pt x="217" y="44"/>
                  </a:moveTo>
                  <a:cubicBezTo>
                    <a:pt x="228" y="41"/>
                    <a:pt x="241" y="37"/>
                    <a:pt x="248" y="36"/>
                  </a:cubicBezTo>
                  <a:cubicBezTo>
                    <a:pt x="244" y="37"/>
                    <a:pt x="244" y="37"/>
                    <a:pt x="244" y="37"/>
                  </a:cubicBezTo>
                  <a:cubicBezTo>
                    <a:pt x="190" y="52"/>
                    <a:pt x="214" y="48"/>
                    <a:pt x="247" y="43"/>
                  </a:cubicBezTo>
                  <a:cubicBezTo>
                    <a:pt x="229" y="47"/>
                    <a:pt x="210" y="52"/>
                    <a:pt x="192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89" y="60"/>
                    <a:pt x="184" y="63"/>
                    <a:pt x="181" y="63"/>
                  </a:cubicBezTo>
                  <a:cubicBezTo>
                    <a:pt x="180" y="63"/>
                    <a:pt x="208" y="48"/>
                    <a:pt x="217" y="44"/>
                  </a:cubicBezTo>
                  <a:close/>
                  <a:moveTo>
                    <a:pt x="177" y="58"/>
                  </a:moveTo>
                  <a:cubicBezTo>
                    <a:pt x="177" y="58"/>
                    <a:pt x="177" y="58"/>
                    <a:pt x="179" y="58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9" y="61"/>
                    <a:pt x="167" y="61"/>
                    <a:pt x="177" y="58"/>
                  </a:cubicBezTo>
                  <a:close/>
                  <a:moveTo>
                    <a:pt x="63" y="133"/>
                  </a:moveTo>
                  <a:cubicBezTo>
                    <a:pt x="67" y="127"/>
                    <a:pt x="77" y="117"/>
                    <a:pt x="78" y="117"/>
                  </a:cubicBezTo>
                  <a:cubicBezTo>
                    <a:pt x="79" y="114"/>
                    <a:pt x="96" y="99"/>
                    <a:pt x="103" y="93"/>
                  </a:cubicBezTo>
                  <a:cubicBezTo>
                    <a:pt x="122" y="80"/>
                    <a:pt x="117" y="87"/>
                    <a:pt x="134" y="76"/>
                  </a:cubicBezTo>
                  <a:cubicBezTo>
                    <a:pt x="127" y="78"/>
                    <a:pt x="127" y="78"/>
                    <a:pt x="127" y="78"/>
                  </a:cubicBezTo>
                  <a:cubicBezTo>
                    <a:pt x="142" y="69"/>
                    <a:pt x="149" y="65"/>
                    <a:pt x="167" y="58"/>
                  </a:cubicBezTo>
                  <a:cubicBezTo>
                    <a:pt x="170" y="59"/>
                    <a:pt x="159" y="61"/>
                    <a:pt x="155" y="64"/>
                  </a:cubicBezTo>
                  <a:cubicBezTo>
                    <a:pt x="158" y="63"/>
                    <a:pt x="161" y="62"/>
                    <a:pt x="164" y="62"/>
                  </a:cubicBezTo>
                  <a:cubicBezTo>
                    <a:pt x="160" y="63"/>
                    <a:pt x="153" y="68"/>
                    <a:pt x="153" y="67"/>
                  </a:cubicBezTo>
                  <a:cubicBezTo>
                    <a:pt x="153" y="67"/>
                    <a:pt x="147" y="71"/>
                    <a:pt x="158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2" y="75"/>
                    <a:pt x="136" y="78"/>
                    <a:pt x="131" y="80"/>
                  </a:cubicBezTo>
                  <a:cubicBezTo>
                    <a:pt x="131" y="79"/>
                    <a:pt x="136" y="76"/>
                    <a:pt x="138" y="75"/>
                  </a:cubicBezTo>
                  <a:cubicBezTo>
                    <a:pt x="131" y="78"/>
                    <a:pt x="124" y="82"/>
                    <a:pt x="120" y="85"/>
                  </a:cubicBezTo>
                  <a:cubicBezTo>
                    <a:pt x="132" y="78"/>
                    <a:pt x="126" y="83"/>
                    <a:pt x="129" y="82"/>
                  </a:cubicBezTo>
                  <a:cubicBezTo>
                    <a:pt x="123" y="87"/>
                    <a:pt x="111" y="94"/>
                    <a:pt x="108" y="97"/>
                  </a:cubicBezTo>
                  <a:cubicBezTo>
                    <a:pt x="98" y="103"/>
                    <a:pt x="91" y="108"/>
                    <a:pt x="96" y="102"/>
                  </a:cubicBezTo>
                  <a:cubicBezTo>
                    <a:pt x="91" y="108"/>
                    <a:pt x="84" y="112"/>
                    <a:pt x="80" y="119"/>
                  </a:cubicBezTo>
                  <a:cubicBezTo>
                    <a:pt x="89" y="108"/>
                    <a:pt x="82" y="120"/>
                    <a:pt x="94" y="107"/>
                  </a:cubicBezTo>
                  <a:cubicBezTo>
                    <a:pt x="99" y="105"/>
                    <a:pt x="83" y="118"/>
                    <a:pt x="76" y="124"/>
                  </a:cubicBezTo>
                  <a:cubicBezTo>
                    <a:pt x="80" y="120"/>
                    <a:pt x="76" y="123"/>
                    <a:pt x="77" y="122"/>
                  </a:cubicBezTo>
                  <a:cubicBezTo>
                    <a:pt x="68" y="133"/>
                    <a:pt x="73" y="128"/>
                    <a:pt x="80" y="122"/>
                  </a:cubicBezTo>
                  <a:cubicBezTo>
                    <a:pt x="77" y="126"/>
                    <a:pt x="74" y="130"/>
                    <a:pt x="70" y="134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8" y="137"/>
                    <a:pt x="65" y="142"/>
                    <a:pt x="61" y="146"/>
                  </a:cubicBezTo>
                  <a:cubicBezTo>
                    <a:pt x="59" y="147"/>
                    <a:pt x="58" y="147"/>
                    <a:pt x="61" y="143"/>
                  </a:cubicBezTo>
                  <a:cubicBezTo>
                    <a:pt x="59" y="146"/>
                    <a:pt x="57" y="148"/>
                    <a:pt x="55" y="150"/>
                  </a:cubicBezTo>
                  <a:cubicBezTo>
                    <a:pt x="57" y="146"/>
                    <a:pt x="60" y="142"/>
                    <a:pt x="63" y="139"/>
                  </a:cubicBezTo>
                  <a:cubicBezTo>
                    <a:pt x="58" y="142"/>
                    <a:pt x="53" y="151"/>
                    <a:pt x="50" y="157"/>
                  </a:cubicBezTo>
                  <a:cubicBezTo>
                    <a:pt x="45" y="163"/>
                    <a:pt x="58" y="141"/>
                    <a:pt x="63" y="133"/>
                  </a:cubicBezTo>
                  <a:close/>
                  <a:moveTo>
                    <a:pt x="60" y="359"/>
                  </a:moveTo>
                  <a:cubicBezTo>
                    <a:pt x="53" y="347"/>
                    <a:pt x="55" y="353"/>
                    <a:pt x="52" y="351"/>
                  </a:cubicBezTo>
                  <a:cubicBezTo>
                    <a:pt x="47" y="344"/>
                    <a:pt x="45" y="336"/>
                    <a:pt x="40" y="329"/>
                  </a:cubicBezTo>
                  <a:cubicBezTo>
                    <a:pt x="39" y="330"/>
                    <a:pt x="36" y="321"/>
                    <a:pt x="34" y="322"/>
                  </a:cubicBezTo>
                  <a:cubicBezTo>
                    <a:pt x="32" y="317"/>
                    <a:pt x="31" y="313"/>
                    <a:pt x="30" y="309"/>
                  </a:cubicBezTo>
                  <a:cubicBezTo>
                    <a:pt x="25" y="302"/>
                    <a:pt x="35" y="324"/>
                    <a:pt x="36" y="328"/>
                  </a:cubicBezTo>
                  <a:cubicBezTo>
                    <a:pt x="37" y="336"/>
                    <a:pt x="31" y="319"/>
                    <a:pt x="32" y="324"/>
                  </a:cubicBezTo>
                  <a:cubicBezTo>
                    <a:pt x="36" y="333"/>
                    <a:pt x="38" y="333"/>
                    <a:pt x="40" y="338"/>
                  </a:cubicBezTo>
                  <a:cubicBezTo>
                    <a:pt x="43" y="343"/>
                    <a:pt x="44" y="346"/>
                    <a:pt x="44" y="346"/>
                  </a:cubicBezTo>
                  <a:cubicBezTo>
                    <a:pt x="37" y="331"/>
                    <a:pt x="38" y="339"/>
                    <a:pt x="32" y="326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1" y="326"/>
                    <a:pt x="24" y="307"/>
                    <a:pt x="22" y="300"/>
                  </a:cubicBezTo>
                  <a:cubicBezTo>
                    <a:pt x="19" y="285"/>
                    <a:pt x="27" y="311"/>
                    <a:pt x="28" y="311"/>
                  </a:cubicBezTo>
                  <a:cubicBezTo>
                    <a:pt x="26" y="305"/>
                    <a:pt x="24" y="299"/>
                    <a:pt x="22" y="293"/>
                  </a:cubicBezTo>
                  <a:cubicBezTo>
                    <a:pt x="25" y="300"/>
                    <a:pt x="24" y="292"/>
                    <a:pt x="28" y="302"/>
                  </a:cubicBezTo>
                  <a:cubicBezTo>
                    <a:pt x="24" y="292"/>
                    <a:pt x="25" y="290"/>
                    <a:pt x="22" y="280"/>
                  </a:cubicBezTo>
                  <a:cubicBezTo>
                    <a:pt x="26" y="291"/>
                    <a:pt x="21" y="264"/>
                    <a:pt x="23" y="263"/>
                  </a:cubicBezTo>
                  <a:cubicBezTo>
                    <a:pt x="24" y="275"/>
                    <a:pt x="27" y="296"/>
                    <a:pt x="27" y="296"/>
                  </a:cubicBezTo>
                  <a:cubicBezTo>
                    <a:pt x="28" y="298"/>
                    <a:pt x="32" y="311"/>
                    <a:pt x="33" y="316"/>
                  </a:cubicBezTo>
                  <a:cubicBezTo>
                    <a:pt x="38" y="323"/>
                    <a:pt x="38" y="323"/>
                    <a:pt x="38" y="323"/>
                  </a:cubicBezTo>
                  <a:cubicBezTo>
                    <a:pt x="34" y="314"/>
                    <a:pt x="30" y="302"/>
                    <a:pt x="32" y="305"/>
                  </a:cubicBezTo>
                  <a:cubicBezTo>
                    <a:pt x="30" y="300"/>
                    <a:pt x="29" y="296"/>
                    <a:pt x="28" y="292"/>
                  </a:cubicBezTo>
                  <a:cubicBezTo>
                    <a:pt x="34" y="304"/>
                    <a:pt x="34" y="304"/>
                    <a:pt x="39" y="315"/>
                  </a:cubicBezTo>
                  <a:cubicBezTo>
                    <a:pt x="32" y="291"/>
                    <a:pt x="24" y="272"/>
                    <a:pt x="25" y="251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4" y="212"/>
                    <a:pt x="33" y="203"/>
                    <a:pt x="38" y="196"/>
                  </a:cubicBezTo>
                  <a:cubicBezTo>
                    <a:pt x="36" y="202"/>
                    <a:pt x="35" y="208"/>
                    <a:pt x="34" y="213"/>
                  </a:cubicBezTo>
                  <a:cubicBezTo>
                    <a:pt x="33" y="214"/>
                    <a:pt x="33" y="214"/>
                    <a:pt x="33" y="214"/>
                  </a:cubicBezTo>
                  <a:cubicBezTo>
                    <a:pt x="27" y="241"/>
                    <a:pt x="31" y="261"/>
                    <a:pt x="37" y="289"/>
                  </a:cubicBezTo>
                  <a:cubicBezTo>
                    <a:pt x="35" y="285"/>
                    <a:pt x="34" y="275"/>
                    <a:pt x="33" y="276"/>
                  </a:cubicBezTo>
                  <a:cubicBezTo>
                    <a:pt x="37" y="293"/>
                    <a:pt x="39" y="290"/>
                    <a:pt x="43" y="306"/>
                  </a:cubicBezTo>
                  <a:cubicBezTo>
                    <a:pt x="35" y="284"/>
                    <a:pt x="47" y="320"/>
                    <a:pt x="39" y="300"/>
                  </a:cubicBezTo>
                  <a:cubicBezTo>
                    <a:pt x="50" y="328"/>
                    <a:pt x="65" y="356"/>
                    <a:pt x="78" y="371"/>
                  </a:cubicBezTo>
                  <a:cubicBezTo>
                    <a:pt x="76" y="367"/>
                    <a:pt x="84" y="377"/>
                    <a:pt x="85" y="377"/>
                  </a:cubicBezTo>
                  <a:cubicBezTo>
                    <a:pt x="88" y="381"/>
                    <a:pt x="87" y="380"/>
                    <a:pt x="84" y="377"/>
                  </a:cubicBezTo>
                  <a:cubicBezTo>
                    <a:pt x="90" y="385"/>
                    <a:pt x="90" y="387"/>
                    <a:pt x="88" y="387"/>
                  </a:cubicBezTo>
                  <a:cubicBezTo>
                    <a:pt x="84" y="382"/>
                    <a:pt x="79" y="377"/>
                    <a:pt x="75" y="371"/>
                  </a:cubicBezTo>
                  <a:cubicBezTo>
                    <a:pt x="79" y="377"/>
                    <a:pt x="80" y="380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6" y="386"/>
                    <a:pt x="87" y="388"/>
                    <a:pt x="90" y="390"/>
                  </a:cubicBezTo>
                  <a:cubicBezTo>
                    <a:pt x="93" y="393"/>
                    <a:pt x="93" y="392"/>
                    <a:pt x="93" y="391"/>
                  </a:cubicBezTo>
                  <a:cubicBezTo>
                    <a:pt x="98" y="395"/>
                    <a:pt x="105" y="400"/>
                    <a:pt x="114" y="406"/>
                  </a:cubicBezTo>
                  <a:cubicBezTo>
                    <a:pt x="113" y="406"/>
                    <a:pt x="113" y="406"/>
                    <a:pt x="113" y="406"/>
                  </a:cubicBezTo>
                  <a:cubicBezTo>
                    <a:pt x="119" y="411"/>
                    <a:pt x="125" y="415"/>
                    <a:pt x="131" y="419"/>
                  </a:cubicBezTo>
                  <a:cubicBezTo>
                    <a:pt x="128" y="418"/>
                    <a:pt x="128" y="418"/>
                    <a:pt x="128" y="418"/>
                  </a:cubicBezTo>
                  <a:cubicBezTo>
                    <a:pt x="132" y="420"/>
                    <a:pt x="136" y="423"/>
                    <a:pt x="139" y="425"/>
                  </a:cubicBezTo>
                  <a:cubicBezTo>
                    <a:pt x="138" y="426"/>
                    <a:pt x="142" y="427"/>
                    <a:pt x="141" y="428"/>
                  </a:cubicBezTo>
                  <a:cubicBezTo>
                    <a:pt x="146" y="435"/>
                    <a:pt x="166" y="442"/>
                    <a:pt x="181" y="450"/>
                  </a:cubicBezTo>
                  <a:cubicBezTo>
                    <a:pt x="179" y="450"/>
                    <a:pt x="179" y="450"/>
                    <a:pt x="179" y="450"/>
                  </a:cubicBezTo>
                  <a:cubicBezTo>
                    <a:pt x="188" y="453"/>
                    <a:pt x="209" y="464"/>
                    <a:pt x="223" y="470"/>
                  </a:cubicBezTo>
                  <a:cubicBezTo>
                    <a:pt x="222" y="470"/>
                    <a:pt x="222" y="470"/>
                    <a:pt x="222" y="470"/>
                  </a:cubicBezTo>
                  <a:cubicBezTo>
                    <a:pt x="213" y="467"/>
                    <a:pt x="211" y="467"/>
                    <a:pt x="215" y="469"/>
                  </a:cubicBezTo>
                  <a:cubicBezTo>
                    <a:pt x="212" y="468"/>
                    <a:pt x="207" y="467"/>
                    <a:pt x="204" y="466"/>
                  </a:cubicBezTo>
                  <a:cubicBezTo>
                    <a:pt x="200" y="464"/>
                    <a:pt x="186" y="458"/>
                    <a:pt x="186" y="456"/>
                  </a:cubicBezTo>
                  <a:cubicBezTo>
                    <a:pt x="196" y="461"/>
                    <a:pt x="195" y="460"/>
                    <a:pt x="191" y="457"/>
                  </a:cubicBezTo>
                  <a:cubicBezTo>
                    <a:pt x="181" y="454"/>
                    <a:pt x="163" y="445"/>
                    <a:pt x="163" y="447"/>
                  </a:cubicBezTo>
                  <a:cubicBezTo>
                    <a:pt x="150" y="440"/>
                    <a:pt x="159" y="445"/>
                    <a:pt x="150" y="438"/>
                  </a:cubicBezTo>
                  <a:cubicBezTo>
                    <a:pt x="150" y="437"/>
                    <a:pt x="153" y="439"/>
                    <a:pt x="156" y="440"/>
                  </a:cubicBezTo>
                  <a:cubicBezTo>
                    <a:pt x="144" y="433"/>
                    <a:pt x="132" y="425"/>
                    <a:pt x="120" y="417"/>
                  </a:cubicBezTo>
                  <a:cubicBezTo>
                    <a:pt x="117" y="417"/>
                    <a:pt x="142" y="434"/>
                    <a:pt x="129" y="427"/>
                  </a:cubicBezTo>
                  <a:cubicBezTo>
                    <a:pt x="125" y="426"/>
                    <a:pt x="124" y="428"/>
                    <a:pt x="113" y="418"/>
                  </a:cubicBezTo>
                  <a:cubicBezTo>
                    <a:pt x="113" y="418"/>
                    <a:pt x="114" y="419"/>
                    <a:pt x="115" y="419"/>
                  </a:cubicBezTo>
                  <a:cubicBezTo>
                    <a:pt x="110" y="415"/>
                    <a:pt x="109" y="414"/>
                    <a:pt x="104" y="409"/>
                  </a:cubicBezTo>
                  <a:cubicBezTo>
                    <a:pt x="103" y="406"/>
                    <a:pt x="111" y="414"/>
                    <a:pt x="116" y="416"/>
                  </a:cubicBezTo>
                  <a:cubicBezTo>
                    <a:pt x="112" y="414"/>
                    <a:pt x="107" y="411"/>
                    <a:pt x="104" y="407"/>
                  </a:cubicBezTo>
                  <a:cubicBezTo>
                    <a:pt x="105" y="407"/>
                    <a:pt x="105" y="407"/>
                    <a:pt x="105" y="407"/>
                  </a:cubicBezTo>
                  <a:cubicBezTo>
                    <a:pt x="101" y="404"/>
                    <a:pt x="97" y="401"/>
                    <a:pt x="93" y="397"/>
                  </a:cubicBezTo>
                  <a:cubicBezTo>
                    <a:pt x="91" y="395"/>
                    <a:pt x="92" y="397"/>
                    <a:pt x="94" y="399"/>
                  </a:cubicBezTo>
                  <a:cubicBezTo>
                    <a:pt x="95" y="400"/>
                    <a:pt x="95" y="401"/>
                    <a:pt x="95" y="402"/>
                  </a:cubicBezTo>
                  <a:cubicBezTo>
                    <a:pt x="95" y="401"/>
                    <a:pt x="94" y="401"/>
                    <a:pt x="94" y="400"/>
                  </a:cubicBezTo>
                  <a:cubicBezTo>
                    <a:pt x="92" y="399"/>
                    <a:pt x="90" y="397"/>
                    <a:pt x="88" y="395"/>
                  </a:cubicBezTo>
                  <a:cubicBezTo>
                    <a:pt x="87" y="394"/>
                    <a:pt x="87" y="394"/>
                    <a:pt x="87" y="394"/>
                  </a:cubicBezTo>
                  <a:cubicBezTo>
                    <a:pt x="87" y="394"/>
                    <a:pt x="87" y="394"/>
                    <a:pt x="87" y="395"/>
                  </a:cubicBezTo>
                  <a:cubicBezTo>
                    <a:pt x="77" y="384"/>
                    <a:pt x="63" y="367"/>
                    <a:pt x="60" y="359"/>
                  </a:cubicBezTo>
                  <a:close/>
                  <a:moveTo>
                    <a:pt x="102" y="407"/>
                  </a:moveTo>
                  <a:cubicBezTo>
                    <a:pt x="100" y="405"/>
                    <a:pt x="98" y="404"/>
                    <a:pt x="95" y="402"/>
                  </a:cubicBezTo>
                  <a:cubicBezTo>
                    <a:pt x="95" y="401"/>
                    <a:pt x="95" y="400"/>
                    <a:pt x="94" y="399"/>
                  </a:cubicBezTo>
                  <a:cubicBezTo>
                    <a:pt x="97" y="402"/>
                    <a:pt x="102" y="406"/>
                    <a:pt x="102" y="407"/>
                  </a:cubicBezTo>
                  <a:close/>
                  <a:moveTo>
                    <a:pt x="33" y="588"/>
                  </a:moveTo>
                  <a:cubicBezTo>
                    <a:pt x="33" y="587"/>
                    <a:pt x="31" y="588"/>
                    <a:pt x="30" y="589"/>
                  </a:cubicBezTo>
                  <a:cubicBezTo>
                    <a:pt x="32" y="588"/>
                    <a:pt x="32" y="586"/>
                    <a:pt x="34" y="585"/>
                  </a:cubicBezTo>
                  <a:cubicBezTo>
                    <a:pt x="34" y="586"/>
                    <a:pt x="33" y="587"/>
                    <a:pt x="33" y="588"/>
                  </a:cubicBezTo>
                  <a:close/>
                  <a:moveTo>
                    <a:pt x="72" y="582"/>
                  </a:moveTo>
                  <a:cubicBezTo>
                    <a:pt x="71" y="582"/>
                    <a:pt x="71" y="582"/>
                    <a:pt x="71" y="582"/>
                  </a:cubicBezTo>
                  <a:cubicBezTo>
                    <a:pt x="70" y="583"/>
                    <a:pt x="70" y="583"/>
                    <a:pt x="70" y="583"/>
                  </a:cubicBezTo>
                  <a:lnTo>
                    <a:pt x="72" y="582"/>
                  </a:lnTo>
                  <a:close/>
                  <a:moveTo>
                    <a:pt x="65" y="585"/>
                  </a:moveTo>
                  <a:cubicBezTo>
                    <a:pt x="65" y="585"/>
                    <a:pt x="64" y="586"/>
                    <a:pt x="64" y="586"/>
                  </a:cubicBezTo>
                  <a:cubicBezTo>
                    <a:pt x="64" y="586"/>
                    <a:pt x="64" y="586"/>
                    <a:pt x="64" y="585"/>
                  </a:cubicBezTo>
                  <a:cubicBezTo>
                    <a:pt x="65" y="585"/>
                    <a:pt x="65" y="585"/>
                    <a:pt x="65" y="585"/>
                  </a:cubicBezTo>
                  <a:close/>
                  <a:moveTo>
                    <a:pt x="62" y="589"/>
                  </a:moveTo>
                  <a:cubicBezTo>
                    <a:pt x="62" y="589"/>
                    <a:pt x="62" y="589"/>
                    <a:pt x="62" y="588"/>
                  </a:cubicBezTo>
                  <a:cubicBezTo>
                    <a:pt x="63" y="588"/>
                    <a:pt x="63" y="588"/>
                    <a:pt x="63" y="588"/>
                  </a:cubicBezTo>
                  <a:cubicBezTo>
                    <a:pt x="63" y="588"/>
                    <a:pt x="63" y="587"/>
                    <a:pt x="63" y="587"/>
                  </a:cubicBezTo>
                  <a:cubicBezTo>
                    <a:pt x="67" y="586"/>
                    <a:pt x="71" y="582"/>
                    <a:pt x="74" y="583"/>
                  </a:cubicBezTo>
                  <a:cubicBezTo>
                    <a:pt x="73" y="583"/>
                    <a:pt x="73" y="583"/>
                    <a:pt x="73" y="583"/>
                  </a:cubicBezTo>
                  <a:cubicBezTo>
                    <a:pt x="69" y="587"/>
                    <a:pt x="66" y="588"/>
                    <a:pt x="61" y="591"/>
                  </a:cubicBezTo>
                  <a:cubicBezTo>
                    <a:pt x="61" y="590"/>
                    <a:pt x="62" y="590"/>
                    <a:pt x="62" y="589"/>
                  </a:cubicBezTo>
                  <a:close/>
                  <a:moveTo>
                    <a:pt x="43" y="585"/>
                  </a:moveTo>
                  <a:cubicBezTo>
                    <a:pt x="43" y="585"/>
                    <a:pt x="43" y="585"/>
                    <a:pt x="43" y="585"/>
                  </a:cubicBezTo>
                  <a:cubicBezTo>
                    <a:pt x="43" y="585"/>
                    <a:pt x="43" y="585"/>
                    <a:pt x="43" y="585"/>
                  </a:cubicBezTo>
                  <a:cubicBezTo>
                    <a:pt x="42" y="586"/>
                    <a:pt x="40" y="587"/>
                    <a:pt x="39" y="588"/>
                  </a:cubicBezTo>
                  <a:cubicBezTo>
                    <a:pt x="38" y="588"/>
                    <a:pt x="38" y="588"/>
                    <a:pt x="38" y="588"/>
                  </a:cubicBezTo>
                  <a:cubicBezTo>
                    <a:pt x="39" y="587"/>
                    <a:pt x="39" y="587"/>
                    <a:pt x="40" y="587"/>
                  </a:cubicBezTo>
                  <a:cubicBezTo>
                    <a:pt x="40" y="585"/>
                    <a:pt x="41" y="584"/>
                    <a:pt x="43" y="582"/>
                  </a:cubicBezTo>
                  <a:cubicBezTo>
                    <a:pt x="43" y="582"/>
                    <a:pt x="43" y="582"/>
                    <a:pt x="43" y="582"/>
                  </a:cubicBezTo>
                  <a:cubicBezTo>
                    <a:pt x="44" y="581"/>
                    <a:pt x="44" y="581"/>
                    <a:pt x="44" y="581"/>
                  </a:cubicBezTo>
                  <a:cubicBezTo>
                    <a:pt x="44" y="580"/>
                    <a:pt x="45" y="580"/>
                    <a:pt x="45" y="579"/>
                  </a:cubicBezTo>
                  <a:cubicBezTo>
                    <a:pt x="47" y="578"/>
                    <a:pt x="49" y="577"/>
                    <a:pt x="50" y="577"/>
                  </a:cubicBezTo>
                  <a:cubicBezTo>
                    <a:pt x="46" y="581"/>
                    <a:pt x="46" y="582"/>
                    <a:pt x="44" y="584"/>
                  </a:cubicBezTo>
                  <a:cubicBezTo>
                    <a:pt x="44" y="584"/>
                    <a:pt x="44" y="585"/>
                    <a:pt x="43" y="585"/>
                  </a:cubicBezTo>
                  <a:close/>
                  <a:moveTo>
                    <a:pt x="51" y="574"/>
                  </a:moveTo>
                  <a:cubicBezTo>
                    <a:pt x="50" y="575"/>
                    <a:pt x="48" y="576"/>
                    <a:pt x="47" y="577"/>
                  </a:cubicBezTo>
                  <a:cubicBezTo>
                    <a:pt x="48" y="576"/>
                    <a:pt x="48" y="575"/>
                    <a:pt x="47" y="575"/>
                  </a:cubicBezTo>
                  <a:cubicBezTo>
                    <a:pt x="49" y="574"/>
                    <a:pt x="50" y="574"/>
                    <a:pt x="51" y="574"/>
                  </a:cubicBezTo>
                  <a:close/>
                  <a:moveTo>
                    <a:pt x="46" y="575"/>
                  </a:moveTo>
                  <a:cubicBezTo>
                    <a:pt x="46" y="576"/>
                    <a:pt x="45" y="577"/>
                    <a:pt x="44" y="579"/>
                  </a:cubicBezTo>
                  <a:cubicBezTo>
                    <a:pt x="44" y="579"/>
                    <a:pt x="44" y="579"/>
                    <a:pt x="44" y="579"/>
                  </a:cubicBezTo>
                  <a:cubicBezTo>
                    <a:pt x="42" y="578"/>
                    <a:pt x="42" y="578"/>
                    <a:pt x="42" y="578"/>
                  </a:cubicBezTo>
                  <a:cubicBezTo>
                    <a:pt x="41" y="580"/>
                    <a:pt x="42" y="580"/>
                    <a:pt x="42" y="581"/>
                  </a:cubicBezTo>
                  <a:cubicBezTo>
                    <a:pt x="40" y="582"/>
                    <a:pt x="39" y="583"/>
                    <a:pt x="38" y="585"/>
                  </a:cubicBezTo>
                  <a:cubicBezTo>
                    <a:pt x="39" y="585"/>
                    <a:pt x="40" y="583"/>
                    <a:pt x="41" y="582"/>
                  </a:cubicBezTo>
                  <a:cubicBezTo>
                    <a:pt x="40" y="584"/>
                    <a:pt x="39" y="586"/>
                    <a:pt x="37" y="587"/>
                  </a:cubicBezTo>
                  <a:cubicBezTo>
                    <a:pt x="35" y="588"/>
                    <a:pt x="33" y="590"/>
                    <a:pt x="32" y="591"/>
                  </a:cubicBezTo>
                  <a:cubicBezTo>
                    <a:pt x="32" y="591"/>
                    <a:pt x="31" y="591"/>
                    <a:pt x="31" y="591"/>
                  </a:cubicBezTo>
                  <a:cubicBezTo>
                    <a:pt x="29" y="593"/>
                    <a:pt x="28" y="594"/>
                    <a:pt x="27" y="596"/>
                  </a:cubicBezTo>
                  <a:cubicBezTo>
                    <a:pt x="27" y="596"/>
                    <a:pt x="26" y="597"/>
                    <a:pt x="25" y="597"/>
                  </a:cubicBezTo>
                  <a:cubicBezTo>
                    <a:pt x="25" y="597"/>
                    <a:pt x="23" y="597"/>
                    <a:pt x="22" y="598"/>
                  </a:cubicBezTo>
                  <a:cubicBezTo>
                    <a:pt x="23" y="596"/>
                    <a:pt x="24" y="594"/>
                    <a:pt x="25" y="592"/>
                  </a:cubicBezTo>
                  <a:cubicBezTo>
                    <a:pt x="27" y="591"/>
                    <a:pt x="29" y="590"/>
                    <a:pt x="33" y="588"/>
                  </a:cubicBezTo>
                  <a:cubicBezTo>
                    <a:pt x="32" y="589"/>
                    <a:pt x="32" y="590"/>
                    <a:pt x="31" y="590"/>
                  </a:cubicBezTo>
                  <a:cubicBezTo>
                    <a:pt x="32" y="589"/>
                    <a:pt x="34" y="588"/>
                    <a:pt x="36" y="586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7" y="584"/>
                    <a:pt x="36" y="584"/>
                    <a:pt x="34" y="584"/>
                  </a:cubicBezTo>
                  <a:cubicBezTo>
                    <a:pt x="34" y="584"/>
                    <a:pt x="34" y="584"/>
                    <a:pt x="34" y="584"/>
                  </a:cubicBezTo>
                  <a:cubicBezTo>
                    <a:pt x="35" y="584"/>
                    <a:pt x="36" y="583"/>
                    <a:pt x="36" y="582"/>
                  </a:cubicBezTo>
                  <a:cubicBezTo>
                    <a:pt x="36" y="584"/>
                    <a:pt x="36" y="586"/>
                    <a:pt x="37" y="584"/>
                  </a:cubicBezTo>
                  <a:cubicBezTo>
                    <a:pt x="38" y="583"/>
                    <a:pt x="38" y="582"/>
                    <a:pt x="38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0"/>
                    <a:pt x="39" y="580"/>
                  </a:cubicBezTo>
                  <a:cubicBezTo>
                    <a:pt x="39" y="580"/>
                    <a:pt x="38" y="581"/>
                    <a:pt x="38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8" y="580"/>
                    <a:pt x="38" y="580"/>
                    <a:pt x="38" y="580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6" y="580"/>
                    <a:pt x="36" y="580"/>
                    <a:pt x="37" y="580"/>
                  </a:cubicBezTo>
                  <a:cubicBezTo>
                    <a:pt x="37" y="580"/>
                    <a:pt x="37" y="580"/>
                    <a:pt x="37" y="580"/>
                  </a:cubicBezTo>
                  <a:cubicBezTo>
                    <a:pt x="37" y="580"/>
                    <a:pt x="37" y="580"/>
                    <a:pt x="37" y="579"/>
                  </a:cubicBezTo>
                  <a:cubicBezTo>
                    <a:pt x="40" y="578"/>
                    <a:pt x="43" y="576"/>
                    <a:pt x="46" y="575"/>
                  </a:cubicBezTo>
                  <a:close/>
                  <a:moveTo>
                    <a:pt x="39" y="577"/>
                  </a:moveTo>
                  <a:cubicBezTo>
                    <a:pt x="39" y="578"/>
                    <a:pt x="38" y="579"/>
                    <a:pt x="37" y="579"/>
                  </a:cubicBezTo>
                  <a:cubicBezTo>
                    <a:pt x="38" y="578"/>
                    <a:pt x="38" y="578"/>
                    <a:pt x="38" y="578"/>
                  </a:cubicBezTo>
                  <a:cubicBezTo>
                    <a:pt x="39" y="577"/>
                    <a:pt x="39" y="577"/>
                    <a:pt x="39" y="577"/>
                  </a:cubicBezTo>
                  <a:close/>
                  <a:moveTo>
                    <a:pt x="36" y="576"/>
                  </a:moveTo>
                  <a:cubicBezTo>
                    <a:pt x="38" y="576"/>
                    <a:pt x="37" y="577"/>
                    <a:pt x="37" y="578"/>
                  </a:cubicBezTo>
                  <a:cubicBezTo>
                    <a:pt x="36" y="578"/>
                    <a:pt x="36" y="579"/>
                    <a:pt x="36" y="579"/>
                  </a:cubicBezTo>
                  <a:cubicBezTo>
                    <a:pt x="36" y="579"/>
                    <a:pt x="36" y="579"/>
                    <a:pt x="37" y="578"/>
                  </a:cubicBezTo>
                  <a:cubicBezTo>
                    <a:pt x="37" y="579"/>
                    <a:pt x="37" y="579"/>
                    <a:pt x="37" y="580"/>
                  </a:cubicBezTo>
                  <a:cubicBezTo>
                    <a:pt x="35" y="580"/>
                    <a:pt x="34" y="580"/>
                    <a:pt x="33" y="581"/>
                  </a:cubicBezTo>
                  <a:cubicBezTo>
                    <a:pt x="33" y="579"/>
                    <a:pt x="35" y="577"/>
                    <a:pt x="36" y="576"/>
                  </a:cubicBezTo>
                  <a:close/>
                  <a:moveTo>
                    <a:pt x="9" y="601"/>
                  </a:moveTo>
                  <a:cubicBezTo>
                    <a:pt x="9" y="600"/>
                    <a:pt x="9" y="600"/>
                    <a:pt x="9" y="600"/>
                  </a:cubicBezTo>
                  <a:cubicBezTo>
                    <a:pt x="10" y="600"/>
                    <a:pt x="10" y="600"/>
                    <a:pt x="10" y="600"/>
                  </a:cubicBezTo>
                  <a:cubicBezTo>
                    <a:pt x="10" y="600"/>
                    <a:pt x="10" y="600"/>
                    <a:pt x="11" y="600"/>
                  </a:cubicBezTo>
                  <a:cubicBezTo>
                    <a:pt x="10" y="601"/>
                    <a:pt x="10" y="601"/>
                    <a:pt x="10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4" y="606"/>
                    <a:pt x="11" y="603"/>
                    <a:pt x="9" y="601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3" y="623"/>
                    <a:pt x="30" y="621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1" y="622"/>
                    <a:pt x="24" y="615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25" y="615"/>
                    <a:pt x="32" y="622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0" y="621"/>
                    <a:pt x="33" y="623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3" y="623"/>
                    <a:pt x="17" y="609"/>
                    <a:pt x="8" y="601"/>
                  </a:cubicBezTo>
                  <a:cubicBezTo>
                    <a:pt x="8" y="601"/>
                    <a:pt x="8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2" y="603"/>
                    <a:pt x="19" y="610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2" y="622"/>
                    <a:pt x="25" y="616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9" y="601"/>
                    <a:pt x="9" y="601"/>
                    <a:pt x="10" y="602"/>
                  </a:cubicBezTo>
                  <a:cubicBezTo>
                    <a:pt x="11" y="601"/>
                    <a:pt x="11" y="601"/>
                    <a:pt x="11" y="601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1" y="602"/>
                    <a:pt x="11" y="602"/>
                    <a:pt x="11" y="602"/>
                  </a:cubicBezTo>
                  <a:cubicBezTo>
                    <a:pt x="12" y="601"/>
                    <a:pt x="12" y="601"/>
                    <a:pt x="12" y="601"/>
                  </a:cubicBezTo>
                  <a:cubicBezTo>
                    <a:pt x="13" y="602"/>
                    <a:pt x="14" y="603"/>
                    <a:pt x="15" y="604"/>
                  </a:cubicBezTo>
                  <a:cubicBezTo>
                    <a:pt x="15" y="604"/>
                    <a:pt x="15" y="604"/>
                    <a:pt x="15" y="604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20" y="611"/>
                    <a:pt x="34" y="624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2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4" y="622"/>
                    <a:pt x="35" y="622"/>
                    <a:pt x="35" y="623"/>
                  </a:cubicBezTo>
                  <a:cubicBezTo>
                    <a:pt x="35" y="623"/>
                    <a:pt x="35" y="624"/>
                    <a:pt x="35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0" y="621"/>
                    <a:pt x="32" y="623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4"/>
                    <a:pt x="37" y="624"/>
                    <a:pt x="37" y="625"/>
                  </a:cubicBezTo>
                  <a:lnTo>
                    <a:pt x="36" y="626"/>
                  </a:lnTo>
                  <a:close/>
                  <a:moveTo>
                    <a:pt x="57" y="609"/>
                  </a:moveTo>
                  <a:cubicBezTo>
                    <a:pt x="57" y="609"/>
                    <a:pt x="56" y="609"/>
                    <a:pt x="56" y="610"/>
                  </a:cubicBezTo>
                  <a:cubicBezTo>
                    <a:pt x="56" y="610"/>
                    <a:pt x="56" y="609"/>
                    <a:pt x="56" y="609"/>
                  </a:cubicBezTo>
                  <a:cubicBezTo>
                    <a:pt x="56" y="609"/>
                    <a:pt x="56" y="609"/>
                    <a:pt x="57" y="609"/>
                  </a:cubicBezTo>
                  <a:close/>
                  <a:moveTo>
                    <a:pt x="74" y="599"/>
                  </a:moveTo>
                  <a:cubicBezTo>
                    <a:pt x="76" y="598"/>
                    <a:pt x="76" y="598"/>
                    <a:pt x="76" y="598"/>
                  </a:cubicBezTo>
                  <a:cubicBezTo>
                    <a:pt x="75" y="598"/>
                    <a:pt x="74" y="599"/>
                    <a:pt x="74" y="599"/>
                  </a:cubicBezTo>
                  <a:close/>
                  <a:moveTo>
                    <a:pt x="80" y="595"/>
                  </a:moveTo>
                  <a:cubicBezTo>
                    <a:pt x="80" y="596"/>
                    <a:pt x="80" y="596"/>
                    <a:pt x="80" y="596"/>
                  </a:cubicBezTo>
                  <a:cubicBezTo>
                    <a:pt x="80" y="595"/>
                    <a:pt x="80" y="595"/>
                    <a:pt x="80" y="595"/>
                  </a:cubicBezTo>
                  <a:cubicBezTo>
                    <a:pt x="79" y="595"/>
                    <a:pt x="78" y="596"/>
                    <a:pt x="77" y="597"/>
                  </a:cubicBezTo>
                  <a:cubicBezTo>
                    <a:pt x="77" y="597"/>
                    <a:pt x="77" y="596"/>
                    <a:pt x="75" y="597"/>
                  </a:cubicBezTo>
                  <a:cubicBezTo>
                    <a:pt x="71" y="598"/>
                    <a:pt x="71" y="601"/>
                    <a:pt x="68" y="602"/>
                  </a:cubicBezTo>
                  <a:cubicBezTo>
                    <a:pt x="69" y="601"/>
                    <a:pt x="69" y="601"/>
                    <a:pt x="69" y="601"/>
                  </a:cubicBezTo>
                  <a:cubicBezTo>
                    <a:pt x="68" y="602"/>
                    <a:pt x="67" y="602"/>
                    <a:pt x="65" y="603"/>
                  </a:cubicBezTo>
                  <a:cubicBezTo>
                    <a:pt x="66" y="602"/>
                    <a:pt x="67" y="601"/>
                    <a:pt x="68" y="600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70" y="598"/>
                    <a:pt x="71" y="598"/>
                    <a:pt x="71" y="597"/>
                  </a:cubicBezTo>
                  <a:cubicBezTo>
                    <a:pt x="71" y="597"/>
                    <a:pt x="70" y="598"/>
                    <a:pt x="70" y="598"/>
                  </a:cubicBezTo>
                  <a:cubicBezTo>
                    <a:pt x="73" y="594"/>
                    <a:pt x="76" y="590"/>
                    <a:pt x="79" y="586"/>
                  </a:cubicBezTo>
                  <a:lnTo>
                    <a:pt x="80" y="595"/>
                  </a:lnTo>
                  <a:close/>
                  <a:moveTo>
                    <a:pt x="101" y="557"/>
                  </a:moveTo>
                  <a:cubicBezTo>
                    <a:pt x="98" y="558"/>
                    <a:pt x="95" y="561"/>
                    <a:pt x="94" y="560"/>
                  </a:cubicBezTo>
                  <a:cubicBezTo>
                    <a:pt x="92" y="561"/>
                    <a:pt x="89" y="562"/>
                    <a:pt x="93" y="561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2"/>
                    <a:pt x="91" y="562"/>
                    <a:pt x="91" y="562"/>
                  </a:cubicBezTo>
                  <a:cubicBezTo>
                    <a:pt x="91" y="562"/>
                    <a:pt x="91" y="563"/>
                    <a:pt x="90" y="563"/>
                  </a:cubicBezTo>
                  <a:cubicBezTo>
                    <a:pt x="88" y="565"/>
                    <a:pt x="88" y="565"/>
                    <a:pt x="88" y="565"/>
                  </a:cubicBezTo>
                  <a:cubicBezTo>
                    <a:pt x="87" y="562"/>
                    <a:pt x="81" y="564"/>
                    <a:pt x="86" y="560"/>
                  </a:cubicBezTo>
                  <a:cubicBezTo>
                    <a:pt x="86" y="561"/>
                    <a:pt x="84" y="562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2" y="562"/>
                    <a:pt x="82" y="562"/>
                    <a:pt x="83" y="563"/>
                  </a:cubicBezTo>
                  <a:cubicBezTo>
                    <a:pt x="83" y="561"/>
                    <a:pt x="82" y="561"/>
                    <a:pt x="81" y="561"/>
                  </a:cubicBezTo>
                  <a:cubicBezTo>
                    <a:pt x="82" y="561"/>
                    <a:pt x="82" y="560"/>
                    <a:pt x="83" y="561"/>
                  </a:cubicBezTo>
                  <a:cubicBezTo>
                    <a:pt x="83" y="560"/>
                    <a:pt x="83" y="560"/>
                    <a:pt x="83" y="559"/>
                  </a:cubicBezTo>
                  <a:cubicBezTo>
                    <a:pt x="84" y="559"/>
                    <a:pt x="85" y="559"/>
                    <a:pt x="85" y="559"/>
                  </a:cubicBezTo>
                  <a:cubicBezTo>
                    <a:pt x="85" y="558"/>
                    <a:pt x="85" y="558"/>
                    <a:pt x="85" y="558"/>
                  </a:cubicBezTo>
                  <a:cubicBezTo>
                    <a:pt x="86" y="557"/>
                    <a:pt x="87" y="557"/>
                    <a:pt x="88" y="556"/>
                  </a:cubicBezTo>
                  <a:cubicBezTo>
                    <a:pt x="88" y="557"/>
                    <a:pt x="88" y="558"/>
                    <a:pt x="87" y="559"/>
                  </a:cubicBezTo>
                  <a:cubicBezTo>
                    <a:pt x="87" y="560"/>
                    <a:pt x="87" y="560"/>
                    <a:pt x="87" y="560"/>
                  </a:cubicBezTo>
                  <a:cubicBezTo>
                    <a:pt x="87" y="559"/>
                    <a:pt x="87" y="559"/>
                    <a:pt x="87" y="559"/>
                  </a:cubicBezTo>
                  <a:cubicBezTo>
                    <a:pt x="87" y="559"/>
                    <a:pt x="87" y="560"/>
                    <a:pt x="87" y="560"/>
                  </a:cubicBezTo>
                  <a:cubicBezTo>
                    <a:pt x="88" y="559"/>
                    <a:pt x="88" y="559"/>
                    <a:pt x="88" y="558"/>
                  </a:cubicBezTo>
                  <a:cubicBezTo>
                    <a:pt x="89" y="558"/>
                    <a:pt x="89" y="558"/>
                    <a:pt x="89" y="558"/>
                  </a:cubicBezTo>
                  <a:cubicBezTo>
                    <a:pt x="90" y="558"/>
                    <a:pt x="87" y="564"/>
                    <a:pt x="90" y="563"/>
                  </a:cubicBezTo>
                  <a:cubicBezTo>
                    <a:pt x="90" y="560"/>
                    <a:pt x="90" y="560"/>
                    <a:pt x="90" y="560"/>
                  </a:cubicBezTo>
                  <a:cubicBezTo>
                    <a:pt x="91" y="560"/>
                    <a:pt x="91" y="560"/>
                    <a:pt x="91" y="560"/>
                  </a:cubicBezTo>
                  <a:cubicBezTo>
                    <a:pt x="92" y="557"/>
                    <a:pt x="92" y="557"/>
                    <a:pt x="92" y="557"/>
                  </a:cubicBezTo>
                  <a:cubicBezTo>
                    <a:pt x="94" y="557"/>
                    <a:pt x="94" y="557"/>
                    <a:pt x="94" y="557"/>
                  </a:cubicBezTo>
                  <a:cubicBezTo>
                    <a:pt x="97" y="555"/>
                    <a:pt x="100" y="554"/>
                    <a:pt x="102" y="553"/>
                  </a:cubicBezTo>
                  <a:cubicBezTo>
                    <a:pt x="100" y="553"/>
                    <a:pt x="100" y="554"/>
                    <a:pt x="98" y="554"/>
                  </a:cubicBezTo>
                  <a:cubicBezTo>
                    <a:pt x="99" y="552"/>
                    <a:pt x="103" y="550"/>
                    <a:pt x="108" y="548"/>
                  </a:cubicBezTo>
                  <a:cubicBezTo>
                    <a:pt x="108" y="548"/>
                    <a:pt x="109" y="548"/>
                    <a:pt x="109" y="548"/>
                  </a:cubicBezTo>
                  <a:cubicBezTo>
                    <a:pt x="109" y="549"/>
                    <a:pt x="108" y="549"/>
                    <a:pt x="108" y="549"/>
                  </a:cubicBezTo>
                  <a:cubicBezTo>
                    <a:pt x="109" y="549"/>
                    <a:pt x="106" y="551"/>
                    <a:pt x="111" y="550"/>
                  </a:cubicBezTo>
                  <a:cubicBezTo>
                    <a:pt x="110" y="551"/>
                    <a:pt x="108" y="554"/>
                    <a:pt x="108" y="554"/>
                  </a:cubicBezTo>
                  <a:cubicBezTo>
                    <a:pt x="106" y="556"/>
                    <a:pt x="103" y="557"/>
                    <a:pt x="101" y="557"/>
                  </a:cubicBezTo>
                  <a:close/>
                  <a:moveTo>
                    <a:pt x="92" y="555"/>
                  </a:moveTo>
                  <a:cubicBezTo>
                    <a:pt x="91" y="555"/>
                    <a:pt x="91" y="556"/>
                    <a:pt x="90" y="556"/>
                  </a:cubicBezTo>
                  <a:cubicBezTo>
                    <a:pt x="90" y="556"/>
                    <a:pt x="90" y="555"/>
                    <a:pt x="91" y="555"/>
                  </a:cubicBezTo>
                  <a:cubicBezTo>
                    <a:pt x="91" y="555"/>
                    <a:pt x="91" y="555"/>
                    <a:pt x="92" y="555"/>
                  </a:cubicBezTo>
                  <a:close/>
                  <a:moveTo>
                    <a:pt x="99" y="575"/>
                  </a:moveTo>
                  <a:cubicBezTo>
                    <a:pt x="98" y="576"/>
                    <a:pt x="94" y="578"/>
                    <a:pt x="94" y="577"/>
                  </a:cubicBezTo>
                  <a:cubicBezTo>
                    <a:pt x="98" y="576"/>
                    <a:pt x="95" y="573"/>
                    <a:pt x="99" y="574"/>
                  </a:cubicBezTo>
                  <a:cubicBezTo>
                    <a:pt x="99" y="573"/>
                    <a:pt x="98" y="573"/>
                    <a:pt x="97" y="573"/>
                  </a:cubicBezTo>
                  <a:cubicBezTo>
                    <a:pt x="97" y="573"/>
                    <a:pt x="97" y="572"/>
                    <a:pt x="97" y="572"/>
                  </a:cubicBezTo>
                  <a:cubicBezTo>
                    <a:pt x="101" y="571"/>
                    <a:pt x="101" y="571"/>
                    <a:pt x="101" y="571"/>
                  </a:cubicBezTo>
                  <a:cubicBezTo>
                    <a:pt x="102" y="571"/>
                    <a:pt x="102" y="570"/>
                    <a:pt x="102" y="571"/>
                  </a:cubicBezTo>
                  <a:cubicBezTo>
                    <a:pt x="103" y="572"/>
                    <a:pt x="99" y="574"/>
                    <a:pt x="99" y="575"/>
                  </a:cubicBezTo>
                  <a:close/>
                  <a:moveTo>
                    <a:pt x="115" y="566"/>
                  </a:moveTo>
                  <a:cubicBezTo>
                    <a:pt x="112" y="567"/>
                    <a:pt x="109" y="568"/>
                    <a:pt x="106" y="569"/>
                  </a:cubicBezTo>
                  <a:cubicBezTo>
                    <a:pt x="107" y="568"/>
                    <a:pt x="107" y="568"/>
                    <a:pt x="107" y="568"/>
                  </a:cubicBezTo>
                  <a:cubicBezTo>
                    <a:pt x="122" y="562"/>
                    <a:pt x="115" y="563"/>
                    <a:pt x="104" y="564"/>
                  </a:cubicBezTo>
                  <a:cubicBezTo>
                    <a:pt x="109" y="562"/>
                    <a:pt x="114" y="560"/>
                    <a:pt x="120" y="559"/>
                  </a:cubicBezTo>
                  <a:cubicBezTo>
                    <a:pt x="119" y="558"/>
                    <a:pt x="119" y="558"/>
                    <a:pt x="119" y="558"/>
                  </a:cubicBezTo>
                  <a:cubicBezTo>
                    <a:pt x="121" y="558"/>
                    <a:pt x="121" y="557"/>
                    <a:pt x="123" y="557"/>
                  </a:cubicBezTo>
                  <a:cubicBezTo>
                    <a:pt x="123" y="557"/>
                    <a:pt x="117" y="564"/>
                    <a:pt x="115" y="566"/>
                  </a:cubicBezTo>
                  <a:close/>
                  <a:moveTo>
                    <a:pt x="127" y="562"/>
                  </a:moveTo>
                  <a:cubicBezTo>
                    <a:pt x="127" y="561"/>
                    <a:pt x="126" y="561"/>
                    <a:pt x="126" y="561"/>
                  </a:cubicBezTo>
                  <a:cubicBezTo>
                    <a:pt x="129" y="560"/>
                    <a:pt x="129" y="560"/>
                    <a:pt x="129" y="560"/>
                  </a:cubicBezTo>
                  <a:cubicBezTo>
                    <a:pt x="129" y="560"/>
                    <a:pt x="130" y="561"/>
                    <a:pt x="127" y="562"/>
                  </a:cubicBezTo>
                  <a:close/>
                  <a:moveTo>
                    <a:pt x="165" y="551"/>
                  </a:moveTo>
                  <a:cubicBezTo>
                    <a:pt x="164" y="553"/>
                    <a:pt x="159" y="553"/>
                    <a:pt x="159" y="552"/>
                  </a:cubicBezTo>
                  <a:cubicBezTo>
                    <a:pt x="160" y="554"/>
                    <a:pt x="153" y="555"/>
                    <a:pt x="151" y="557"/>
                  </a:cubicBezTo>
                  <a:cubicBezTo>
                    <a:pt x="145" y="559"/>
                    <a:pt x="145" y="556"/>
                    <a:pt x="140" y="559"/>
                  </a:cubicBezTo>
                  <a:cubicBezTo>
                    <a:pt x="143" y="559"/>
                    <a:pt x="143" y="559"/>
                    <a:pt x="143" y="559"/>
                  </a:cubicBezTo>
                  <a:cubicBezTo>
                    <a:pt x="138" y="561"/>
                    <a:pt x="136" y="562"/>
                    <a:pt x="131" y="563"/>
                  </a:cubicBezTo>
                  <a:cubicBezTo>
                    <a:pt x="130" y="562"/>
                    <a:pt x="134" y="562"/>
                    <a:pt x="134" y="561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2" y="561"/>
                    <a:pt x="134" y="559"/>
                    <a:pt x="134" y="560"/>
                  </a:cubicBezTo>
                  <a:cubicBezTo>
                    <a:pt x="134" y="559"/>
                    <a:pt x="135" y="558"/>
                    <a:pt x="132" y="560"/>
                  </a:cubicBezTo>
                  <a:cubicBezTo>
                    <a:pt x="134" y="558"/>
                    <a:pt x="134" y="558"/>
                    <a:pt x="134" y="558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136" y="557"/>
                    <a:pt x="136" y="557"/>
                    <a:pt x="136" y="557"/>
                  </a:cubicBezTo>
                  <a:cubicBezTo>
                    <a:pt x="137" y="557"/>
                    <a:pt x="138" y="556"/>
                    <a:pt x="141" y="557"/>
                  </a:cubicBezTo>
                  <a:cubicBezTo>
                    <a:pt x="141" y="557"/>
                    <a:pt x="139" y="558"/>
                    <a:pt x="139" y="558"/>
                  </a:cubicBezTo>
                  <a:cubicBezTo>
                    <a:pt x="141" y="558"/>
                    <a:pt x="143" y="557"/>
                    <a:pt x="144" y="556"/>
                  </a:cubicBezTo>
                  <a:cubicBezTo>
                    <a:pt x="141" y="557"/>
                    <a:pt x="142" y="556"/>
                    <a:pt x="141" y="555"/>
                  </a:cubicBezTo>
                  <a:cubicBezTo>
                    <a:pt x="143" y="554"/>
                    <a:pt x="146" y="553"/>
                    <a:pt x="147" y="553"/>
                  </a:cubicBezTo>
                  <a:cubicBezTo>
                    <a:pt x="151" y="552"/>
                    <a:pt x="154" y="552"/>
                    <a:pt x="153" y="554"/>
                  </a:cubicBezTo>
                  <a:cubicBezTo>
                    <a:pt x="154" y="553"/>
                    <a:pt x="157" y="553"/>
                    <a:pt x="158" y="551"/>
                  </a:cubicBezTo>
                  <a:cubicBezTo>
                    <a:pt x="155" y="553"/>
                    <a:pt x="156" y="548"/>
                    <a:pt x="152" y="552"/>
                  </a:cubicBezTo>
                  <a:cubicBezTo>
                    <a:pt x="150" y="550"/>
                    <a:pt x="156" y="549"/>
                    <a:pt x="159" y="549"/>
                  </a:cubicBezTo>
                  <a:cubicBezTo>
                    <a:pt x="158" y="550"/>
                    <a:pt x="159" y="550"/>
                    <a:pt x="159" y="550"/>
                  </a:cubicBezTo>
                  <a:cubicBezTo>
                    <a:pt x="163" y="549"/>
                    <a:pt x="160" y="548"/>
                    <a:pt x="157" y="549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5" y="545"/>
                    <a:pt x="165" y="545"/>
                    <a:pt x="165" y="545"/>
                  </a:cubicBezTo>
                  <a:cubicBezTo>
                    <a:pt x="166" y="546"/>
                    <a:pt x="167" y="547"/>
                    <a:pt x="166" y="547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5" y="548"/>
                    <a:pt x="165" y="548"/>
                    <a:pt x="165" y="548"/>
                  </a:cubicBezTo>
                  <a:cubicBezTo>
                    <a:pt x="167" y="549"/>
                    <a:pt x="169" y="547"/>
                    <a:pt x="171" y="547"/>
                  </a:cubicBezTo>
                  <a:cubicBezTo>
                    <a:pt x="174" y="547"/>
                    <a:pt x="167" y="549"/>
                    <a:pt x="165" y="551"/>
                  </a:cubicBezTo>
                  <a:close/>
                  <a:moveTo>
                    <a:pt x="290" y="522"/>
                  </a:moveTo>
                  <a:cubicBezTo>
                    <a:pt x="289" y="523"/>
                    <a:pt x="287" y="523"/>
                    <a:pt x="287" y="523"/>
                  </a:cubicBezTo>
                  <a:cubicBezTo>
                    <a:pt x="285" y="524"/>
                    <a:pt x="281" y="525"/>
                    <a:pt x="280" y="524"/>
                  </a:cubicBezTo>
                  <a:cubicBezTo>
                    <a:pt x="283" y="523"/>
                    <a:pt x="283" y="523"/>
                    <a:pt x="281" y="522"/>
                  </a:cubicBezTo>
                  <a:cubicBezTo>
                    <a:pt x="278" y="524"/>
                    <a:pt x="272" y="524"/>
                    <a:pt x="273" y="526"/>
                  </a:cubicBezTo>
                  <a:cubicBezTo>
                    <a:pt x="268" y="526"/>
                    <a:pt x="271" y="526"/>
                    <a:pt x="268" y="525"/>
                  </a:cubicBezTo>
                  <a:cubicBezTo>
                    <a:pt x="267" y="525"/>
                    <a:pt x="268" y="524"/>
                    <a:pt x="269" y="524"/>
                  </a:cubicBezTo>
                  <a:cubicBezTo>
                    <a:pt x="256" y="527"/>
                    <a:pt x="256" y="527"/>
                    <a:pt x="256" y="527"/>
                  </a:cubicBezTo>
                  <a:cubicBezTo>
                    <a:pt x="256" y="528"/>
                    <a:pt x="265" y="526"/>
                    <a:pt x="261" y="529"/>
                  </a:cubicBezTo>
                  <a:cubicBezTo>
                    <a:pt x="260" y="529"/>
                    <a:pt x="261" y="531"/>
                    <a:pt x="256" y="531"/>
                  </a:cubicBezTo>
                  <a:cubicBezTo>
                    <a:pt x="256" y="531"/>
                    <a:pt x="257" y="531"/>
                    <a:pt x="257" y="531"/>
                  </a:cubicBezTo>
                  <a:cubicBezTo>
                    <a:pt x="255" y="531"/>
                    <a:pt x="254" y="531"/>
                    <a:pt x="252" y="531"/>
                  </a:cubicBezTo>
                  <a:cubicBezTo>
                    <a:pt x="251" y="530"/>
                    <a:pt x="254" y="530"/>
                    <a:pt x="256" y="529"/>
                  </a:cubicBezTo>
                  <a:cubicBezTo>
                    <a:pt x="254" y="529"/>
                    <a:pt x="253" y="530"/>
                    <a:pt x="251" y="530"/>
                  </a:cubicBezTo>
                  <a:cubicBezTo>
                    <a:pt x="251" y="530"/>
                    <a:pt x="251" y="530"/>
                    <a:pt x="251" y="530"/>
                  </a:cubicBezTo>
                  <a:cubicBezTo>
                    <a:pt x="247" y="531"/>
                    <a:pt x="247" y="531"/>
                    <a:pt x="247" y="531"/>
                  </a:cubicBezTo>
                  <a:cubicBezTo>
                    <a:pt x="245" y="532"/>
                    <a:pt x="250" y="530"/>
                    <a:pt x="251" y="531"/>
                  </a:cubicBezTo>
                  <a:cubicBezTo>
                    <a:pt x="248" y="532"/>
                    <a:pt x="248" y="532"/>
                    <a:pt x="248" y="532"/>
                  </a:cubicBezTo>
                  <a:cubicBezTo>
                    <a:pt x="245" y="533"/>
                    <a:pt x="236" y="535"/>
                    <a:pt x="232" y="534"/>
                  </a:cubicBezTo>
                  <a:cubicBezTo>
                    <a:pt x="228" y="534"/>
                    <a:pt x="230" y="535"/>
                    <a:pt x="230" y="536"/>
                  </a:cubicBezTo>
                  <a:cubicBezTo>
                    <a:pt x="228" y="538"/>
                    <a:pt x="225" y="537"/>
                    <a:pt x="223" y="538"/>
                  </a:cubicBezTo>
                  <a:cubicBezTo>
                    <a:pt x="223" y="539"/>
                    <a:pt x="220" y="539"/>
                    <a:pt x="221" y="540"/>
                  </a:cubicBezTo>
                  <a:cubicBezTo>
                    <a:pt x="217" y="541"/>
                    <a:pt x="217" y="541"/>
                    <a:pt x="217" y="541"/>
                  </a:cubicBezTo>
                  <a:cubicBezTo>
                    <a:pt x="216" y="543"/>
                    <a:pt x="222" y="540"/>
                    <a:pt x="223" y="541"/>
                  </a:cubicBezTo>
                  <a:cubicBezTo>
                    <a:pt x="226" y="542"/>
                    <a:pt x="221" y="542"/>
                    <a:pt x="222" y="542"/>
                  </a:cubicBezTo>
                  <a:cubicBezTo>
                    <a:pt x="225" y="542"/>
                    <a:pt x="225" y="541"/>
                    <a:pt x="226" y="540"/>
                  </a:cubicBezTo>
                  <a:cubicBezTo>
                    <a:pt x="228" y="540"/>
                    <a:pt x="229" y="540"/>
                    <a:pt x="229" y="541"/>
                  </a:cubicBezTo>
                  <a:cubicBezTo>
                    <a:pt x="224" y="541"/>
                    <a:pt x="227" y="542"/>
                    <a:pt x="223" y="543"/>
                  </a:cubicBezTo>
                  <a:cubicBezTo>
                    <a:pt x="223" y="543"/>
                    <a:pt x="223" y="543"/>
                    <a:pt x="223" y="543"/>
                  </a:cubicBezTo>
                  <a:cubicBezTo>
                    <a:pt x="224" y="544"/>
                    <a:pt x="218" y="544"/>
                    <a:pt x="216" y="545"/>
                  </a:cubicBezTo>
                  <a:cubicBezTo>
                    <a:pt x="211" y="545"/>
                    <a:pt x="219" y="543"/>
                    <a:pt x="218" y="542"/>
                  </a:cubicBezTo>
                  <a:cubicBezTo>
                    <a:pt x="213" y="544"/>
                    <a:pt x="213" y="544"/>
                    <a:pt x="213" y="544"/>
                  </a:cubicBezTo>
                  <a:cubicBezTo>
                    <a:pt x="215" y="543"/>
                    <a:pt x="213" y="542"/>
                    <a:pt x="215" y="541"/>
                  </a:cubicBezTo>
                  <a:cubicBezTo>
                    <a:pt x="212" y="542"/>
                    <a:pt x="211" y="541"/>
                    <a:pt x="209" y="542"/>
                  </a:cubicBezTo>
                  <a:cubicBezTo>
                    <a:pt x="211" y="540"/>
                    <a:pt x="204" y="542"/>
                    <a:pt x="203" y="541"/>
                  </a:cubicBezTo>
                  <a:cubicBezTo>
                    <a:pt x="206" y="540"/>
                    <a:pt x="214" y="540"/>
                    <a:pt x="213" y="540"/>
                  </a:cubicBezTo>
                  <a:cubicBezTo>
                    <a:pt x="213" y="540"/>
                    <a:pt x="217" y="539"/>
                    <a:pt x="219" y="540"/>
                  </a:cubicBezTo>
                  <a:cubicBezTo>
                    <a:pt x="220" y="537"/>
                    <a:pt x="220" y="537"/>
                    <a:pt x="220" y="537"/>
                  </a:cubicBezTo>
                  <a:cubicBezTo>
                    <a:pt x="218" y="538"/>
                    <a:pt x="214" y="539"/>
                    <a:pt x="215" y="538"/>
                  </a:cubicBezTo>
                  <a:cubicBezTo>
                    <a:pt x="211" y="539"/>
                    <a:pt x="211" y="539"/>
                    <a:pt x="211" y="539"/>
                  </a:cubicBezTo>
                  <a:cubicBezTo>
                    <a:pt x="214" y="536"/>
                    <a:pt x="214" y="537"/>
                    <a:pt x="217" y="535"/>
                  </a:cubicBezTo>
                  <a:cubicBezTo>
                    <a:pt x="209" y="535"/>
                    <a:pt x="205" y="540"/>
                    <a:pt x="198" y="539"/>
                  </a:cubicBezTo>
                  <a:cubicBezTo>
                    <a:pt x="199" y="539"/>
                    <a:pt x="199" y="539"/>
                    <a:pt x="199" y="539"/>
                  </a:cubicBezTo>
                  <a:cubicBezTo>
                    <a:pt x="188" y="542"/>
                    <a:pt x="184" y="541"/>
                    <a:pt x="180" y="539"/>
                  </a:cubicBezTo>
                  <a:cubicBezTo>
                    <a:pt x="185" y="537"/>
                    <a:pt x="185" y="537"/>
                    <a:pt x="185" y="537"/>
                  </a:cubicBezTo>
                  <a:cubicBezTo>
                    <a:pt x="186" y="538"/>
                    <a:pt x="186" y="538"/>
                    <a:pt x="186" y="538"/>
                  </a:cubicBezTo>
                  <a:cubicBezTo>
                    <a:pt x="194" y="537"/>
                    <a:pt x="198" y="533"/>
                    <a:pt x="207" y="531"/>
                  </a:cubicBezTo>
                  <a:cubicBezTo>
                    <a:pt x="206" y="532"/>
                    <a:pt x="203" y="533"/>
                    <a:pt x="203" y="533"/>
                  </a:cubicBezTo>
                  <a:cubicBezTo>
                    <a:pt x="209" y="532"/>
                    <a:pt x="207" y="530"/>
                    <a:pt x="212" y="530"/>
                  </a:cubicBezTo>
                  <a:cubicBezTo>
                    <a:pt x="205" y="532"/>
                    <a:pt x="217" y="529"/>
                    <a:pt x="211" y="532"/>
                  </a:cubicBezTo>
                  <a:cubicBezTo>
                    <a:pt x="219" y="528"/>
                    <a:pt x="230" y="529"/>
                    <a:pt x="236" y="527"/>
                  </a:cubicBezTo>
                  <a:cubicBezTo>
                    <a:pt x="234" y="527"/>
                    <a:pt x="238" y="526"/>
                    <a:pt x="238" y="525"/>
                  </a:cubicBezTo>
                  <a:cubicBezTo>
                    <a:pt x="239" y="525"/>
                    <a:pt x="239" y="526"/>
                    <a:pt x="238" y="526"/>
                  </a:cubicBezTo>
                  <a:cubicBezTo>
                    <a:pt x="241" y="526"/>
                    <a:pt x="242" y="527"/>
                    <a:pt x="242" y="528"/>
                  </a:cubicBezTo>
                  <a:cubicBezTo>
                    <a:pt x="236" y="529"/>
                    <a:pt x="236" y="529"/>
                    <a:pt x="236" y="529"/>
                  </a:cubicBezTo>
                  <a:cubicBezTo>
                    <a:pt x="238" y="529"/>
                    <a:pt x="240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2" y="530"/>
                    <a:pt x="243" y="529"/>
                    <a:pt x="244" y="529"/>
                  </a:cubicBezTo>
                  <a:cubicBezTo>
                    <a:pt x="245" y="528"/>
                    <a:pt x="244" y="528"/>
                    <a:pt x="244" y="528"/>
                  </a:cubicBezTo>
                  <a:cubicBezTo>
                    <a:pt x="246" y="527"/>
                    <a:pt x="248" y="525"/>
                    <a:pt x="251" y="524"/>
                  </a:cubicBezTo>
                  <a:cubicBezTo>
                    <a:pt x="251" y="524"/>
                    <a:pt x="251" y="524"/>
                    <a:pt x="251" y="524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60" y="522"/>
                    <a:pt x="260" y="522"/>
                    <a:pt x="260" y="522"/>
                  </a:cubicBezTo>
                  <a:cubicBezTo>
                    <a:pt x="261" y="523"/>
                    <a:pt x="262" y="522"/>
                    <a:pt x="262" y="523"/>
                  </a:cubicBezTo>
                  <a:cubicBezTo>
                    <a:pt x="265" y="525"/>
                    <a:pt x="271" y="521"/>
                    <a:pt x="277" y="521"/>
                  </a:cubicBezTo>
                  <a:cubicBezTo>
                    <a:pt x="276" y="522"/>
                    <a:pt x="276" y="522"/>
                    <a:pt x="276" y="522"/>
                  </a:cubicBezTo>
                  <a:cubicBezTo>
                    <a:pt x="279" y="520"/>
                    <a:pt x="286" y="520"/>
                    <a:pt x="291" y="520"/>
                  </a:cubicBezTo>
                  <a:cubicBezTo>
                    <a:pt x="291" y="520"/>
                    <a:pt x="291" y="520"/>
                    <a:pt x="291" y="520"/>
                  </a:cubicBezTo>
                  <a:cubicBezTo>
                    <a:pt x="289" y="521"/>
                    <a:pt x="288" y="522"/>
                    <a:pt x="290" y="522"/>
                  </a:cubicBezTo>
                  <a:close/>
                  <a:moveTo>
                    <a:pt x="291" y="513"/>
                  </a:moveTo>
                  <a:cubicBezTo>
                    <a:pt x="291" y="512"/>
                    <a:pt x="291" y="512"/>
                    <a:pt x="291" y="512"/>
                  </a:cubicBezTo>
                  <a:cubicBezTo>
                    <a:pt x="287" y="511"/>
                    <a:pt x="283" y="513"/>
                    <a:pt x="284" y="514"/>
                  </a:cubicBezTo>
                  <a:cubicBezTo>
                    <a:pt x="280" y="514"/>
                    <a:pt x="282" y="513"/>
                    <a:pt x="281" y="512"/>
                  </a:cubicBezTo>
                  <a:cubicBezTo>
                    <a:pt x="283" y="511"/>
                    <a:pt x="288" y="509"/>
                    <a:pt x="289" y="511"/>
                  </a:cubicBezTo>
                  <a:cubicBezTo>
                    <a:pt x="289" y="511"/>
                    <a:pt x="288" y="511"/>
                    <a:pt x="288" y="511"/>
                  </a:cubicBezTo>
                  <a:cubicBezTo>
                    <a:pt x="299" y="511"/>
                    <a:pt x="291" y="508"/>
                    <a:pt x="296" y="507"/>
                  </a:cubicBezTo>
                  <a:cubicBezTo>
                    <a:pt x="293" y="507"/>
                    <a:pt x="290" y="507"/>
                    <a:pt x="288" y="507"/>
                  </a:cubicBezTo>
                  <a:cubicBezTo>
                    <a:pt x="287" y="508"/>
                    <a:pt x="281" y="509"/>
                    <a:pt x="279" y="510"/>
                  </a:cubicBezTo>
                  <a:cubicBezTo>
                    <a:pt x="282" y="509"/>
                    <a:pt x="285" y="509"/>
                    <a:pt x="288" y="510"/>
                  </a:cubicBezTo>
                  <a:cubicBezTo>
                    <a:pt x="285" y="510"/>
                    <a:pt x="285" y="511"/>
                    <a:pt x="283" y="511"/>
                  </a:cubicBezTo>
                  <a:cubicBezTo>
                    <a:pt x="284" y="510"/>
                    <a:pt x="284" y="510"/>
                    <a:pt x="284" y="510"/>
                  </a:cubicBezTo>
                  <a:cubicBezTo>
                    <a:pt x="281" y="511"/>
                    <a:pt x="281" y="511"/>
                    <a:pt x="281" y="511"/>
                  </a:cubicBezTo>
                  <a:cubicBezTo>
                    <a:pt x="280" y="510"/>
                    <a:pt x="274" y="512"/>
                    <a:pt x="277" y="510"/>
                  </a:cubicBezTo>
                  <a:cubicBezTo>
                    <a:pt x="274" y="510"/>
                    <a:pt x="276" y="511"/>
                    <a:pt x="273" y="512"/>
                  </a:cubicBezTo>
                  <a:cubicBezTo>
                    <a:pt x="280" y="511"/>
                    <a:pt x="280" y="511"/>
                    <a:pt x="280" y="511"/>
                  </a:cubicBezTo>
                  <a:cubicBezTo>
                    <a:pt x="280" y="513"/>
                    <a:pt x="280" y="513"/>
                    <a:pt x="280" y="513"/>
                  </a:cubicBezTo>
                  <a:cubicBezTo>
                    <a:pt x="278" y="514"/>
                    <a:pt x="277" y="513"/>
                    <a:pt x="275" y="513"/>
                  </a:cubicBezTo>
                  <a:cubicBezTo>
                    <a:pt x="275" y="514"/>
                    <a:pt x="275" y="514"/>
                    <a:pt x="275" y="514"/>
                  </a:cubicBezTo>
                  <a:cubicBezTo>
                    <a:pt x="270" y="514"/>
                    <a:pt x="270" y="514"/>
                    <a:pt x="270" y="514"/>
                  </a:cubicBezTo>
                  <a:cubicBezTo>
                    <a:pt x="271" y="515"/>
                    <a:pt x="268" y="515"/>
                    <a:pt x="267" y="515"/>
                  </a:cubicBezTo>
                  <a:cubicBezTo>
                    <a:pt x="264" y="515"/>
                    <a:pt x="265" y="513"/>
                    <a:pt x="261" y="515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59" y="516"/>
                    <a:pt x="258" y="516"/>
                    <a:pt x="254" y="516"/>
                  </a:cubicBezTo>
                  <a:cubicBezTo>
                    <a:pt x="254" y="516"/>
                    <a:pt x="255" y="516"/>
                    <a:pt x="255" y="515"/>
                  </a:cubicBezTo>
                  <a:cubicBezTo>
                    <a:pt x="250" y="515"/>
                    <a:pt x="243" y="519"/>
                    <a:pt x="240" y="517"/>
                  </a:cubicBezTo>
                  <a:cubicBezTo>
                    <a:pt x="240" y="516"/>
                    <a:pt x="242" y="516"/>
                    <a:pt x="242" y="515"/>
                  </a:cubicBezTo>
                  <a:cubicBezTo>
                    <a:pt x="250" y="516"/>
                    <a:pt x="246" y="512"/>
                    <a:pt x="256" y="512"/>
                  </a:cubicBezTo>
                  <a:cubicBezTo>
                    <a:pt x="257" y="515"/>
                    <a:pt x="263" y="509"/>
                    <a:pt x="265" y="512"/>
                  </a:cubicBezTo>
                  <a:cubicBezTo>
                    <a:pt x="262" y="512"/>
                    <a:pt x="258" y="514"/>
                    <a:pt x="259" y="514"/>
                  </a:cubicBezTo>
                  <a:cubicBezTo>
                    <a:pt x="262" y="514"/>
                    <a:pt x="266" y="513"/>
                    <a:pt x="269" y="513"/>
                  </a:cubicBezTo>
                  <a:cubicBezTo>
                    <a:pt x="266" y="512"/>
                    <a:pt x="266" y="511"/>
                    <a:pt x="267" y="510"/>
                  </a:cubicBezTo>
                  <a:cubicBezTo>
                    <a:pt x="262" y="511"/>
                    <a:pt x="252" y="511"/>
                    <a:pt x="245" y="512"/>
                  </a:cubicBezTo>
                  <a:cubicBezTo>
                    <a:pt x="246" y="513"/>
                    <a:pt x="246" y="513"/>
                    <a:pt x="246" y="513"/>
                  </a:cubicBezTo>
                  <a:cubicBezTo>
                    <a:pt x="240" y="515"/>
                    <a:pt x="246" y="512"/>
                    <a:pt x="241" y="512"/>
                  </a:cubicBezTo>
                  <a:cubicBezTo>
                    <a:pt x="240" y="514"/>
                    <a:pt x="240" y="514"/>
                    <a:pt x="240" y="514"/>
                  </a:cubicBezTo>
                  <a:cubicBezTo>
                    <a:pt x="239" y="514"/>
                    <a:pt x="239" y="514"/>
                    <a:pt x="239" y="514"/>
                  </a:cubicBezTo>
                  <a:cubicBezTo>
                    <a:pt x="236" y="516"/>
                    <a:pt x="236" y="516"/>
                    <a:pt x="236" y="516"/>
                  </a:cubicBezTo>
                  <a:cubicBezTo>
                    <a:pt x="239" y="515"/>
                    <a:pt x="237" y="514"/>
                    <a:pt x="240" y="515"/>
                  </a:cubicBezTo>
                  <a:cubicBezTo>
                    <a:pt x="243" y="515"/>
                    <a:pt x="241" y="516"/>
                    <a:pt x="240" y="517"/>
                  </a:cubicBezTo>
                  <a:cubicBezTo>
                    <a:pt x="238" y="517"/>
                    <a:pt x="232" y="518"/>
                    <a:pt x="236" y="516"/>
                  </a:cubicBezTo>
                  <a:cubicBezTo>
                    <a:pt x="230" y="519"/>
                    <a:pt x="230" y="519"/>
                    <a:pt x="230" y="519"/>
                  </a:cubicBezTo>
                  <a:cubicBezTo>
                    <a:pt x="230" y="519"/>
                    <a:pt x="231" y="518"/>
                    <a:pt x="231" y="518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3" y="520"/>
                    <a:pt x="218" y="521"/>
                    <a:pt x="215" y="523"/>
                  </a:cubicBezTo>
                  <a:cubicBezTo>
                    <a:pt x="223" y="522"/>
                    <a:pt x="213" y="525"/>
                    <a:pt x="214" y="525"/>
                  </a:cubicBezTo>
                  <a:cubicBezTo>
                    <a:pt x="212" y="526"/>
                    <a:pt x="210" y="523"/>
                    <a:pt x="214" y="521"/>
                  </a:cubicBezTo>
                  <a:cubicBezTo>
                    <a:pt x="216" y="522"/>
                    <a:pt x="219" y="520"/>
                    <a:pt x="221" y="519"/>
                  </a:cubicBezTo>
                  <a:cubicBezTo>
                    <a:pt x="217" y="519"/>
                    <a:pt x="217" y="520"/>
                    <a:pt x="214" y="521"/>
                  </a:cubicBezTo>
                  <a:cubicBezTo>
                    <a:pt x="216" y="520"/>
                    <a:pt x="211" y="521"/>
                    <a:pt x="210" y="520"/>
                  </a:cubicBezTo>
                  <a:cubicBezTo>
                    <a:pt x="210" y="520"/>
                    <a:pt x="211" y="518"/>
                    <a:pt x="214" y="518"/>
                  </a:cubicBezTo>
                  <a:cubicBezTo>
                    <a:pt x="219" y="517"/>
                    <a:pt x="216" y="519"/>
                    <a:pt x="217" y="519"/>
                  </a:cubicBezTo>
                  <a:cubicBezTo>
                    <a:pt x="219" y="520"/>
                    <a:pt x="224" y="517"/>
                    <a:pt x="227" y="517"/>
                  </a:cubicBezTo>
                  <a:cubicBezTo>
                    <a:pt x="227" y="517"/>
                    <a:pt x="226" y="517"/>
                    <a:pt x="226" y="518"/>
                  </a:cubicBezTo>
                  <a:cubicBezTo>
                    <a:pt x="228" y="517"/>
                    <a:pt x="234" y="516"/>
                    <a:pt x="234" y="515"/>
                  </a:cubicBezTo>
                  <a:cubicBezTo>
                    <a:pt x="228" y="517"/>
                    <a:pt x="228" y="517"/>
                    <a:pt x="228" y="517"/>
                  </a:cubicBezTo>
                  <a:cubicBezTo>
                    <a:pt x="226" y="517"/>
                    <a:pt x="229" y="516"/>
                    <a:pt x="227" y="515"/>
                  </a:cubicBezTo>
                  <a:cubicBezTo>
                    <a:pt x="226" y="516"/>
                    <a:pt x="224" y="516"/>
                    <a:pt x="222" y="516"/>
                  </a:cubicBezTo>
                  <a:cubicBezTo>
                    <a:pt x="222" y="516"/>
                    <a:pt x="222" y="516"/>
                    <a:pt x="222" y="516"/>
                  </a:cubicBezTo>
                  <a:cubicBezTo>
                    <a:pt x="218" y="516"/>
                    <a:pt x="212" y="517"/>
                    <a:pt x="207" y="519"/>
                  </a:cubicBezTo>
                  <a:cubicBezTo>
                    <a:pt x="208" y="521"/>
                    <a:pt x="206" y="523"/>
                    <a:pt x="205" y="526"/>
                  </a:cubicBezTo>
                  <a:cubicBezTo>
                    <a:pt x="199" y="527"/>
                    <a:pt x="192" y="529"/>
                    <a:pt x="185" y="530"/>
                  </a:cubicBezTo>
                  <a:cubicBezTo>
                    <a:pt x="185" y="531"/>
                    <a:pt x="185" y="531"/>
                    <a:pt x="185" y="532"/>
                  </a:cubicBezTo>
                  <a:cubicBezTo>
                    <a:pt x="183" y="532"/>
                    <a:pt x="180" y="533"/>
                    <a:pt x="179" y="532"/>
                  </a:cubicBezTo>
                  <a:cubicBezTo>
                    <a:pt x="178" y="533"/>
                    <a:pt x="172" y="536"/>
                    <a:pt x="174" y="537"/>
                  </a:cubicBezTo>
                  <a:cubicBezTo>
                    <a:pt x="173" y="537"/>
                    <a:pt x="173" y="537"/>
                    <a:pt x="173" y="537"/>
                  </a:cubicBezTo>
                  <a:cubicBezTo>
                    <a:pt x="170" y="536"/>
                    <a:pt x="166" y="536"/>
                    <a:pt x="159" y="538"/>
                  </a:cubicBezTo>
                  <a:cubicBezTo>
                    <a:pt x="158" y="538"/>
                    <a:pt x="158" y="539"/>
                    <a:pt x="159" y="540"/>
                  </a:cubicBezTo>
                  <a:cubicBezTo>
                    <a:pt x="158" y="540"/>
                    <a:pt x="156" y="540"/>
                    <a:pt x="155" y="541"/>
                  </a:cubicBezTo>
                  <a:cubicBezTo>
                    <a:pt x="155" y="540"/>
                    <a:pt x="156" y="539"/>
                    <a:pt x="158" y="538"/>
                  </a:cubicBezTo>
                  <a:cubicBezTo>
                    <a:pt x="147" y="541"/>
                    <a:pt x="147" y="541"/>
                    <a:pt x="147" y="541"/>
                  </a:cubicBezTo>
                  <a:cubicBezTo>
                    <a:pt x="148" y="540"/>
                    <a:pt x="148" y="540"/>
                    <a:pt x="148" y="540"/>
                  </a:cubicBezTo>
                  <a:cubicBezTo>
                    <a:pt x="144" y="542"/>
                    <a:pt x="144" y="542"/>
                    <a:pt x="144" y="542"/>
                  </a:cubicBezTo>
                  <a:cubicBezTo>
                    <a:pt x="146" y="541"/>
                    <a:pt x="150" y="541"/>
                    <a:pt x="150" y="542"/>
                  </a:cubicBezTo>
                  <a:cubicBezTo>
                    <a:pt x="146" y="544"/>
                    <a:pt x="142" y="544"/>
                    <a:pt x="139" y="547"/>
                  </a:cubicBezTo>
                  <a:cubicBezTo>
                    <a:pt x="138" y="545"/>
                    <a:pt x="137" y="545"/>
                    <a:pt x="137" y="543"/>
                  </a:cubicBezTo>
                  <a:cubicBezTo>
                    <a:pt x="138" y="543"/>
                    <a:pt x="138" y="543"/>
                    <a:pt x="138" y="543"/>
                  </a:cubicBezTo>
                  <a:cubicBezTo>
                    <a:pt x="138" y="541"/>
                    <a:pt x="141" y="539"/>
                    <a:pt x="143" y="538"/>
                  </a:cubicBezTo>
                  <a:cubicBezTo>
                    <a:pt x="134" y="540"/>
                    <a:pt x="137" y="540"/>
                    <a:pt x="129" y="542"/>
                  </a:cubicBezTo>
                  <a:cubicBezTo>
                    <a:pt x="128" y="541"/>
                    <a:pt x="135" y="539"/>
                    <a:pt x="133" y="539"/>
                  </a:cubicBezTo>
                  <a:cubicBezTo>
                    <a:pt x="140" y="537"/>
                    <a:pt x="140" y="537"/>
                    <a:pt x="140" y="537"/>
                  </a:cubicBezTo>
                  <a:cubicBezTo>
                    <a:pt x="139" y="537"/>
                    <a:pt x="139" y="538"/>
                    <a:pt x="139" y="538"/>
                  </a:cubicBezTo>
                  <a:cubicBezTo>
                    <a:pt x="143" y="536"/>
                    <a:pt x="145" y="536"/>
                    <a:pt x="148" y="534"/>
                  </a:cubicBezTo>
                  <a:cubicBezTo>
                    <a:pt x="151" y="534"/>
                    <a:pt x="145" y="536"/>
                    <a:pt x="148" y="535"/>
                  </a:cubicBezTo>
                  <a:cubicBezTo>
                    <a:pt x="146" y="536"/>
                    <a:pt x="144" y="538"/>
                    <a:pt x="144" y="539"/>
                  </a:cubicBezTo>
                  <a:cubicBezTo>
                    <a:pt x="150" y="538"/>
                    <a:pt x="146" y="537"/>
                    <a:pt x="151" y="535"/>
                  </a:cubicBezTo>
                  <a:cubicBezTo>
                    <a:pt x="155" y="535"/>
                    <a:pt x="155" y="535"/>
                    <a:pt x="155" y="535"/>
                  </a:cubicBezTo>
                  <a:cubicBezTo>
                    <a:pt x="157" y="534"/>
                    <a:pt x="154" y="534"/>
                    <a:pt x="153" y="534"/>
                  </a:cubicBezTo>
                  <a:cubicBezTo>
                    <a:pt x="156" y="533"/>
                    <a:pt x="157" y="534"/>
                    <a:pt x="159" y="533"/>
                  </a:cubicBezTo>
                  <a:cubicBezTo>
                    <a:pt x="158" y="533"/>
                    <a:pt x="157" y="533"/>
                    <a:pt x="157" y="532"/>
                  </a:cubicBezTo>
                  <a:cubicBezTo>
                    <a:pt x="161" y="532"/>
                    <a:pt x="164" y="531"/>
                    <a:pt x="168" y="532"/>
                  </a:cubicBezTo>
                  <a:cubicBezTo>
                    <a:pt x="166" y="531"/>
                    <a:pt x="169" y="529"/>
                    <a:pt x="170" y="528"/>
                  </a:cubicBezTo>
                  <a:cubicBezTo>
                    <a:pt x="163" y="529"/>
                    <a:pt x="163" y="529"/>
                    <a:pt x="163" y="529"/>
                  </a:cubicBezTo>
                  <a:cubicBezTo>
                    <a:pt x="155" y="531"/>
                    <a:pt x="149" y="532"/>
                    <a:pt x="141" y="535"/>
                  </a:cubicBezTo>
                  <a:cubicBezTo>
                    <a:pt x="141" y="535"/>
                    <a:pt x="141" y="535"/>
                    <a:pt x="141" y="535"/>
                  </a:cubicBezTo>
                  <a:cubicBezTo>
                    <a:pt x="127" y="537"/>
                    <a:pt x="132" y="541"/>
                    <a:pt x="121" y="545"/>
                  </a:cubicBezTo>
                  <a:cubicBezTo>
                    <a:pt x="120" y="544"/>
                    <a:pt x="116" y="547"/>
                    <a:pt x="116" y="546"/>
                  </a:cubicBezTo>
                  <a:cubicBezTo>
                    <a:pt x="119" y="544"/>
                    <a:pt x="118" y="544"/>
                    <a:pt x="116" y="544"/>
                  </a:cubicBezTo>
                  <a:cubicBezTo>
                    <a:pt x="115" y="545"/>
                    <a:pt x="114" y="547"/>
                    <a:pt x="110" y="547"/>
                  </a:cubicBezTo>
                  <a:cubicBezTo>
                    <a:pt x="111" y="546"/>
                    <a:pt x="107" y="547"/>
                    <a:pt x="111" y="545"/>
                  </a:cubicBezTo>
                  <a:cubicBezTo>
                    <a:pt x="105" y="546"/>
                    <a:pt x="103" y="548"/>
                    <a:pt x="101" y="550"/>
                  </a:cubicBezTo>
                  <a:cubicBezTo>
                    <a:pt x="96" y="553"/>
                    <a:pt x="96" y="552"/>
                    <a:pt x="95" y="552"/>
                  </a:cubicBezTo>
                  <a:cubicBezTo>
                    <a:pt x="95" y="552"/>
                    <a:pt x="95" y="552"/>
                    <a:pt x="95" y="552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7" y="546"/>
                    <a:pt x="97" y="546"/>
                    <a:pt x="97" y="546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9" y="538"/>
                    <a:pt x="101" y="530"/>
                    <a:pt x="102" y="523"/>
                  </a:cubicBezTo>
                  <a:cubicBezTo>
                    <a:pt x="103" y="519"/>
                    <a:pt x="100" y="525"/>
                    <a:pt x="99" y="521"/>
                  </a:cubicBezTo>
                  <a:cubicBezTo>
                    <a:pt x="98" y="526"/>
                    <a:pt x="95" y="532"/>
                    <a:pt x="97" y="533"/>
                  </a:cubicBezTo>
                  <a:cubicBezTo>
                    <a:pt x="97" y="533"/>
                    <a:pt x="97" y="533"/>
                    <a:pt x="96" y="533"/>
                  </a:cubicBezTo>
                  <a:cubicBezTo>
                    <a:pt x="97" y="537"/>
                    <a:pt x="97" y="537"/>
                    <a:pt x="97" y="537"/>
                  </a:cubicBezTo>
                  <a:cubicBezTo>
                    <a:pt x="98" y="534"/>
                    <a:pt x="98" y="534"/>
                    <a:pt x="98" y="534"/>
                  </a:cubicBezTo>
                  <a:cubicBezTo>
                    <a:pt x="99" y="537"/>
                    <a:pt x="96" y="546"/>
                    <a:pt x="94" y="547"/>
                  </a:cubicBezTo>
                  <a:cubicBezTo>
                    <a:pt x="95" y="542"/>
                    <a:pt x="93" y="544"/>
                    <a:pt x="96" y="537"/>
                  </a:cubicBezTo>
                  <a:cubicBezTo>
                    <a:pt x="95" y="537"/>
                    <a:pt x="94" y="538"/>
                    <a:pt x="94" y="537"/>
                  </a:cubicBezTo>
                  <a:cubicBezTo>
                    <a:pt x="93" y="542"/>
                    <a:pt x="91" y="548"/>
                    <a:pt x="89" y="553"/>
                  </a:cubicBezTo>
                  <a:cubicBezTo>
                    <a:pt x="86" y="555"/>
                    <a:pt x="86" y="555"/>
                    <a:pt x="86" y="555"/>
                  </a:cubicBezTo>
                  <a:cubicBezTo>
                    <a:pt x="88" y="555"/>
                    <a:pt x="88" y="555"/>
                    <a:pt x="88" y="555"/>
                  </a:cubicBezTo>
                  <a:cubicBezTo>
                    <a:pt x="84" y="557"/>
                    <a:pt x="84" y="557"/>
                    <a:pt x="84" y="557"/>
                  </a:cubicBezTo>
                  <a:cubicBezTo>
                    <a:pt x="84" y="557"/>
                    <a:pt x="85" y="556"/>
                    <a:pt x="85" y="556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6" y="553"/>
                    <a:pt x="86" y="550"/>
                    <a:pt x="86" y="548"/>
                  </a:cubicBezTo>
                  <a:cubicBezTo>
                    <a:pt x="85" y="553"/>
                    <a:pt x="85" y="546"/>
                    <a:pt x="84" y="550"/>
                  </a:cubicBezTo>
                  <a:cubicBezTo>
                    <a:pt x="84" y="549"/>
                    <a:pt x="84" y="546"/>
                    <a:pt x="85" y="543"/>
                  </a:cubicBezTo>
                  <a:cubicBezTo>
                    <a:pt x="85" y="546"/>
                    <a:pt x="89" y="541"/>
                    <a:pt x="86" y="546"/>
                  </a:cubicBezTo>
                  <a:cubicBezTo>
                    <a:pt x="88" y="546"/>
                    <a:pt x="87" y="543"/>
                    <a:pt x="88" y="541"/>
                  </a:cubicBezTo>
                  <a:cubicBezTo>
                    <a:pt x="88" y="542"/>
                    <a:pt x="88" y="545"/>
                    <a:pt x="88" y="545"/>
                  </a:cubicBezTo>
                  <a:cubicBezTo>
                    <a:pt x="87" y="541"/>
                    <a:pt x="94" y="533"/>
                    <a:pt x="93" y="531"/>
                  </a:cubicBezTo>
                  <a:cubicBezTo>
                    <a:pt x="92" y="528"/>
                    <a:pt x="92" y="523"/>
                    <a:pt x="91" y="519"/>
                  </a:cubicBezTo>
                  <a:cubicBezTo>
                    <a:pt x="94" y="516"/>
                    <a:pt x="93" y="512"/>
                    <a:pt x="95" y="508"/>
                  </a:cubicBezTo>
                  <a:cubicBezTo>
                    <a:pt x="95" y="509"/>
                    <a:pt x="95" y="509"/>
                    <a:pt x="95" y="509"/>
                  </a:cubicBezTo>
                  <a:cubicBezTo>
                    <a:pt x="96" y="507"/>
                    <a:pt x="96" y="503"/>
                    <a:pt x="97" y="500"/>
                  </a:cubicBezTo>
                  <a:cubicBezTo>
                    <a:pt x="98" y="499"/>
                    <a:pt x="98" y="499"/>
                    <a:pt x="98" y="499"/>
                  </a:cubicBezTo>
                  <a:cubicBezTo>
                    <a:pt x="98" y="497"/>
                    <a:pt x="99" y="493"/>
                    <a:pt x="99" y="489"/>
                  </a:cubicBezTo>
                  <a:cubicBezTo>
                    <a:pt x="98" y="489"/>
                    <a:pt x="98" y="492"/>
                    <a:pt x="97" y="490"/>
                  </a:cubicBezTo>
                  <a:cubicBezTo>
                    <a:pt x="97" y="492"/>
                    <a:pt x="97" y="494"/>
                    <a:pt x="98" y="493"/>
                  </a:cubicBezTo>
                  <a:cubicBezTo>
                    <a:pt x="98" y="495"/>
                    <a:pt x="96" y="495"/>
                    <a:pt x="96" y="496"/>
                  </a:cubicBezTo>
                  <a:cubicBezTo>
                    <a:pt x="96" y="489"/>
                    <a:pt x="96" y="489"/>
                    <a:pt x="96" y="489"/>
                  </a:cubicBezTo>
                  <a:cubicBezTo>
                    <a:pt x="96" y="489"/>
                    <a:pt x="96" y="488"/>
                    <a:pt x="96" y="488"/>
                  </a:cubicBezTo>
                  <a:cubicBezTo>
                    <a:pt x="95" y="488"/>
                    <a:pt x="95" y="488"/>
                    <a:pt x="95" y="488"/>
                  </a:cubicBezTo>
                  <a:cubicBezTo>
                    <a:pt x="95" y="486"/>
                    <a:pt x="96" y="485"/>
                    <a:pt x="96" y="486"/>
                  </a:cubicBezTo>
                  <a:cubicBezTo>
                    <a:pt x="96" y="482"/>
                    <a:pt x="94" y="480"/>
                    <a:pt x="95" y="476"/>
                  </a:cubicBezTo>
                  <a:cubicBezTo>
                    <a:pt x="96" y="478"/>
                    <a:pt x="97" y="480"/>
                    <a:pt x="97" y="482"/>
                  </a:cubicBezTo>
                  <a:cubicBezTo>
                    <a:pt x="97" y="478"/>
                    <a:pt x="97" y="478"/>
                    <a:pt x="97" y="478"/>
                  </a:cubicBezTo>
                  <a:cubicBezTo>
                    <a:pt x="98" y="480"/>
                    <a:pt x="97" y="488"/>
                    <a:pt x="99" y="487"/>
                  </a:cubicBezTo>
                  <a:cubicBezTo>
                    <a:pt x="99" y="482"/>
                    <a:pt x="98" y="474"/>
                    <a:pt x="97" y="469"/>
                  </a:cubicBezTo>
                  <a:cubicBezTo>
                    <a:pt x="99" y="467"/>
                    <a:pt x="97" y="464"/>
                    <a:pt x="98" y="460"/>
                  </a:cubicBezTo>
                  <a:cubicBezTo>
                    <a:pt x="98" y="459"/>
                    <a:pt x="99" y="458"/>
                    <a:pt x="100" y="459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0" y="455"/>
                    <a:pt x="99" y="449"/>
                    <a:pt x="98" y="444"/>
                  </a:cubicBezTo>
                  <a:cubicBezTo>
                    <a:pt x="100" y="442"/>
                    <a:pt x="100" y="442"/>
                    <a:pt x="100" y="442"/>
                  </a:cubicBezTo>
                  <a:cubicBezTo>
                    <a:pt x="101" y="434"/>
                    <a:pt x="97" y="443"/>
                    <a:pt x="97" y="435"/>
                  </a:cubicBezTo>
                  <a:cubicBezTo>
                    <a:pt x="99" y="433"/>
                    <a:pt x="98" y="425"/>
                    <a:pt x="99" y="425"/>
                  </a:cubicBezTo>
                  <a:cubicBezTo>
                    <a:pt x="99" y="423"/>
                    <a:pt x="99" y="423"/>
                    <a:pt x="98" y="422"/>
                  </a:cubicBezTo>
                  <a:cubicBezTo>
                    <a:pt x="98" y="424"/>
                    <a:pt x="98" y="427"/>
                    <a:pt x="97" y="425"/>
                  </a:cubicBezTo>
                  <a:cubicBezTo>
                    <a:pt x="97" y="422"/>
                    <a:pt x="97" y="421"/>
                    <a:pt x="97" y="419"/>
                  </a:cubicBezTo>
                  <a:cubicBezTo>
                    <a:pt x="98" y="419"/>
                    <a:pt x="98" y="421"/>
                    <a:pt x="98" y="420"/>
                  </a:cubicBezTo>
                  <a:cubicBezTo>
                    <a:pt x="98" y="418"/>
                    <a:pt x="98" y="416"/>
                    <a:pt x="98" y="413"/>
                  </a:cubicBezTo>
                  <a:cubicBezTo>
                    <a:pt x="105" y="418"/>
                    <a:pt x="113" y="423"/>
                    <a:pt x="123" y="431"/>
                  </a:cubicBezTo>
                  <a:cubicBezTo>
                    <a:pt x="125" y="435"/>
                    <a:pt x="124" y="437"/>
                    <a:pt x="134" y="444"/>
                  </a:cubicBezTo>
                  <a:cubicBezTo>
                    <a:pt x="142" y="448"/>
                    <a:pt x="142" y="448"/>
                    <a:pt x="142" y="448"/>
                  </a:cubicBezTo>
                  <a:cubicBezTo>
                    <a:pt x="152" y="454"/>
                    <a:pt x="168" y="461"/>
                    <a:pt x="174" y="464"/>
                  </a:cubicBezTo>
                  <a:cubicBezTo>
                    <a:pt x="173" y="464"/>
                    <a:pt x="173" y="464"/>
                    <a:pt x="173" y="464"/>
                  </a:cubicBezTo>
                  <a:cubicBezTo>
                    <a:pt x="184" y="470"/>
                    <a:pt x="186" y="468"/>
                    <a:pt x="176" y="464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9"/>
                    <a:pt x="188" y="469"/>
                    <a:pt x="188" y="469"/>
                  </a:cubicBezTo>
                  <a:cubicBezTo>
                    <a:pt x="204" y="475"/>
                    <a:pt x="219" y="478"/>
                    <a:pt x="244" y="488"/>
                  </a:cubicBezTo>
                  <a:cubicBezTo>
                    <a:pt x="237" y="487"/>
                    <a:pt x="262" y="497"/>
                    <a:pt x="239" y="490"/>
                  </a:cubicBezTo>
                  <a:cubicBezTo>
                    <a:pt x="246" y="491"/>
                    <a:pt x="236" y="487"/>
                    <a:pt x="235" y="486"/>
                  </a:cubicBezTo>
                  <a:cubicBezTo>
                    <a:pt x="227" y="482"/>
                    <a:pt x="220" y="481"/>
                    <a:pt x="216" y="479"/>
                  </a:cubicBezTo>
                  <a:cubicBezTo>
                    <a:pt x="218" y="481"/>
                    <a:pt x="215" y="482"/>
                    <a:pt x="211" y="482"/>
                  </a:cubicBezTo>
                  <a:cubicBezTo>
                    <a:pt x="227" y="487"/>
                    <a:pt x="272" y="504"/>
                    <a:pt x="277" y="501"/>
                  </a:cubicBezTo>
                  <a:cubicBezTo>
                    <a:pt x="284" y="503"/>
                    <a:pt x="292" y="505"/>
                    <a:pt x="300" y="507"/>
                  </a:cubicBezTo>
                  <a:cubicBezTo>
                    <a:pt x="300" y="508"/>
                    <a:pt x="296" y="509"/>
                    <a:pt x="297" y="510"/>
                  </a:cubicBezTo>
                  <a:cubicBezTo>
                    <a:pt x="301" y="509"/>
                    <a:pt x="299" y="508"/>
                    <a:pt x="303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04" y="508"/>
                    <a:pt x="307" y="509"/>
                    <a:pt x="309" y="509"/>
                  </a:cubicBezTo>
                  <a:cubicBezTo>
                    <a:pt x="305" y="510"/>
                    <a:pt x="302" y="512"/>
                    <a:pt x="297" y="511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5" y="512"/>
                    <a:pt x="307" y="511"/>
                    <a:pt x="310" y="510"/>
                  </a:cubicBezTo>
                  <a:cubicBezTo>
                    <a:pt x="312" y="510"/>
                    <a:pt x="313" y="510"/>
                    <a:pt x="315" y="511"/>
                  </a:cubicBezTo>
                  <a:cubicBezTo>
                    <a:pt x="315" y="512"/>
                    <a:pt x="307" y="512"/>
                    <a:pt x="305" y="513"/>
                  </a:cubicBezTo>
                  <a:cubicBezTo>
                    <a:pt x="301" y="512"/>
                    <a:pt x="298" y="514"/>
                    <a:pt x="296" y="513"/>
                  </a:cubicBezTo>
                  <a:cubicBezTo>
                    <a:pt x="296" y="513"/>
                    <a:pt x="296" y="513"/>
                    <a:pt x="296" y="513"/>
                  </a:cubicBezTo>
                  <a:lnTo>
                    <a:pt x="291" y="513"/>
                  </a:lnTo>
                  <a:close/>
                  <a:moveTo>
                    <a:pt x="343" y="505"/>
                  </a:moveTo>
                  <a:cubicBezTo>
                    <a:pt x="338" y="505"/>
                    <a:pt x="338" y="505"/>
                    <a:pt x="338" y="505"/>
                  </a:cubicBezTo>
                  <a:cubicBezTo>
                    <a:pt x="339" y="505"/>
                    <a:pt x="340" y="506"/>
                    <a:pt x="341" y="506"/>
                  </a:cubicBezTo>
                  <a:cubicBezTo>
                    <a:pt x="338" y="506"/>
                    <a:pt x="335" y="506"/>
                    <a:pt x="331" y="506"/>
                  </a:cubicBezTo>
                  <a:cubicBezTo>
                    <a:pt x="322" y="504"/>
                    <a:pt x="303" y="498"/>
                    <a:pt x="290" y="496"/>
                  </a:cubicBezTo>
                  <a:cubicBezTo>
                    <a:pt x="300" y="500"/>
                    <a:pt x="283" y="495"/>
                    <a:pt x="285" y="497"/>
                  </a:cubicBezTo>
                  <a:cubicBezTo>
                    <a:pt x="287" y="496"/>
                    <a:pt x="301" y="501"/>
                    <a:pt x="301" y="501"/>
                  </a:cubicBezTo>
                  <a:cubicBezTo>
                    <a:pt x="294" y="500"/>
                    <a:pt x="278" y="496"/>
                    <a:pt x="271" y="493"/>
                  </a:cubicBezTo>
                  <a:cubicBezTo>
                    <a:pt x="283" y="498"/>
                    <a:pt x="283" y="498"/>
                    <a:pt x="283" y="498"/>
                  </a:cubicBezTo>
                  <a:cubicBezTo>
                    <a:pt x="277" y="497"/>
                    <a:pt x="256" y="492"/>
                    <a:pt x="256" y="492"/>
                  </a:cubicBezTo>
                  <a:cubicBezTo>
                    <a:pt x="250" y="489"/>
                    <a:pt x="240" y="487"/>
                    <a:pt x="237" y="484"/>
                  </a:cubicBezTo>
                  <a:cubicBezTo>
                    <a:pt x="241" y="485"/>
                    <a:pt x="245" y="486"/>
                    <a:pt x="249" y="487"/>
                  </a:cubicBezTo>
                  <a:cubicBezTo>
                    <a:pt x="253" y="489"/>
                    <a:pt x="253" y="489"/>
                    <a:pt x="253" y="489"/>
                  </a:cubicBezTo>
                  <a:cubicBezTo>
                    <a:pt x="260" y="490"/>
                    <a:pt x="260" y="490"/>
                    <a:pt x="260" y="490"/>
                  </a:cubicBezTo>
                  <a:cubicBezTo>
                    <a:pt x="253" y="487"/>
                    <a:pt x="237" y="481"/>
                    <a:pt x="235" y="478"/>
                  </a:cubicBezTo>
                  <a:cubicBezTo>
                    <a:pt x="252" y="485"/>
                    <a:pt x="279" y="493"/>
                    <a:pt x="313" y="498"/>
                  </a:cubicBezTo>
                  <a:cubicBezTo>
                    <a:pt x="313" y="498"/>
                    <a:pt x="312" y="498"/>
                    <a:pt x="311" y="498"/>
                  </a:cubicBezTo>
                  <a:cubicBezTo>
                    <a:pt x="327" y="502"/>
                    <a:pt x="329" y="502"/>
                    <a:pt x="343" y="505"/>
                  </a:cubicBezTo>
                  <a:close/>
                  <a:moveTo>
                    <a:pt x="348" y="518"/>
                  </a:moveTo>
                  <a:cubicBezTo>
                    <a:pt x="347" y="518"/>
                    <a:pt x="345" y="517"/>
                    <a:pt x="346" y="517"/>
                  </a:cubicBezTo>
                  <a:cubicBezTo>
                    <a:pt x="346" y="517"/>
                    <a:pt x="346" y="517"/>
                    <a:pt x="346" y="517"/>
                  </a:cubicBezTo>
                  <a:cubicBezTo>
                    <a:pt x="349" y="518"/>
                    <a:pt x="349" y="518"/>
                    <a:pt x="349" y="518"/>
                  </a:cubicBezTo>
                  <a:cubicBezTo>
                    <a:pt x="349" y="518"/>
                    <a:pt x="348" y="518"/>
                    <a:pt x="348" y="518"/>
                  </a:cubicBezTo>
                  <a:close/>
                  <a:moveTo>
                    <a:pt x="389" y="522"/>
                  </a:moveTo>
                  <a:cubicBezTo>
                    <a:pt x="389" y="522"/>
                    <a:pt x="389" y="522"/>
                    <a:pt x="389" y="522"/>
                  </a:cubicBezTo>
                  <a:cubicBezTo>
                    <a:pt x="391" y="521"/>
                    <a:pt x="394" y="521"/>
                    <a:pt x="396" y="521"/>
                  </a:cubicBezTo>
                  <a:cubicBezTo>
                    <a:pt x="396" y="521"/>
                    <a:pt x="396" y="521"/>
                    <a:pt x="396" y="521"/>
                  </a:cubicBezTo>
                  <a:cubicBezTo>
                    <a:pt x="397" y="521"/>
                    <a:pt x="397" y="521"/>
                    <a:pt x="397" y="521"/>
                  </a:cubicBezTo>
                  <a:cubicBezTo>
                    <a:pt x="397" y="522"/>
                    <a:pt x="395" y="522"/>
                    <a:pt x="389" y="522"/>
                  </a:cubicBezTo>
                  <a:close/>
                  <a:moveTo>
                    <a:pt x="367" y="510"/>
                  </a:moveTo>
                  <a:cubicBezTo>
                    <a:pt x="366" y="510"/>
                    <a:pt x="366" y="510"/>
                    <a:pt x="366" y="510"/>
                  </a:cubicBezTo>
                  <a:cubicBezTo>
                    <a:pt x="365" y="510"/>
                    <a:pt x="365" y="510"/>
                    <a:pt x="365" y="510"/>
                  </a:cubicBezTo>
                  <a:cubicBezTo>
                    <a:pt x="366" y="510"/>
                    <a:pt x="366" y="510"/>
                    <a:pt x="367" y="510"/>
                  </a:cubicBezTo>
                  <a:close/>
                  <a:moveTo>
                    <a:pt x="347" y="523"/>
                  </a:moveTo>
                  <a:cubicBezTo>
                    <a:pt x="343" y="523"/>
                    <a:pt x="347" y="522"/>
                    <a:pt x="345" y="522"/>
                  </a:cubicBezTo>
                  <a:cubicBezTo>
                    <a:pt x="343" y="523"/>
                    <a:pt x="341" y="522"/>
                    <a:pt x="339" y="522"/>
                  </a:cubicBezTo>
                  <a:cubicBezTo>
                    <a:pt x="335" y="521"/>
                    <a:pt x="335" y="521"/>
                    <a:pt x="335" y="521"/>
                  </a:cubicBezTo>
                  <a:cubicBezTo>
                    <a:pt x="338" y="522"/>
                    <a:pt x="338" y="522"/>
                    <a:pt x="338" y="522"/>
                  </a:cubicBezTo>
                  <a:cubicBezTo>
                    <a:pt x="338" y="522"/>
                    <a:pt x="338" y="522"/>
                    <a:pt x="338" y="523"/>
                  </a:cubicBezTo>
                  <a:cubicBezTo>
                    <a:pt x="334" y="523"/>
                    <a:pt x="335" y="522"/>
                    <a:pt x="333" y="521"/>
                  </a:cubicBezTo>
                  <a:cubicBezTo>
                    <a:pt x="337" y="521"/>
                    <a:pt x="331" y="520"/>
                    <a:pt x="336" y="520"/>
                  </a:cubicBezTo>
                  <a:cubicBezTo>
                    <a:pt x="332" y="519"/>
                    <a:pt x="333" y="521"/>
                    <a:pt x="330" y="521"/>
                  </a:cubicBezTo>
                  <a:cubicBezTo>
                    <a:pt x="329" y="519"/>
                    <a:pt x="329" y="519"/>
                    <a:pt x="329" y="519"/>
                  </a:cubicBezTo>
                  <a:cubicBezTo>
                    <a:pt x="326" y="519"/>
                    <a:pt x="319" y="519"/>
                    <a:pt x="315" y="520"/>
                  </a:cubicBezTo>
                  <a:cubicBezTo>
                    <a:pt x="319" y="521"/>
                    <a:pt x="313" y="521"/>
                    <a:pt x="314" y="522"/>
                  </a:cubicBezTo>
                  <a:cubicBezTo>
                    <a:pt x="314" y="521"/>
                    <a:pt x="319" y="521"/>
                    <a:pt x="320" y="522"/>
                  </a:cubicBezTo>
                  <a:cubicBezTo>
                    <a:pt x="317" y="522"/>
                    <a:pt x="310" y="523"/>
                    <a:pt x="308" y="523"/>
                  </a:cubicBezTo>
                  <a:cubicBezTo>
                    <a:pt x="314" y="523"/>
                    <a:pt x="314" y="523"/>
                    <a:pt x="314" y="523"/>
                  </a:cubicBezTo>
                  <a:cubicBezTo>
                    <a:pt x="312" y="524"/>
                    <a:pt x="306" y="526"/>
                    <a:pt x="306" y="526"/>
                  </a:cubicBezTo>
                  <a:cubicBezTo>
                    <a:pt x="304" y="526"/>
                    <a:pt x="301" y="527"/>
                    <a:pt x="300" y="526"/>
                  </a:cubicBezTo>
                  <a:cubicBezTo>
                    <a:pt x="303" y="524"/>
                    <a:pt x="303" y="524"/>
                    <a:pt x="303" y="524"/>
                  </a:cubicBezTo>
                  <a:cubicBezTo>
                    <a:pt x="305" y="525"/>
                    <a:pt x="305" y="525"/>
                    <a:pt x="305" y="525"/>
                  </a:cubicBezTo>
                  <a:cubicBezTo>
                    <a:pt x="306" y="524"/>
                    <a:pt x="306" y="524"/>
                    <a:pt x="306" y="524"/>
                  </a:cubicBezTo>
                  <a:cubicBezTo>
                    <a:pt x="304" y="524"/>
                    <a:pt x="298" y="523"/>
                    <a:pt x="297" y="522"/>
                  </a:cubicBezTo>
                  <a:cubicBezTo>
                    <a:pt x="303" y="522"/>
                    <a:pt x="311" y="520"/>
                    <a:pt x="321" y="517"/>
                  </a:cubicBezTo>
                  <a:cubicBezTo>
                    <a:pt x="321" y="517"/>
                    <a:pt x="321" y="517"/>
                    <a:pt x="321" y="517"/>
                  </a:cubicBezTo>
                  <a:cubicBezTo>
                    <a:pt x="326" y="517"/>
                    <a:pt x="327" y="517"/>
                    <a:pt x="331" y="516"/>
                  </a:cubicBezTo>
                  <a:cubicBezTo>
                    <a:pt x="330" y="517"/>
                    <a:pt x="330" y="517"/>
                    <a:pt x="330" y="517"/>
                  </a:cubicBezTo>
                  <a:cubicBezTo>
                    <a:pt x="331" y="518"/>
                    <a:pt x="334" y="517"/>
                    <a:pt x="338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9" y="516"/>
                    <a:pt x="339" y="516"/>
                    <a:pt x="339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8" y="517"/>
                    <a:pt x="338" y="517"/>
                    <a:pt x="338" y="517"/>
                  </a:cubicBezTo>
                  <a:cubicBezTo>
                    <a:pt x="338" y="517"/>
                    <a:pt x="339" y="517"/>
                    <a:pt x="339" y="516"/>
                  </a:cubicBezTo>
                  <a:cubicBezTo>
                    <a:pt x="342" y="517"/>
                    <a:pt x="345" y="518"/>
                    <a:pt x="348" y="518"/>
                  </a:cubicBezTo>
                  <a:cubicBezTo>
                    <a:pt x="348" y="518"/>
                    <a:pt x="347" y="519"/>
                    <a:pt x="346" y="519"/>
                  </a:cubicBezTo>
                  <a:cubicBezTo>
                    <a:pt x="347" y="519"/>
                    <a:pt x="348" y="519"/>
                    <a:pt x="349" y="519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6" y="522"/>
                    <a:pt x="346" y="520"/>
                    <a:pt x="351" y="520"/>
                  </a:cubicBezTo>
                  <a:cubicBezTo>
                    <a:pt x="351" y="521"/>
                    <a:pt x="351" y="522"/>
                    <a:pt x="347" y="523"/>
                  </a:cubicBezTo>
                  <a:close/>
                  <a:moveTo>
                    <a:pt x="489" y="514"/>
                  </a:moveTo>
                  <a:cubicBezTo>
                    <a:pt x="489" y="514"/>
                    <a:pt x="489" y="514"/>
                    <a:pt x="489" y="514"/>
                  </a:cubicBezTo>
                  <a:cubicBezTo>
                    <a:pt x="480" y="515"/>
                    <a:pt x="480" y="515"/>
                    <a:pt x="480" y="515"/>
                  </a:cubicBezTo>
                  <a:cubicBezTo>
                    <a:pt x="467" y="514"/>
                    <a:pt x="467" y="514"/>
                    <a:pt x="467" y="514"/>
                  </a:cubicBezTo>
                  <a:cubicBezTo>
                    <a:pt x="475" y="512"/>
                    <a:pt x="485" y="513"/>
                    <a:pt x="491" y="512"/>
                  </a:cubicBezTo>
                  <a:cubicBezTo>
                    <a:pt x="477" y="510"/>
                    <a:pt x="471" y="513"/>
                    <a:pt x="457" y="513"/>
                  </a:cubicBezTo>
                  <a:cubicBezTo>
                    <a:pt x="454" y="512"/>
                    <a:pt x="452" y="512"/>
                    <a:pt x="450" y="512"/>
                  </a:cubicBezTo>
                  <a:cubicBezTo>
                    <a:pt x="441" y="510"/>
                    <a:pt x="470" y="512"/>
                    <a:pt x="471" y="510"/>
                  </a:cubicBezTo>
                  <a:cubicBezTo>
                    <a:pt x="467" y="510"/>
                    <a:pt x="457" y="509"/>
                    <a:pt x="458" y="508"/>
                  </a:cubicBezTo>
                  <a:cubicBezTo>
                    <a:pt x="475" y="510"/>
                    <a:pt x="469" y="508"/>
                    <a:pt x="488" y="509"/>
                  </a:cubicBezTo>
                  <a:cubicBezTo>
                    <a:pt x="478" y="510"/>
                    <a:pt x="489" y="510"/>
                    <a:pt x="487" y="511"/>
                  </a:cubicBezTo>
                  <a:cubicBezTo>
                    <a:pt x="490" y="511"/>
                    <a:pt x="508" y="510"/>
                    <a:pt x="520" y="510"/>
                  </a:cubicBezTo>
                  <a:cubicBezTo>
                    <a:pt x="523" y="509"/>
                    <a:pt x="509" y="509"/>
                    <a:pt x="501" y="509"/>
                  </a:cubicBezTo>
                  <a:cubicBezTo>
                    <a:pt x="486" y="510"/>
                    <a:pt x="471" y="506"/>
                    <a:pt x="459" y="508"/>
                  </a:cubicBezTo>
                  <a:cubicBezTo>
                    <a:pt x="443" y="507"/>
                    <a:pt x="458" y="507"/>
                    <a:pt x="457" y="506"/>
                  </a:cubicBezTo>
                  <a:cubicBezTo>
                    <a:pt x="443" y="505"/>
                    <a:pt x="451" y="507"/>
                    <a:pt x="446" y="507"/>
                  </a:cubicBezTo>
                  <a:cubicBezTo>
                    <a:pt x="424" y="506"/>
                    <a:pt x="422" y="504"/>
                    <a:pt x="407" y="502"/>
                  </a:cubicBezTo>
                  <a:cubicBezTo>
                    <a:pt x="394" y="502"/>
                    <a:pt x="362" y="497"/>
                    <a:pt x="341" y="492"/>
                  </a:cubicBezTo>
                  <a:cubicBezTo>
                    <a:pt x="344" y="492"/>
                    <a:pt x="341" y="491"/>
                    <a:pt x="340" y="490"/>
                  </a:cubicBezTo>
                  <a:cubicBezTo>
                    <a:pt x="326" y="490"/>
                    <a:pt x="331" y="490"/>
                    <a:pt x="315" y="487"/>
                  </a:cubicBezTo>
                  <a:cubicBezTo>
                    <a:pt x="328" y="492"/>
                    <a:pt x="328" y="492"/>
                    <a:pt x="328" y="492"/>
                  </a:cubicBezTo>
                  <a:cubicBezTo>
                    <a:pt x="317" y="489"/>
                    <a:pt x="308" y="489"/>
                    <a:pt x="299" y="485"/>
                  </a:cubicBezTo>
                  <a:cubicBezTo>
                    <a:pt x="311" y="491"/>
                    <a:pt x="281" y="482"/>
                    <a:pt x="273" y="480"/>
                  </a:cubicBezTo>
                  <a:cubicBezTo>
                    <a:pt x="262" y="475"/>
                    <a:pt x="250" y="474"/>
                    <a:pt x="245" y="470"/>
                  </a:cubicBezTo>
                  <a:cubicBezTo>
                    <a:pt x="247" y="470"/>
                    <a:pt x="247" y="470"/>
                    <a:pt x="247" y="470"/>
                  </a:cubicBezTo>
                  <a:cubicBezTo>
                    <a:pt x="231" y="464"/>
                    <a:pt x="231" y="464"/>
                    <a:pt x="231" y="464"/>
                  </a:cubicBezTo>
                  <a:cubicBezTo>
                    <a:pt x="234" y="463"/>
                    <a:pt x="234" y="463"/>
                    <a:pt x="234" y="463"/>
                  </a:cubicBezTo>
                  <a:cubicBezTo>
                    <a:pt x="224" y="458"/>
                    <a:pt x="210" y="454"/>
                    <a:pt x="213" y="456"/>
                  </a:cubicBezTo>
                  <a:cubicBezTo>
                    <a:pt x="203" y="451"/>
                    <a:pt x="209" y="453"/>
                    <a:pt x="208" y="452"/>
                  </a:cubicBezTo>
                  <a:cubicBezTo>
                    <a:pt x="215" y="454"/>
                    <a:pt x="229" y="457"/>
                    <a:pt x="232" y="460"/>
                  </a:cubicBezTo>
                  <a:cubicBezTo>
                    <a:pt x="231" y="460"/>
                    <a:pt x="229" y="459"/>
                    <a:pt x="228" y="459"/>
                  </a:cubicBezTo>
                  <a:cubicBezTo>
                    <a:pt x="257" y="471"/>
                    <a:pt x="238" y="460"/>
                    <a:pt x="253" y="465"/>
                  </a:cubicBezTo>
                  <a:cubicBezTo>
                    <a:pt x="245" y="462"/>
                    <a:pt x="240" y="459"/>
                    <a:pt x="232" y="456"/>
                  </a:cubicBezTo>
                  <a:cubicBezTo>
                    <a:pt x="229" y="455"/>
                    <a:pt x="213" y="450"/>
                    <a:pt x="205" y="447"/>
                  </a:cubicBezTo>
                  <a:cubicBezTo>
                    <a:pt x="216" y="451"/>
                    <a:pt x="221" y="454"/>
                    <a:pt x="229" y="458"/>
                  </a:cubicBezTo>
                  <a:cubicBezTo>
                    <a:pt x="222" y="455"/>
                    <a:pt x="220" y="455"/>
                    <a:pt x="215" y="452"/>
                  </a:cubicBezTo>
                  <a:cubicBezTo>
                    <a:pt x="217" y="453"/>
                    <a:pt x="217" y="453"/>
                    <a:pt x="217" y="453"/>
                  </a:cubicBezTo>
                  <a:cubicBezTo>
                    <a:pt x="209" y="451"/>
                    <a:pt x="209" y="451"/>
                    <a:pt x="209" y="451"/>
                  </a:cubicBezTo>
                  <a:cubicBezTo>
                    <a:pt x="208" y="449"/>
                    <a:pt x="189" y="440"/>
                    <a:pt x="201" y="444"/>
                  </a:cubicBezTo>
                  <a:cubicBezTo>
                    <a:pt x="190" y="440"/>
                    <a:pt x="197" y="444"/>
                    <a:pt x="187" y="440"/>
                  </a:cubicBezTo>
                  <a:cubicBezTo>
                    <a:pt x="205" y="449"/>
                    <a:pt x="205" y="449"/>
                    <a:pt x="205" y="449"/>
                  </a:cubicBezTo>
                  <a:cubicBezTo>
                    <a:pt x="204" y="450"/>
                    <a:pt x="204" y="450"/>
                    <a:pt x="204" y="450"/>
                  </a:cubicBezTo>
                  <a:cubicBezTo>
                    <a:pt x="197" y="448"/>
                    <a:pt x="196" y="446"/>
                    <a:pt x="189" y="443"/>
                  </a:cubicBezTo>
                  <a:cubicBezTo>
                    <a:pt x="189" y="445"/>
                    <a:pt x="189" y="445"/>
                    <a:pt x="189" y="445"/>
                  </a:cubicBezTo>
                  <a:cubicBezTo>
                    <a:pt x="176" y="437"/>
                    <a:pt x="176" y="437"/>
                    <a:pt x="176" y="437"/>
                  </a:cubicBezTo>
                  <a:cubicBezTo>
                    <a:pt x="178" y="439"/>
                    <a:pt x="167" y="434"/>
                    <a:pt x="165" y="433"/>
                  </a:cubicBezTo>
                  <a:cubicBezTo>
                    <a:pt x="159" y="428"/>
                    <a:pt x="165" y="429"/>
                    <a:pt x="153" y="423"/>
                  </a:cubicBezTo>
                  <a:cubicBezTo>
                    <a:pt x="153" y="424"/>
                    <a:pt x="153" y="424"/>
                    <a:pt x="153" y="424"/>
                  </a:cubicBezTo>
                  <a:cubicBezTo>
                    <a:pt x="147" y="420"/>
                    <a:pt x="143" y="418"/>
                    <a:pt x="134" y="411"/>
                  </a:cubicBezTo>
                  <a:cubicBezTo>
                    <a:pt x="135" y="411"/>
                    <a:pt x="137" y="413"/>
                    <a:pt x="139" y="414"/>
                  </a:cubicBezTo>
                  <a:cubicBezTo>
                    <a:pt x="127" y="404"/>
                    <a:pt x="107" y="390"/>
                    <a:pt x="104" y="383"/>
                  </a:cubicBezTo>
                  <a:cubicBezTo>
                    <a:pt x="105" y="383"/>
                    <a:pt x="109" y="388"/>
                    <a:pt x="111" y="387"/>
                  </a:cubicBezTo>
                  <a:cubicBezTo>
                    <a:pt x="127" y="404"/>
                    <a:pt x="124" y="396"/>
                    <a:pt x="145" y="413"/>
                  </a:cubicBezTo>
                  <a:cubicBezTo>
                    <a:pt x="144" y="417"/>
                    <a:pt x="165" y="424"/>
                    <a:pt x="168" y="429"/>
                  </a:cubicBezTo>
                  <a:cubicBezTo>
                    <a:pt x="159" y="424"/>
                    <a:pt x="146" y="418"/>
                    <a:pt x="148" y="419"/>
                  </a:cubicBezTo>
                  <a:cubicBezTo>
                    <a:pt x="156" y="424"/>
                    <a:pt x="168" y="432"/>
                    <a:pt x="174" y="434"/>
                  </a:cubicBezTo>
                  <a:cubicBezTo>
                    <a:pt x="169" y="431"/>
                    <a:pt x="171" y="430"/>
                    <a:pt x="176" y="431"/>
                  </a:cubicBezTo>
                  <a:cubicBezTo>
                    <a:pt x="162" y="425"/>
                    <a:pt x="138" y="407"/>
                    <a:pt x="122" y="392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07" y="384"/>
                    <a:pt x="125" y="396"/>
                    <a:pt x="114" y="386"/>
                  </a:cubicBezTo>
                  <a:cubicBezTo>
                    <a:pt x="108" y="382"/>
                    <a:pt x="108" y="382"/>
                    <a:pt x="108" y="382"/>
                  </a:cubicBezTo>
                  <a:cubicBezTo>
                    <a:pt x="108" y="381"/>
                    <a:pt x="108" y="381"/>
                    <a:pt x="108" y="381"/>
                  </a:cubicBezTo>
                  <a:cubicBezTo>
                    <a:pt x="105" y="379"/>
                    <a:pt x="102" y="377"/>
                    <a:pt x="99" y="375"/>
                  </a:cubicBezTo>
                  <a:cubicBezTo>
                    <a:pt x="104" y="381"/>
                    <a:pt x="103" y="377"/>
                    <a:pt x="108" y="383"/>
                  </a:cubicBezTo>
                  <a:cubicBezTo>
                    <a:pt x="113" y="389"/>
                    <a:pt x="107" y="384"/>
                    <a:pt x="105" y="384"/>
                  </a:cubicBezTo>
                  <a:cubicBezTo>
                    <a:pt x="101" y="380"/>
                    <a:pt x="89" y="366"/>
                    <a:pt x="97" y="374"/>
                  </a:cubicBezTo>
                  <a:cubicBezTo>
                    <a:pt x="92" y="369"/>
                    <a:pt x="87" y="364"/>
                    <a:pt x="82" y="359"/>
                  </a:cubicBezTo>
                  <a:cubicBezTo>
                    <a:pt x="83" y="359"/>
                    <a:pt x="86" y="362"/>
                    <a:pt x="88" y="364"/>
                  </a:cubicBezTo>
                  <a:cubicBezTo>
                    <a:pt x="85" y="360"/>
                    <a:pt x="81" y="356"/>
                    <a:pt x="78" y="352"/>
                  </a:cubicBezTo>
                  <a:cubicBezTo>
                    <a:pt x="79" y="352"/>
                    <a:pt x="79" y="352"/>
                    <a:pt x="79" y="352"/>
                  </a:cubicBezTo>
                  <a:cubicBezTo>
                    <a:pt x="71" y="343"/>
                    <a:pt x="63" y="329"/>
                    <a:pt x="58" y="321"/>
                  </a:cubicBezTo>
                  <a:cubicBezTo>
                    <a:pt x="66" y="340"/>
                    <a:pt x="52" y="314"/>
                    <a:pt x="52" y="315"/>
                  </a:cubicBezTo>
                  <a:cubicBezTo>
                    <a:pt x="49" y="308"/>
                    <a:pt x="51" y="305"/>
                    <a:pt x="59" y="319"/>
                  </a:cubicBezTo>
                  <a:cubicBezTo>
                    <a:pt x="60" y="323"/>
                    <a:pt x="65" y="332"/>
                    <a:pt x="70" y="338"/>
                  </a:cubicBezTo>
                  <a:cubicBezTo>
                    <a:pt x="65" y="329"/>
                    <a:pt x="63" y="327"/>
                    <a:pt x="59" y="320"/>
                  </a:cubicBezTo>
                  <a:cubicBezTo>
                    <a:pt x="62" y="324"/>
                    <a:pt x="56" y="310"/>
                    <a:pt x="57" y="310"/>
                  </a:cubicBezTo>
                  <a:cubicBezTo>
                    <a:pt x="58" y="310"/>
                    <a:pt x="60" y="313"/>
                    <a:pt x="64" y="322"/>
                  </a:cubicBezTo>
                  <a:cubicBezTo>
                    <a:pt x="71" y="335"/>
                    <a:pt x="63" y="324"/>
                    <a:pt x="66" y="328"/>
                  </a:cubicBezTo>
                  <a:cubicBezTo>
                    <a:pt x="66" y="332"/>
                    <a:pt x="77" y="346"/>
                    <a:pt x="82" y="353"/>
                  </a:cubicBezTo>
                  <a:cubicBezTo>
                    <a:pt x="82" y="354"/>
                    <a:pt x="80" y="352"/>
                    <a:pt x="79" y="351"/>
                  </a:cubicBezTo>
                  <a:cubicBezTo>
                    <a:pt x="84" y="357"/>
                    <a:pt x="95" y="370"/>
                    <a:pt x="96" y="370"/>
                  </a:cubicBezTo>
                  <a:cubicBezTo>
                    <a:pt x="92" y="365"/>
                    <a:pt x="88" y="360"/>
                    <a:pt x="83" y="355"/>
                  </a:cubicBezTo>
                  <a:cubicBezTo>
                    <a:pt x="81" y="352"/>
                    <a:pt x="88" y="359"/>
                    <a:pt x="85" y="354"/>
                  </a:cubicBezTo>
                  <a:cubicBezTo>
                    <a:pt x="82" y="351"/>
                    <a:pt x="79" y="346"/>
                    <a:pt x="75" y="341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1" y="331"/>
                    <a:pt x="62" y="316"/>
                    <a:pt x="57" y="303"/>
                  </a:cubicBezTo>
                  <a:cubicBezTo>
                    <a:pt x="53" y="302"/>
                    <a:pt x="49" y="296"/>
                    <a:pt x="45" y="291"/>
                  </a:cubicBezTo>
                  <a:cubicBezTo>
                    <a:pt x="39" y="271"/>
                    <a:pt x="36" y="248"/>
                    <a:pt x="40" y="226"/>
                  </a:cubicBezTo>
                  <a:cubicBezTo>
                    <a:pt x="39" y="227"/>
                    <a:pt x="39" y="226"/>
                    <a:pt x="38" y="225"/>
                  </a:cubicBezTo>
                  <a:cubicBezTo>
                    <a:pt x="40" y="219"/>
                    <a:pt x="42" y="208"/>
                    <a:pt x="43" y="208"/>
                  </a:cubicBezTo>
                  <a:cubicBezTo>
                    <a:pt x="43" y="201"/>
                    <a:pt x="49" y="183"/>
                    <a:pt x="46" y="186"/>
                  </a:cubicBezTo>
                  <a:cubicBezTo>
                    <a:pt x="47" y="183"/>
                    <a:pt x="47" y="183"/>
                    <a:pt x="47" y="183"/>
                  </a:cubicBezTo>
                  <a:cubicBezTo>
                    <a:pt x="52" y="176"/>
                    <a:pt x="58" y="166"/>
                    <a:pt x="72" y="148"/>
                  </a:cubicBezTo>
                  <a:cubicBezTo>
                    <a:pt x="74" y="145"/>
                    <a:pt x="74" y="144"/>
                    <a:pt x="72" y="143"/>
                  </a:cubicBezTo>
                  <a:cubicBezTo>
                    <a:pt x="75" y="140"/>
                    <a:pt x="79" y="137"/>
                    <a:pt x="82" y="134"/>
                  </a:cubicBezTo>
                  <a:cubicBezTo>
                    <a:pt x="80" y="137"/>
                    <a:pt x="79" y="139"/>
                    <a:pt x="75" y="144"/>
                  </a:cubicBezTo>
                  <a:cubicBezTo>
                    <a:pt x="82" y="135"/>
                    <a:pt x="90" y="127"/>
                    <a:pt x="99" y="120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2" y="118"/>
                    <a:pt x="92" y="125"/>
                    <a:pt x="94" y="122"/>
                  </a:cubicBezTo>
                  <a:cubicBezTo>
                    <a:pt x="105" y="111"/>
                    <a:pt x="112" y="107"/>
                    <a:pt x="122" y="98"/>
                  </a:cubicBezTo>
                  <a:cubicBezTo>
                    <a:pt x="124" y="100"/>
                    <a:pt x="128" y="98"/>
                    <a:pt x="125" y="102"/>
                  </a:cubicBezTo>
                  <a:cubicBezTo>
                    <a:pt x="124" y="103"/>
                    <a:pt x="124" y="103"/>
                    <a:pt x="123" y="103"/>
                  </a:cubicBezTo>
                  <a:cubicBezTo>
                    <a:pt x="120" y="107"/>
                    <a:pt x="112" y="114"/>
                    <a:pt x="107" y="119"/>
                  </a:cubicBezTo>
                  <a:cubicBezTo>
                    <a:pt x="129" y="103"/>
                    <a:pt x="123" y="107"/>
                    <a:pt x="144" y="95"/>
                  </a:cubicBezTo>
                  <a:cubicBezTo>
                    <a:pt x="147" y="95"/>
                    <a:pt x="126" y="107"/>
                    <a:pt x="131" y="106"/>
                  </a:cubicBezTo>
                  <a:cubicBezTo>
                    <a:pt x="125" y="109"/>
                    <a:pt x="119" y="114"/>
                    <a:pt x="112" y="118"/>
                  </a:cubicBezTo>
                  <a:cubicBezTo>
                    <a:pt x="115" y="116"/>
                    <a:pt x="115" y="115"/>
                    <a:pt x="117" y="114"/>
                  </a:cubicBezTo>
                  <a:cubicBezTo>
                    <a:pt x="105" y="124"/>
                    <a:pt x="100" y="127"/>
                    <a:pt x="93" y="136"/>
                  </a:cubicBezTo>
                  <a:cubicBezTo>
                    <a:pt x="87" y="141"/>
                    <a:pt x="100" y="127"/>
                    <a:pt x="94" y="133"/>
                  </a:cubicBezTo>
                  <a:cubicBezTo>
                    <a:pt x="99" y="128"/>
                    <a:pt x="103" y="122"/>
                    <a:pt x="105" y="119"/>
                  </a:cubicBezTo>
                  <a:cubicBezTo>
                    <a:pt x="91" y="130"/>
                    <a:pt x="99" y="127"/>
                    <a:pt x="88" y="138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75" y="151"/>
                    <a:pt x="82" y="145"/>
                    <a:pt x="82" y="145"/>
                  </a:cubicBezTo>
                  <a:cubicBezTo>
                    <a:pt x="77" y="151"/>
                    <a:pt x="75" y="153"/>
                    <a:pt x="71" y="158"/>
                  </a:cubicBezTo>
                  <a:cubicBezTo>
                    <a:pt x="72" y="157"/>
                    <a:pt x="75" y="154"/>
                    <a:pt x="75" y="155"/>
                  </a:cubicBezTo>
                  <a:cubicBezTo>
                    <a:pt x="68" y="163"/>
                    <a:pt x="63" y="172"/>
                    <a:pt x="57" y="180"/>
                  </a:cubicBezTo>
                  <a:cubicBezTo>
                    <a:pt x="60" y="175"/>
                    <a:pt x="56" y="187"/>
                    <a:pt x="55" y="191"/>
                  </a:cubicBezTo>
                  <a:cubicBezTo>
                    <a:pt x="58" y="185"/>
                    <a:pt x="62" y="179"/>
                    <a:pt x="65" y="174"/>
                  </a:cubicBezTo>
                  <a:cubicBezTo>
                    <a:pt x="77" y="153"/>
                    <a:pt x="88" y="141"/>
                    <a:pt x="108" y="123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43" y="101"/>
                    <a:pt x="134" y="100"/>
                    <a:pt x="168" y="83"/>
                  </a:cubicBezTo>
                  <a:cubicBezTo>
                    <a:pt x="170" y="84"/>
                    <a:pt x="184" y="76"/>
                    <a:pt x="183" y="78"/>
                  </a:cubicBezTo>
                  <a:cubicBezTo>
                    <a:pt x="173" y="82"/>
                    <a:pt x="175" y="82"/>
                    <a:pt x="178" y="82"/>
                  </a:cubicBezTo>
                  <a:cubicBezTo>
                    <a:pt x="184" y="79"/>
                    <a:pt x="188" y="76"/>
                    <a:pt x="201" y="72"/>
                  </a:cubicBezTo>
                  <a:cubicBezTo>
                    <a:pt x="196" y="75"/>
                    <a:pt x="207" y="72"/>
                    <a:pt x="196" y="76"/>
                  </a:cubicBezTo>
                  <a:cubicBezTo>
                    <a:pt x="212" y="71"/>
                    <a:pt x="221" y="68"/>
                    <a:pt x="229" y="64"/>
                  </a:cubicBezTo>
                  <a:cubicBezTo>
                    <a:pt x="256" y="55"/>
                    <a:pt x="237" y="63"/>
                    <a:pt x="265" y="56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9" y="52"/>
                    <a:pt x="286" y="50"/>
                    <a:pt x="292" y="49"/>
                  </a:cubicBezTo>
                  <a:cubicBezTo>
                    <a:pt x="305" y="46"/>
                    <a:pt x="287" y="48"/>
                    <a:pt x="289" y="47"/>
                  </a:cubicBezTo>
                  <a:cubicBezTo>
                    <a:pt x="285" y="49"/>
                    <a:pt x="285" y="49"/>
                    <a:pt x="285" y="49"/>
                  </a:cubicBezTo>
                  <a:cubicBezTo>
                    <a:pt x="276" y="51"/>
                    <a:pt x="265" y="55"/>
                    <a:pt x="263" y="54"/>
                  </a:cubicBezTo>
                  <a:cubicBezTo>
                    <a:pt x="276" y="51"/>
                    <a:pt x="273" y="50"/>
                    <a:pt x="278" y="48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48" y="54"/>
                    <a:pt x="239" y="57"/>
                    <a:pt x="231" y="60"/>
                  </a:cubicBezTo>
                  <a:cubicBezTo>
                    <a:pt x="237" y="59"/>
                    <a:pt x="240" y="57"/>
                    <a:pt x="244" y="56"/>
                  </a:cubicBezTo>
                  <a:cubicBezTo>
                    <a:pt x="239" y="60"/>
                    <a:pt x="223" y="63"/>
                    <a:pt x="209" y="70"/>
                  </a:cubicBezTo>
                  <a:cubicBezTo>
                    <a:pt x="208" y="69"/>
                    <a:pt x="203" y="71"/>
                    <a:pt x="205" y="70"/>
                  </a:cubicBezTo>
                  <a:cubicBezTo>
                    <a:pt x="205" y="70"/>
                    <a:pt x="208" y="69"/>
                    <a:pt x="209" y="68"/>
                  </a:cubicBezTo>
                  <a:cubicBezTo>
                    <a:pt x="208" y="68"/>
                    <a:pt x="216" y="64"/>
                    <a:pt x="202" y="69"/>
                  </a:cubicBezTo>
                  <a:cubicBezTo>
                    <a:pt x="207" y="66"/>
                    <a:pt x="217" y="60"/>
                    <a:pt x="216" y="60"/>
                  </a:cubicBezTo>
                  <a:cubicBezTo>
                    <a:pt x="224" y="57"/>
                    <a:pt x="236" y="53"/>
                    <a:pt x="243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50" y="50"/>
                    <a:pt x="265" y="46"/>
                    <a:pt x="267" y="47"/>
                  </a:cubicBezTo>
                  <a:cubicBezTo>
                    <a:pt x="271" y="46"/>
                    <a:pt x="284" y="43"/>
                    <a:pt x="271" y="45"/>
                  </a:cubicBezTo>
                  <a:cubicBezTo>
                    <a:pt x="278" y="43"/>
                    <a:pt x="285" y="41"/>
                    <a:pt x="292" y="40"/>
                  </a:cubicBezTo>
                  <a:cubicBezTo>
                    <a:pt x="289" y="43"/>
                    <a:pt x="308" y="41"/>
                    <a:pt x="288" y="46"/>
                  </a:cubicBezTo>
                  <a:cubicBezTo>
                    <a:pt x="289" y="46"/>
                    <a:pt x="296" y="44"/>
                    <a:pt x="308" y="42"/>
                  </a:cubicBezTo>
                  <a:cubicBezTo>
                    <a:pt x="308" y="42"/>
                    <a:pt x="308" y="42"/>
                    <a:pt x="308" y="42"/>
                  </a:cubicBezTo>
                  <a:cubicBezTo>
                    <a:pt x="307" y="42"/>
                    <a:pt x="307" y="43"/>
                    <a:pt x="306" y="43"/>
                  </a:cubicBezTo>
                  <a:cubicBezTo>
                    <a:pt x="304" y="43"/>
                    <a:pt x="302" y="43"/>
                    <a:pt x="302" y="43"/>
                  </a:cubicBezTo>
                  <a:cubicBezTo>
                    <a:pt x="295" y="46"/>
                    <a:pt x="306" y="45"/>
                    <a:pt x="317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30" y="41"/>
                    <a:pt x="336" y="42"/>
                    <a:pt x="349" y="40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93" y="33"/>
                    <a:pt x="407" y="33"/>
                    <a:pt x="402" y="34"/>
                  </a:cubicBezTo>
                  <a:cubicBezTo>
                    <a:pt x="403" y="35"/>
                    <a:pt x="398" y="35"/>
                    <a:pt x="392" y="35"/>
                  </a:cubicBezTo>
                  <a:cubicBezTo>
                    <a:pt x="392" y="35"/>
                    <a:pt x="393" y="35"/>
                    <a:pt x="392" y="35"/>
                  </a:cubicBezTo>
                  <a:cubicBezTo>
                    <a:pt x="390" y="36"/>
                    <a:pt x="390" y="37"/>
                    <a:pt x="397" y="38"/>
                  </a:cubicBezTo>
                  <a:cubicBezTo>
                    <a:pt x="389" y="37"/>
                    <a:pt x="388" y="37"/>
                    <a:pt x="383" y="38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80" y="38"/>
                    <a:pt x="363" y="42"/>
                    <a:pt x="363" y="43"/>
                  </a:cubicBezTo>
                  <a:cubicBezTo>
                    <a:pt x="366" y="41"/>
                    <a:pt x="373" y="42"/>
                    <a:pt x="379" y="42"/>
                  </a:cubicBezTo>
                  <a:cubicBezTo>
                    <a:pt x="375" y="43"/>
                    <a:pt x="365" y="44"/>
                    <a:pt x="373" y="44"/>
                  </a:cubicBezTo>
                  <a:cubicBezTo>
                    <a:pt x="375" y="43"/>
                    <a:pt x="396" y="41"/>
                    <a:pt x="381" y="41"/>
                  </a:cubicBezTo>
                  <a:cubicBezTo>
                    <a:pt x="387" y="40"/>
                    <a:pt x="395" y="40"/>
                    <a:pt x="402" y="40"/>
                  </a:cubicBezTo>
                  <a:cubicBezTo>
                    <a:pt x="394" y="41"/>
                    <a:pt x="400" y="42"/>
                    <a:pt x="397" y="43"/>
                  </a:cubicBezTo>
                  <a:cubicBezTo>
                    <a:pt x="405" y="42"/>
                    <a:pt x="404" y="40"/>
                    <a:pt x="405" y="40"/>
                  </a:cubicBezTo>
                  <a:cubicBezTo>
                    <a:pt x="426" y="41"/>
                    <a:pt x="434" y="45"/>
                    <a:pt x="458" y="45"/>
                  </a:cubicBezTo>
                  <a:cubicBezTo>
                    <a:pt x="461" y="44"/>
                    <a:pt x="444" y="44"/>
                    <a:pt x="446" y="43"/>
                  </a:cubicBezTo>
                  <a:cubicBezTo>
                    <a:pt x="463" y="42"/>
                    <a:pt x="468" y="47"/>
                    <a:pt x="483" y="47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3" y="45"/>
                    <a:pt x="494" y="45"/>
                    <a:pt x="500" y="46"/>
                  </a:cubicBezTo>
                  <a:cubicBezTo>
                    <a:pt x="501" y="47"/>
                    <a:pt x="517" y="50"/>
                    <a:pt x="505" y="49"/>
                  </a:cubicBezTo>
                  <a:cubicBezTo>
                    <a:pt x="530" y="53"/>
                    <a:pt x="528" y="48"/>
                    <a:pt x="557" y="52"/>
                  </a:cubicBezTo>
                  <a:cubicBezTo>
                    <a:pt x="543" y="50"/>
                    <a:pt x="542" y="50"/>
                    <a:pt x="531" y="48"/>
                  </a:cubicBezTo>
                  <a:cubicBezTo>
                    <a:pt x="543" y="49"/>
                    <a:pt x="533" y="48"/>
                    <a:pt x="535" y="47"/>
                  </a:cubicBezTo>
                  <a:cubicBezTo>
                    <a:pt x="541" y="49"/>
                    <a:pt x="563" y="51"/>
                    <a:pt x="548" y="50"/>
                  </a:cubicBezTo>
                  <a:cubicBezTo>
                    <a:pt x="557" y="51"/>
                    <a:pt x="575" y="55"/>
                    <a:pt x="579" y="55"/>
                  </a:cubicBezTo>
                  <a:cubicBezTo>
                    <a:pt x="571" y="53"/>
                    <a:pt x="571" y="53"/>
                    <a:pt x="571" y="53"/>
                  </a:cubicBezTo>
                  <a:cubicBezTo>
                    <a:pt x="584" y="55"/>
                    <a:pt x="597" y="56"/>
                    <a:pt x="603" y="56"/>
                  </a:cubicBezTo>
                  <a:cubicBezTo>
                    <a:pt x="587" y="53"/>
                    <a:pt x="587" y="56"/>
                    <a:pt x="566" y="52"/>
                  </a:cubicBezTo>
                  <a:cubicBezTo>
                    <a:pt x="545" y="47"/>
                    <a:pt x="572" y="51"/>
                    <a:pt x="558" y="47"/>
                  </a:cubicBezTo>
                  <a:cubicBezTo>
                    <a:pt x="542" y="46"/>
                    <a:pt x="542" y="46"/>
                    <a:pt x="542" y="46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6" y="49"/>
                    <a:pt x="525" y="44"/>
                    <a:pt x="526" y="46"/>
                  </a:cubicBezTo>
                  <a:cubicBezTo>
                    <a:pt x="511" y="42"/>
                    <a:pt x="506" y="43"/>
                    <a:pt x="488" y="40"/>
                  </a:cubicBezTo>
                  <a:cubicBezTo>
                    <a:pt x="484" y="40"/>
                    <a:pt x="490" y="41"/>
                    <a:pt x="495" y="41"/>
                  </a:cubicBezTo>
                  <a:cubicBezTo>
                    <a:pt x="486" y="40"/>
                    <a:pt x="486" y="43"/>
                    <a:pt x="474" y="40"/>
                  </a:cubicBezTo>
                  <a:cubicBezTo>
                    <a:pt x="468" y="40"/>
                    <a:pt x="472" y="42"/>
                    <a:pt x="482" y="43"/>
                  </a:cubicBezTo>
                  <a:cubicBezTo>
                    <a:pt x="473" y="42"/>
                    <a:pt x="465" y="42"/>
                    <a:pt x="455" y="41"/>
                  </a:cubicBezTo>
                  <a:cubicBezTo>
                    <a:pt x="465" y="43"/>
                    <a:pt x="465" y="43"/>
                    <a:pt x="465" y="43"/>
                  </a:cubicBezTo>
                  <a:cubicBezTo>
                    <a:pt x="454" y="42"/>
                    <a:pt x="454" y="42"/>
                    <a:pt x="454" y="42"/>
                  </a:cubicBezTo>
                  <a:cubicBezTo>
                    <a:pt x="463" y="44"/>
                    <a:pt x="463" y="44"/>
                    <a:pt x="463" y="44"/>
                  </a:cubicBezTo>
                  <a:cubicBezTo>
                    <a:pt x="443" y="43"/>
                    <a:pt x="420" y="42"/>
                    <a:pt x="409" y="40"/>
                  </a:cubicBezTo>
                  <a:cubicBezTo>
                    <a:pt x="427" y="38"/>
                    <a:pt x="456" y="40"/>
                    <a:pt x="466" y="38"/>
                  </a:cubicBezTo>
                  <a:cubicBezTo>
                    <a:pt x="462" y="37"/>
                    <a:pt x="452" y="39"/>
                    <a:pt x="447" y="37"/>
                  </a:cubicBezTo>
                  <a:cubicBezTo>
                    <a:pt x="442" y="38"/>
                    <a:pt x="442" y="38"/>
                    <a:pt x="442" y="38"/>
                  </a:cubicBezTo>
                  <a:cubicBezTo>
                    <a:pt x="436" y="38"/>
                    <a:pt x="421" y="38"/>
                    <a:pt x="420" y="37"/>
                  </a:cubicBezTo>
                  <a:cubicBezTo>
                    <a:pt x="437" y="37"/>
                    <a:pt x="442" y="35"/>
                    <a:pt x="450" y="35"/>
                  </a:cubicBezTo>
                  <a:cubicBezTo>
                    <a:pt x="450" y="34"/>
                    <a:pt x="452" y="34"/>
                    <a:pt x="454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60" y="34"/>
                    <a:pt x="468" y="35"/>
                    <a:pt x="472" y="35"/>
                  </a:cubicBezTo>
                  <a:cubicBezTo>
                    <a:pt x="478" y="36"/>
                    <a:pt x="474" y="36"/>
                    <a:pt x="474" y="37"/>
                  </a:cubicBezTo>
                  <a:cubicBezTo>
                    <a:pt x="494" y="40"/>
                    <a:pt x="508" y="37"/>
                    <a:pt x="529" y="41"/>
                  </a:cubicBezTo>
                  <a:cubicBezTo>
                    <a:pt x="529" y="42"/>
                    <a:pt x="546" y="45"/>
                    <a:pt x="541" y="44"/>
                  </a:cubicBezTo>
                  <a:cubicBezTo>
                    <a:pt x="553" y="46"/>
                    <a:pt x="560" y="46"/>
                    <a:pt x="568" y="47"/>
                  </a:cubicBezTo>
                  <a:cubicBezTo>
                    <a:pt x="570" y="48"/>
                    <a:pt x="587" y="50"/>
                    <a:pt x="581" y="50"/>
                  </a:cubicBezTo>
                  <a:cubicBezTo>
                    <a:pt x="593" y="51"/>
                    <a:pt x="593" y="51"/>
                    <a:pt x="593" y="51"/>
                  </a:cubicBezTo>
                  <a:cubicBezTo>
                    <a:pt x="600" y="53"/>
                    <a:pt x="616" y="55"/>
                    <a:pt x="619" y="57"/>
                  </a:cubicBezTo>
                  <a:cubicBezTo>
                    <a:pt x="628" y="58"/>
                    <a:pt x="622" y="56"/>
                    <a:pt x="633" y="59"/>
                  </a:cubicBezTo>
                  <a:cubicBezTo>
                    <a:pt x="633" y="59"/>
                    <a:pt x="634" y="60"/>
                    <a:pt x="631" y="59"/>
                  </a:cubicBezTo>
                  <a:cubicBezTo>
                    <a:pt x="636" y="61"/>
                    <a:pt x="649" y="64"/>
                    <a:pt x="655" y="64"/>
                  </a:cubicBezTo>
                  <a:cubicBezTo>
                    <a:pt x="647" y="62"/>
                    <a:pt x="653" y="63"/>
                    <a:pt x="643" y="61"/>
                  </a:cubicBezTo>
                  <a:cubicBezTo>
                    <a:pt x="644" y="60"/>
                    <a:pt x="655" y="62"/>
                    <a:pt x="666" y="66"/>
                  </a:cubicBezTo>
                  <a:cubicBezTo>
                    <a:pt x="650" y="63"/>
                    <a:pt x="677" y="70"/>
                    <a:pt x="670" y="70"/>
                  </a:cubicBezTo>
                  <a:cubicBezTo>
                    <a:pt x="694" y="76"/>
                    <a:pt x="708" y="78"/>
                    <a:pt x="728" y="82"/>
                  </a:cubicBezTo>
                  <a:cubicBezTo>
                    <a:pt x="752" y="90"/>
                    <a:pt x="779" y="102"/>
                    <a:pt x="796" y="110"/>
                  </a:cubicBezTo>
                  <a:cubicBezTo>
                    <a:pt x="794" y="109"/>
                    <a:pt x="794" y="109"/>
                    <a:pt x="794" y="109"/>
                  </a:cubicBezTo>
                  <a:cubicBezTo>
                    <a:pt x="804" y="113"/>
                    <a:pt x="804" y="113"/>
                    <a:pt x="804" y="113"/>
                  </a:cubicBezTo>
                  <a:cubicBezTo>
                    <a:pt x="810" y="116"/>
                    <a:pt x="803" y="115"/>
                    <a:pt x="812" y="120"/>
                  </a:cubicBezTo>
                  <a:cubicBezTo>
                    <a:pt x="808" y="119"/>
                    <a:pt x="797" y="111"/>
                    <a:pt x="787" y="107"/>
                  </a:cubicBezTo>
                  <a:cubicBezTo>
                    <a:pt x="802" y="117"/>
                    <a:pt x="772" y="102"/>
                    <a:pt x="782" y="108"/>
                  </a:cubicBezTo>
                  <a:cubicBezTo>
                    <a:pt x="790" y="108"/>
                    <a:pt x="815" y="125"/>
                    <a:pt x="828" y="133"/>
                  </a:cubicBezTo>
                  <a:cubicBezTo>
                    <a:pt x="839" y="143"/>
                    <a:pt x="822" y="130"/>
                    <a:pt x="827" y="135"/>
                  </a:cubicBezTo>
                  <a:cubicBezTo>
                    <a:pt x="832" y="137"/>
                    <a:pt x="832" y="137"/>
                    <a:pt x="832" y="137"/>
                  </a:cubicBezTo>
                  <a:cubicBezTo>
                    <a:pt x="836" y="141"/>
                    <a:pt x="837" y="142"/>
                    <a:pt x="837" y="143"/>
                  </a:cubicBezTo>
                  <a:cubicBezTo>
                    <a:pt x="848" y="153"/>
                    <a:pt x="860" y="166"/>
                    <a:pt x="868" y="176"/>
                  </a:cubicBezTo>
                  <a:cubicBezTo>
                    <a:pt x="858" y="163"/>
                    <a:pt x="873" y="179"/>
                    <a:pt x="863" y="166"/>
                  </a:cubicBezTo>
                  <a:cubicBezTo>
                    <a:pt x="867" y="169"/>
                    <a:pt x="874" y="178"/>
                    <a:pt x="878" y="188"/>
                  </a:cubicBezTo>
                  <a:cubicBezTo>
                    <a:pt x="873" y="179"/>
                    <a:pt x="883" y="200"/>
                    <a:pt x="873" y="181"/>
                  </a:cubicBezTo>
                  <a:cubicBezTo>
                    <a:pt x="873" y="184"/>
                    <a:pt x="878" y="190"/>
                    <a:pt x="882" y="199"/>
                  </a:cubicBezTo>
                  <a:cubicBezTo>
                    <a:pt x="881" y="197"/>
                    <a:pt x="879" y="194"/>
                    <a:pt x="877" y="192"/>
                  </a:cubicBezTo>
                  <a:cubicBezTo>
                    <a:pt x="885" y="206"/>
                    <a:pt x="888" y="232"/>
                    <a:pt x="889" y="236"/>
                  </a:cubicBezTo>
                  <a:cubicBezTo>
                    <a:pt x="891" y="247"/>
                    <a:pt x="891" y="264"/>
                    <a:pt x="889" y="277"/>
                  </a:cubicBezTo>
                  <a:cubicBezTo>
                    <a:pt x="885" y="290"/>
                    <a:pt x="880" y="305"/>
                    <a:pt x="873" y="318"/>
                  </a:cubicBezTo>
                  <a:cubicBezTo>
                    <a:pt x="873" y="315"/>
                    <a:pt x="873" y="315"/>
                    <a:pt x="873" y="315"/>
                  </a:cubicBezTo>
                  <a:cubicBezTo>
                    <a:pt x="869" y="323"/>
                    <a:pt x="863" y="335"/>
                    <a:pt x="855" y="345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48" y="354"/>
                    <a:pt x="837" y="367"/>
                    <a:pt x="828" y="377"/>
                  </a:cubicBezTo>
                  <a:cubicBezTo>
                    <a:pt x="828" y="378"/>
                    <a:pt x="837" y="368"/>
                    <a:pt x="833" y="373"/>
                  </a:cubicBezTo>
                  <a:cubicBezTo>
                    <a:pt x="838" y="368"/>
                    <a:pt x="842" y="364"/>
                    <a:pt x="839" y="365"/>
                  </a:cubicBezTo>
                  <a:cubicBezTo>
                    <a:pt x="844" y="360"/>
                    <a:pt x="845" y="361"/>
                    <a:pt x="849" y="357"/>
                  </a:cubicBezTo>
                  <a:cubicBezTo>
                    <a:pt x="843" y="364"/>
                    <a:pt x="838" y="371"/>
                    <a:pt x="832" y="377"/>
                  </a:cubicBezTo>
                  <a:cubicBezTo>
                    <a:pt x="831" y="379"/>
                    <a:pt x="830" y="379"/>
                    <a:pt x="830" y="379"/>
                  </a:cubicBezTo>
                  <a:cubicBezTo>
                    <a:pt x="829" y="381"/>
                    <a:pt x="829" y="381"/>
                    <a:pt x="829" y="381"/>
                  </a:cubicBezTo>
                  <a:cubicBezTo>
                    <a:pt x="825" y="386"/>
                    <a:pt x="823" y="387"/>
                    <a:pt x="823" y="386"/>
                  </a:cubicBezTo>
                  <a:cubicBezTo>
                    <a:pt x="813" y="397"/>
                    <a:pt x="810" y="402"/>
                    <a:pt x="798" y="411"/>
                  </a:cubicBezTo>
                  <a:cubicBezTo>
                    <a:pt x="803" y="406"/>
                    <a:pt x="805" y="403"/>
                    <a:pt x="814" y="395"/>
                  </a:cubicBezTo>
                  <a:cubicBezTo>
                    <a:pt x="809" y="399"/>
                    <a:pt x="805" y="403"/>
                    <a:pt x="800" y="407"/>
                  </a:cubicBezTo>
                  <a:cubicBezTo>
                    <a:pt x="806" y="401"/>
                    <a:pt x="828" y="380"/>
                    <a:pt x="823" y="382"/>
                  </a:cubicBezTo>
                  <a:cubicBezTo>
                    <a:pt x="810" y="397"/>
                    <a:pt x="789" y="416"/>
                    <a:pt x="775" y="427"/>
                  </a:cubicBezTo>
                  <a:cubicBezTo>
                    <a:pt x="767" y="430"/>
                    <a:pt x="757" y="439"/>
                    <a:pt x="744" y="446"/>
                  </a:cubicBezTo>
                  <a:cubicBezTo>
                    <a:pt x="742" y="447"/>
                    <a:pt x="738" y="448"/>
                    <a:pt x="740" y="447"/>
                  </a:cubicBezTo>
                  <a:cubicBezTo>
                    <a:pt x="743" y="444"/>
                    <a:pt x="743" y="444"/>
                    <a:pt x="743" y="444"/>
                  </a:cubicBezTo>
                  <a:cubicBezTo>
                    <a:pt x="726" y="454"/>
                    <a:pt x="706" y="464"/>
                    <a:pt x="691" y="471"/>
                  </a:cubicBezTo>
                  <a:cubicBezTo>
                    <a:pt x="682" y="473"/>
                    <a:pt x="682" y="473"/>
                    <a:pt x="682" y="473"/>
                  </a:cubicBezTo>
                  <a:cubicBezTo>
                    <a:pt x="654" y="482"/>
                    <a:pt x="688" y="474"/>
                    <a:pt x="659" y="484"/>
                  </a:cubicBezTo>
                  <a:cubicBezTo>
                    <a:pt x="652" y="485"/>
                    <a:pt x="623" y="492"/>
                    <a:pt x="621" y="491"/>
                  </a:cubicBezTo>
                  <a:cubicBezTo>
                    <a:pt x="616" y="492"/>
                    <a:pt x="613" y="492"/>
                    <a:pt x="613" y="493"/>
                  </a:cubicBezTo>
                  <a:cubicBezTo>
                    <a:pt x="618" y="493"/>
                    <a:pt x="629" y="490"/>
                    <a:pt x="623" y="493"/>
                  </a:cubicBezTo>
                  <a:cubicBezTo>
                    <a:pt x="613" y="495"/>
                    <a:pt x="608" y="495"/>
                    <a:pt x="600" y="496"/>
                  </a:cubicBezTo>
                  <a:cubicBezTo>
                    <a:pt x="600" y="496"/>
                    <a:pt x="606" y="494"/>
                    <a:pt x="603" y="495"/>
                  </a:cubicBezTo>
                  <a:cubicBezTo>
                    <a:pt x="583" y="499"/>
                    <a:pt x="546" y="500"/>
                    <a:pt x="527" y="501"/>
                  </a:cubicBezTo>
                  <a:cubicBezTo>
                    <a:pt x="534" y="501"/>
                    <a:pt x="535" y="500"/>
                    <a:pt x="544" y="501"/>
                  </a:cubicBezTo>
                  <a:cubicBezTo>
                    <a:pt x="544" y="502"/>
                    <a:pt x="539" y="502"/>
                    <a:pt x="537" y="502"/>
                  </a:cubicBezTo>
                  <a:cubicBezTo>
                    <a:pt x="538" y="503"/>
                    <a:pt x="547" y="501"/>
                    <a:pt x="557" y="502"/>
                  </a:cubicBezTo>
                  <a:cubicBezTo>
                    <a:pt x="551" y="503"/>
                    <a:pt x="546" y="503"/>
                    <a:pt x="540" y="504"/>
                  </a:cubicBezTo>
                  <a:cubicBezTo>
                    <a:pt x="549" y="505"/>
                    <a:pt x="549" y="505"/>
                    <a:pt x="549" y="505"/>
                  </a:cubicBezTo>
                  <a:cubicBezTo>
                    <a:pt x="537" y="506"/>
                    <a:pt x="524" y="507"/>
                    <a:pt x="511" y="507"/>
                  </a:cubicBezTo>
                  <a:cubicBezTo>
                    <a:pt x="517" y="507"/>
                    <a:pt x="522" y="508"/>
                    <a:pt x="527" y="508"/>
                  </a:cubicBezTo>
                  <a:cubicBezTo>
                    <a:pt x="526" y="509"/>
                    <a:pt x="523" y="510"/>
                    <a:pt x="531" y="511"/>
                  </a:cubicBezTo>
                  <a:cubicBezTo>
                    <a:pt x="510" y="512"/>
                    <a:pt x="512" y="516"/>
                    <a:pt x="489" y="5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原创设计师QQ：178119980 喵小姐"/>
            <p:cNvSpPr/>
            <p:nvPr/>
          </p:nvSpPr>
          <p:spPr>
            <a:xfrm>
              <a:off x="-686113" y="2057122"/>
              <a:ext cx="2448363" cy="194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30000"/>
                </a:lnSpc>
              </a:pPr>
              <a:r>
                <a:rPr lang="pl-PL" sz="2800" dirty="0">
                  <a:latin typeface="Times New Roman" pitchFamily="18" charset="0"/>
                  <a:cs typeface="Times New Roman" pitchFamily="18" charset="0"/>
                </a:rPr>
                <a:t>Nghe – viết đúng chính tả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 defTabSz="457200">
                <a:lnSpc>
                  <a:spcPct val="130000"/>
                </a:lnSpc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“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Niềm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?”</a:t>
              </a:r>
              <a:r>
                <a:rPr lang="pl-PL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CN" sz="2800" b="1" dirty="0">
                <a:solidFill>
                  <a:srgbClr val="AD6C36"/>
                </a:solidFill>
                <a:latin typeface="Arial" panose="020B0604020202020204" pitchFamily="34" charset="0"/>
                <a:ea typeface="汉仪帅线体简" panose="00020600040101010101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4749" y="5110376"/>
            <a:ext cx="613120" cy="1230922"/>
          </a:xfrm>
          <a:prstGeom prst="rect">
            <a:avLst/>
          </a:prstGeom>
        </p:spPr>
      </p:pic>
      <p:grpSp>
        <p:nvGrpSpPr>
          <p:cNvPr id="11" name="组合 19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2" name="图片 20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21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49"/>
            <a:ext cx="1850574" cy="917378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992" y="-909810"/>
            <a:ext cx="4913040" cy="2600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099971">
            <a:off x="503106" y="303236"/>
            <a:ext cx="2709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40" y="3742067"/>
            <a:ext cx="1236101" cy="2679548"/>
          </a:xfrm>
          <a:prstGeom prst="rect">
            <a:avLst/>
          </a:prstGeom>
        </p:spPr>
      </p:pic>
      <p:grpSp>
        <p:nvGrpSpPr>
          <p:cNvPr id="18" name="组合 3"/>
          <p:cNvGrpSpPr/>
          <p:nvPr/>
        </p:nvGrpSpPr>
        <p:grpSpPr>
          <a:xfrm>
            <a:off x="8118474" y="531885"/>
            <a:ext cx="4073526" cy="4044791"/>
            <a:chOff x="3003135" y="959309"/>
            <a:chExt cx="3249564" cy="2687584"/>
          </a:xfrm>
        </p:grpSpPr>
        <p:sp>
          <p:nvSpPr>
            <p:cNvPr id="19" name="淘宝网Chenying0907出品 690"/>
            <p:cNvSpPr>
              <a:spLocks noEditPoints="1"/>
            </p:cNvSpPr>
            <p:nvPr/>
          </p:nvSpPr>
          <p:spPr bwMode="auto">
            <a:xfrm rot="20947621">
              <a:off x="3003135" y="959309"/>
              <a:ext cx="3249564" cy="2687584"/>
            </a:xfrm>
            <a:custGeom>
              <a:avLst/>
              <a:gdLst>
                <a:gd name="T0" fmla="*/ 628 w 903"/>
                <a:gd name="T1" fmla="*/ 515 h 627"/>
                <a:gd name="T2" fmla="*/ 545 w 903"/>
                <a:gd name="T3" fmla="*/ 510 h 627"/>
                <a:gd name="T4" fmla="*/ 620 w 903"/>
                <a:gd name="T5" fmla="*/ 500 h 627"/>
                <a:gd name="T6" fmla="*/ 844 w 903"/>
                <a:gd name="T7" fmla="*/ 129 h 627"/>
                <a:gd name="T8" fmla="*/ 483 w 903"/>
                <a:gd name="T9" fmla="*/ 22 h 627"/>
                <a:gd name="T10" fmla="*/ 433 w 903"/>
                <a:gd name="T11" fmla="*/ 4 h 627"/>
                <a:gd name="T12" fmla="*/ 355 w 903"/>
                <a:gd name="T13" fmla="*/ 9 h 627"/>
                <a:gd name="T14" fmla="*/ 222 w 903"/>
                <a:gd name="T15" fmla="*/ 31 h 627"/>
                <a:gd name="T16" fmla="*/ 19 w 903"/>
                <a:gd name="T17" fmla="*/ 200 h 627"/>
                <a:gd name="T18" fmla="*/ 89 w 903"/>
                <a:gd name="T19" fmla="*/ 468 h 627"/>
                <a:gd name="T20" fmla="*/ 58 w 903"/>
                <a:gd name="T21" fmla="*/ 568 h 627"/>
                <a:gd name="T22" fmla="*/ 29 w 903"/>
                <a:gd name="T23" fmla="*/ 582 h 627"/>
                <a:gd name="T24" fmla="*/ 37 w 903"/>
                <a:gd name="T25" fmla="*/ 627 h 627"/>
                <a:gd name="T26" fmla="*/ 60 w 903"/>
                <a:gd name="T27" fmla="*/ 601 h 627"/>
                <a:gd name="T28" fmla="*/ 41 w 903"/>
                <a:gd name="T29" fmla="*/ 621 h 627"/>
                <a:gd name="T30" fmla="*/ 91 w 903"/>
                <a:gd name="T31" fmla="*/ 590 h 627"/>
                <a:gd name="T32" fmla="*/ 151 w 903"/>
                <a:gd name="T33" fmla="*/ 563 h 627"/>
                <a:gd name="T34" fmla="*/ 212 w 903"/>
                <a:gd name="T35" fmla="*/ 547 h 627"/>
                <a:gd name="T36" fmla="*/ 342 w 903"/>
                <a:gd name="T37" fmla="*/ 528 h 627"/>
                <a:gd name="T38" fmla="*/ 558 w 903"/>
                <a:gd name="T39" fmla="*/ 534 h 627"/>
                <a:gd name="T40" fmla="*/ 354 w 903"/>
                <a:gd name="T41" fmla="*/ 21 h 627"/>
                <a:gd name="T42" fmla="*/ 127 w 903"/>
                <a:gd name="T43" fmla="*/ 78 h 627"/>
                <a:gd name="T44" fmla="*/ 63 w 903"/>
                <a:gd name="T45" fmla="*/ 139 h 627"/>
                <a:gd name="T46" fmla="*/ 39 w 903"/>
                <a:gd name="T47" fmla="*/ 315 h 627"/>
                <a:gd name="T48" fmla="*/ 141 w 903"/>
                <a:gd name="T49" fmla="*/ 428 h 627"/>
                <a:gd name="T50" fmla="*/ 87 w 903"/>
                <a:gd name="T51" fmla="*/ 394 h 627"/>
                <a:gd name="T52" fmla="*/ 61 w 903"/>
                <a:gd name="T53" fmla="*/ 591 h 627"/>
                <a:gd name="T54" fmla="*/ 41 w 903"/>
                <a:gd name="T55" fmla="*/ 582 h 627"/>
                <a:gd name="T56" fmla="*/ 35 w 903"/>
                <a:gd name="T57" fmla="*/ 581 h 627"/>
                <a:gd name="T58" fmla="*/ 9 w 903"/>
                <a:gd name="T59" fmla="*/ 601 h 627"/>
                <a:gd name="T60" fmla="*/ 10 w 903"/>
                <a:gd name="T61" fmla="*/ 602 h 627"/>
                <a:gd name="T62" fmla="*/ 35 w 903"/>
                <a:gd name="T63" fmla="*/ 625 h 627"/>
                <a:gd name="T64" fmla="*/ 31 w 903"/>
                <a:gd name="T65" fmla="*/ 621 h 627"/>
                <a:gd name="T66" fmla="*/ 74 w 903"/>
                <a:gd name="T67" fmla="*/ 599 h 627"/>
                <a:gd name="T68" fmla="*/ 86 w 903"/>
                <a:gd name="T69" fmla="*/ 560 h 627"/>
                <a:gd name="T70" fmla="*/ 109 w 903"/>
                <a:gd name="T71" fmla="*/ 548 h 627"/>
                <a:gd name="T72" fmla="*/ 127 w 903"/>
                <a:gd name="T73" fmla="*/ 562 h 627"/>
                <a:gd name="T74" fmla="*/ 159 w 903"/>
                <a:gd name="T75" fmla="*/ 549 h 627"/>
                <a:gd name="T76" fmla="*/ 251 w 903"/>
                <a:gd name="T77" fmla="*/ 530 h 627"/>
                <a:gd name="T78" fmla="*/ 211 w 903"/>
                <a:gd name="T79" fmla="*/ 539 h 627"/>
                <a:gd name="T80" fmla="*/ 260 w 903"/>
                <a:gd name="T81" fmla="*/ 522 h 627"/>
                <a:gd name="T82" fmla="*/ 275 w 903"/>
                <a:gd name="T83" fmla="*/ 514 h 627"/>
                <a:gd name="T84" fmla="*/ 227 w 903"/>
                <a:gd name="T85" fmla="*/ 519 h 627"/>
                <a:gd name="T86" fmla="*/ 159 w 903"/>
                <a:gd name="T87" fmla="*/ 540 h 627"/>
                <a:gd name="T88" fmla="*/ 163 w 903"/>
                <a:gd name="T89" fmla="*/ 529 h 627"/>
                <a:gd name="T90" fmla="*/ 88 w 903"/>
                <a:gd name="T91" fmla="*/ 555 h 627"/>
                <a:gd name="T92" fmla="*/ 95 w 903"/>
                <a:gd name="T93" fmla="*/ 476 h 627"/>
                <a:gd name="T94" fmla="*/ 244 w 903"/>
                <a:gd name="T95" fmla="*/ 488 h 627"/>
                <a:gd name="T96" fmla="*/ 301 w 903"/>
                <a:gd name="T97" fmla="*/ 501 h 627"/>
                <a:gd name="T98" fmla="*/ 365 w 903"/>
                <a:gd name="T99" fmla="*/ 510 h 627"/>
                <a:gd name="T100" fmla="*/ 331 w 903"/>
                <a:gd name="T101" fmla="*/ 516 h 627"/>
                <a:gd name="T102" fmla="*/ 520 w 903"/>
                <a:gd name="T103" fmla="*/ 510 h 627"/>
                <a:gd name="T104" fmla="*/ 217 w 903"/>
                <a:gd name="T105" fmla="*/ 453 h 627"/>
                <a:gd name="T106" fmla="*/ 108 w 903"/>
                <a:gd name="T107" fmla="*/ 381 h 627"/>
                <a:gd name="T108" fmla="*/ 45 w 903"/>
                <a:gd name="T109" fmla="*/ 291 h 627"/>
                <a:gd name="T110" fmla="*/ 88 w 903"/>
                <a:gd name="T111" fmla="*/ 138 h 627"/>
                <a:gd name="T112" fmla="*/ 266 w 903"/>
                <a:gd name="T113" fmla="*/ 52 h 627"/>
                <a:gd name="T114" fmla="*/ 392 w 903"/>
                <a:gd name="T115" fmla="*/ 35 h 627"/>
                <a:gd name="T116" fmla="*/ 566 w 903"/>
                <a:gd name="T117" fmla="*/ 52 h 627"/>
                <a:gd name="T118" fmla="*/ 541 w 903"/>
                <a:gd name="T119" fmla="*/ 44 h 627"/>
                <a:gd name="T120" fmla="*/ 873 w 903"/>
                <a:gd name="T121" fmla="*/ 181 h 627"/>
                <a:gd name="T122" fmla="*/ 691 w 903"/>
                <a:gd name="T123" fmla="*/ 47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3" h="627">
                  <a:moveTo>
                    <a:pt x="668" y="517"/>
                  </a:moveTo>
                  <a:cubicBezTo>
                    <a:pt x="678" y="515"/>
                    <a:pt x="660" y="517"/>
                    <a:pt x="671" y="514"/>
                  </a:cubicBezTo>
                  <a:cubicBezTo>
                    <a:pt x="686" y="511"/>
                    <a:pt x="699" y="511"/>
                    <a:pt x="707" y="507"/>
                  </a:cubicBezTo>
                  <a:cubicBezTo>
                    <a:pt x="693" y="509"/>
                    <a:pt x="674" y="512"/>
                    <a:pt x="668" y="513"/>
                  </a:cubicBezTo>
                  <a:cubicBezTo>
                    <a:pt x="677" y="512"/>
                    <a:pt x="677" y="512"/>
                    <a:pt x="677" y="512"/>
                  </a:cubicBezTo>
                  <a:cubicBezTo>
                    <a:pt x="670" y="514"/>
                    <a:pt x="663" y="516"/>
                    <a:pt x="657" y="518"/>
                  </a:cubicBezTo>
                  <a:cubicBezTo>
                    <a:pt x="656" y="517"/>
                    <a:pt x="638" y="521"/>
                    <a:pt x="638" y="519"/>
                  </a:cubicBezTo>
                  <a:cubicBezTo>
                    <a:pt x="645" y="518"/>
                    <a:pt x="652" y="517"/>
                    <a:pt x="658" y="516"/>
                  </a:cubicBezTo>
                  <a:cubicBezTo>
                    <a:pt x="656" y="516"/>
                    <a:pt x="638" y="518"/>
                    <a:pt x="631" y="519"/>
                  </a:cubicBezTo>
                  <a:cubicBezTo>
                    <a:pt x="640" y="518"/>
                    <a:pt x="640" y="518"/>
                    <a:pt x="640" y="518"/>
                  </a:cubicBezTo>
                  <a:cubicBezTo>
                    <a:pt x="623" y="522"/>
                    <a:pt x="601" y="524"/>
                    <a:pt x="584" y="526"/>
                  </a:cubicBezTo>
                  <a:cubicBezTo>
                    <a:pt x="598" y="524"/>
                    <a:pt x="568" y="526"/>
                    <a:pt x="578" y="524"/>
                  </a:cubicBezTo>
                  <a:cubicBezTo>
                    <a:pt x="582" y="523"/>
                    <a:pt x="589" y="524"/>
                    <a:pt x="587" y="524"/>
                  </a:cubicBezTo>
                  <a:cubicBezTo>
                    <a:pt x="589" y="522"/>
                    <a:pt x="577" y="524"/>
                    <a:pt x="574" y="523"/>
                  </a:cubicBezTo>
                  <a:cubicBezTo>
                    <a:pt x="572" y="524"/>
                    <a:pt x="555" y="526"/>
                    <a:pt x="565" y="526"/>
                  </a:cubicBezTo>
                  <a:cubicBezTo>
                    <a:pt x="560" y="526"/>
                    <a:pt x="547" y="528"/>
                    <a:pt x="540" y="527"/>
                  </a:cubicBezTo>
                  <a:cubicBezTo>
                    <a:pt x="542" y="529"/>
                    <a:pt x="526" y="529"/>
                    <a:pt x="523" y="529"/>
                  </a:cubicBezTo>
                  <a:cubicBezTo>
                    <a:pt x="520" y="529"/>
                    <a:pt x="517" y="529"/>
                    <a:pt x="515" y="529"/>
                  </a:cubicBezTo>
                  <a:cubicBezTo>
                    <a:pt x="522" y="528"/>
                    <a:pt x="530" y="528"/>
                    <a:pt x="539" y="527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3" y="527"/>
                    <a:pt x="549" y="526"/>
                    <a:pt x="547" y="526"/>
                  </a:cubicBezTo>
                  <a:cubicBezTo>
                    <a:pt x="547" y="525"/>
                    <a:pt x="547" y="525"/>
                    <a:pt x="547" y="525"/>
                  </a:cubicBezTo>
                  <a:cubicBezTo>
                    <a:pt x="565" y="523"/>
                    <a:pt x="583" y="521"/>
                    <a:pt x="592" y="519"/>
                  </a:cubicBezTo>
                  <a:cubicBezTo>
                    <a:pt x="587" y="520"/>
                    <a:pt x="587" y="520"/>
                    <a:pt x="587" y="520"/>
                  </a:cubicBezTo>
                  <a:cubicBezTo>
                    <a:pt x="601" y="517"/>
                    <a:pt x="614" y="518"/>
                    <a:pt x="628" y="515"/>
                  </a:cubicBezTo>
                  <a:cubicBezTo>
                    <a:pt x="627" y="515"/>
                    <a:pt x="626" y="515"/>
                    <a:pt x="628" y="515"/>
                  </a:cubicBezTo>
                  <a:cubicBezTo>
                    <a:pt x="645" y="513"/>
                    <a:pt x="651" y="510"/>
                    <a:pt x="665" y="509"/>
                  </a:cubicBezTo>
                  <a:cubicBezTo>
                    <a:pt x="663" y="510"/>
                    <a:pt x="663" y="510"/>
                    <a:pt x="663" y="510"/>
                  </a:cubicBezTo>
                  <a:cubicBezTo>
                    <a:pt x="665" y="510"/>
                    <a:pt x="672" y="508"/>
                    <a:pt x="671" y="507"/>
                  </a:cubicBezTo>
                  <a:cubicBezTo>
                    <a:pt x="659" y="509"/>
                    <a:pt x="657" y="510"/>
                    <a:pt x="647" y="511"/>
                  </a:cubicBezTo>
                  <a:cubicBezTo>
                    <a:pt x="651" y="510"/>
                    <a:pt x="660" y="508"/>
                    <a:pt x="667" y="507"/>
                  </a:cubicBezTo>
                  <a:cubicBezTo>
                    <a:pt x="667" y="505"/>
                    <a:pt x="667" y="505"/>
                    <a:pt x="667" y="505"/>
                  </a:cubicBezTo>
                  <a:cubicBezTo>
                    <a:pt x="676" y="502"/>
                    <a:pt x="685" y="503"/>
                    <a:pt x="693" y="500"/>
                  </a:cubicBezTo>
                  <a:cubicBezTo>
                    <a:pt x="683" y="501"/>
                    <a:pt x="683" y="501"/>
                    <a:pt x="683" y="501"/>
                  </a:cubicBezTo>
                  <a:cubicBezTo>
                    <a:pt x="683" y="501"/>
                    <a:pt x="684" y="501"/>
                    <a:pt x="684" y="500"/>
                  </a:cubicBezTo>
                  <a:cubicBezTo>
                    <a:pt x="680" y="501"/>
                    <a:pt x="676" y="502"/>
                    <a:pt x="675" y="503"/>
                  </a:cubicBezTo>
                  <a:cubicBezTo>
                    <a:pt x="660" y="506"/>
                    <a:pt x="652" y="505"/>
                    <a:pt x="650" y="504"/>
                  </a:cubicBezTo>
                  <a:cubicBezTo>
                    <a:pt x="643" y="505"/>
                    <a:pt x="652" y="502"/>
                    <a:pt x="651" y="501"/>
                  </a:cubicBezTo>
                  <a:cubicBezTo>
                    <a:pt x="640" y="503"/>
                    <a:pt x="641" y="505"/>
                    <a:pt x="630" y="506"/>
                  </a:cubicBezTo>
                  <a:cubicBezTo>
                    <a:pt x="627" y="507"/>
                    <a:pt x="628" y="506"/>
                    <a:pt x="629" y="506"/>
                  </a:cubicBezTo>
                  <a:cubicBezTo>
                    <a:pt x="622" y="508"/>
                    <a:pt x="622" y="508"/>
                    <a:pt x="622" y="508"/>
                  </a:cubicBezTo>
                  <a:cubicBezTo>
                    <a:pt x="621" y="507"/>
                    <a:pt x="602" y="509"/>
                    <a:pt x="613" y="506"/>
                  </a:cubicBezTo>
                  <a:cubicBezTo>
                    <a:pt x="615" y="506"/>
                    <a:pt x="618" y="506"/>
                    <a:pt x="621" y="506"/>
                  </a:cubicBezTo>
                  <a:cubicBezTo>
                    <a:pt x="609" y="506"/>
                    <a:pt x="591" y="507"/>
                    <a:pt x="583" y="507"/>
                  </a:cubicBezTo>
                  <a:cubicBezTo>
                    <a:pt x="585" y="506"/>
                    <a:pt x="585" y="506"/>
                    <a:pt x="584" y="506"/>
                  </a:cubicBezTo>
                  <a:cubicBezTo>
                    <a:pt x="583" y="506"/>
                    <a:pt x="582" y="506"/>
                    <a:pt x="582" y="507"/>
                  </a:cubicBezTo>
                  <a:cubicBezTo>
                    <a:pt x="580" y="506"/>
                    <a:pt x="578" y="506"/>
                    <a:pt x="578" y="506"/>
                  </a:cubicBezTo>
                  <a:cubicBezTo>
                    <a:pt x="570" y="506"/>
                    <a:pt x="572" y="507"/>
                    <a:pt x="559" y="507"/>
                  </a:cubicBezTo>
                  <a:cubicBezTo>
                    <a:pt x="554" y="508"/>
                    <a:pt x="556" y="509"/>
                    <a:pt x="553" y="509"/>
                  </a:cubicBezTo>
                  <a:cubicBezTo>
                    <a:pt x="550" y="509"/>
                    <a:pt x="547" y="510"/>
                    <a:pt x="545" y="510"/>
                  </a:cubicBezTo>
                  <a:cubicBezTo>
                    <a:pt x="546" y="510"/>
                    <a:pt x="546" y="510"/>
                    <a:pt x="546" y="510"/>
                  </a:cubicBezTo>
                  <a:cubicBezTo>
                    <a:pt x="538" y="510"/>
                    <a:pt x="538" y="510"/>
                    <a:pt x="538" y="510"/>
                  </a:cubicBezTo>
                  <a:cubicBezTo>
                    <a:pt x="541" y="510"/>
                    <a:pt x="546" y="510"/>
                    <a:pt x="551" y="510"/>
                  </a:cubicBezTo>
                  <a:cubicBezTo>
                    <a:pt x="549" y="510"/>
                    <a:pt x="547" y="511"/>
                    <a:pt x="544" y="511"/>
                  </a:cubicBezTo>
                  <a:cubicBezTo>
                    <a:pt x="556" y="511"/>
                    <a:pt x="556" y="511"/>
                    <a:pt x="556" y="511"/>
                  </a:cubicBezTo>
                  <a:cubicBezTo>
                    <a:pt x="559" y="510"/>
                    <a:pt x="561" y="510"/>
                    <a:pt x="563" y="510"/>
                  </a:cubicBezTo>
                  <a:cubicBezTo>
                    <a:pt x="551" y="511"/>
                    <a:pt x="551" y="511"/>
                    <a:pt x="551" y="511"/>
                  </a:cubicBezTo>
                  <a:cubicBezTo>
                    <a:pt x="553" y="510"/>
                    <a:pt x="554" y="510"/>
                    <a:pt x="555" y="510"/>
                  </a:cubicBezTo>
                  <a:cubicBezTo>
                    <a:pt x="559" y="510"/>
                    <a:pt x="563" y="510"/>
                    <a:pt x="565" y="509"/>
                  </a:cubicBezTo>
                  <a:cubicBezTo>
                    <a:pt x="563" y="509"/>
                    <a:pt x="560" y="509"/>
                    <a:pt x="557" y="509"/>
                  </a:cubicBezTo>
                  <a:cubicBezTo>
                    <a:pt x="558" y="509"/>
                    <a:pt x="558" y="508"/>
                    <a:pt x="560" y="508"/>
                  </a:cubicBezTo>
                  <a:cubicBezTo>
                    <a:pt x="578" y="507"/>
                    <a:pt x="584" y="508"/>
                    <a:pt x="593" y="508"/>
                  </a:cubicBezTo>
                  <a:cubicBezTo>
                    <a:pt x="587" y="509"/>
                    <a:pt x="577" y="510"/>
                    <a:pt x="581" y="511"/>
                  </a:cubicBezTo>
                  <a:cubicBezTo>
                    <a:pt x="572" y="510"/>
                    <a:pt x="571" y="513"/>
                    <a:pt x="560" y="512"/>
                  </a:cubicBezTo>
                  <a:cubicBezTo>
                    <a:pt x="562" y="512"/>
                    <a:pt x="562" y="512"/>
                    <a:pt x="562" y="512"/>
                  </a:cubicBezTo>
                  <a:cubicBezTo>
                    <a:pt x="553" y="514"/>
                    <a:pt x="552" y="512"/>
                    <a:pt x="544" y="514"/>
                  </a:cubicBezTo>
                  <a:cubicBezTo>
                    <a:pt x="545" y="513"/>
                    <a:pt x="544" y="513"/>
                    <a:pt x="543" y="513"/>
                  </a:cubicBezTo>
                  <a:cubicBezTo>
                    <a:pt x="527" y="514"/>
                    <a:pt x="548" y="514"/>
                    <a:pt x="532" y="516"/>
                  </a:cubicBezTo>
                  <a:cubicBezTo>
                    <a:pt x="518" y="516"/>
                    <a:pt x="527" y="513"/>
                    <a:pt x="523" y="513"/>
                  </a:cubicBezTo>
                  <a:cubicBezTo>
                    <a:pt x="547" y="510"/>
                    <a:pt x="523" y="511"/>
                    <a:pt x="548" y="508"/>
                  </a:cubicBezTo>
                  <a:cubicBezTo>
                    <a:pt x="548" y="508"/>
                    <a:pt x="548" y="508"/>
                    <a:pt x="548" y="507"/>
                  </a:cubicBezTo>
                  <a:cubicBezTo>
                    <a:pt x="560" y="507"/>
                    <a:pt x="570" y="505"/>
                    <a:pt x="583" y="505"/>
                  </a:cubicBezTo>
                  <a:cubicBezTo>
                    <a:pt x="579" y="506"/>
                    <a:pt x="583" y="506"/>
                    <a:pt x="584" y="506"/>
                  </a:cubicBezTo>
                  <a:cubicBezTo>
                    <a:pt x="592" y="505"/>
                    <a:pt x="602" y="503"/>
                    <a:pt x="607" y="502"/>
                  </a:cubicBezTo>
                  <a:cubicBezTo>
                    <a:pt x="620" y="500"/>
                    <a:pt x="620" y="500"/>
                    <a:pt x="620" y="500"/>
                  </a:cubicBezTo>
                  <a:cubicBezTo>
                    <a:pt x="620" y="500"/>
                    <a:pt x="615" y="503"/>
                    <a:pt x="602" y="505"/>
                  </a:cubicBezTo>
                  <a:cubicBezTo>
                    <a:pt x="649" y="498"/>
                    <a:pt x="683" y="484"/>
                    <a:pt x="727" y="464"/>
                  </a:cubicBezTo>
                  <a:cubicBezTo>
                    <a:pt x="729" y="464"/>
                    <a:pt x="721" y="467"/>
                    <a:pt x="725" y="466"/>
                  </a:cubicBezTo>
                  <a:cubicBezTo>
                    <a:pt x="730" y="463"/>
                    <a:pt x="737" y="459"/>
                    <a:pt x="739" y="458"/>
                  </a:cubicBezTo>
                  <a:cubicBezTo>
                    <a:pt x="738" y="458"/>
                    <a:pt x="737" y="459"/>
                    <a:pt x="734" y="461"/>
                  </a:cubicBezTo>
                  <a:cubicBezTo>
                    <a:pt x="756" y="449"/>
                    <a:pt x="768" y="443"/>
                    <a:pt x="781" y="433"/>
                  </a:cubicBezTo>
                  <a:cubicBezTo>
                    <a:pt x="782" y="433"/>
                    <a:pt x="771" y="441"/>
                    <a:pt x="773" y="440"/>
                  </a:cubicBezTo>
                  <a:cubicBezTo>
                    <a:pt x="794" y="426"/>
                    <a:pt x="803" y="416"/>
                    <a:pt x="821" y="399"/>
                  </a:cubicBezTo>
                  <a:cubicBezTo>
                    <a:pt x="816" y="406"/>
                    <a:pt x="826" y="397"/>
                    <a:pt x="831" y="392"/>
                  </a:cubicBezTo>
                  <a:cubicBezTo>
                    <a:pt x="846" y="377"/>
                    <a:pt x="874" y="343"/>
                    <a:pt x="886" y="313"/>
                  </a:cubicBezTo>
                  <a:cubicBezTo>
                    <a:pt x="886" y="322"/>
                    <a:pt x="899" y="280"/>
                    <a:pt x="901" y="277"/>
                  </a:cubicBezTo>
                  <a:cubicBezTo>
                    <a:pt x="902" y="270"/>
                    <a:pt x="903" y="259"/>
                    <a:pt x="902" y="258"/>
                  </a:cubicBezTo>
                  <a:cubicBezTo>
                    <a:pt x="903" y="262"/>
                    <a:pt x="900" y="272"/>
                    <a:pt x="900" y="270"/>
                  </a:cubicBezTo>
                  <a:cubicBezTo>
                    <a:pt x="902" y="260"/>
                    <a:pt x="902" y="244"/>
                    <a:pt x="901" y="243"/>
                  </a:cubicBezTo>
                  <a:cubicBezTo>
                    <a:pt x="901" y="238"/>
                    <a:pt x="901" y="234"/>
                    <a:pt x="901" y="230"/>
                  </a:cubicBezTo>
                  <a:cubicBezTo>
                    <a:pt x="900" y="229"/>
                    <a:pt x="899" y="225"/>
                    <a:pt x="897" y="219"/>
                  </a:cubicBezTo>
                  <a:cubicBezTo>
                    <a:pt x="896" y="203"/>
                    <a:pt x="897" y="221"/>
                    <a:pt x="892" y="199"/>
                  </a:cubicBezTo>
                  <a:cubicBezTo>
                    <a:pt x="894" y="204"/>
                    <a:pt x="896" y="208"/>
                    <a:pt x="898" y="209"/>
                  </a:cubicBezTo>
                  <a:cubicBezTo>
                    <a:pt x="895" y="199"/>
                    <a:pt x="894" y="200"/>
                    <a:pt x="892" y="193"/>
                  </a:cubicBezTo>
                  <a:cubicBezTo>
                    <a:pt x="891" y="191"/>
                    <a:pt x="896" y="199"/>
                    <a:pt x="899" y="207"/>
                  </a:cubicBezTo>
                  <a:cubicBezTo>
                    <a:pt x="898" y="203"/>
                    <a:pt x="897" y="198"/>
                    <a:pt x="895" y="194"/>
                  </a:cubicBezTo>
                  <a:cubicBezTo>
                    <a:pt x="889" y="182"/>
                    <a:pt x="876" y="163"/>
                    <a:pt x="862" y="148"/>
                  </a:cubicBezTo>
                  <a:cubicBezTo>
                    <a:pt x="865" y="149"/>
                    <a:pt x="869" y="155"/>
                    <a:pt x="867" y="150"/>
                  </a:cubicBezTo>
                  <a:cubicBezTo>
                    <a:pt x="860" y="143"/>
                    <a:pt x="851" y="136"/>
                    <a:pt x="842" y="128"/>
                  </a:cubicBezTo>
                  <a:cubicBezTo>
                    <a:pt x="843" y="129"/>
                    <a:pt x="843" y="128"/>
                    <a:pt x="844" y="129"/>
                  </a:cubicBezTo>
                  <a:cubicBezTo>
                    <a:pt x="827" y="117"/>
                    <a:pt x="832" y="119"/>
                    <a:pt x="816" y="109"/>
                  </a:cubicBezTo>
                  <a:cubicBezTo>
                    <a:pt x="817" y="109"/>
                    <a:pt x="817" y="109"/>
                    <a:pt x="817" y="109"/>
                  </a:cubicBezTo>
                  <a:cubicBezTo>
                    <a:pt x="814" y="107"/>
                    <a:pt x="811" y="105"/>
                    <a:pt x="807" y="104"/>
                  </a:cubicBezTo>
                  <a:cubicBezTo>
                    <a:pt x="785" y="94"/>
                    <a:pt x="784" y="90"/>
                    <a:pt x="772" y="83"/>
                  </a:cubicBezTo>
                  <a:cubicBezTo>
                    <a:pt x="775" y="84"/>
                    <a:pt x="775" y="84"/>
                    <a:pt x="775" y="84"/>
                  </a:cubicBezTo>
                  <a:cubicBezTo>
                    <a:pt x="767" y="79"/>
                    <a:pt x="740" y="70"/>
                    <a:pt x="732" y="67"/>
                  </a:cubicBezTo>
                  <a:cubicBezTo>
                    <a:pt x="741" y="71"/>
                    <a:pt x="735" y="69"/>
                    <a:pt x="741" y="73"/>
                  </a:cubicBezTo>
                  <a:cubicBezTo>
                    <a:pt x="750" y="76"/>
                    <a:pt x="748" y="73"/>
                    <a:pt x="762" y="79"/>
                  </a:cubicBezTo>
                  <a:cubicBezTo>
                    <a:pt x="759" y="80"/>
                    <a:pt x="742" y="74"/>
                    <a:pt x="737" y="74"/>
                  </a:cubicBezTo>
                  <a:cubicBezTo>
                    <a:pt x="730" y="71"/>
                    <a:pt x="725" y="67"/>
                    <a:pt x="725" y="66"/>
                  </a:cubicBezTo>
                  <a:cubicBezTo>
                    <a:pt x="705" y="60"/>
                    <a:pt x="694" y="56"/>
                    <a:pt x="669" y="50"/>
                  </a:cubicBezTo>
                  <a:cubicBezTo>
                    <a:pt x="660" y="49"/>
                    <a:pt x="653" y="51"/>
                    <a:pt x="633" y="44"/>
                  </a:cubicBezTo>
                  <a:cubicBezTo>
                    <a:pt x="634" y="43"/>
                    <a:pt x="634" y="43"/>
                    <a:pt x="634" y="43"/>
                  </a:cubicBezTo>
                  <a:cubicBezTo>
                    <a:pt x="632" y="44"/>
                    <a:pt x="624" y="41"/>
                    <a:pt x="620" y="41"/>
                  </a:cubicBezTo>
                  <a:cubicBezTo>
                    <a:pt x="627" y="44"/>
                    <a:pt x="611" y="40"/>
                    <a:pt x="619" y="43"/>
                  </a:cubicBezTo>
                  <a:cubicBezTo>
                    <a:pt x="607" y="41"/>
                    <a:pt x="606" y="38"/>
                    <a:pt x="605" y="37"/>
                  </a:cubicBezTo>
                  <a:cubicBezTo>
                    <a:pt x="596" y="37"/>
                    <a:pt x="581" y="31"/>
                    <a:pt x="562" y="29"/>
                  </a:cubicBezTo>
                  <a:cubicBezTo>
                    <a:pt x="566" y="29"/>
                    <a:pt x="586" y="32"/>
                    <a:pt x="578" y="30"/>
                  </a:cubicBezTo>
                  <a:cubicBezTo>
                    <a:pt x="570" y="29"/>
                    <a:pt x="562" y="28"/>
                    <a:pt x="553" y="28"/>
                  </a:cubicBezTo>
                  <a:cubicBezTo>
                    <a:pt x="564" y="30"/>
                    <a:pt x="564" y="30"/>
                    <a:pt x="564" y="30"/>
                  </a:cubicBezTo>
                  <a:cubicBezTo>
                    <a:pt x="546" y="29"/>
                    <a:pt x="541" y="26"/>
                    <a:pt x="530" y="24"/>
                  </a:cubicBezTo>
                  <a:cubicBezTo>
                    <a:pt x="528" y="23"/>
                    <a:pt x="535" y="24"/>
                    <a:pt x="541" y="25"/>
                  </a:cubicBezTo>
                  <a:cubicBezTo>
                    <a:pt x="535" y="24"/>
                    <a:pt x="526" y="23"/>
                    <a:pt x="519" y="22"/>
                  </a:cubicBezTo>
                  <a:cubicBezTo>
                    <a:pt x="513" y="23"/>
                    <a:pt x="494" y="21"/>
                    <a:pt x="486" y="22"/>
                  </a:cubicBezTo>
                  <a:cubicBezTo>
                    <a:pt x="483" y="22"/>
                    <a:pt x="483" y="22"/>
                    <a:pt x="483" y="22"/>
                  </a:cubicBezTo>
                  <a:cubicBezTo>
                    <a:pt x="483" y="22"/>
                    <a:pt x="483" y="21"/>
                    <a:pt x="484" y="21"/>
                  </a:cubicBezTo>
                  <a:cubicBezTo>
                    <a:pt x="483" y="21"/>
                    <a:pt x="481" y="21"/>
                    <a:pt x="480" y="21"/>
                  </a:cubicBezTo>
                  <a:cubicBezTo>
                    <a:pt x="470" y="20"/>
                    <a:pt x="470" y="20"/>
                    <a:pt x="470" y="20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59" y="19"/>
                    <a:pt x="459" y="19"/>
                    <a:pt x="459" y="19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6" y="19"/>
                    <a:pt x="456" y="19"/>
                    <a:pt x="456" y="19"/>
                  </a:cubicBezTo>
                  <a:cubicBezTo>
                    <a:pt x="455" y="21"/>
                    <a:pt x="443" y="22"/>
                    <a:pt x="428" y="21"/>
                  </a:cubicBezTo>
                  <a:cubicBezTo>
                    <a:pt x="429" y="22"/>
                    <a:pt x="437" y="22"/>
                    <a:pt x="448" y="23"/>
                  </a:cubicBezTo>
                  <a:cubicBezTo>
                    <a:pt x="444" y="23"/>
                    <a:pt x="444" y="23"/>
                    <a:pt x="444" y="23"/>
                  </a:cubicBezTo>
                  <a:cubicBezTo>
                    <a:pt x="428" y="22"/>
                    <a:pt x="413" y="21"/>
                    <a:pt x="399" y="21"/>
                  </a:cubicBezTo>
                  <a:cubicBezTo>
                    <a:pt x="404" y="21"/>
                    <a:pt x="409" y="21"/>
                    <a:pt x="416" y="21"/>
                  </a:cubicBezTo>
                  <a:cubicBezTo>
                    <a:pt x="401" y="19"/>
                    <a:pt x="378" y="22"/>
                    <a:pt x="370" y="20"/>
                  </a:cubicBezTo>
                  <a:cubicBezTo>
                    <a:pt x="393" y="17"/>
                    <a:pt x="405" y="18"/>
                    <a:pt x="429" y="18"/>
                  </a:cubicBezTo>
                  <a:cubicBezTo>
                    <a:pt x="441" y="20"/>
                    <a:pt x="413" y="18"/>
                    <a:pt x="412" y="20"/>
                  </a:cubicBezTo>
                  <a:cubicBezTo>
                    <a:pt x="417" y="20"/>
                    <a:pt x="422" y="20"/>
                    <a:pt x="426" y="21"/>
                  </a:cubicBezTo>
                  <a:cubicBezTo>
                    <a:pt x="424" y="19"/>
                    <a:pt x="453" y="21"/>
                    <a:pt x="446" y="18"/>
                  </a:cubicBezTo>
                  <a:cubicBezTo>
                    <a:pt x="416" y="16"/>
                    <a:pt x="386" y="16"/>
                    <a:pt x="359" y="17"/>
                  </a:cubicBezTo>
                  <a:cubicBezTo>
                    <a:pt x="368" y="13"/>
                    <a:pt x="376" y="8"/>
                    <a:pt x="385" y="4"/>
                  </a:cubicBezTo>
                  <a:cubicBezTo>
                    <a:pt x="385" y="4"/>
                    <a:pt x="385" y="3"/>
                    <a:pt x="386" y="3"/>
                  </a:cubicBezTo>
                  <a:cubicBezTo>
                    <a:pt x="385" y="4"/>
                    <a:pt x="385" y="4"/>
                    <a:pt x="385" y="4"/>
                  </a:cubicBezTo>
                  <a:cubicBezTo>
                    <a:pt x="385" y="4"/>
                    <a:pt x="390" y="4"/>
                    <a:pt x="396" y="3"/>
                  </a:cubicBezTo>
                  <a:cubicBezTo>
                    <a:pt x="395" y="4"/>
                    <a:pt x="394" y="5"/>
                    <a:pt x="401" y="4"/>
                  </a:cubicBezTo>
                  <a:cubicBezTo>
                    <a:pt x="415" y="5"/>
                    <a:pt x="423" y="3"/>
                    <a:pt x="433" y="4"/>
                  </a:cubicBezTo>
                  <a:cubicBezTo>
                    <a:pt x="430" y="4"/>
                    <a:pt x="430" y="4"/>
                    <a:pt x="430" y="4"/>
                  </a:cubicBezTo>
                  <a:cubicBezTo>
                    <a:pt x="440" y="5"/>
                    <a:pt x="452" y="5"/>
                    <a:pt x="460" y="4"/>
                  </a:cubicBezTo>
                  <a:cubicBezTo>
                    <a:pt x="468" y="7"/>
                    <a:pt x="432" y="3"/>
                    <a:pt x="447" y="6"/>
                  </a:cubicBezTo>
                  <a:cubicBezTo>
                    <a:pt x="436" y="5"/>
                    <a:pt x="421" y="6"/>
                    <a:pt x="412" y="6"/>
                  </a:cubicBezTo>
                  <a:cubicBezTo>
                    <a:pt x="426" y="6"/>
                    <a:pt x="438" y="9"/>
                    <a:pt x="434" y="10"/>
                  </a:cubicBezTo>
                  <a:cubicBezTo>
                    <a:pt x="464" y="10"/>
                    <a:pt x="434" y="6"/>
                    <a:pt x="461" y="6"/>
                  </a:cubicBezTo>
                  <a:cubicBezTo>
                    <a:pt x="479" y="8"/>
                    <a:pt x="479" y="8"/>
                    <a:pt x="479" y="8"/>
                  </a:cubicBezTo>
                  <a:cubicBezTo>
                    <a:pt x="485" y="6"/>
                    <a:pt x="485" y="6"/>
                    <a:pt x="485" y="6"/>
                  </a:cubicBezTo>
                  <a:cubicBezTo>
                    <a:pt x="496" y="7"/>
                    <a:pt x="478" y="7"/>
                    <a:pt x="495" y="8"/>
                  </a:cubicBezTo>
                  <a:cubicBezTo>
                    <a:pt x="499" y="8"/>
                    <a:pt x="510" y="10"/>
                    <a:pt x="513" y="9"/>
                  </a:cubicBezTo>
                  <a:cubicBezTo>
                    <a:pt x="513" y="10"/>
                    <a:pt x="513" y="10"/>
                    <a:pt x="521" y="11"/>
                  </a:cubicBezTo>
                  <a:cubicBezTo>
                    <a:pt x="522" y="11"/>
                    <a:pt x="521" y="10"/>
                    <a:pt x="528" y="11"/>
                  </a:cubicBezTo>
                  <a:cubicBezTo>
                    <a:pt x="532" y="14"/>
                    <a:pt x="511" y="10"/>
                    <a:pt x="518" y="13"/>
                  </a:cubicBezTo>
                  <a:cubicBezTo>
                    <a:pt x="538" y="15"/>
                    <a:pt x="530" y="12"/>
                    <a:pt x="534" y="11"/>
                  </a:cubicBezTo>
                  <a:cubicBezTo>
                    <a:pt x="533" y="12"/>
                    <a:pt x="532" y="11"/>
                    <a:pt x="530" y="11"/>
                  </a:cubicBezTo>
                  <a:cubicBezTo>
                    <a:pt x="530" y="10"/>
                    <a:pt x="538" y="12"/>
                    <a:pt x="537" y="11"/>
                  </a:cubicBezTo>
                  <a:cubicBezTo>
                    <a:pt x="534" y="10"/>
                    <a:pt x="531" y="10"/>
                    <a:pt x="528" y="10"/>
                  </a:cubicBezTo>
                  <a:cubicBezTo>
                    <a:pt x="534" y="10"/>
                    <a:pt x="519" y="7"/>
                    <a:pt x="513" y="7"/>
                  </a:cubicBezTo>
                  <a:cubicBezTo>
                    <a:pt x="500" y="6"/>
                    <a:pt x="472" y="4"/>
                    <a:pt x="454" y="3"/>
                  </a:cubicBezTo>
                  <a:cubicBezTo>
                    <a:pt x="456" y="3"/>
                    <a:pt x="459" y="3"/>
                    <a:pt x="457" y="2"/>
                  </a:cubicBezTo>
                  <a:cubicBezTo>
                    <a:pt x="431" y="1"/>
                    <a:pt x="420" y="0"/>
                    <a:pt x="390" y="1"/>
                  </a:cubicBezTo>
                  <a:cubicBezTo>
                    <a:pt x="386" y="3"/>
                    <a:pt x="386" y="3"/>
                    <a:pt x="386" y="3"/>
                  </a:cubicBezTo>
                  <a:cubicBezTo>
                    <a:pt x="360" y="4"/>
                    <a:pt x="374" y="8"/>
                    <a:pt x="368" y="9"/>
                  </a:cubicBezTo>
                  <a:cubicBezTo>
                    <a:pt x="362" y="9"/>
                    <a:pt x="357" y="11"/>
                    <a:pt x="352" y="10"/>
                  </a:cubicBezTo>
                  <a:cubicBezTo>
                    <a:pt x="355" y="9"/>
                    <a:pt x="355" y="9"/>
                    <a:pt x="355" y="9"/>
                  </a:cubicBezTo>
                  <a:cubicBezTo>
                    <a:pt x="338" y="11"/>
                    <a:pt x="350" y="11"/>
                    <a:pt x="335" y="13"/>
                  </a:cubicBezTo>
                  <a:cubicBezTo>
                    <a:pt x="323" y="15"/>
                    <a:pt x="345" y="12"/>
                    <a:pt x="338" y="14"/>
                  </a:cubicBezTo>
                  <a:cubicBezTo>
                    <a:pt x="322" y="15"/>
                    <a:pt x="329" y="17"/>
                    <a:pt x="304" y="19"/>
                  </a:cubicBezTo>
                  <a:cubicBezTo>
                    <a:pt x="306" y="19"/>
                    <a:pt x="302" y="17"/>
                    <a:pt x="316" y="15"/>
                  </a:cubicBezTo>
                  <a:cubicBezTo>
                    <a:pt x="311" y="15"/>
                    <a:pt x="306" y="16"/>
                    <a:pt x="302" y="16"/>
                  </a:cubicBezTo>
                  <a:cubicBezTo>
                    <a:pt x="318" y="13"/>
                    <a:pt x="308" y="14"/>
                    <a:pt x="325" y="13"/>
                  </a:cubicBezTo>
                  <a:cubicBezTo>
                    <a:pt x="332" y="10"/>
                    <a:pt x="330" y="9"/>
                    <a:pt x="337" y="7"/>
                  </a:cubicBezTo>
                  <a:cubicBezTo>
                    <a:pt x="331" y="8"/>
                    <a:pt x="333" y="9"/>
                    <a:pt x="323" y="10"/>
                  </a:cubicBezTo>
                  <a:cubicBezTo>
                    <a:pt x="312" y="11"/>
                    <a:pt x="325" y="9"/>
                    <a:pt x="326" y="8"/>
                  </a:cubicBezTo>
                  <a:cubicBezTo>
                    <a:pt x="311" y="12"/>
                    <a:pt x="309" y="8"/>
                    <a:pt x="296" y="12"/>
                  </a:cubicBezTo>
                  <a:cubicBezTo>
                    <a:pt x="298" y="14"/>
                    <a:pt x="296" y="14"/>
                    <a:pt x="306" y="14"/>
                  </a:cubicBezTo>
                  <a:cubicBezTo>
                    <a:pt x="296" y="16"/>
                    <a:pt x="284" y="17"/>
                    <a:pt x="285" y="15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1" y="17"/>
                    <a:pt x="273" y="18"/>
                    <a:pt x="272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6" y="19"/>
                    <a:pt x="282" y="19"/>
                    <a:pt x="294" y="16"/>
                  </a:cubicBezTo>
                  <a:cubicBezTo>
                    <a:pt x="289" y="18"/>
                    <a:pt x="301" y="18"/>
                    <a:pt x="286" y="21"/>
                  </a:cubicBezTo>
                  <a:cubicBezTo>
                    <a:pt x="279" y="22"/>
                    <a:pt x="285" y="20"/>
                    <a:pt x="284" y="19"/>
                  </a:cubicBezTo>
                  <a:cubicBezTo>
                    <a:pt x="250" y="27"/>
                    <a:pt x="249" y="23"/>
                    <a:pt x="222" y="32"/>
                  </a:cubicBezTo>
                  <a:cubicBezTo>
                    <a:pt x="228" y="30"/>
                    <a:pt x="245" y="26"/>
                    <a:pt x="258" y="22"/>
                  </a:cubicBezTo>
                  <a:cubicBezTo>
                    <a:pt x="250" y="22"/>
                    <a:pt x="241" y="26"/>
                    <a:pt x="233" y="28"/>
                  </a:cubicBezTo>
                  <a:cubicBezTo>
                    <a:pt x="240" y="26"/>
                    <a:pt x="241" y="25"/>
                    <a:pt x="233" y="26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25" y="29"/>
                    <a:pt x="216" y="32"/>
                    <a:pt x="215" y="32"/>
                  </a:cubicBezTo>
                  <a:cubicBezTo>
                    <a:pt x="215" y="32"/>
                    <a:pt x="218" y="32"/>
                    <a:pt x="222" y="31"/>
                  </a:cubicBezTo>
                  <a:cubicBezTo>
                    <a:pt x="210" y="35"/>
                    <a:pt x="188" y="44"/>
                    <a:pt x="167" y="51"/>
                  </a:cubicBezTo>
                  <a:cubicBezTo>
                    <a:pt x="168" y="48"/>
                    <a:pt x="196" y="39"/>
                    <a:pt x="181" y="43"/>
                  </a:cubicBezTo>
                  <a:cubicBezTo>
                    <a:pt x="173" y="46"/>
                    <a:pt x="166" y="51"/>
                    <a:pt x="151" y="57"/>
                  </a:cubicBezTo>
                  <a:cubicBezTo>
                    <a:pt x="157" y="53"/>
                    <a:pt x="144" y="59"/>
                    <a:pt x="144" y="58"/>
                  </a:cubicBezTo>
                  <a:cubicBezTo>
                    <a:pt x="138" y="62"/>
                    <a:pt x="131" y="67"/>
                    <a:pt x="125" y="71"/>
                  </a:cubicBezTo>
                  <a:cubicBezTo>
                    <a:pt x="116" y="76"/>
                    <a:pt x="105" y="83"/>
                    <a:pt x="97" y="90"/>
                  </a:cubicBezTo>
                  <a:cubicBezTo>
                    <a:pt x="100" y="88"/>
                    <a:pt x="103" y="85"/>
                    <a:pt x="108" y="82"/>
                  </a:cubicBezTo>
                  <a:cubicBezTo>
                    <a:pt x="97" y="93"/>
                    <a:pt x="84" y="98"/>
                    <a:pt x="71" y="113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66" y="116"/>
                    <a:pt x="58" y="126"/>
                    <a:pt x="51" y="136"/>
                  </a:cubicBezTo>
                  <a:cubicBezTo>
                    <a:pt x="50" y="135"/>
                    <a:pt x="50" y="135"/>
                    <a:pt x="50" y="135"/>
                  </a:cubicBezTo>
                  <a:cubicBezTo>
                    <a:pt x="50" y="137"/>
                    <a:pt x="37" y="160"/>
                    <a:pt x="35" y="166"/>
                  </a:cubicBezTo>
                  <a:cubicBezTo>
                    <a:pt x="53" y="132"/>
                    <a:pt x="52" y="138"/>
                    <a:pt x="75" y="111"/>
                  </a:cubicBezTo>
                  <a:cubicBezTo>
                    <a:pt x="67" y="122"/>
                    <a:pt x="61" y="130"/>
                    <a:pt x="54" y="142"/>
                  </a:cubicBezTo>
                  <a:cubicBezTo>
                    <a:pt x="51" y="147"/>
                    <a:pt x="49" y="148"/>
                    <a:pt x="49" y="148"/>
                  </a:cubicBezTo>
                  <a:cubicBezTo>
                    <a:pt x="47" y="153"/>
                    <a:pt x="47" y="155"/>
                    <a:pt x="43" y="162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30" y="186"/>
                    <a:pt x="35" y="185"/>
                    <a:pt x="28" y="207"/>
                  </a:cubicBezTo>
                  <a:cubicBezTo>
                    <a:pt x="25" y="211"/>
                    <a:pt x="30" y="187"/>
                    <a:pt x="36" y="174"/>
                  </a:cubicBezTo>
                  <a:cubicBezTo>
                    <a:pt x="29" y="183"/>
                    <a:pt x="45" y="152"/>
                    <a:pt x="38" y="163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2" y="176"/>
                    <a:pt x="32" y="175"/>
                    <a:pt x="33" y="171"/>
                  </a:cubicBezTo>
                  <a:cubicBezTo>
                    <a:pt x="30" y="180"/>
                    <a:pt x="31" y="178"/>
                    <a:pt x="30" y="182"/>
                  </a:cubicBezTo>
                  <a:cubicBezTo>
                    <a:pt x="19" y="218"/>
                    <a:pt x="28" y="176"/>
                    <a:pt x="18" y="212"/>
                  </a:cubicBezTo>
                  <a:cubicBezTo>
                    <a:pt x="18" y="208"/>
                    <a:pt x="21" y="198"/>
                    <a:pt x="19" y="200"/>
                  </a:cubicBezTo>
                  <a:cubicBezTo>
                    <a:pt x="21" y="193"/>
                    <a:pt x="23" y="187"/>
                    <a:pt x="26" y="181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15" y="204"/>
                    <a:pt x="16" y="220"/>
                    <a:pt x="17" y="231"/>
                  </a:cubicBezTo>
                  <a:cubicBezTo>
                    <a:pt x="18" y="209"/>
                    <a:pt x="19" y="229"/>
                    <a:pt x="21" y="217"/>
                  </a:cubicBezTo>
                  <a:cubicBezTo>
                    <a:pt x="21" y="222"/>
                    <a:pt x="20" y="226"/>
                    <a:pt x="19" y="228"/>
                  </a:cubicBezTo>
                  <a:cubicBezTo>
                    <a:pt x="20" y="230"/>
                    <a:pt x="19" y="241"/>
                    <a:pt x="20" y="240"/>
                  </a:cubicBezTo>
                  <a:cubicBezTo>
                    <a:pt x="15" y="245"/>
                    <a:pt x="21" y="294"/>
                    <a:pt x="17" y="284"/>
                  </a:cubicBezTo>
                  <a:cubicBezTo>
                    <a:pt x="17" y="298"/>
                    <a:pt x="34" y="339"/>
                    <a:pt x="51" y="362"/>
                  </a:cubicBezTo>
                  <a:cubicBezTo>
                    <a:pt x="49" y="360"/>
                    <a:pt x="48" y="358"/>
                    <a:pt x="46" y="356"/>
                  </a:cubicBezTo>
                  <a:cubicBezTo>
                    <a:pt x="61" y="384"/>
                    <a:pt x="64" y="377"/>
                    <a:pt x="75" y="389"/>
                  </a:cubicBezTo>
                  <a:cubicBezTo>
                    <a:pt x="65" y="379"/>
                    <a:pt x="81" y="398"/>
                    <a:pt x="87" y="405"/>
                  </a:cubicBezTo>
                  <a:cubicBezTo>
                    <a:pt x="87" y="406"/>
                    <a:pt x="87" y="407"/>
                    <a:pt x="88" y="408"/>
                  </a:cubicBezTo>
                  <a:cubicBezTo>
                    <a:pt x="87" y="408"/>
                    <a:pt x="87" y="406"/>
                    <a:pt x="87" y="405"/>
                  </a:cubicBezTo>
                  <a:cubicBezTo>
                    <a:pt x="87" y="405"/>
                    <a:pt x="87" y="405"/>
                    <a:pt x="87" y="405"/>
                  </a:cubicBezTo>
                  <a:cubicBezTo>
                    <a:pt x="88" y="406"/>
                    <a:pt x="89" y="407"/>
                    <a:pt x="90" y="408"/>
                  </a:cubicBezTo>
                  <a:cubicBezTo>
                    <a:pt x="91" y="409"/>
                    <a:pt x="91" y="411"/>
                    <a:pt x="90" y="413"/>
                  </a:cubicBezTo>
                  <a:cubicBezTo>
                    <a:pt x="90" y="412"/>
                    <a:pt x="90" y="413"/>
                    <a:pt x="89" y="413"/>
                  </a:cubicBezTo>
                  <a:cubicBezTo>
                    <a:pt x="90" y="416"/>
                    <a:pt x="90" y="418"/>
                    <a:pt x="91" y="420"/>
                  </a:cubicBezTo>
                  <a:cubicBezTo>
                    <a:pt x="91" y="423"/>
                    <a:pt x="91" y="423"/>
                    <a:pt x="91" y="423"/>
                  </a:cubicBezTo>
                  <a:cubicBezTo>
                    <a:pt x="90" y="423"/>
                    <a:pt x="88" y="421"/>
                    <a:pt x="88" y="418"/>
                  </a:cubicBezTo>
                  <a:cubicBezTo>
                    <a:pt x="89" y="430"/>
                    <a:pt x="92" y="440"/>
                    <a:pt x="90" y="452"/>
                  </a:cubicBezTo>
                  <a:cubicBezTo>
                    <a:pt x="90" y="453"/>
                    <a:pt x="90" y="451"/>
                    <a:pt x="90" y="452"/>
                  </a:cubicBezTo>
                  <a:cubicBezTo>
                    <a:pt x="90" y="453"/>
                    <a:pt x="90" y="455"/>
                    <a:pt x="91" y="456"/>
                  </a:cubicBezTo>
                  <a:cubicBezTo>
                    <a:pt x="90" y="456"/>
                    <a:pt x="90" y="455"/>
                    <a:pt x="90" y="454"/>
                  </a:cubicBezTo>
                  <a:cubicBezTo>
                    <a:pt x="90" y="461"/>
                    <a:pt x="88" y="464"/>
                    <a:pt x="89" y="468"/>
                  </a:cubicBezTo>
                  <a:cubicBezTo>
                    <a:pt x="88" y="468"/>
                    <a:pt x="88" y="465"/>
                    <a:pt x="88" y="465"/>
                  </a:cubicBezTo>
                  <a:cubicBezTo>
                    <a:pt x="87" y="471"/>
                    <a:pt x="89" y="475"/>
                    <a:pt x="88" y="481"/>
                  </a:cubicBezTo>
                  <a:cubicBezTo>
                    <a:pt x="87" y="479"/>
                    <a:pt x="87" y="483"/>
                    <a:pt x="86" y="484"/>
                  </a:cubicBezTo>
                  <a:cubicBezTo>
                    <a:pt x="86" y="489"/>
                    <a:pt x="85" y="500"/>
                    <a:pt x="84" y="508"/>
                  </a:cubicBezTo>
                  <a:cubicBezTo>
                    <a:pt x="82" y="505"/>
                    <a:pt x="83" y="517"/>
                    <a:pt x="80" y="516"/>
                  </a:cubicBezTo>
                  <a:cubicBezTo>
                    <a:pt x="79" y="518"/>
                    <a:pt x="79" y="521"/>
                    <a:pt x="80" y="521"/>
                  </a:cubicBezTo>
                  <a:cubicBezTo>
                    <a:pt x="80" y="520"/>
                    <a:pt x="81" y="518"/>
                    <a:pt x="82" y="519"/>
                  </a:cubicBezTo>
                  <a:cubicBezTo>
                    <a:pt x="81" y="521"/>
                    <a:pt x="80" y="525"/>
                    <a:pt x="81" y="525"/>
                  </a:cubicBezTo>
                  <a:cubicBezTo>
                    <a:pt x="79" y="528"/>
                    <a:pt x="79" y="528"/>
                    <a:pt x="79" y="528"/>
                  </a:cubicBezTo>
                  <a:cubicBezTo>
                    <a:pt x="80" y="529"/>
                    <a:pt x="81" y="530"/>
                    <a:pt x="81" y="532"/>
                  </a:cubicBezTo>
                  <a:cubicBezTo>
                    <a:pt x="77" y="534"/>
                    <a:pt x="83" y="532"/>
                    <a:pt x="80" y="536"/>
                  </a:cubicBezTo>
                  <a:cubicBezTo>
                    <a:pt x="79" y="535"/>
                    <a:pt x="78" y="534"/>
                    <a:pt x="78" y="533"/>
                  </a:cubicBezTo>
                  <a:cubicBezTo>
                    <a:pt x="77" y="535"/>
                    <a:pt x="77" y="535"/>
                    <a:pt x="77" y="537"/>
                  </a:cubicBezTo>
                  <a:cubicBezTo>
                    <a:pt x="76" y="537"/>
                    <a:pt x="76" y="535"/>
                    <a:pt x="76" y="533"/>
                  </a:cubicBezTo>
                  <a:cubicBezTo>
                    <a:pt x="74" y="535"/>
                    <a:pt x="74" y="535"/>
                    <a:pt x="74" y="535"/>
                  </a:cubicBezTo>
                  <a:cubicBezTo>
                    <a:pt x="74" y="539"/>
                    <a:pt x="75" y="545"/>
                    <a:pt x="72" y="550"/>
                  </a:cubicBezTo>
                  <a:cubicBezTo>
                    <a:pt x="72" y="549"/>
                    <a:pt x="72" y="547"/>
                    <a:pt x="71" y="548"/>
                  </a:cubicBezTo>
                  <a:cubicBezTo>
                    <a:pt x="70" y="550"/>
                    <a:pt x="71" y="554"/>
                    <a:pt x="69" y="556"/>
                  </a:cubicBezTo>
                  <a:cubicBezTo>
                    <a:pt x="69" y="556"/>
                    <a:pt x="68" y="556"/>
                    <a:pt x="68" y="555"/>
                  </a:cubicBezTo>
                  <a:cubicBezTo>
                    <a:pt x="68" y="561"/>
                    <a:pt x="66" y="559"/>
                    <a:pt x="64" y="563"/>
                  </a:cubicBezTo>
                  <a:cubicBezTo>
                    <a:pt x="64" y="562"/>
                    <a:pt x="64" y="562"/>
                    <a:pt x="64" y="562"/>
                  </a:cubicBezTo>
                  <a:cubicBezTo>
                    <a:pt x="63" y="565"/>
                    <a:pt x="63" y="565"/>
                    <a:pt x="63" y="565"/>
                  </a:cubicBezTo>
                  <a:cubicBezTo>
                    <a:pt x="63" y="570"/>
                    <a:pt x="61" y="571"/>
                    <a:pt x="58" y="571"/>
                  </a:cubicBezTo>
                  <a:cubicBezTo>
                    <a:pt x="61" y="570"/>
                    <a:pt x="63" y="567"/>
                    <a:pt x="62" y="566"/>
                  </a:cubicBezTo>
                  <a:cubicBezTo>
                    <a:pt x="62" y="568"/>
                    <a:pt x="59" y="568"/>
                    <a:pt x="58" y="568"/>
                  </a:cubicBezTo>
                  <a:cubicBezTo>
                    <a:pt x="59" y="568"/>
                    <a:pt x="61" y="566"/>
                    <a:pt x="59" y="566"/>
                  </a:cubicBezTo>
                  <a:cubicBezTo>
                    <a:pt x="58" y="567"/>
                    <a:pt x="53" y="571"/>
                    <a:pt x="58" y="569"/>
                  </a:cubicBezTo>
                  <a:cubicBezTo>
                    <a:pt x="56" y="570"/>
                    <a:pt x="55" y="572"/>
                    <a:pt x="52" y="573"/>
                  </a:cubicBezTo>
                  <a:cubicBezTo>
                    <a:pt x="54" y="571"/>
                    <a:pt x="52" y="571"/>
                    <a:pt x="52" y="570"/>
                  </a:cubicBezTo>
                  <a:cubicBezTo>
                    <a:pt x="51" y="572"/>
                    <a:pt x="52" y="573"/>
                    <a:pt x="52" y="573"/>
                  </a:cubicBezTo>
                  <a:cubicBezTo>
                    <a:pt x="50" y="574"/>
                    <a:pt x="49" y="574"/>
                    <a:pt x="47" y="574"/>
                  </a:cubicBezTo>
                  <a:cubicBezTo>
                    <a:pt x="47" y="574"/>
                    <a:pt x="47" y="574"/>
                    <a:pt x="47" y="574"/>
                  </a:cubicBezTo>
                  <a:cubicBezTo>
                    <a:pt x="47" y="574"/>
                    <a:pt x="47" y="574"/>
                    <a:pt x="47" y="575"/>
                  </a:cubicBezTo>
                  <a:cubicBezTo>
                    <a:pt x="43" y="575"/>
                    <a:pt x="41" y="576"/>
                    <a:pt x="38" y="577"/>
                  </a:cubicBezTo>
                  <a:cubicBezTo>
                    <a:pt x="38" y="577"/>
                    <a:pt x="38" y="577"/>
                    <a:pt x="38" y="577"/>
                  </a:cubicBezTo>
                  <a:cubicBezTo>
                    <a:pt x="41" y="574"/>
                    <a:pt x="41" y="568"/>
                    <a:pt x="44" y="567"/>
                  </a:cubicBezTo>
                  <a:cubicBezTo>
                    <a:pt x="46" y="565"/>
                    <a:pt x="45" y="564"/>
                    <a:pt x="45" y="562"/>
                  </a:cubicBezTo>
                  <a:cubicBezTo>
                    <a:pt x="43" y="561"/>
                    <a:pt x="41" y="566"/>
                    <a:pt x="39" y="566"/>
                  </a:cubicBezTo>
                  <a:cubicBezTo>
                    <a:pt x="40" y="566"/>
                    <a:pt x="40" y="566"/>
                    <a:pt x="40" y="566"/>
                  </a:cubicBezTo>
                  <a:cubicBezTo>
                    <a:pt x="39" y="568"/>
                    <a:pt x="39" y="568"/>
                    <a:pt x="39" y="568"/>
                  </a:cubicBezTo>
                  <a:cubicBezTo>
                    <a:pt x="41" y="566"/>
                    <a:pt x="40" y="569"/>
                    <a:pt x="40" y="570"/>
                  </a:cubicBezTo>
                  <a:cubicBezTo>
                    <a:pt x="39" y="571"/>
                    <a:pt x="38" y="573"/>
                    <a:pt x="38" y="572"/>
                  </a:cubicBezTo>
                  <a:cubicBezTo>
                    <a:pt x="38" y="571"/>
                    <a:pt x="38" y="571"/>
                    <a:pt x="38" y="571"/>
                  </a:cubicBezTo>
                  <a:cubicBezTo>
                    <a:pt x="37" y="572"/>
                    <a:pt x="37" y="575"/>
                    <a:pt x="35" y="576"/>
                  </a:cubicBezTo>
                  <a:cubicBezTo>
                    <a:pt x="34" y="576"/>
                    <a:pt x="35" y="575"/>
                    <a:pt x="34" y="575"/>
                  </a:cubicBezTo>
                  <a:cubicBezTo>
                    <a:pt x="34" y="577"/>
                    <a:pt x="33" y="578"/>
                    <a:pt x="32" y="581"/>
                  </a:cubicBezTo>
                  <a:cubicBezTo>
                    <a:pt x="32" y="581"/>
                    <a:pt x="31" y="581"/>
                    <a:pt x="31" y="581"/>
                  </a:cubicBezTo>
                  <a:cubicBezTo>
                    <a:pt x="31" y="579"/>
                    <a:pt x="31" y="579"/>
                    <a:pt x="31" y="579"/>
                  </a:cubicBezTo>
                  <a:cubicBezTo>
                    <a:pt x="31" y="580"/>
                    <a:pt x="31" y="581"/>
                    <a:pt x="30" y="581"/>
                  </a:cubicBezTo>
                  <a:cubicBezTo>
                    <a:pt x="30" y="582"/>
                    <a:pt x="29" y="582"/>
                    <a:pt x="29" y="582"/>
                  </a:cubicBezTo>
                  <a:cubicBezTo>
                    <a:pt x="30" y="583"/>
                    <a:pt x="30" y="583"/>
                    <a:pt x="30" y="583"/>
                  </a:cubicBezTo>
                  <a:cubicBezTo>
                    <a:pt x="29" y="584"/>
                    <a:pt x="27" y="586"/>
                    <a:pt x="24" y="587"/>
                  </a:cubicBezTo>
                  <a:cubicBezTo>
                    <a:pt x="23" y="588"/>
                    <a:pt x="22" y="588"/>
                    <a:pt x="23" y="586"/>
                  </a:cubicBezTo>
                  <a:cubicBezTo>
                    <a:pt x="20" y="588"/>
                    <a:pt x="19" y="590"/>
                    <a:pt x="18" y="591"/>
                  </a:cubicBezTo>
                  <a:cubicBezTo>
                    <a:pt x="16" y="593"/>
                    <a:pt x="11" y="595"/>
                    <a:pt x="10" y="597"/>
                  </a:cubicBezTo>
                  <a:cubicBezTo>
                    <a:pt x="10" y="598"/>
                    <a:pt x="10" y="598"/>
                    <a:pt x="10" y="598"/>
                  </a:cubicBezTo>
                  <a:cubicBezTo>
                    <a:pt x="9" y="598"/>
                    <a:pt x="9" y="598"/>
                    <a:pt x="9" y="598"/>
                  </a:cubicBezTo>
                  <a:cubicBezTo>
                    <a:pt x="9" y="599"/>
                    <a:pt x="9" y="599"/>
                    <a:pt x="9" y="599"/>
                  </a:cubicBezTo>
                  <a:cubicBezTo>
                    <a:pt x="0" y="591"/>
                    <a:pt x="3" y="593"/>
                    <a:pt x="9" y="599"/>
                  </a:cubicBezTo>
                  <a:cubicBezTo>
                    <a:pt x="8" y="599"/>
                    <a:pt x="8" y="599"/>
                    <a:pt x="8" y="599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599"/>
                    <a:pt x="6" y="598"/>
                    <a:pt x="5" y="598"/>
                  </a:cubicBezTo>
                  <a:cubicBezTo>
                    <a:pt x="6" y="598"/>
                    <a:pt x="7" y="599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7" y="600"/>
                    <a:pt x="7" y="600"/>
                    <a:pt x="7" y="600"/>
                  </a:cubicBezTo>
                  <a:cubicBezTo>
                    <a:pt x="17" y="609"/>
                    <a:pt x="34" y="624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7" y="627"/>
                    <a:pt x="37" y="627"/>
                    <a:pt x="37" y="627"/>
                  </a:cubicBezTo>
                  <a:cubicBezTo>
                    <a:pt x="38" y="626"/>
                    <a:pt x="38" y="626"/>
                    <a:pt x="38" y="626"/>
                  </a:cubicBezTo>
                  <a:cubicBezTo>
                    <a:pt x="38" y="626"/>
                    <a:pt x="38" y="625"/>
                    <a:pt x="38" y="625"/>
                  </a:cubicBezTo>
                  <a:cubicBezTo>
                    <a:pt x="38" y="626"/>
                    <a:pt x="39" y="626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8" y="625"/>
                    <a:pt x="38" y="625"/>
                    <a:pt x="38" y="625"/>
                  </a:cubicBezTo>
                  <a:cubicBezTo>
                    <a:pt x="39" y="623"/>
                    <a:pt x="39" y="623"/>
                    <a:pt x="39" y="623"/>
                  </a:cubicBezTo>
                  <a:cubicBezTo>
                    <a:pt x="40" y="619"/>
                    <a:pt x="40" y="619"/>
                    <a:pt x="40" y="619"/>
                  </a:cubicBezTo>
                  <a:cubicBezTo>
                    <a:pt x="41" y="617"/>
                    <a:pt x="41" y="616"/>
                    <a:pt x="42" y="614"/>
                  </a:cubicBezTo>
                  <a:cubicBezTo>
                    <a:pt x="42" y="614"/>
                    <a:pt x="42" y="614"/>
                    <a:pt x="42" y="614"/>
                  </a:cubicBezTo>
                  <a:cubicBezTo>
                    <a:pt x="44" y="612"/>
                    <a:pt x="42" y="612"/>
                    <a:pt x="45" y="610"/>
                  </a:cubicBezTo>
                  <a:cubicBezTo>
                    <a:pt x="45" y="611"/>
                    <a:pt x="45" y="611"/>
                    <a:pt x="45" y="611"/>
                  </a:cubicBezTo>
                  <a:cubicBezTo>
                    <a:pt x="46" y="610"/>
                    <a:pt x="49" y="608"/>
                    <a:pt x="50" y="606"/>
                  </a:cubicBezTo>
                  <a:cubicBezTo>
                    <a:pt x="47" y="608"/>
                    <a:pt x="49" y="606"/>
                    <a:pt x="47" y="608"/>
                  </a:cubicBezTo>
                  <a:cubicBezTo>
                    <a:pt x="46" y="608"/>
                    <a:pt x="48" y="605"/>
                    <a:pt x="51" y="603"/>
                  </a:cubicBezTo>
                  <a:cubicBezTo>
                    <a:pt x="49" y="607"/>
                    <a:pt x="55" y="602"/>
                    <a:pt x="54" y="604"/>
                  </a:cubicBezTo>
                  <a:cubicBezTo>
                    <a:pt x="58" y="600"/>
                    <a:pt x="59" y="596"/>
                    <a:pt x="61" y="592"/>
                  </a:cubicBezTo>
                  <a:cubicBezTo>
                    <a:pt x="64" y="590"/>
                    <a:pt x="68" y="589"/>
                    <a:pt x="71" y="587"/>
                  </a:cubicBezTo>
                  <a:cubicBezTo>
                    <a:pt x="71" y="588"/>
                    <a:pt x="70" y="589"/>
                    <a:pt x="70" y="590"/>
                  </a:cubicBezTo>
                  <a:cubicBezTo>
                    <a:pt x="70" y="589"/>
                    <a:pt x="70" y="589"/>
                    <a:pt x="70" y="589"/>
                  </a:cubicBezTo>
                  <a:cubicBezTo>
                    <a:pt x="67" y="596"/>
                    <a:pt x="67" y="594"/>
                    <a:pt x="64" y="598"/>
                  </a:cubicBezTo>
                  <a:cubicBezTo>
                    <a:pt x="64" y="598"/>
                    <a:pt x="64" y="598"/>
                    <a:pt x="64" y="597"/>
                  </a:cubicBezTo>
                  <a:cubicBezTo>
                    <a:pt x="63" y="598"/>
                    <a:pt x="63" y="598"/>
                    <a:pt x="63" y="598"/>
                  </a:cubicBezTo>
                  <a:cubicBezTo>
                    <a:pt x="63" y="596"/>
                    <a:pt x="63" y="596"/>
                    <a:pt x="63" y="596"/>
                  </a:cubicBezTo>
                  <a:cubicBezTo>
                    <a:pt x="61" y="598"/>
                    <a:pt x="62" y="600"/>
                    <a:pt x="60" y="601"/>
                  </a:cubicBezTo>
                  <a:cubicBezTo>
                    <a:pt x="60" y="601"/>
                    <a:pt x="59" y="601"/>
                    <a:pt x="60" y="599"/>
                  </a:cubicBezTo>
                  <a:cubicBezTo>
                    <a:pt x="59" y="602"/>
                    <a:pt x="57" y="605"/>
                    <a:pt x="54" y="608"/>
                  </a:cubicBezTo>
                  <a:cubicBezTo>
                    <a:pt x="54" y="609"/>
                    <a:pt x="54" y="609"/>
                    <a:pt x="54" y="609"/>
                  </a:cubicBezTo>
                  <a:cubicBezTo>
                    <a:pt x="54" y="609"/>
                    <a:pt x="54" y="609"/>
                    <a:pt x="53" y="610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3" y="610"/>
                    <a:pt x="53" y="610"/>
                    <a:pt x="52" y="611"/>
                  </a:cubicBezTo>
                  <a:cubicBezTo>
                    <a:pt x="52" y="611"/>
                    <a:pt x="52" y="611"/>
                    <a:pt x="52" y="611"/>
                  </a:cubicBezTo>
                  <a:cubicBezTo>
                    <a:pt x="51" y="612"/>
                    <a:pt x="50" y="612"/>
                    <a:pt x="50" y="613"/>
                  </a:cubicBezTo>
                  <a:cubicBezTo>
                    <a:pt x="50" y="613"/>
                    <a:pt x="50" y="613"/>
                    <a:pt x="50" y="612"/>
                  </a:cubicBezTo>
                  <a:cubicBezTo>
                    <a:pt x="51" y="611"/>
                    <a:pt x="52" y="609"/>
                    <a:pt x="52" y="608"/>
                  </a:cubicBezTo>
                  <a:cubicBezTo>
                    <a:pt x="50" y="610"/>
                    <a:pt x="49" y="611"/>
                    <a:pt x="48" y="613"/>
                  </a:cubicBezTo>
                  <a:cubicBezTo>
                    <a:pt x="48" y="613"/>
                    <a:pt x="48" y="613"/>
                    <a:pt x="47" y="613"/>
                  </a:cubicBezTo>
                  <a:cubicBezTo>
                    <a:pt x="47" y="613"/>
                    <a:pt x="47" y="613"/>
                    <a:pt x="48" y="613"/>
                  </a:cubicBezTo>
                  <a:cubicBezTo>
                    <a:pt x="47" y="614"/>
                    <a:pt x="47" y="614"/>
                    <a:pt x="46" y="615"/>
                  </a:cubicBezTo>
                  <a:cubicBezTo>
                    <a:pt x="45" y="614"/>
                    <a:pt x="50" y="612"/>
                    <a:pt x="47" y="612"/>
                  </a:cubicBezTo>
                  <a:cubicBezTo>
                    <a:pt x="44" y="614"/>
                    <a:pt x="45" y="615"/>
                    <a:pt x="46" y="615"/>
                  </a:cubicBezTo>
                  <a:cubicBezTo>
                    <a:pt x="45" y="616"/>
                    <a:pt x="45" y="616"/>
                    <a:pt x="44" y="616"/>
                  </a:cubicBezTo>
                  <a:cubicBezTo>
                    <a:pt x="45" y="616"/>
                    <a:pt x="45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7" y="616"/>
                    <a:pt x="47" y="616"/>
                    <a:pt x="47" y="616"/>
                  </a:cubicBezTo>
                  <a:cubicBezTo>
                    <a:pt x="47" y="616"/>
                    <a:pt x="45" y="617"/>
                    <a:pt x="46" y="617"/>
                  </a:cubicBezTo>
                  <a:cubicBezTo>
                    <a:pt x="46" y="617"/>
                    <a:pt x="47" y="616"/>
                    <a:pt x="47" y="616"/>
                  </a:cubicBezTo>
                  <a:cubicBezTo>
                    <a:pt x="47" y="616"/>
                    <a:pt x="48" y="616"/>
                    <a:pt x="48" y="616"/>
                  </a:cubicBezTo>
                  <a:cubicBezTo>
                    <a:pt x="47" y="617"/>
                    <a:pt x="44" y="619"/>
                    <a:pt x="41" y="621"/>
                  </a:cubicBezTo>
                  <a:cubicBezTo>
                    <a:pt x="44" y="620"/>
                    <a:pt x="43" y="621"/>
                    <a:pt x="42" y="623"/>
                  </a:cubicBezTo>
                  <a:cubicBezTo>
                    <a:pt x="42" y="623"/>
                    <a:pt x="42" y="623"/>
                    <a:pt x="42" y="623"/>
                  </a:cubicBezTo>
                  <a:cubicBezTo>
                    <a:pt x="41" y="624"/>
                    <a:pt x="41" y="624"/>
                    <a:pt x="41" y="624"/>
                  </a:cubicBezTo>
                  <a:cubicBezTo>
                    <a:pt x="42" y="624"/>
                    <a:pt x="42" y="624"/>
                    <a:pt x="42" y="624"/>
                  </a:cubicBezTo>
                  <a:cubicBezTo>
                    <a:pt x="42" y="624"/>
                    <a:pt x="42" y="624"/>
                    <a:pt x="43" y="624"/>
                  </a:cubicBezTo>
                  <a:cubicBezTo>
                    <a:pt x="45" y="622"/>
                    <a:pt x="48" y="621"/>
                    <a:pt x="50" y="620"/>
                  </a:cubicBezTo>
                  <a:cubicBezTo>
                    <a:pt x="46" y="620"/>
                    <a:pt x="55" y="615"/>
                    <a:pt x="56" y="613"/>
                  </a:cubicBezTo>
                  <a:cubicBezTo>
                    <a:pt x="58" y="611"/>
                    <a:pt x="58" y="611"/>
                    <a:pt x="58" y="611"/>
                  </a:cubicBezTo>
                  <a:cubicBezTo>
                    <a:pt x="59" y="610"/>
                    <a:pt x="59" y="610"/>
                    <a:pt x="59" y="610"/>
                  </a:cubicBezTo>
                  <a:cubicBezTo>
                    <a:pt x="59" y="610"/>
                    <a:pt x="59" y="610"/>
                    <a:pt x="58" y="612"/>
                  </a:cubicBezTo>
                  <a:cubicBezTo>
                    <a:pt x="59" y="611"/>
                    <a:pt x="62" y="608"/>
                    <a:pt x="62" y="607"/>
                  </a:cubicBezTo>
                  <a:cubicBezTo>
                    <a:pt x="63" y="607"/>
                    <a:pt x="64" y="606"/>
                    <a:pt x="64" y="606"/>
                  </a:cubicBezTo>
                  <a:cubicBezTo>
                    <a:pt x="64" y="606"/>
                    <a:pt x="64" y="606"/>
                    <a:pt x="64" y="606"/>
                  </a:cubicBezTo>
                  <a:cubicBezTo>
                    <a:pt x="70" y="603"/>
                    <a:pt x="73" y="602"/>
                    <a:pt x="80" y="598"/>
                  </a:cubicBezTo>
                  <a:cubicBezTo>
                    <a:pt x="80" y="596"/>
                    <a:pt x="80" y="596"/>
                    <a:pt x="80" y="596"/>
                  </a:cubicBezTo>
                  <a:cubicBezTo>
                    <a:pt x="86" y="593"/>
                    <a:pt x="80" y="591"/>
                    <a:pt x="81" y="590"/>
                  </a:cubicBezTo>
                  <a:cubicBezTo>
                    <a:pt x="82" y="589"/>
                    <a:pt x="83" y="588"/>
                    <a:pt x="85" y="588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88" y="587"/>
                    <a:pt x="85" y="587"/>
                    <a:pt x="88" y="585"/>
                  </a:cubicBezTo>
                  <a:cubicBezTo>
                    <a:pt x="91" y="583"/>
                    <a:pt x="86" y="587"/>
                    <a:pt x="87" y="585"/>
                  </a:cubicBezTo>
                  <a:cubicBezTo>
                    <a:pt x="91" y="583"/>
                    <a:pt x="87" y="581"/>
                    <a:pt x="94" y="580"/>
                  </a:cubicBezTo>
                  <a:cubicBezTo>
                    <a:pt x="95" y="580"/>
                    <a:pt x="96" y="581"/>
                    <a:pt x="93" y="583"/>
                  </a:cubicBezTo>
                  <a:cubicBezTo>
                    <a:pt x="97" y="582"/>
                    <a:pt x="97" y="582"/>
                    <a:pt x="97" y="582"/>
                  </a:cubicBezTo>
                  <a:cubicBezTo>
                    <a:pt x="93" y="584"/>
                    <a:pt x="96" y="583"/>
                    <a:pt x="92" y="585"/>
                  </a:cubicBezTo>
                  <a:cubicBezTo>
                    <a:pt x="91" y="587"/>
                    <a:pt x="92" y="588"/>
                    <a:pt x="91" y="590"/>
                  </a:cubicBezTo>
                  <a:cubicBezTo>
                    <a:pt x="92" y="589"/>
                    <a:pt x="91" y="588"/>
                    <a:pt x="94" y="587"/>
                  </a:cubicBezTo>
                  <a:cubicBezTo>
                    <a:pt x="97" y="586"/>
                    <a:pt x="94" y="587"/>
                    <a:pt x="94" y="588"/>
                  </a:cubicBezTo>
                  <a:cubicBezTo>
                    <a:pt x="96" y="585"/>
                    <a:pt x="99" y="587"/>
                    <a:pt x="101" y="584"/>
                  </a:cubicBezTo>
                  <a:cubicBezTo>
                    <a:pt x="99" y="583"/>
                    <a:pt x="100" y="583"/>
                    <a:pt x="97" y="583"/>
                  </a:cubicBezTo>
                  <a:cubicBezTo>
                    <a:pt x="99" y="582"/>
                    <a:pt x="103" y="581"/>
                    <a:pt x="104" y="583"/>
                  </a:cubicBezTo>
                  <a:cubicBezTo>
                    <a:pt x="103" y="581"/>
                    <a:pt x="103" y="581"/>
                    <a:pt x="103" y="581"/>
                  </a:cubicBezTo>
                  <a:cubicBezTo>
                    <a:pt x="104" y="581"/>
                    <a:pt x="106" y="581"/>
                    <a:pt x="106" y="581"/>
                  </a:cubicBezTo>
                  <a:cubicBezTo>
                    <a:pt x="107" y="580"/>
                    <a:pt x="107" y="580"/>
                    <a:pt x="107" y="580"/>
                  </a:cubicBezTo>
                  <a:cubicBezTo>
                    <a:pt x="104" y="580"/>
                    <a:pt x="102" y="580"/>
                    <a:pt x="100" y="582"/>
                  </a:cubicBezTo>
                  <a:cubicBezTo>
                    <a:pt x="100" y="580"/>
                    <a:pt x="96" y="580"/>
                    <a:pt x="100" y="578"/>
                  </a:cubicBezTo>
                  <a:cubicBezTo>
                    <a:pt x="102" y="578"/>
                    <a:pt x="101" y="579"/>
                    <a:pt x="101" y="579"/>
                  </a:cubicBezTo>
                  <a:cubicBezTo>
                    <a:pt x="110" y="575"/>
                    <a:pt x="112" y="577"/>
                    <a:pt x="119" y="574"/>
                  </a:cubicBezTo>
                  <a:cubicBezTo>
                    <a:pt x="117" y="575"/>
                    <a:pt x="112" y="576"/>
                    <a:pt x="109" y="578"/>
                  </a:cubicBezTo>
                  <a:cubicBezTo>
                    <a:pt x="112" y="579"/>
                    <a:pt x="114" y="576"/>
                    <a:pt x="116" y="576"/>
                  </a:cubicBezTo>
                  <a:cubicBezTo>
                    <a:pt x="114" y="577"/>
                    <a:pt x="114" y="577"/>
                    <a:pt x="117" y="577"/>
                  </a:cubicBezTo>
                  <a:cubicBezTo>
                    <a:pt x="117" y="576"/>
                    <a:pt x="117" y="576"/>
                    <a:pt x="117" y="576"/>
                  </a:cubicBezTo>
                  <a:cubicBezTo>
                    <a:pt x="119" y="575"/>
                    <a:pt x="121" y="574"/>
                    <a:pt x="121" y="575"/>
                  </a:cubicBezTo>
                  <a:cubicBezTo>
                    <a:pt x="121" y="574"/>
                    <a:pt x="120" y="574"/>
                    <a:pt x="119" y="575"/>
                  </a:cubicBezTo>
                  <a:cubicBezTo>
                    <a:pt x="122" y="572"/>
                    <a:pt x="127" y="570"/>
                    <a:pt x="134" y="568"/>
                  </a:cubicBezTo>
                  <a:cubicBezTo>
                    <a:pt x="134" y="570"/>
                    <a:pt x="126" y="572"/>
                    <a:pt x="131" y="572"/>
                  </a:cubicBezTo>
                  <a:cubicBezTo>
                    <a:pt x="133" y="570"/>
                    <a:pt x="134" y="568"/>
                    <a:pt x="139" y="567"/>
                  </a:cubicBezTo>
                  <a:cubicBezTo>
                    <a:pt x="138" y="569"/>
                    <a:pt x="141" y="568"/>
                    <a:pt x="142" y="568"/>
                  </a:cubicBezTo>
                  <a:cubicBezTo>
                    <a:pt x="146" y="564"/>
                    <a:pt x="146" y="564"/>
                    <a:pt x="146" y="564"/>
                  </a:cubicBezTo>
                  <a:cubicBezTo>
                    <a:pt x="149" y="564"/>
                    <a:pt x="152" y="563"/>
                    <a:pt x="155" y="561"/>
                  </a:cubicBezTo>
                  <a:cubicBezTo>
                    <a:pt x="154" y="562"/>
                    <a:pt x="153" y="562"/>
                    <a:pt x="151" y="563"/>
                  </a:cubicBezTo>
                  <a:cubicBezTo>
                    <a:pt x="154" y="559"/>
                    <a:pt x="159" y="561"/>
                    <a:pt x="164" y="559"/>
                  </a:cubicBezTo>
                  <a:cubicBezTo>
                    <a:pt x="162" y="560"/>
                    <a:pt x="162" y="560"/>
                    <a:pt x="162" y="560"/>
                  </a:cubicBezTo>
                  <a:cubicBezTo>
                    <a:pt x="166" y="559"/>
                    <a:pt x="169" y="558"/>
                    <a:pt x="172" y="556"/>
                  </a:cubicBezTo>
                  <a:cubicBezTo>
                    <a:pt x="172" y="557"/>
                    <a:pt x="172" y="557"/>
                    <a:pt x="172" y="557"/>
                  </a:cubicBezTo>
                  <a:cubicBezTo>
                    <a:pt x="172" y="556"/>
                    <a:pt x="178" y="553"/>
                    <a:pt x="179" y="552"/>
                  </a:cubicBezTo>
                  <a:cubicBezTo>
                    <a:pt x="170" y="556"/>
                    <a:pt x="170" y="553"/>
                    <a:pt x="162" y="557"/>
                  </a:cubicBezTo>
                  <a:cubicBezTo>
                    <a:pt x="164" y="555"/>
                    <a:pt x="167" y="554"/>
                    <a:pt x="170" y="551"/>
                  </a:cubicBezTo>
                  <a:cubicBezTo>
                    <a:pt x="171" y="551"/>
                    <a:pt x="172" y="551"/>
                    <a:pt x="172" y="551"/>
                  </a:cubicBezTo>
                  <a:cubicBezTo>
                    <a:pt x="173" y="550"/>
                    <a:pt x="173" y="549"/>
                    <a:pt x="175" y="548"/>
                  </a:cubicBezTo>
                  <a:cubicBezTo>
                    <a:pt x="176" y="549"/>
                    <a:pt x="176" y="549"/>
                    <a:pt x="176" y="549"/>
                  </a:cubicBezTo>
                  <a:cubicBezTo>
                    <a:pt x="183" y="548"/>
                    <a:pt x="180" y="545"/>
                    <a:pt x="187" y="543"/>
                  </a:cubicBezTo>
                  <a:cubicBezTo>
                    <a:pt x="189" y="545"/>
                    <a:pt x="182" y="547"/>
                    <a:pt x="179" y="549"/>
                  </a:cubicBezTo>
                  <a:cubicBezTo>
                    <a:pt x="183" y="549"/>
                    <a:pt x="173" y="551"/>
                    <a:pt x="178" y="552"/>
                  </a:cubicBezTo>
                  <a:cubicBezTo>
                    <a:pt x="179" y="551"/>
                    <a:pt x="179" y="551"/>
                    <a:pt x="179" y="551"/>
                  </a:cubicBezTo>
                  <a:cubicBezTo>
                    <a:pt x="181" y="550"/>
                    <a:pt x="181" y="551"/>
                    <a:pt x="180" y="551"/>
                  </a:cubicBezTo>
                  <a:cubicBezTo>
                    <a:pt x="183" y="550"/>
                    <a:pt x="182" y="551"/>
                    <a:pt x="183" y="550"/>
                  </a:cubicBezTo>
                  <a:cubicBezTo>
                    <a:pt x="192" y="547"/>
                    <a:pt x="183" y="552"/>
                    <a:pt x="193" y="550"/>
                  </a:cubicBezTo>
                  <a:cubicBezTo>
                    <a:pt x="192" y="551"/>
                    <a:pt x="189" y="551"/>
                    <a:pt x="190" y="552"/>
                  </a:cubicBezTo>
                  <a:cubicBezTo>
                    <a:pt x="185" y="553"/>
                    <a:pt x="185" y="553"/>
                    <a:pt x="185" y="553"/>
                  </a:cubicBezTo>
                  <a:cubicBezTo>
                    <a:pt x="185" y="554"/>
                    <a:pt x="185" y="554"/>
                    <a:pt x="185" y="554"/>
                  </a:cubicBezTo>
                  <a:cubicBezTo>
                    <a:pt x="192" y="553"/>
                    <a:pt x="195" y="550"/>
                    <a:pt x="197" y="547"/>
                  </a:cubicBezTo>
                  <a:cubicBezTo>
                    <a:pt x="192" y="550"/>
                    <a:pt x="196" y="546"/>
                    <a:pt x="192" y="547"/>
                  </a:cubicBezTo>
                  <a:cubicBezTo>
                    <a:pt x="193" y="546"/>
                    <a:pt x="194" y="546"/>
                    <a:pt x="195" y="546"/>
                  </a:cubicBezTo>
                  <a:cubicBezTo>
                    <a:pt x="195" y="546"/>
                    <a:pt x="198" y="545"/>
                    <a:pt x="198" y="544"/>
                  </a:cubicBezTo>
                  <a:cubicBezTo>
                    <a:pt x="200" y="547"/>
                    <a:pt x="213" y="543"/>
                    <a:pt x="212" y="547"/>
                  </a:cubicBezTo>
                  <a:cubicBezTo>
                    <a:pt x="216" y="547"/>
                    <a:pt x="227" y="543"/>
                    <a:pt x="235" y="541"/>
                  </a:cubicBezTo>
                  <a:cubicBezTo>
                    <a:pt x="233" y="542"/>
                    <a:pt x="233" y="542"/>
                    <a:pt x="233" y="542"/>
                  </a:cubicBezTo>
                  <a:cubicBezTo>
                    <a:pt x="243" y="543"/>
                    <a:pt x="240" y="539"/>
                    <a:pt x="244" y="537"/>
                  </a:cubicBezTo>
                  <a:cubicBezTo>
                    <a:pt x="240" y="539"/>
                    <a:pt x="249" y="538"/>
                    <a:pt x="251" y="538"/>
                  </a:cubicBezTo>
                  <a:cubicBezTo>
                    <a:pt x="254" y="537"/>
                    <a:pt x="257" y="535"/>
                    <a:pt x="263" y="534"/>
                  </a:cubicBezTo>
                  <a:cubicBezTo>
                    <a:pt x="264" y="535"/>
                    <a:pt x="265" y="537"/>
                    <a:pt x="269" y="536"/>
                  </a:cubicBezTo>
                  <a:cubicBezTo>
                    <a:pt x="271" y="535"/>
                    <a:pt x="271" y="535"/>
                    <a:pt x="271" y="535"/>
                  </a:cubicBezTo>
                  <a:cubicBezTo>
                    <a:pt x="274" y="535"/>
                    <a:pt x="279" y="533"/>
                    <a:pt x="281" y="533"/>
                  </a:cubicBezTo>
                  <a:cubicBezTo>
                    <a:pt x="281" y="534"/>
                    <a:pt x="281" y="534"/>
                    <a:pt x="281" y="534"/>
                  </a:cubicBezTo>
                  <a:cubicBezTo>
                    <a:pt x="285" y="534"/>
                    <a:pt x="285" y="532"/>
                    <a:pt x="281" y="532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85" y="531"/>
                    <a:pt x="285" y="531"/>
                    <a:pt x="285" y="531"/>
                  </a:cubicBezTo>
                  <a:cubicBezTo>
                    <a:pt x="290" y="530"/>
                    <a:pt x="294" y="527"/>
                    <a:pt x="302" y="526"/>
                  </a:cubicBezTo>
                  <a:cubicBezTo>
                    <a:pt x="301" y="528"/>
                    <a:pt x="309" y="528"/>
                    <a:pt x="302" y="529"/>
                  </a:cubicBezTo>
                  <a:cubicBezTo>
                    <a:pt x="304" y="528"/>
                    <a:pt x="300" y="528"/>
                    <a:pt x="300" y="528"/>
                  </a:cubicBezTo>
                  <a:cubicBezTo>
                    <a:pt x="297" y="528"/>
                    <a:pt x="295" y="529"/>
                    <a:pt x="294" y="529"/>
                  </a:cubicBezTo>
                  <a:cubicBezTo>
                    <a:pt x="295" y="530"/>
                    <a:pt x="295" y="531"/>
                    <a:pt x="294" y="533"/>
                  </a:cubicBezTo>
                  <a:cubicBezTo>
                    <a:pt x="298" y="530"/>
                    <a:pt x="314" y="530"/>
                    <a:pt x="314" y="527"/>
                  </a:cubicBezTo>
                  <a:cubicBezTo>
                    <a:pt x="321" y="527"/>
                    <a:pt x="329" y="525"/>
                    <a:pt x="337" y="526"/>
                  </a:cubicBezTo>
                  <a:cubicBezTo>
                    <a:pt x="336" y="525"/>
                    <a:pt x="336" y="525"/>
                    <a:pt x="336" y="525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1" y="526"/>
                    <a:pt x="341" y="526"/>
                    <a:pt x="341" y="526"/>
                  </a:cubicBezTo>
                  <a:cubicBezTo>
                    <a:pt x="346" y="527"/>
                    <a:pt x="346" y="527"/>
                    <a:pt x="346" y="527"/>
                  </a:cubicBezTo>
                  <a:cubicBezTo>
                    <a:pt x="346" y="528"/>
                    <a:pt x="345" y="528"/>
                    <a:pt x="343" y="528"/>
                  </a:cubicBezTo>
                  <a:cubicBezTo>
                    <a:pt x="342" y="529"/>
                    <a:pt x="341" y="528"/>
                    <a:pt x="342" y="528"/>
                  </a:cubicBezTo>
                  <a:cubicBezTo>
                    <a:pt x="338" y="529"/>
                    <a:pt x="346" y="528"/>
                    <a:pt x="343" y="530"/>
                  </a:cubicBezTo>
                  <a:cubicBezTo>
                    <a:pt x="342" y="529"/>
                    <a:pt x="341" y="530"/>
                    <a:pt x="340" y="530"/>
                  </a:cubicBezTo>
                  <a:cubicBezTo>
                    <a:pt x="345" y="530"/>
                    <a:pt x="347" y="528"/>
                    <a:pt x="351" y="530"/>
                  </a:cubicBezTo>
                  <a:cubicBezTo>
                    <a:pt x="353" y="529"/>
                    <a:pt x="358" y="527"/>
                    <a:pt x="363" y="528"/>
                  </a:cubicBezTo>
                  <a:cubicBezTo>
                    <a:pt x="361" y="529"/>
                    <a:pt x="368" y="528"/>
                    <a:pt x="366" y="530"/>
                  </a:cubicBezTo>
                  <a:cubicBezTo>
                    <a:pt x="368" y="529"/>
                    <a:pt x="372" y="530"/>
                    <a:pt x="373" y="529"/>
                  </a:cubicBezTo>
                  <a:cubicBezTo>
                    <a:pt x="372" y="529"/>
                    <a:pt x="370" y="529"/>
                    <a:pt x="369" y="529"/>
                  </a:cubicBezTo>
                  <a:cubicBezTo>
                    <a:pt x="370" y="529"/>
                    <a:pt x="370" y="528"/>
                    <a:pt x="371" y="528"/>
                  </a:cubicBezTo>
                  <a:cubicBezTo>
                    <a:pt x="377" y="529"/>
                    <a:pt x="383" y="529"/>
                    <a:pt x="388" y="531"/>
                  </a:cubicBezTo>
                  <a:cubicBezTo>
                    <a:pt x="396" y="531"/>
                    <a:pt x="413" y="532"/>
                    <a:pt x="428" y="534"/>
                  </a:cubicBezTo>
                  <a:cubicBezTo>
                    <a:pt x="422" y="535"/>
                    <a:pt x="445" y="535"/>
                    <a:pt x="437" y="536"/>
                  </a:cubicBezTo>
                  <a:cubicBezTo>
                    <a:pt x="443" y="536"/>
                    <a:pt x="457" y="538"/>
                    <a:pt x="459" y="537"/>
                  </a:cubicBezTo>
                  <a:cubicBezTo>
                    <a:pt x="457" y="537"/>
                    <a:pt x="450" y="537"/>
                    <a:pt x="446" y="536"/>
                  </a:cubicBezTo>
                  <a:cubicBezTo>
                    <a:pt x="452" y="537"/>
                    <a:pt x="453" y="535"/>
                    <a:pt x="460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71" y="536"/>
                    <a:pt x="465" y="533"/>
                    <a:pt x="482" y="533"/>
                  </a:cubicBezTo>
                  <a:cubicBezTo>
                    <a:pt x="528" y="534"/>
                    <a:pt x="475" y="537"/>
                    <a:pt x="482" y="538"/>
                  </a:cubicBezTo>
                  <a:cubicBezTo>
                    <a:pt x="484" y="538"/>
                    <a:pt x="504" y="537"/>
                    <a:pt x="513" y="538"/>
                  </a:cubicBezTo>
                  <a:cubicBezTo>
                    <a:pt x="511" y="538"/>
                    <a:pt x="511" y="538"/>
                    <a:pt x="511" y="538"/>
                  </a:cubicBezTo>
                  <a:cubicBezTo>
                    <a:pt x="516" y="538"/>
                    <a:pt x="523" y="537"/>
                    <a:pt x="528" y="538"/>
                  </a:cubicBezTo>
                  <a:cubicBezTo>
                    <a:pt x="531" y="536"/>
                    <a:pt x="536" y="535"/>
                    <a:pt x="540" y="534"/>
                  </a:cubicBezTo>
                  <a:cubicBezTo>
                    <a:pt x="560" y="532"/>
                    <a:pt x="560" y="532"/>
                    <a:pt x="560" y="532"/>
                  </a:cubicBezTo>
                  <a:cubicBezTo>
                    <a:pt x="556" y="533"/>
                    <a:pt x="556" y="533"/>
                    <a:pt x="556" y="533"/>
                  </a:cubicBezTo>
                  <a:cubicBezTo>
                    <a:pt x="561" y="533"/>
                    <a:pt x="565" y="532"/>
                    <a:pt x="569" y="532"/>
                  </a:cubicBezTo>
                  <a:cubicBezTo>
                    <a:pt x="571" y="533"/>
                    <a:pt x="565" y="533"/>
                    <a:pt x="558" y="534"/>
                  </a:cubicBezTo>
                  <a:cubicBezTo>
                    <a:pt x="562" y="535"/>
                    <a:pt x="566" y="535"/>
                    <a:pt x="571" y="533"/>
                  </a:cubicBezTo>
                  <a:cubicBezTo>
                    <a:pt x="568" y="533"/>
                    <a:pt x="568" y="533"/>
                    <a:pt x="568" y="533"/>
                  </a:cubicBezTo>
                  <a:cubicBezTo>
                    <a:pt x="574" y="533"/>
                    <a:pt x="593" y="529"/>
                    <a:pt x="578" y="530"/>
                  </a:cubicBezTo>
                  <a:cubicBezTo>
                    <a:pt x="589" y="528"/>
                    <a:pt x="593" y="530"/>
                    <a:pt x="601" y="529"/>
                  </a:cubicBezTo>
                  <a:cubicBezTo>
                    <a:pt x="602" y="530"/>
                    <a:pt x="594" y="530"/>
                    <a:pt x="598" y="531"/>
                  </a:cubicBezTo>
                  <a:cubicBezTo>
                    <a:pt x="606" y="530"/>
                    <a:pt x="611" y="530"/>
                    <a:pt x="618" y="529"/>
                  </a:cubicBezTo>
                  <a:cubicBezTo>
                    <a:pt x="611" y="529"/>
                    <a:pt x="619" y="528"/>
                    <a:pt x="610" y="528"/>
                  </a:cubicBezTo>
                  <a:cubicBezTo>
                    <a:pt x="613" y="527"/>
                    <a:pt x="623" y="526"/>
                    <a:pt x="623" y="526"/>
                  </a:cubicBezTo>
                  <a:cubicBezTo>
                    <a:pt x="620" y="526"/>
                    <a:pt x="617" y="527"/>
                    <a:pt x="612" y="527"/>
                  </a:cubicBezTo>
                  <a:cubicBezTo>
                    <a:pt x="622" y="526"/>
                    <a:pt x="633" y="524"/>
                    <a:pt x="644" y="523"/>
                  </a:cubicBezTo>
                  <a:cubicBezTo>
                    <a:pt x="643" y="524"/>
                    <a:pt x="642" y="524"/>
                    <a:pt x="641" y="524"/>
                  </a:cubicBezTo>
                  <a:cubicBezTo>
                    <a:pt x="655" y="521"/>
                    <a:pt x="676" y="518"/>
                    <a:pt x="685" y="515"/>
                  </a:cubicBezTo>
                  <a:cubicBezTo>
                    <a:pt x="680" y="515"/>
                    <a:pt x="680" y="515"/>
                    <a:pt x="680" y="515"/>
                  </a:cubicBezTo>
                  <a:cubicBezTo>
                    <a:pt x="677" y="516"/>
                    <a:pt x="670" y="517"/>
                    <a:pt x="668" y="517"/>
                  </a:cubicBezTo>
                  <a:close/>
                  <a:moveTo>
                    <a:pt x="410" y="3"/>
                  </a:moveTo>
                  <a:cubicBezTo>
                    <a:pt x="400" y="3"/>
                    <a:pt x="400" y="3"/>
                    <a:pt x="400" y="3"/>
                  </a:cubicBezTo>
                  <a:cubicBezTo>
                    <a:pt x="404" y="3"/>
                    <a:pt x="408" y="3"/>
                    <a:pt x="410" y="3"/>
                  </a:cubicBezTo>
                  <a:close/>
                  <a:moveTo>
                    <a:pt x="376" y="21"/>
                  </a:moveTo>
                  <a:cubicBezTo>
                    <a:pt x="379" y="21"/>
                    <a:pt x="381" y="21"/>
                    <a:pt x="382" y="21"/>
                  </a:cubicBezTo>
                  <a:cubicBezTo>
                    <a:pt x="375" y="21"/>
                    <a:pt x="375" y="21"/>
                    <a:pt x="375" y="21"/>
                  </a:cubicBezTo>
                  <a:lnTo>
                    <a:pt x="376" y="21"/>
                  </a:lnTo>
                  <a:close/>
                  <a:moveTo>
                    <a:pt x="354" y="21"/>
                  </a:moveTo>
                  <a:cubicBezTo>
                    <a:pt x="357" y="21"/>
                    <a:pt x="358" y="21"/>
                    <a:pt x="358" y="22"/>
                  </a:cubicBezTo>
                  <a:cubicBezTo>
                    <a:pt x="351" y="22"/>
                    <a:pt x="351" y="22"/>
                    <a:pt x="351" y="22"/>
                  </a:cubicBezTo>
                  <a:lnTo>
                    <a:pt x="354" y="21"/>
                  </a:lnTo>
                  <a:close/>
                  <a:moveTo>
                    <a:pt x="263" y="32"/>
                  </a:moveTo>
                  <a:cubicBezTo>
                    <a:pt x="264" y="30"/>
                    <a:pt x="278" y="27"/>
                    <a:pt x="283" y="25"/>
                  </a:cubicBezTo>
                  <a:cubicBezTo>
                    <a:pt x="286" y="24"/>
                    <a:pt x="304" y="21"/>
                    <a:pt x="300" y="23"/>
                  </a:cubicBezTo>
                  <a:cubicBezTo>
                    <a:pt x="288" y="24"/>
                    <a:pt x="289" y="28"/>
                    <a:pt x="278" y="27"/>
                  </a:cubicBezTo>
                  <a:cubicBezTo>
                    <a:pt x="276" y="29"/>
                    <a:pt x="279" y="29"/>
                    <a:pt x="284" y="28"/>
                  </a:cubicBezTo>
                  <a:cubicBezTo>
                    <a:pt x="282" y="29"/>
                    <a:pt x="281" y="29"/>
                    <a:pt x="281" y="29"/>
                  </a:cubicBezTo>
                  <a:cubicBezTo>
                    <a:pt x="277" y="30"/>
                    <a:pt x="273" y="31"/>
                    <a:pt x="269" y="32"/>
                  </a:cubicBezTo>
                  <a:cubicBezTo>
                    <a:pt x="265" y="32"/>
                    <a:pt x="262" y="33"/>
                    <a:pt x="263" y="32"/>
                  </a:cubicBezTo>
                  <a:close/>
                  <a:moveTo>
                    <a:pt x="217" y="44"/>
                  </a:moveTo>
                  <a:cubicBezTo>
                    <a:pt x="228" y="41"/>
                    <a:pt x="241" y="37"/>
                    <a:pt x="248" y="36"/>
                  </a:cubicBezTo>
                  <a:cubicBezTo>
                    <a:pt x="244" y="37"/>
                    <a:pt x="244" y="37"/>
                    <a:pt x="244" y="37"/>
                  </a:cubicBezTo>
                  <a:cubicBezTo>
                    <a:pt x="190" y="52"/>
                    <a:pt x="214" y="48"/>
                    <a:pt x="247" y="43"/>
                  </a:cubicBezTo>
                  <a:cubicBezTo>
                    <a:pt x="229" y="47"/>
                    <a:pt x="210" y="52"/>
                    <a:pt x="192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89" y="60"/>
                    <a:pt x="184" y="63"/>
                    <a:pt x="181" y="63"/>
                  </a:cubicBezTo>
                  <a:cubicBezTo>
                    <a:pt x="180" y="63"/>
                    <a:pt x="208" y="48"/>
                    <a:pt x="217" y="44"/>
                  </a:cubicBezTo>
                  <a:close/>
                  <a:moveTo>
                    <a:pt x="177" y="58"/>
                  </a:moveTo>
                  <a:cubicBezTo>
                    <a:pt x="177" y="58"/>
                    <a:pt x="177" y="58"/>
                    <a:pt x="179" y="58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9" y="61"/>
                    <a:pt x="167" y="61"/>
                    <a:pt x="177" y="58"/>
                  </a:cubicBezTo>
                  <a:close/>
                  <a:moveTo>
                    <a:pt x="63" y="133"/>
                  </a:moveTo>
                  <a:cubicBezTo>
                    <a:pt x="67" y="127"/>
                    <a:pt x="77" y="117"/>
                    <a:pt x="78" y="117"/>
                  </a:cubicBezTo>
                  <a:cubicBezTo>
                    <a:pt x="79" y="114"/>
                    <a:pt x="96" y="99"/>
                    <a:pt x="103" y="93"/>
                  </a:cubicBezTo>
                  <a:cubicBezTo>
                    <a:pt x="122" y="80"/>
                    <a:pt x="117" y="87"/>
                    <a:pt x="134" y="76"/>
                  </a:cubicBezTo>
                  <a:cubicBezTo>
                    <a:pt x="127" y="78"/>
                    <a:pt x="127" y="78"/>
                    <a:pt x="127" y="78"/>
                  </a:cubicBezTo>
                  <a:cubicBezTo>
                    <a:pt x="142" y="69"/>
                    <a:pt x="149" y="65"/>
                    <a:pt x="167" y="58"/>
                  </a:cubicBezTo>
                  <a:cubicBezTo>
                    <a:pt x="170" y="59"/>
                    <a:pt x="159" y="61"/>
                    <a:pt x="155" y="64"/>
                  </a:cubicBezTo>
                  <a:cubicBezTo>
                    <a:pt x="158" y="63"/>
                    <a:pt x="161" y="62"/>
                    <a:pt x="164" y="62"/>
                  </a:cubicBezTo>
                  <a:cubicBezTo>
                    <a:pt x="160" y="63"/>
                    <a:pt x="153" y="68"/>
                    <a:pt x="153" y="67"/>
                  </a:cubicBezTo>
                  <a:cubicBezTo>
                    <a:pt x="153" y="67"/>
                    <a:pt x="147" y="71"/>
                    <a:pt x="158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2" y="75"/>
                    <a:pt x="136" y="78"/>
                    <a:pt x="131" y="80"/>
                  </a:cubicBezTo>
                  <a:cubicBezTo>
                    <a:pt x="131" y="79"/>
                    <a:pt x="136" y="76"/>
                    <a:pt x="138" y="75"/>
                  </a:cubicBezTo>
                  <a:cubicBezTo>
                    <a:pt x="131" y="78"/>
                    <a:pt x="124" y="82"/>
                    <a:pt x="120" y="85"/>
                  </a:cubicBezTo>
                  <a:cubicBezTo>
                    <a:pt x="132" y="78"/>
                    <a:pt x="126" y="83"/>
                    <a:pt x="129" y="82"/>
                  </a:cubicBezTo>
                  <a:cubicBezTo>
                    <a:pt x="123" y="87"/>
                    <a:pt x="111" y="94"/>
                    <a:pt x="108" y="97"/>
                  </a:cubicBezTo>
                  <a:cubicBezTo>
                    <a:pt x="98" y="103"/>
                    <a:pt x="91" y="108"/>
                    <a:pt x="96" y="102"/>
                  </a:cubicBezTo>
                  <a:cubicBezTo>
                    <a:pt x="91" y="108"/>
                    <a:pt x="84" y="112"/>
                    <a:pt x="80" y="119"/>
                  </a:cubicBezTo>
                  <a:cubicBezTo>
                    <a:pt x="89" y="108"/>
                    <a:pt x="82" y="120"/>
                    <a:pt x="94" y="107"/>
                  </a:cubicBezTo>
                  <a:cubicBezTo>
                    <a:pt x="99" y="105"/>
                    <a:pt x="83" y="118"/>
                    <a:pt x="76" y="124"/>
                  </a:cubicBezTo>
                  <a:cubicBezTo>
                    <a:pt x="80" y="120"/>
                    <a:pt x="76" y="123"/>
                    <a:pt x="77" y="122"/>
                  </a:cubicBezTo>
                  <a:cubicBezTo>
                    <a:pt x="68" y="133"/>
                    <a:pt x="73" y="128"/>
                    <a:pt x="80" y="122"/>
                  </a:cubicBezTo>
                  <a:cubicBezTo>
                    <a:pt x="77" y="126"/>
                    <a:pt x="74" y="130"/>
                    <a:pt x="70" y="134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8" y="137"/>
                    <a:pt x="65" y="142"/>
                    <a:pt x="61" y="146"/>
                  </a:cubicBezTo>
                  <a:cubicBezTo>
                    <a:pt x="59" y="147"/>
                    <a:pt x="58" y="147"/>
                    <a:pt x="61" y="143"/>
                  </a:cubicBezTo>
                  <a:cubicBezTo>
                    <a:pt x="59" y="146"/>
                    <a:pt x="57" y="148"/>
                    <a:pt x="55" y="150"/>
                  </a:cubicBezTo>
                  <a:cubicBezTo>
                    <a:pt x="57" y="146"/>
                    <a:pt x="60" y="142"/>
                    <a:pt x="63" y="139"/>
                  </a:cubicBezTo>
                  <a:cubicBezTo>
                    <a:pt x="58" y="142"/>
                    <a:pt x="53" y="151"/>
                    <a:pt x="50" y="157"/>
                  </a:cubicBezTo>
                  <a:cubicBezTo>
                    <a:pt x="45" y="163"/>
                    <a:pt x="58" y="141"/>
                    <a:pt x="63" y="133"/>
                  </a:cubicBezTo>
                  <a:close/>
                  <a:moveTo>
                    <a:pt x="60" y="359"/>
                  </a:moveTo>
                  <a:cubicBezTo>
                    <a:pt x="53" y="347"/>
                    <a:pt x="55" y="353"/>
                    <a:pt x="52" y="351"/>
                  </a:cubicBezTo>
                  <a:cubicBezTo>
                    <a:pt x="47" y="344"/>
                    <a:pt x="45" y="336"/>
                    <a:pt x="40" y="329"/>
                  </a:cubicBezTo>
                  <a:cubicBezTo>
                    <a:pt x="39" y="330"/>
                    <a:pt x="36" y="321"/>
                    <a:pt x="34" y="322"/>
                  </a:cubicBezTo>
                  <a:cubicBezTo>
                    <a:pt x="32" y="317"/>
                    <a:pt x="31" y="313"/>
                    <a:pt x="30" y="309"/>
                  </a:cubicBezTo>
                  <a:cubicBezTo>
                    <a:pt x="25" y="302"/>
                    <a:pt x="35" y="324"/>
                    <a:pt x="36" y="328"/>
                  </a:cubicBezTo>
                  <a:cubicBezTo>
                    <a:pt x="37" y="336"/>
                    <a:pt x="31" y="319"/>
                    <a:pt x="32" y="324"/>
                  </a:cubicBezTo>
                  <a:cubicBezTo>
                    <a:pt x="36" y="333"/>
                    <a:pt x="38" y="333"/>
                    <a:pt x="40" y="338"/>
                  </a:cubicBezTo>
                  <a:cubicBezTo>
                    <a:pt x="43" y="343"/>
                    <a:pt x="44" y="346"/>
                    <a:pt x="44" y="346"/>
                  </a:cubicBezTo>
                  <a:cubicBezTo>
                    <a:pt x="37" y="331"/>
                    <a:pt x="38" y="339"/>
                    <a:pt x="32" y="326"/>
                  </a:cubicBezTo>
                  <a:cubicBezTo>
                    <a:pt x="33" y="326"/>
                    <a:pt x="33" y="326"/>
                    <a:pt x="33" y="326"/>
                  </a:cubicBezTo>
                  <a:cubicBezTo>
                    <a:pt x="31" y="326"/>
                    <a:pt x="24" y="307"/>
                    <a:pt x="22" y="300"/>
                  </a:cubicBezTo>
                  <a:cubicBezTo>
                    <a:pt x="19" y="285"/>
                    <a:pt x="27" y="311"/>
                    <a:pt x="28" y="311"/>
                  </a:cubicBezTo>
                  <a:cubicBezTo>
                    <a:pt x="26" y="305"/>
                    <a:pt x="24" y="299"/>
                    <a:pt x="22" y="293"/>
                  </a:cubicBezTo>
                  <a:cubicBezTo>
                    <a:pt x="25" y="300"/>
                    <a:pt x="24" y="292"/>
                    <a:pt x="28" y="302"/>
                  </a:cubicBezTo>
                  <a:cubicBezTo>
                    <a:pt x="24" y="292"/>
                    <a:pt x="25" y="290"/>
                    <a:pt x="22" y="280"/>
                  </a:cubicBezTo>
                  <a:cubicBezTo>
                    <a:pt x="26" y="291"/>
                    <a:pt x="21" y="264"/>
                    <a:pt x="23" y="263"/>
                  </a:cubicBezTo>
                  <a:cubicBezTo>
                    <a:pt x="24" y="275"/>
                    <a:pt x="27" y="296"/>
                    <a:pt x="27" y="296"/>
                  </a:cubicBezTo>
                  <a:cubicBezTo>
                    <a:pt x="28" y="298"/>
                    <a:pt x="32" y="311"/>
                    <a:pt x="33" y="316"/>
                  </a:cubicBezTo>
                  <a:cubicBezTo>
                    <a:pt x="38" y="323"/>
                    <a:pt x="38" y="323"/>
                    <a:pt x="38" y="323"/>
                  </a:cubicBezTo>
                  <a:cubicBezTo>
                    <a:pt x="34" y="314"/>
                    <a:pt x="30" y="302"/>
                    <a:pt x="32" y="305"/>
                  </a:cubicBezTo>
                  <a:cubicBezTo>
                    <a:pt x="30" y="300"/>
                    <a:pt x="29" y="296"/>
                    <a:pt x="28" y="292"/>
                  </a:cubicBezTo>
                  <a:cubicBezTo>
                    <a:pt x="34" y="304"/>
                    <a:pt x="34" y="304"/>
                    <a:pt x="39" y="315"/>
                  </a:cubicBezTo>
                  <a:cubicBezTo>
                    <a:pt x="32" y="291"/>
                    <a:pt x="24" y="272"/>
                    <a:pt x="25" y="251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4" y="212"/>
                    <a:pt x="33" y="203"/>
                    <a:pt x="38" y="196"/>
                  </a:cubicBezTo>
                  <a:cubicBezTo>
                    <a:pt x="36" y="202"/>
                    <a:pt x="35" y="208"/>
                    <a:pt x="34" y="213"/>
                  </a:cubicBezTo>
                  <a:cubicBezTo>
                    <a:pt x="33" y="214"/>
                    <a:pt x="33" y="214"/>
                    <a:pt x="33" y="214"/>
                  </a:cubicBezTo>
                  <a:cubicBezTo>
                    <a:pt x="27" y="241"/>
                    <a:pt x="31" y="261"/>
                    <a:pt x="37" y="289"/>
                  </a:cubicBezTo>
                  <a:cubicBezTo>
                    <a:pt x="35" y="285"/>
                    <a:pt x="34" y="275"/>
                    <a:pt x="33" y="276"/>
                  </a:cubicBezTo>
                  <a:cubicBezTo>
                    <a:pt x="37" y="293"/>
                    <a:pt x="39" y="290"/>
                    <a:pt x="43" y="306"/>
                  </a:cubicBezTo>
                  <a:cubicBezTo>
                    <a:pt x="35" y="284"/>
                    <a:pt x="47" y="320"/>
                    <a:pt x="39" y="300"/>
                  </a:cubicBezTo>
                  <a:cubicBezTo>
                    <a:pt x="50" y="328"/>
                    <a:pt x="65" y="356"/>
                    <a:pt x="78" y="371"/>
                  </a:cubicBezTo>
                  <a:cubicBezTo>
                    <a:pt x="76" y="367"/>
                    <a:pt x="84" y="377"/>
                    <a:pt x="85" y="377"/>
                  </a:cubicBezTo>
                  <a:cubicBezTo>
                    <a:pt x="88" y="381"/>
                    <a:pt x="87" y="380"/>
                    <a:pt x="84" y="377"/>
                  </a:cubicBezTo>
                  <a:cubicBezTo>
                    <a:pt x="90" y="385"/>
                    <a:pt x="90" y="387"/>
                    <a:pt x="88" y="387"/>
                  </a:cubicBezTo>
                  <a:cubicBezTo>
                    <a:pt x="84" y="382"/>
                    <a:pt x="79" y="377"/>
                    <a:pt x="75" y="371"/>
                  </a:cubicBezTo>
                  <a:cubicBezTo>
                    <a:pt x="79" y="377"/>
                    <a:pt x="80" y="380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4" y="384"/>
                    <a:pt x="84" y="384"/>
                    <a:pt x="84" y="384"/>
                  </a:cubicBezTo>
                  <a:cubicBezTo>
                    <a:pt x="86" y="386"/>
                    <a:pt x="87" y="388"/>
                    <a:pt x="90" y="390"/>
                  </a:cubicBezTo>
                  <a:cubicBezTo>
                    <a:pt x="93" y="393"/>
                    <a:pt x="93" y="392"/>
                    <a:pt x="93" y="391"/>
                  </a:cubicBezTo>
                  <a:cubicBezTo>
                    <a:pt x="98" y="395"/>
                    <a:pt x="105" y="400"/>
                    <a:pt x="114" y="406"/>
                  </a:cubicBezTo>
                  <a:cubicBezTo>
                    <a:pt x="113" y="406"/>
                    <a:pt x="113" y="406"/>
                    <a:pt x="113" y="406"/>
                  </a:cubicBezTo>
                  <a:cubicBezTo>
                    <a:pt x="119" y="411"/>
                    <a:pt x="125" y="415"/>
                    <a:pt x="131" y="419"/>
                  </a:cubicBezTo>
                  <a:cubicBezTo>
                    <a:pt x="128" y="418"/>
                    <a:pt x="128" y="418"/>
                    <a:pt x="128" y="418"/>
                  </a:cubicBezTo>
                  <a:cubicBezTo>
                    <a:pt x="132" y="420"/>
                    <a:pt x="136" y="423"/>
                    <a:pt x="139" y="425"/>
                  </a:cubicBezTo>
                  <a:cubicBezTo>
                    <a:pt x="138" y="426"/>
                    <a:pt x="142" y="427"/>
                    <a:pt x="141" y="428"/>
                  </a:cubicBezTo>
                  <a:cubicBezTo>
                    <a:pt x="146" y="435"/>
                    <a:pt x="166" y="442"/>
                    <a:pt x="181" y="450"/>
                  </a:cubicBezTo>
                  <a:cubicBezTo>
                    <a:pt x="179" y="450"/>
                    <a:pt x="179" y="450"/>
                    <a:pt x="179" y="450"/>
                  </a:cubicBezTo>
                  <a:cubicBezTo>
                    <a:pt x="188" y="453"/>
                    <a:pt x="209" y="464"/>
                    <a:pt x="223" y="470"/>
                  </a:cubicBezTo>
                  <a:cubicBezTo>
                    <a:pt x="222" y="470"/>
                    <a:pt x="222" y="470"/>
                    <a:pt x="222" y="470"/>
                  </a:cubicBezTo>
                  <a:cubicBezTo>
                    <a:pt x="213" y="467"/>
                    <a:pt x="211" y="467"/>
                    <a:pt x="215" y="469"/>
                  </a:cubicBezTo>
                  <a:cubicBezTo>
                    <a:pt x="212" y="468"/>
                    <a:pt x="207" y="467"/>
                    <a:pt x="204" y="466"/>
                  </a:cubicBezTo>
                  <a:cubicBezTo>
                    <a:pt x="200" y="464"/>
                    <a:pt x="186" y="458"/>
                    <a:pt x="186" y="456"/>
                  </a:cubicBezTo>
                  <a:cubicBezTo>
                    <a:pt x="196" y="461"/>
                    <a:pt x="195" y="460"/>
                    <a:pt x="191" y="457"/>
                  </a:cubicBezTo>
                  <a:cubicBezTo>
                    <a:pt x="181" y="454"/>
                    <a:pt x="163" y="445"/>
                    <a:pt x="163" y="447"/>
                  </a:cubicBezTo>
                  <a:cubicBezTo>
                    <a:pt x="150" y="440"/>
                    <a:pt x="159" y="445"/>
                    <a:pt x="150" y="438"/>
                  </a:cubicBezTo>
                  <a:cubicBezTo>
                    <a:pt x="150" y="437"/>
                    <a:pt x="153" y="439"/>
                    <a:pt x="156" y="440"/>
                  </a:cubicBezTo>
                  <a:cubicBezTo>
                    <a:pt x="144" y="433"/>
                    <a:pt x="132" y="425"/>
                    <a:pt x="120" y="417"/>
                  </a:cubicBezTo>
                  <a:cubicBezTo>
                    <a:pt x="117" y="417"/>
                    <a:pt x="142" y="434"/>
                    <a:pt x="129" y="427"/>
                  </a:cubicBezTo>
                  <a:cubicBezTo>
                    <a:pt x="125" y="426"/>
                    <a:pt x="124" y="428"/>
                    <a:pt x="113" y="418"/>
                  </a:cubicBezTo>
                  <a:cubicBezTo>
                    <a:pt x="113" y="418"/>
                    <a:pt x="114" y="419"/>
                    <a:pt x="115" y="419"/>
                  </a:cubicBezTo>
                  <a:cubicBezTo>
                    <a:pt x="110" y="415"/>
                    <a:pt x="109" y="414"/>
                    <a:pt x="104" y="409"/>
                  </a:cubicBezTo>
                  <a:cubicBezTo>
                    <a:pt x="103" y="406"/>
                    <a:pt x="111" y="414"/>
                    <a:pt x="116" y="416"/>
                  </a:cubicBezTo>
                  <a:cubicBezTo>
                    <a:pt x="112" y="414"/>
                    <a:pt x="107" y="411"/>
                    <a:pt x="104" y="407"/>
                  </a:cubicBezTo>
                  <a:cubicBezTo>
                    <a:pt x="105" y="407"/>
                    <a:pt x="105" y="407"/>
                    <a:pt x="105" y="407"/>
                  </a:cubicBezTo>
                  <a:cubicBezTo>
                    <a:pt x="101" y="404"/>
                    <a:pt x="97" y="401"/>
                    <a:pt x="93" y="397"/>
                  </a:cubicBezTo>
                  <a:cubicBezTo>
                    <a:pt x="91" y="395"/>
                    <a:pt x="92" y="397"/>
                    <a:pt x="94" y="399"/>
                  </a:cubicBezTo>
                  <a:cubicBezTo>
                    <a:pt x="95" y="400"/>
                    <a:pt x="95" y="401"/>
                    <a:pt x="95" y="402"/>
                  </a:cubicBezTo>
                  <a:cubicBezTo>
                    <a:pt x="95" y="401"/>
                    <a:pt x="94" y="401"/>
                    <a:pt x="94" y="400"/>
                  </a:cubicBezTo>
                  <a:cubicBezTo>
                    <a:pt x="92" y="399"/>
                    <a:pt x="90" y="397"/>
                    <a:pt x="88" y="395"/>
                  </a:cubicBezTo>
                  <a:cubicBezTo>
                    <a:pt x="87" y="394"/>
                    <a:pt x="87" y="394"/>
                    <a:pt x="87" y="394"/>
                  </a:cubicBezTo>
                  <a:cubicBezTo>
                    <a:pt x="87" y="394"/>
                    <a:pt x="87" y="394"/>
                    <a:pt x="87" y="395"/>
                  </a:cubicBezTo>
                  <a:cubicBezTo>
                    <a:pt x="77" y="384"/>
                    <a:pt x="63" y="367"/>
                    <a:pt x="60" y="359"/>
                  </a:cubicBezTo>
                  <a:close/>
                  <a:moveTo>
                    <a:pt x="102" y="407"/>
                  </a:moveTo>
                  <a:cubicBezTo>
                    <a:pt x="100" y="405"/>
                    <a:pt x="98" y="404"/>
                    <a:pt x="95" y="402"/>
                  </a:cubicBezTo>
                  <a:cubicBezTo>
                    <a:pt x="95" y="401"/>
                    <a:pt x="95" y="400"/>
                    <a:pt x="94" y="399"/>
                  </a:cubicBezTo>
                  <a:cubicBezTo>
                    <a:pt x="97" y="402"/>
                    <a:pt x="102" y="406"/>
                    <a:pt x="102" y="407"/>
                  </a:cubicBezTo>
                  <a:close/>
                  <a:moveTo>
                    <a:pt x="33" y="588"/>
                  </a:moveTo>
                  <a:cubicBezTo>
                    <a:pt x="33" y="587"/>
                    <a:pt x="31" y="588"/>
                    <a:pt x="30" y="589"/>
                  </a:cubicBezTo>
                  <a:cubicBezTo>
                    <a:pt x="32" y="588"/>
                    <a:pt x="32" y="586"/>
                    <a:pt x="34" y="585"/>
                  </a:cubicBezTo>
                  <a:cubicBezTo>
                    <a:pt x="34" y="586"/>
                    <a:pt x="33" y="587"/>
                    <a:pt x="33" y="588"/>
                  </a:cubicBezTo>
                  <a:close/>
                  <a:moveTo>
                    <a:pt x="72" y="582"/>
                  </a:moveTo>
                  <a:cubicBezTo>
                    <a:pt x="71" y="582"/>
                    <a:pt x="71" y="582"/>
                    <a:pt x="71" y="582"/>
                  </a:cubicBezTo>
                  <a:cubicBezTo>
                    <a:pt x="70" y="583"/>
                    <a:pt x="70" y="583"/>
                    <a:pt x="70" y="583"/>
                  </a:cubicBezTo>
                  <a:lnTo>
                    <a:pt x="72" y="582"/>
                  </a:lnTo>
                  <a:close/>
                  <a:moveTo>
                    <a:pt x="65" y="585"/>
                  </a:moveTo>
                  <a:cubicBezTo>
                    <a:pt x="65" y="585"/>
                    <a:pt x="64" y="586"/>
                    <a:pt x="64" y="586"/>
                  </a:cubicBezTo>
                  <a:cubicBezTo>
                    <a:pt x="64" y="586"/>
                    <a:pt x="64" y="586"/>
                    <a:pt x="64" y="585"/>
                  </a:cubicBezTo>
                  <a:cubicBezTo>
                    <a:pt x="65" y="585"/>
                    <a:pt x="65" y="585"/>
                    <a:pt x="65" y="585"/>
                  </a:cubicBezTo>
                  <a:close/>
                  <a:moveTo>
                    <a:pt x="62" y="589"/>
                  </a:moveTo>
                  <a:cubicBezTo>
                    <a:pt x="62" y="589"/>
                    <a:pt x="62" y="589"/>
                    <a:pt x="62" y="588"/>
                  </a:cubicBezTo>
                  <a:cubicBezTo>
                    <a:pt x="63" y="588"/>
                    <a:pt x="63" y="588"/>
                    <a:pt x="63" y="588"/>
                  </a:cubicBezTo>
                  <a:cubicBezTo>
                    <a:pt x="63" y="588"/>
                    <a:pt x="63" y="587"/>
                    <a:pt x="63" y="587"/>
                  </a:cubicBezTo>
                  <a:cubicBezTo>
                    <a:pt x="67" y="586"/>
                    <a:pt x="71" y="582"/>
                    <a:pt x="74" y="583"/>
                  </a:cubicBezTo>
                  <a:cubicBezTo>
                    <a:pt x="73" y="583"/>
                    <a:pt x="73" y="583"/>
                    <a:pt x="73" y="583"/>
                  </a:cubicBezTo>
                  <a:cubicBezTo>
                    <a:pt x="69" y="587"/>
                    <a:pt x="66" y="588"/>
                    <a:pt x="61" y="591"/>
                  </a:cubicBezTo>
                  <a:cubicBezTo>
                    <a:pt x="61" y="590"/>
                    <a:pt x="62" y="590"/>
                    <a:pt x="62" y="589"/>
                  </a:cubicBezTo>
                  <a:close/>
                  <a:moveTo>
                    <a:pt x="43" y="585"/>
                  </a:moveTo>
                  <a:cubicBezTo>
                    <a:pt x="43" y="585"/>
                    <a:pt x="43" y="585"/>
                    <a:pt x="43" y="585"/>
                  </a:cubicBezTo>
                  <a:cubicBezTo>
                    <a:pt x="43" y="585"/>
                    <a:pt x="43" y="585"/>
                    <a:pt x="43" y="585"/>
                  </a:cubicBezTo>
                  <a:cubicBezTo>
                    <a:pt x="42" y="586"/>
                    <a:pt x="40" y="587"/>
                    <a:pt x="39" y="588"/>
                  </a:cubicBezTo>
                  <a:cubicBezTo>
                    <a:pt x="38" y="588"/>
                    <a:pt x="38" y="588"/>
                    <a:pt x="38" y="588"/>
                  </a:cubicBezTo>
                  <a:cubicBezTo>
                    <a:pt x="39" y="587"/>
                    <a:pt x="39" y="587"/>
                    <a:pt x="40" y="587"/>
                  </a:cubicBezTo>
                  <a:cubicBezTo>
                    <a:pt x="40" y="585"/>
                    <a:pt x="41" y="584"/>
                    <a:pt x="43" y="582"/>
                  </a:cubicBezTo>
                  <a:cubicBezTo>
                    <a:pt x="43" y="582"/>
                    <a:pt x="43" y="582"/>
                    <a:pt x="43" y="582"/>
                  </a:cubicBezTo>
                  <a:cubicBezTo>
                    <a:pt x="44" y="581"/>
                    <a:pt x="44" y="581"/>
                    <a:pt x="44" y="581"/>
                  </a:cubicBezTo>
                  <a:cubicBezTo>
                    <a:pt x="44" y="580"/>
                    <a:pt x="45" y="580"/>
                    <a:pt x="45" y="579"/>
                  </a:cubicBezTo>
                  <a:cubicBezTo>
                    <a:pt x="47" y="578"/>
                    <a:pt x="49" y="577"/>
                    <a:pt x="50" y="577"/>
                  </a:cubicBezTo>
                  <a:cubicBezTo>
                    <a:pt x="46" y="581"/>
                    <a:pt x="46" y="582"/>
                    <a:pt x="44" y="584"/>
                  </a:cubicBezTo>
                  <a:cubicBezTo>
                    <a:pt x="44" y="584"/>
                    <a:pt x="44" y="585"/>
                    <a:pt x="43" y="585"/>
                  </a:cubicBezTo>
                  <a:close/>
                  <a:moveTo>
                    <a:pt x="51" y="574"/>
                  </a:moveTo>
                  <a:cubicBezTo>
                    <a:pt x="50" y="575"/>
                    <a:pt x="48" y="576"/>
                    <a:pt x="47" y="577"/>
                  </a:cubicBezTo>
                  <a:cubicBezTo>
                    <a:pt x="48" y="576"/>
                    <a:pt x="48" y="575"/>
                    <a:pt x="47" y="575"/>
                  </a:cubicBezTo>
                  <a:cubicBezTo>
                    <a:pt x="49" y="574"/>
                    <a:pt x="50" y="574"/>
                    <a:pt x="51" y="574"/>
                  </a:cubicBezTo>
                  <a:close/>
                  <a:moveTo>
                    <a:pt x="46" y="575"/>
                  </a:moveTo>
                  <a:cubicBezTo>
                    <a:pt x="46" y="576"/>
                    <a:pt x="45" y="577"/>
                    <a:pt x="44" y="579"/>
                  </a:cubicBezTo>
                  <a:cubicBezTo>
                    <a:pt x="44" y="579"/>
                    <a:pt x="44" y="579"/>
                    <a:pt x="44" y="579"/>
                  </a:cubicBezTo>
                  <a:cubicBezTo>
                    <a:pt x="42" y="578"/>
                    <a:pt x="42" y="578"/>
                    <a:pt x="42" y="578"/>
                  </a:cubicBezTo>
                  <a:cubicBezTo>
                    <a:pt x="41" y="580"/>
                    <a:pt x="42" y="580"/>
                    <a:pt x="42" y="581"/>
                  </a:cubicBezTo>
                  <a:cubicBezTo>
                    <a:pt x="40" y="582"/>
                    <a:pt x="39" y="583"/>
                    <a:pt x="38" y="585"/>
                  </a:cubicBezTo>
                  <a:cubicBezTo>
                    <a:pt x="39" y="585"/>
                    <a:pt x="40" y="583"/>
                    <a:pt x="41" y="582"/>
                  </a:cubicBezTo>
                  <a:cubicBezTo>
                    <a:pt x="40" y="584"/>
                    <a:pt x="39" y="586"/>
                    <a:pt x="37" y="587"/>
                  </a:cubicBezTo>
                  <a:cubicBezTo>
                    <a:pt x="35" y="588"/>
                    <a:pt x="33" y="590"/>
                    <a:pt x="32" y="591"/>
                  </a:cubicBezTo>
                  <a:cubicBezTo>
                    <a:pt x="32" y="591"/>
                    <a:pt x="31" y="591"/>
                    <a:pt x="31" y="591"/>
                  </a:cubicBezTo>
                  <a:cubicBezTo>
                    <a:pt x="29" y="593"/>
                    <a:pt x="28" y="594"/>
                    <a:pt x="27" y="596"/>
                  </a:cubicBezTo>
                  <a:cubicBezTo>
                    <a:pt x="27" y="596"/>
                    <a:pt x="26" y="597"/>
                    <a:pt x="25" y="597"/>
                  </a:cubicBezTo>
                  <a:cubicBezTo>
                    <a:pt x="25" y="597"/>
                    <a:pt x="23" y="597"/>
                    <a:pt x="22" y="598"/>
                  </a:cubicBezTo>
                  <a:cubicBezTo>
                    <a:pt x="23" y="596"/>
                    <a:pt x="24" y="594"/>
                    <a:pt x="25" y="592"/>
                  </a:cubicBezTo>
                  <a:cubicBezTo>
                    <a:pt x="27" y="591"/>
                    <a:pt x="29" y="590"/>
                    <a:pt x="33" y="588"/>
                  </a:cubicBezTo>
                  <a:cubicBezTo>
                    <a:pt x="32" y="589"/>
                    <a:pt x="32" y="590"/>
                    <a:pt x="31" y="590"/>
                  </a:cubicBezTo>
                  <a:cubicBezTo>
                    <a:pt x="32" y="589"/>
                    <a:pt x="34" y="588"/>
                    <a:pt x="36" y="586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5" y="585"/>
                    <a:pt x="35" y="585"/>
                    <a:pt x="35" y="585"/>
                  </a:cubicBezTo>
                  <a:cubicBezTo>
                    <a:pt x="37" y="584"/>
                    <a:pt x="36" y="584"/>
                    <a:pt x="34" y="584"/>
                  </a:cubicBezTo>
                  <a:cubicBezTo>
                    <a:pt x="34" y="584"/>
                    <a:pt x="34" y="584"/>
                    <a:pt x="34" y="584"/>
                  </a:cubicBezTo>
                  <a:cubicBezTo>
                    <a:pt x="35" y="584"/>
                    <a:pt x="36" y="583"/>
                    <a:pt x="36" y="582"/>
                  </a:cubicBezTo>
                  <a:cubicBezTo>
                    <a:pt x="36" y="584"/>
                    <a:pt x="36" y="586"/>
                    <a:pt x="37" y="584"/>
                  </a:cubicBezTo>
                  <a:cubicBezTo>
                    <a:pt x="38" y="583"/>
                    <a:pt x="38" y="582"/>
                    <a:pt x="38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1"/>
                    <a:pt x="39" y="581"/>
                  </a:cubicBezTo>
                  <a:cubicBezTo>
                    <a:pt x="39" y="581"/>
                    <a:pt x="39" y="580"/>
                    <a:pt x="39" y="580"/>
                  </a:cubicBezTo>
                  <a:cubicBezTo>
                    <a:pt x="39" y="580"/>
                    <a:pt x="38" y="581"/>
                    <a:pt x="38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8" y="580"/>
                    <a:pt x="38" y="580"/>
                    <a:pt x="38" y="580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5" y="581"/>
                    <a:pt x="35" y="581"/>
                    <a:pt x="35" y="581"/>
                  </a:cubicBezTo>
                  <a:cubicBezTo>
                    <a:pt x="36" y="580"/>
                    <a:pt x="36" y="580"/>
                    <a:pt x="37" y="580"/>
                  </a:cubicBezTo>
                  <a:cubicBezTo>
                    <a:pt x="37" y="580"/>
                    <a:pt x="37" y="580"/>
                    <a:pt x="37" y="580"/>
                  </a:cubicBezTo>
                  <a:cubicBezTo>
                    <a:pt x="37" y="580"/>
                    <a:pt x="37" y="580"/>
                    <a:pt x="37" y="579"/>
                  </a:cubicBezTo>
                  <a:cubicBezTo>
                    <a:pt x="40" y="578"/>
                    <a:pt x="43" y="576"/>
                    <a:pt x="46" y="575"/>
                  </a:cubicBezTo>
                  <a:close/>
                  <a:moveTo>
                    <a:pt x="39" y="577"/>
                  </a:moveTo>
                  <a:cubicBezTo>
                    <a:pt x="39" y="578"/>
                    <a:pt x="38" y="579"/>
                    <a:pt x="37" y="579"/>
                  </a:cubicBezTo>
                  <a:cubicBezTo>
                    <a:pt x="38" y="578"/>
                    <a:pt x="38" y="578"/>
                    <a:pt x="38" y="578"/>
                  </a:cubicBezTo>
                  <a:cubicBezTo>
                    <a:pt x="39" y="577"/>
                    <a:pt x="39" y="577"/>
                    <a:pt x="39" y="577"/>
                  </a:cubicBezTo>
                  <a:close/>
                  <a:moveTo>
                    <a:pt x="36" y="576"/>
                  </a:moveTo>
                  <a:cubicBezTo>
                    <a:pt x="38" y="576"/>
                    <a:pt x="37" y="577"/>
                    <a:pt x="37" y="578"/>
                  </a:cubicBezTo>
                  <a:cubicBezTo>
                    <a:pt x="36" y="578"/>
                    <a:pt x="36" y="579"/>
                    <a:pt x="36" y="579"/>
                  </a:cubicBezTo>
                  <a:cubicBezTo>
                    <a:pt x="36" y="579"/>
                    <a:pt x="36" y="579"/>
                    <a:pt x="37" y="578"/>
                  </a:cubicBezTo>
                  <a:cubicBezTo>
                    <a:pt x="37" y="579"/>
                    <a:pt x="37" y="579"/>
                    <a:pt x="37" y="580"/>
                  </a:cubicBezTo>
                  <a:cubicBezTo>
                    <a:pt x="35" y="580"/>
                    <a:pt x="34" y="580"/>
                    <a:pt x="33" y="581"/>
                  </a:cubicBezTo>
                  <a:cubicBezTo>
                    <a:pt x="33" y="579"/>
                    <a:pt x="35" y="577"/>
                    <a:pt x="36" y="576"/>
                  </a:cubicBezTo>
                  <a:close/>
                  <a:moveTo>
                    <a:pt x="9" y="601"/>
                  </a:moveTo>
                  <a:cubicBezTo>
                    <a:pt x="9" y="600"/>
                    <a:pt x="9" y="600"/>
                    <a:pt x="9" y="600"/>
                  </a:cubicBezTo>
                  <a:cubicBezTo>
                    <a:pt x="10" y="600"/>
                    <a:pt x="10" y="600"/>
                    <a:pt x="10" y="600"/>
                  </a:cubicBezTo>
                  <a:cubicBezTo>
                    <a:pt x="10" y="600"/>
                    <a:pt x="10" y="600"/>
                    <a:pt x="11" y="600"/>
                  </a:cubicBezTo>
                  <a:cubicBezTo>
                    <a:pt x="10" y="601"/>
                    <a:pt x="10" y="601"/>
                    <a:pt x="10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4" y="606"/>
                    <a:pt x="11" y="603"/>
                    <a:pt x="9" y="601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lose/>
                  <a:moveTo>
                    <a:pt x="36" y="626"/>
                  </a:move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3" y="623"/>
                    <a:pt x="30" y="621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1" y="622"/>
                    <a:pt x="24" y="615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25" y="615"/>
                    <a:pt x="32" y="622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0" y="621"/>
                    <a:pt x="33" y="623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6" y="626"/>
                    <a:pt x="36" y="626"/>
                    <a:pt x="36" y="626"/>
                  </a:cubicBezTo>
                  <a:cubicBezTo>
                    <a:pt x="33" y="623"/>
                    <a:pt x="17" y="609"/>
                    <a:pt x="8" y="601"/>
                  </a:cubicBezTo>
                  <a:cubicBezTo>
                    <a:pt x="8" y="601"/>
                    <a:pt x="8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9" y="601"/>
                    <a:pt x="9" y="601"/>
                    <a:pt x="9" y="601"/>
                  </a:cubicBezTo>
                  <a:cubicBezTo>
                    <a:pt x="12" y="603"/>
                    <a:pt x="19" y="610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5" y="625"/>
                    <a:pt x="35" y="625"/>
                    <a:pt x="35" y="625"/>
                  </a:cubicBezTo>
                  <a:cubicBezTo>
                    <a:pt x="32" y="622"/>
                    <a:pt x="25" y="616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9" y="601"/>
                    <a:pt x="9" y="601"/>
                    <a:pt x="10" y="602"/>
                  </a:cubicBezTo>
                  <a:cubicBezTo>
                    <a:pt x="11" y="601"/>
                    <a:pt x="11" y="601"/>
                    <a:pt x="11" y="601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0" y="602"/>
                    <a:pt x="10" y="602"/>
                    <a:pt x="10" y="602"/>
                  </a:cubicBezTo>
                  <a:cubicBezTo>
                    <a:pt x="11" y="602"/>
                    <a:pt x="11" y="602"/>
                    <a:pt x="11" y="602"/>
                  </a:cubicBezTo>
                  <a:cubicBezTo>
                    <a:pt x="12" y="601"/>
                    <a:pt x="12" y="601"/>
                    <a:pt x="12" y="601"/>
                  </a:cubicBezTo>
                  <a:cubicBezTo>
                    <a:pt x="13" y="602"/>
                    <a:pt x="14" y="603"/>
                    <a:pt x="15" y="604"/>
                  </a:cubicBezTo>
                  <a:cubicBezTo>
                    <a:pt x="15" y="604"/>
                    <a:pt x="15" y="604"/>
                    <a:pt x="15" y="604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13" y="605"/>
                    <a:pt x="13" y="605"/>
                    <a:pt x="13" y="605"/>
                  </a:cubicBezTo>
                  <a:cubicBezTo>
                    <a:pt x="20" y="611"/>
                    <a:pt x="34" y="624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1" y="621"/>
                    <a:pt x="31" y="621"/>
                    <a:pt x="31" y="621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2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3" y="621"/>
                    <a:pt x="33" y="621"/>
                    <a:pt x="33" y="621"/>
                  </a:cubicBezTo>
                  <a:cubicBezTo>
                    <a:pt x="34" y="622"/>
                    <a:pt x="35" y="622"/>
                    <a:pt x="35" y="623"/>
                  </a:cubicBezTo>
                  <a:cubicBezTo>
                    <a:pt x="35" y="623"/>
                    <a:pt x="35" y="624"/>
                    <a:pt x="35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0" y="621"/>
                    <a:pt x="32" y="623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4" y="624"/>
                    <a:pt x="34" y="624"/>
                    <a:pt x="34" y="624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3"/>
                    <a:pt x="36" y="623"/>
                    <a:pt x="36" y="623"/>
                  </a:cubicBezTo>
                  <a:cubicBezTo>
                    <a:pt x="36" y="624"/>
                    <a:pt x="37" y="624"/>
                    <a:pt x="37" y="625"/>
                  </a:cubicBezTo>
                  <a:lnTo>
                    <a:pt x="36" y="626"/>
                  </a:lnTo>
                  <a:close/>
                  <a:moveTo>
                    <a:pt x="57" y="609"/>
                  </a:moveTo>
                  <a:cubicBezTo>
                    <a:pt x="57" y="609"/>
                    <a:pt x="56" y="609"/>
                    <a:pt x="56" y="610"/>
                  </a:cubicBezTo>
                  <a:cubicBezTo>
                    <a:pt x="56" y="610"/>
                    <a:pt x="56" y="609"/>
                    <a:pt x="56" y="609"/>
                  </a:cubicBezTo>
                  <a:cubicBezTo>
                    <a:pt x="56" y="609"/>
                    <a:pt x="56" y="609"/>
                    <a:pt x="57" y="609"/>
                  </a:cubicBezTo>
                  <a:close/>
                  <a:moveTo>
                    <a:pt x="74" y="599"/>
                  </a:moveTo>
                  <a:cubicBezTo>
                    <a:pt x="76" y="598"/>
                    <a:pt x="76" y="598"/>
                    <a:pt x="76" y="598"/>
                  </a:cubicBezTo>
                  <a:cubicBezTo>
                    <a:pt x="75" y="598"/>
                    <a:pt x="74" y="599"/>
                    <a:pt x="74" y="599"/>
                  </a:cubicBezTo>
                  <a:close/>
                  <a:moveTo>
                    <a:pt x="80" y="595"/>
                  </a:moveTo>
                  <a:cubicBezTo>
                    <a:pt x="80" y="596"/>
                    <a:pt x="80" y="596"/>
                    <a:pt x="80" y="596"/>
                  </a:cubicBezTo>
                  <a:cubicBezTo>
                    <a:pt x="80" y="595"/>
                    <a:pt x="80" y="595"/>
                    <a:pt x="80" y="595"/>
                  </a:cubicBezTo>
                  <a:cubicBezTo>
                    <a:pt x="79" y="595"/>
                    <a:pt x="78" y="596"/>
                    <a:pt x="77" y="597"/>
                  </a:cubicBezTo>
                  <a:cubicBezTo>
                    <a:pt x="77" y="597"/>
                    <a:pt x="77" y="596"/>
                    <a:pt x="75" y="597"/>
                  </a:cubicBezTo>
                  <a:cubicBezTo>
                    <a:pt x="71" y="598"/>
                    <a:pt x="71" y="601"/>
                    <a:pt x="68" y="602"/>
                  </a:cubicBezTo>
                  <a:cubicBezTo>
                    <a:pt x="69" y="601"/>
                    <a:pt x="69" y="601"/>
                    <a:pt x="69" y="601"/>
                  </a:cubicBezTo>
                  <a:cubicBezTo>
                    <a:pt x="68" y="602"/>
                    <a:pt x="67" y="602"/>
                    <a:pt x="65" y="603"/>
                  </a:cubicBezTo>
                  <a:cubicBezTo>
                    <a:pt x="66" y="602"/>
                    <a:pt x="67" y="601"/>
                    <a:pt x="68" y="600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69" y="599"/>
                    <a:pt x="69" y="599"/>
                    <a:pt x="69" y="599"/>
                  </a:cubicBezTo>
                  <a:cubicBezTo>
                    <a:pt x="70" y="598"/>
                    <a:pt x="71" y="598"/>
                    <a:pt x="71" y="597"/>
                  </a:cubicBezTo>
                  <a:cubicBezTo>
                    <a:pt x="71" y="597"/>
                    <a:pt x="70" y="598"/>
                    <a:pt x="70" y="598"/>
                  </a:cubicBezTo>
                  <a:cubicBezTo>
                    <a:pt x="73" y="594"/>
                    <a:pt x="76" y="590"/>
                    <a:pt x="79" y="586"/>
                  </a:cubicBezTo>
                  <a:lnTo>
                    <a:pt x="80" y="595"/>
                  </a:lnTo>
                  <a:close/>
                  <a:moveTo>
                    <a:pt x="101" y="557"/>
                  </a:moveTo>
                  <a:cubicBezTo>
                    <a:pt x="98" y="558"/>
                    <a:pt x="95" y="561"/>
                    <a:pt x="94" y="560"/>
                  </a:cubicBezTo>
                  <a:cubicBezTo>
                    <a:pt x="92" y="561"/>
                    <a:pt x="89" y="562"/>
                    <a:pt x="93" y="561"/>
                  </a:cubicBezTo>
                  <a:cubicBezTo>
                    <a:pt x="91" y="563"/>
                    <a:pt x="91" y="563"/>
                    <a:pt x="91" y="563"/>
                  </a:cubicBezTo>
                  <a:cubicBezTo>
                    <a:pt x="91" y="562"/>
                    <a:pt x="91" y="562"/>
                    <a:pt x="91" y="562"/>
                  </a:cubicBezTo>
                  <a:cubicBezTo>
                    <a:pt x="91" y="562"/>
                    <a:pt x="91" y="563"/>
                    <a:pt x="90" y="563"/>
                  </a:cubicBezTo>
                  <a:cubicBezTo>
                    <a:pt x="88" y="565"/>
                    <a:pt x="88" y="565"/>
                    <a:pt x="88" y="565"/>
                  </a:cubicBezTo>
                  <a:cubicBezTo>
                    <a:pt x="87" y="562"/>
                    <a:pt x="81" y="564"/>
                    <a:pt x="86" y="560"/>
                  </a:cubicBezTo>
                  <a:cubicBezTo>
                    <a:pt x="86" y="561"/>
                    <a:pt x="84" y="562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1" y="563"/>
                    <a:pt x="81" y="563"/>
                    <a:pt x="81" y="563"/>
                  </a:cubicBezTo>
                  <a:cubicBezTo>
                    <a:pt x="82" y="562"/>
                    <a:pt x="82" y="562"/>
                    <a:pt x="83" y="563"/>
                  </a:cubicBezTo>
                  <a:cubicBezTo>
                    <a:pt x="83" y="561"/>
                    <a:pt x="82" y="561"/>
                    <a:pt x="81" y="561"/>
                  </a:cubicBezTo>
                  <a:cubicBezTo>
                    <a:pt x="82" y="561"/>
                    <a:pt x="82" y="560"/>
                    <a:pt x="83" y="561"/>
                  </a:cubicBezTo>
                  <a:cubicBezTo>
                    <a:pt x="83" y="560"/>
                    <a:pt x="83" y="560"/>
                    <a:pt x="83" y="559"/>
                  </a:cubicBezTo>
                  <a:cubicBezTo>
                    <a:pt x="84" y="559"/>
                    <a:pt x="85" y="559"/>
                    <a:pt x="85" y="559"/>
                  </a:cubicBezTo>
                  <a:cubicBezTo>
                    <a:pt x="85" y="558"/>
                    <a:pt x="85" y="558"/>
                    <a:pt x="85" y="558"/>
                  </a:cubicBezTo>
                  <a:cubicBezTo>
                    <a:pt x="86" y="557"/>
                    <a:pt x="87" y="557"/>
                    <a:pt x="88" y="556"/>
                  </a:cubicBezTo>
                  <a:cubicBezTo>
                    <a:pt x="88" y="557"/>
                    <a:pt x="88" y="558"/>
                    <a:pt x="87" y="559"/>
                  </a:cubicBezTo>
                  <a:cubicBezTo>
                    <a:pt x="87" y="560"/>
                    <a:pt x="87" y="560"/>
                    <a:pt x="87" y="560"/>
                  </a:cubicBezTo>
                  <a:cubicBezTo>
                    <a:pt x="87" y="559"/>
                    <a:pt x="87" y="559"/>
                    <a:pt x="87" y="559"/>
                  </a:cubicBezTo>
                  <a:cubicBezTo>
                    <a:pt x="87" y="559"/>
                    <a:pt x="87" y="560"/>
                    <a:pt x="87" y="560"/>
                  </a:cubicBezTo>
                  <a:cubicBezTo>
                    <a:pt x="88" y="559"/>
                    <a:pt x="88" y="559"/>
                    <a:pt x="88" y="558"/>
                  </a:cubicBezTo>
                  <a:cubicBezTo>
                    <a:pt x="89" y="558"/>
                    <a:pt x="89" y="558"/>
                    <a:pt x="89" y="558"/>
                  </a:cubicBezTo>
                  <a:cubicBezTo>
                    <a:pt x="90" y="558"/>
                    <a:pt x="87" y="564"/>
                    <a:pt x="90" y="563"/>
                  </a:cubicBezTo>
                  <a:cubicBezTo>
                    <a:pt x="90" y="560"/>
                    <a:pt x="90" y="560"/>
                    <a:pt x="90" y="560"/>
                  </a:cubicBezTo>
                  <a:cubicBezTo>
                    <a:pt x="91" y="560"/>
                    <a:pt x="91" y="560"/>
                    <a:pt x="91" y="560"/>
                  </a:cubicBezTo>
                  <a:cubicBezTo>
                    <a:pt x="92" y="557"/>
                    <a:pt x="92" y="557"/>
                    <a:pt x="92" y="557"/>
                  </a:cubicBezTo>
                  <a:cubicBezTo>
                    <a:pt x="94" y="557"/>
                    <a:pt x="94" y="557"/>
                    <a:pt x="94" y="557"/>
                  </a:cubicBezTo>
                  <a:cubicBezTo>
                    <a:pt x="97" y="555"/>
                    <a:pt x="100" y="554"/>
                    <a:pt x="102" y="553"/>
                  </a:cubicBezTo>
                  <a:cubicBezTo>
                    <a:pt x="100" y="553"/>
                    <a:pt x="100" y="554"/>
                    <a:pt x="98" y="554"/>
                  </a:cubicBezTo>
                  <a:cubicBezTo>
                    <a:pt x="99" y="552"/>
                    <a:pt x="103" y="550"/>
                    <a:pt x="108" y="548"/>
                  </a:cubicBezTo>
                  <a:cubicBezTo>
                    <a:pt x="108" y="548"/>
                    <a:pt x="109" y="548"/>
                    <a:pt x="109" y="548"/>
                  </a:cubicBezTo>
                  <a:cubicBezTo>
                    <a:pt x="109" y="549"/>
                    <a:pt x="108" y="549"/>
                    <a:pt x="108" y="549"/>
                  </a:cubicBezTo>
                  <a:cubicBezTo>
                    <a:pt x="109" y="549"/>
                    <a:pt x="106" y="551"/>
                    <a:pt x="111" y="550"/>
                  </a:cubicBezTo>
                  <a:cubicBezTo>
                    <a:pt x="110" y="551"/>
                    <a:pt x="108" y="554"/>
                    <a:pt x="108" y="554"/>
                  </a:cubicBezTo>
                  <a:cubicBezTo>
                    <a:pt x="106" y="556"/>
                    <a:pt x="103" y="557"/>
                    <a:pt x="101" y="557"/>
                  </a:cubicBezTo>
                  <a:close/>
                  <a:moveTo>
                    <a:pt x="92" y="555"/>
                  </a:moveTo>
                  <a:cubicBezTo>
                    <a:pt x="91" y="555"/>
                    <a:pt x="91" y="556"/>
                    <a:pt x="90" y="556"/>
                  </a:cubicBezTo>
                  <a:cubicBezTo>
                    <a:pt x="90" y="556"/>
                    <a:pt x="90" y="555"/>
                    <a:pt x="91" y="555"/>
                  </a:cubicBezTo>
                  <a:cubicBezTo>
                    <a:pt x="91" y="555"/>
                    <a:pt x="91" y="555"/>
                    <a:pt x="92" y="555"/>
                  </a:cubicBezTo>
                  <a:close/>
                  <a:moveTo>
                    <a:pt x="99" y="575"/>
                  </a:moveTo>
                  <a:cubicBezTo>
                    <a:pt x="98" y="576"/>
                    <a:pt x="94" y="578"/>
                    <a:pt x="94" y="577"/>
                  </a:cubicBezTo>
                  <a:cubicBezTo>
                    <a:pt x="98" y="576"/>
                    <a:pt x="95" y="573"/>
                    <a:pt x="99" y="574"/>
                  </a:cubicBezTo>
                  <a:cubicBezTo>
                    <a:pt x="99" y="573"/>
                    <a:pt x="98" y="573"/>
                    <a:pt x="97" y="573"/>
                  </a:cubicBezTo>
                  <a:cubicBezTo>
                    <a:pt x="97" y="573"/>
                    <a:pt x="97" y="572"/>
                    <a:pt x="97" y="572"/>
                  </a:cubicBezTo>
                  <a:cubicBezTo>
                    <a:pt x="101" y="571"/>
                    <a:pt x="101" y="571"/>
                    <a:pt x="101" y="571"/>
                  </a:cubicBezTo>
                  <a:cubicBezTo>
                    <a:pt x="102" y="571"/>
                    <a:pt x="102" y="570"/>
                    <a:pt x="102" y="571"/>
                  </a:cubicBezTo>
                  <a:cubicBezTo>
                    <a:pt x="103" y="572"/>
                    <a:pt x="99" y="574"/>
                    <a:pt x="99" y="575"/>
                  </a:cubicBezTo>
                  <a:close/>
                  <a:moveTo>
                    <a:pt x="115" y="566"/>
                  </a:moveTo>
                  <a:cubicBezTo>
                    <a:pt x="112" y="567"/>
                    <a:pt x="109" y="568"/>
                    <a:pt x="106" y="569"/>
                  </a:cubicBezTo>
                  <a:cubicBezTo>
                    <a:pt x="107" y="568"/>
                    <a:pt x="107" y="568"/>
                    <a:pt x="107" y="568"/>
                  </a:cubicBezTo>
                  <a:cubicBezTo>
                    <a:pt x="122" y="562"/>
                    <a:pt x="115" y="563"/>
                    <a:pt x="104" y="564"/>
                  </a:cubicBezTo>
                  <a:cubicBezTo>
                    <a:pt x="109" y="562"/>
                    <a:pt x="114" y="560"/>
                    <a:pt x="120" y="559"/>
                  </a:cubicBezTo>
                  <a:cubicBezTo>
                    <a:pt x="119" y="558"/>
                    <a:pt x="119" y="558"/>
                    <a:pt x="119" y="558"/>
                  </a:cubicBezTo>
                  <a:cubicBezTo>
                    <a:pt x="121" y="558"/>
                    <a:pt x="121" y="557"/>
                    <a:pt x="123" y="557"/>
                  </a:cubicBezTo>
                  <a:cubicBezTo>
                    <a:pt x="123" y="557"/>
                    <a:pt x="117" y="564"/>
                    <a:pt x="115" y="566"/>
                  </a:cubicBezTo>
                  <a:close/>
                  <a:moveTo>
                    <a:pt x="127" y="562"/>
                  </a:moveTo>
                  <a:cubicBezTo>
                    <a:pt x="127" y="561"/>
                    <a:pt x="126" y="561"/>
                    <a:pt x="126" y="561"/>
                  </a:cubicBezTo>
                  <a:cubicBezTo>
                    <a:pt x="129" y="560"/>
                    <a:pt x="129" y="560"/>
                    <a:pt x="129" y="560"/>
                  </a:cubicBezTo>
                  <a:cubicBezTo>
                    <a:pt x="129" y="560"/>
                    <a:pt x="130" y="561"/>
                    <a:pt x="127" y="562"/>
                  </a:cubicBezTo>
                  <a:close/>
                  <a:moveTo>
                    <a:pt x="165" y="551"/>
                  </a:moveTo>
                  <a:cubicBezTo>
                    <a:pt x="164" y="553"/>
                    <a:pt x="159" y="553"/>
                    <a:pt x="159" y="552"/>
                  </a:cubicBezTo>
                  <a:cubicBezTo>
                    <a:pt x="160" y="554"/>
                    <a:pt x="153" y="555"/>
                    <a:pt x="151" y="557"/>
                  </a:cubicBezTo>
                  <a:cubicBezTo>
                    <a:pt x="145" y="559"/>
                    <a:pt x="145" y="556"/>
                    <a:pt x="140" y="559"/>
                  </a:cubicBezTo>
                  <a:cubicBezTo>
                    <a:pt x="143" y="559"/>
                    <a:pt x="143" y="559"/>
                    <a:pt x="143" y="559"/>
                  </a:cubicBezTo>
                  <a:cubicBezTo>
                    <a:pt x="138" y="561"/>
                    <a:pt x="136" y="562"/>
                    <a:pt x="131" y="563"/>
                  </a:cubicBezTo>
                  <a:cubicBezTo>
                    <a:pt x="130" y="562"/>
                    <a:pt x="134" y="562"/>
                    <a:pt x="134" y="561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2" y="561"/>
                    <a:pt x="134" y="559"/>
                    <a:pt x="134" y="560"/>
                  </a:cubicBezTo>
                  <a:cubicBezTo>
                    <a:pt x="134" y="559"/>
                    <a:pt x="135" y="558"/>
                    <a:pt x="132" y="560"/>
                  </a:cubicBezTo>
                  <a:cubicBezTo>
                    <a:pt x="134" y="558"/>
                    <a:pt x="134" y="558"/>
                    <a:pt x="134" y="558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136" y="557"/>
                    <a:pt x="136" y="557"/>
                    <a:pt x="136" y="557"/>
                  </a:cubicBezTo>
                  <a:cubicBezTo>
                    <a:pt x="137" y="557"/>
                    <a:pt x="138" y="556"/>
                    <a:pt x="141" y="557"/>
                  </a:cubicBezTo>
                  <a:cubicBezTo>
                    <a:pt x="141" y="557"/>
                    <a:pt x="139" y="558"/>
                    <a:pt x="139" y="558"/>
                  </a:cubicBezTo>
                  <a:cubicBezTo>
                    <a:pt x="141" y="558"/>
                    <a:pt x="143" y="557"/>
                    <a:pt x="144" y="556"/>
                  </a:cubicBezTo>
                  <a:cubicBezTo>
                    <a:pt x="141" y="557"/>
                    <a:pt x="142" y="556"/>
                    <a:pt x="141" y="555"/>
                  </a:cubicBezTo>
                  <a:cubicBezTo>
                    <a:pt x="143" y="554"/>
                    <a:pt x="146" y="553"/>
                    <a:pt x="147" y="553"/>
                  </a:cubicBezTo>
                  <a:cubicBezTo>
                    <a:pt x="151" y="552"/>
                    <a:pt x="154" y="552"/>
                    <a:pt x="153" y="554"/>
                  </a:cubicBezTo>
                  <a:cubicBezTo>
                    <a:pt x="154" y="553"/>
                    <a:pt x="157" y="553"/>
                    <a:pt x="158" y="551"/>
                  </a:cubicBezTo>
                  <a:cubicBezTo>
                    <a:pt x="155" y="553"/>
                    <a:pt x="156" y="548"/>
                    <a:pt x="152" y="552"/>
                  </a:cubicBezTo>
                  <a:cubicBezTo>
                    <a:pt x="150" y="550"/>
                    <a:pt x="156" y="549"/>
                    <a:pt x="159" y="549"/>
                  </a:cubicBezTo>
                  <a:cubicBezTo>
                    <a:pt x="158" y="550"/>
                    <a:pt x="159" y="550"/>
                    <a:pt x="159" y="550"/>
                  </a:cubicBezTo>
                  <a:cubicBezTo>
                    <a:pt x="163" y="549"/>
                    <a:pt x="160" y="548"/>
                    <a:pt x="157" y="549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1" y="546"/>
                    <a:pt x="161" y="546"/>
                    <a:pt x="161" y="546"/>
                  </a:cubicBezTo>
                  <a:cubicBezTo>
                    <a:pt x="165" y="545"/>
                    <a:pt x="165" y="545"/>
                    <a:pt x="165" y="545"/>
                  </a:cubicBezTo>
                  <a:cubicBezTo>
                    <a:pt x="166" y="546"/>
                    <a:pt x="167" y="547"/>
                    <a:pt x="166" y="547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5" y="548"/>
                    <a:pt x="165" y="548"/>
                    <a:pt x="165" y="548"/>
                  </a:cubicBezTo>
                  <a:cubicBezTo>
                    <a:pt x="167" y="549"/>
                    <a:pt x="169" y="547"/>
                    <a:pt x="171" y="547"/>
                  </a:cubicBezTo>
                  <a:cubicBezTo>
                    <a:pt x="174" y="547"/>
                    <a:pt x="167" y="549"/>
                    <a:pt x="165" y="551"/>
                  </a:cubicBezTo>
                  <a:close/>
                  <a:moveTo>
                    <a:pt x="290" y="522"/>
                  </a:moveTo>
                  <a:cubicBezTo>
                    <a:pt x="289" y="523"/>
                    <a:pt x="287" y="523"/>
                    <a:pt x="287" y="523"/>
                  </a:cubicBezTo>
                  <a:cubicBezTo>
                    <a:pt x="285" y="524"/>
                    <a:pt x="281" y="525"/>
                    <a:pt x="280" y="524"/>
                  </a:cubicBezTo>
                  <a:cubicBezTo>
                    <a:pt x="283" y="523"/>
                    <a:pt x="283" y="523"/>
                    <a:pt x="281" y="522"/>
                  </a:cubicBezTo>
                  <a:cubicBezTo>
                    <a:pt x="278" y="524"/>
                    <a:pt x="272" y="524"/>
                    <a:pt x="273" y="526"/>
                  </a:cubicBezTo>
                  <a:cubicBezTo>
                    <a:pt x="268" y="526"/>
                    <a:pt x="271" y="526"/>
                    <a:pt x="268" y="525"/>
                  </a:cubicBezTo>
                  <a:cubicBezTo>
                    <a:pt x="267" y="525"/>
                    <a:pt x="268" y="524"/>
                    <a:pt x="269" y="524"/>
                  </a:cubicBezTo>
                  <a:cubicBezTo>
                    <a:pt x="256" y="527"/>
                    <a:pt x="256" y="527"/>
                    <a:pt x="256" y="527"/>
                  </a:cubicBezTo>
                  <a:cubicBezTo>
                    <a:pt x="256" y="528"/>
                    <a:pt x="265" y="526"/>
                    <a:pt x="261" y="529"/>
                  </a:cubicBezTo>
                  <a:cubicBezTo>
                    <a:pt x="260" y="529"/>
                    <a:pt x="261" y="531"/>
                    <a:pt x="256" y="531"/>
                  </a:cubicBezTo>
                  <a:cubicBezTo>
                    <a:pt x="256" y="531"/>
                    <a:pt x="257" y="531"/>
                    <a:pt x="257" y="531"/>
                  </a:cubicBezTo>
                  <a:cubicBezTo>
                    <a:pt x="255" y="531"/>
                    <a:pt x="254" y="531"/>
                    <a:pt x="252" y="531"/>
                  </a:cubicBezTo>
                  <a:cubicBezTo>
                    <a:pt x="251" y="530"/>
                    <a:pt x="254" y="530"/>
                    <a:pt x="256" y="529"/>
                  </a:cubicBezTo>
                  <a:cubicBezTo>
                    <a:pt x="254" y="529"/>
                    <a:pt x="253" y="530"/>
                    <a:pt x="251" y="530"/>
                  </a:cubicBezTo>
                  <a:cubicBezTo>
                    <a:pt x="251" y="530"/>
                    <a:pt x="251" y="530"/>
                    <a:pt x="251" y="530"/>
                  </a:cubicBezTo>
                  <a:cubicBezTo>
                    <a:pt x="247" y="531"/>
                    <a:pt x="247" y="531"/>
                    <a:pt x="247" y="531"/>
                  </a:cubicBezTo>
                  <a:cubicBezTo>
                    <a:pt x="245" y="532"/>
                    <a:pt x="250" y="530"/>
                    <a:pt x="251" y="531"/>
                  </a:cubicBezTo>
                  <a:cubicBezTo>
                    <a:pt x="248" y="532"/>
                    <a:pt x="248" y="532"/>
                    <a:pt x="248" y="532"/>
                  </a:cubicBezTo>
                  <a:cubicBezTo>
                    <a:pt x="245" y="533"/>
                    <a:pt x="236" y="535"/>
                    <a:pt x="232" y="534"/>
                  </a:cubicBezTo>
                  <a:cubicBezTo>
                    <a:pt x="228" y="534"/>
                    <a:pt x="230" y="535"/>
                    <a:pt x="230" y="536"/>
                  </a:cubicBezTo>
                  <a:cubicBezTo>
                    <a:pt x="228" y="538"/>
                    <a:pt x="225" y="537"/>
                    <a:pt x="223" y="538"/>
                  </a:cubicBezTo>
                  <a:cubicBezTo>
                    <a:pt x="223" y="539"/>
                    <a:pt x="220" y="539"/>
                    <a:pt x="221" y="540"/>
                  </a:cubicBezTo>
                  <a:cubicBezTo>
                    <a:pt x="217" y="541"/>
                    <a:pt x="217" y="541"/>
                    <a:pt x="217" y="541"/>
                  </a:cubicBezTo>
                  <a:cubicBezTo>
                    <a:pt x="216" y="543"/>
                    <a:pt x="222" y="540"/>
                    <a:pt x="223" y="541"/>
                  </a:cubicBezTo>
                  <a:cubicBezTo>
                    <a:pt x="226" y="542"/>
                    <a:pt x="221" y="542"/>
                    <a:pt x="222" y="542"/>
                  </a:cubicBezTo>
                  <a:cubicBezTo>
                    <a:pt x="225" y="542"/>
                    <a:pt x="225" y="541"/>
                    <a:pt x="226" y="540"/>
                  </a:cubicBezTo>
                  <a:cubicBezTo>
                    <a:pt x="228" y="540"/>
                    <a:pt x="229" y="540"/>
                    <a:pt x="229" y="541"/>
                  </a:cubicBezTo>
                  <a:cubicBezTo>
                    <a:pt x="224" y="541"/>
                    <a:pt x="227" y="542"/>
                    <a:pt x="223" y="543"/>
                  </a:cubicBezTo>
                  <a:cubicBezTo>
                    <a:pt x="223" y="543"/>
                    <a:pt x="223" y="543"/>
                    <a:pt x="223" y="543"/>
                  </a:cubicBezTo>
                  <a:cubicBezTo>
                    <a:pt x="224" y="544"/>
                    <a:pt x="218" y="544"/>
                    <a:pt x="216" y="545"/>
                  </a:cubicBezTo>
                  <a:cubicBezTo>
                    <a:pt x="211" y="545"/>
                    <a:pt x="219" y="543"/>
                    <a:pt x="218" y="542"/>
                  </a:cubicBezTo>
                  <a:cubicBezTo>
                    <a:pt x="213" y="544"/>
                    <a:pt x="213" y="544"/>
                    <a:pt x="213" y="544"/>
                  </a:cubicBezTo>
                  <a:cubicBezTo>
                    <a:pt x="215" y="543"/>
                    <a:pt x="213" y="542"/>
                    <a:pt x="215" y="541"/>
                  </a:cubicBezTo>
                  <a:cubicBezTo>
                    <a:pt x="212" y="542"/>
                    <a:pt x="211" y="541"/>
                    <a:pt x="209" y="542"/>
                  </a:cubicBezTo>
                  <a:cubicBezTo>
                    <a:pt x="211" y="540"/>
                    <a:pt x="204" y="542"/>
                    <a:pt x="203" y="541"/>
                  </a:cubicBezTo>
                  <a:cubicBezTo>
                    <a:pt x="206" y="540"/>
                    <a:pt x="214" y="540"/>
                    <a:pt x="213" y="540"/>
                  </a:cubicBezTo>
                  <a:cubicBezTo>
                    <a:pt x="213" y="540"/>
                    <a:pt x="217" y="539"/>
                    <a:pt x="219" y="540"/>
                  </a:cubicBezTo>
                  <a:cubicBezTo>
                    <a:pt x="220" y="537"/>
                    <a:pt x="220" y="537"/>
                    <a:pt x="220" y="537"/>
                  </a:cubicBezTo>
                  <a:cubicBezTo>
                    <a:pt x="218" y="538"/>
                    <a:pt x="214" y="539"/>
                    <a:pt x="215" y="538"/>
                  </a:cubicBezTo>
                  <a:cubicBezTo>
                    <a:pt x="211" y="539"/>
                    <a:pt x="211" y="539"/>
                    <a:pt x="211" y="539"/>
                  </a:cubicBezTo>
                  <a:cubicBezTo>
                    <a:pt x="214" y="536"/>
                    <a:pt x="214" y="537"/>
                    <a:pt x="217" y="535"/>
                  </a:cubicBezTo>
                  <a:cubicBezTo>
                    <a:pt x="209" y="535"/>
                    <a:pt x="205" y="540"/>
                    <a:pt x="198" y="539"/>
                  </a:cubicBezTo>
                  <a:cubicBezTo>
                    <a:pt x="199" y="539"/>
                    <a:pt x="199" y="539"/>
                    <a:pt x="199" y="539"/>
                  </a:cubicBezTo>
                  <a:cubicBezTo>
                    <a:pt x="188" y="542"/>
                    <a:pt x="184" y="541"/>
                    <a:pt x="180" y="539"/>
                  </a:cubicBezTo>
                  <a:cubicBezTo>
                    <a:pt x="185" y="537"/>
                    <a:pt x="185" y="537"/>
                    <a:pt x="185" y="537"/>
                  </a:cubicBezTo>
                  <a:cubicBezTo>
                    <a:pt x="186" y="538"/>
                    <a:pt x="186" y="538"/>
                    <a:pt x="186" y="538"/>
                  </a:cubicBezTo>
                  <a:cubicBezTo>
                    <a:pt x="194" y="537"/>
                    <a:pt x="198" y="533"/>
                    <a:pt x="207" y="531"/>
                  </a:cubicBezTo>
                  <a:cubicBezTo>
                    <a:pt x="206" y="532"/>
                    <a:pt x="203" y="533"/>
                    <a:pt x="203" y="533"/>
                  </a:cubicBezTo>
                  <a:cubicBezTo>
                    <a:pt x="209" y="532"/>
                    <a:pt x="207" y="530"/>
                    <a:pt x="212" y="530"/>
                  </a:cubicBezTo>
                  <a:cubicBezTo>
                    <a:pt x="205" y="532"/>
                    <a:pt x="217" y="529"/>
                    <a:pt x="211" y="532"/>
                  </a:cubicBezTo>
                  <a:cubicBezTo>
                    <a:pt x="219" y="528"/>
                    <a:pt x="230" y="529"/>
                    <a:pt x="236" y="527"/>
                  </a:cubicBezTo>
                  <a:cubicBezTo>
                    <a:pt x="234" y="527"/>
                    <a:pt x="238" y="526"/>
                    <a:pt x="238" y="525"/>
                  </a:cubicBezTo>
                  <a:cubicBezTo>
                    <a:pt x="239" y="525"/>
                    <a:pt x="239" y="526"/>
                    <a:pt x="238" y="526"/>
                  </a:cubicBezTo>
                  <a:cubicBezTo>
                    <a:pt x="241" y="526"/>
                    <a:pt x="242" y="527"/>
                    <a:pt x="242" y="528"/>
                  </a:cubicBezTo>
                  <a:cubicBezTo>
                    <a:pt x="236" y="529"/>
                    <a:pt x="236" y="529"/>
                    <a:pt x="236" y="529"/>
                  </a:cubicBezTo>
                  <a:cubicBezTo>
                    <a:pt x="238" y="529"/>
                    <a:pt x="240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1" y="530"/>
                    <a:pt x="241" y="530"/>
                    <a:pt x="241" y="530"/>
                  </a:cubicBezTo>
                  <a:cubicBezTo>
                    <a:pt x="242" y="530"/>
                    <a:pt x="243" y="529"/>
                    <a:pt x="244" y="529"/>
                  </a:cubicBezTo>
                  <a:cubicBezTo>
                    <a:pt x="245" y="528"/>
                    <a:pt x="244" y="528"/>
                    <a:pt x="244" y="528"/>
                  </a:cubicBezTo>
                  <a:cubicBezTo>
                    <a:pt x="246" y="527"/>
                    <a:pt x="248" y="525"/>
                    <a:pt x="251" y="524"/>
                  </a:cubicBezTo>
                  <a:cubicBezTo>
                    <a:pt x="251" y="524"/>
                    <a:pt x="251" y="524"/>
                    <a:pt x="251" y="524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57" y="523"/>
                    <a:pt x="257" y="523"/>
                    <a:pt x="257" y="523"/>
                  </a:cubicBezTo>
                  <a:cubicBezTo>
                    <a:pt x="260" y="522"/>
                    <a:pt x="260" y="522"/>
                    <a:pt x="260" y="522"/>
                  </a:cubicBezTo>
                  <a:cubicBezTo>
                    <a:pt x="261" y="523"/>
                    <a:pt x="262" y="522"/>
                    <a:pt x="262" y="523"/>
                  </a:cubicBezTo>
                  <a:cubicBezTo>
                    <a:pt x="265" y="525"/>
                    <a:pt x="271" y="521"/>
                    <a:pt x="277" y="521"/>
                  </a:cubicBezTo>
                  <a:cubicBezTo>
                    <a:pt x="276" y="522"/>
                    <a:pt x="276" y="522"/>
                    <a:pt x="276" y="522"/>
                  </a:cubicBezTo>
                  <a:cubicBezTo>
                    <a:pt x="279" y="520"/>
                    <a:pt x="286" y="520"/>
                    <a:pt x="291" y="520"/>
                  </a:cubicBezTo>
                  <a:cubicBezTo>
                    <a:pt x="291" y="520"/>
                    <a:pt x="291" y="520"/>
                    <a:pt x="291" y="520"/>
                  </a:cubicBezTo>
                  <a:cubicBezTo>
                    <a:pt x="289" y="521"/>
                    <a:pt x="288" y="522"/>
                    <a:pt x="290" y="522"/>
                  </a:cubicBezTo>
                  <a:close/>
                  <a:moveTo>
                    <a:pt x="291" y="513"/>
                  </a:moveTo>
                  <a:cubicBezTo>
                    <a:pt x="291" y="512"/>
                    <a:pt x="291" y="512"/>
                    <a:pt x="291" y="512"/>
                  </a:cubicBezTo>
                  <a:cubicBezTo>
                    <a:pt x="287" y="511"/>
                    <a:pt x="283" y="513"/>
                    <a:pt x="284" y="514"/>
                  </a:cubicBezTo>
                  <a:cubicBezTo>
                    <a:pt x="280" y="514"/>
                    <a:pt x="282" y="513"/>
                    <a:pt x="281" y="512"/>
                  </a:cubicBezTo>
                  <a:cubicBezTo>
                    <a:pt x="283" y="511"/>
                    <a:pt x="288" y="509"/>
                    <a:pt x="289" y="511"/>
                  </a:cubicBezTo>
                  <a:cubicBezTo>
                    <a:pt x="289" y="511"/>
                    <a:pt x="288" y="511"/>
                    <a:pt x="288" y="511"/>
                  </a:cubicBezTo>
                  <a:cubicBezTo>
                    <a:pt x="299" y="511"/>
                    <a:pt x="291" y="508"/>
                    <a:pt x="296" y="507"/>
                  </a:cubicBezTo>
                  <a:cubicBezTo>
                    <a:pt x="293" y="507"/>
                    <a:pt x="290" y="507"/>
                    <a:pt x="288" y="507"/>
                  </a:cubicBezTo>
                  <a:cubicBezTo>
                    <a:pt x="287" y="508"/>
                    <a:pt x="281" y="509"/>
                    <a:pt x="279" y="510"/>
                  </a:cubicBezTo>
                  <a:cubicBezTo>
                    <a:pt x="282" y="509"/>
                    <a:pt x="285" y="509"/>
                    <a:pt x="288" y="510"/>
                  </a:cubicBezTo>
                  <a:cubicBezTo>
                    <a:pt x="285" y="510"/>
                    <a:pt x="285" y="511"/>
                    <a:pt x="283" y="511"/>
                  </a:cubicBezTo>
                  <a:cubicBezTo>
                    <a:pt x="284" y="510"/>
                    <a:pt x="284" y="510"/>
                    <a:pt x="284" y="510"/>
                  </a:cubicBezTo>
                  <a:cubicBezTo>
                    <a:pt x="281" y="511"/>
                    <a:pt x="281" y="511"/>
                    <a:pt x="281" y="511"/>
                  </a:cubicBezTo>
                  <a:cubicBezTo>
                    <a:pt x="280" y="510"/>
                    <a:pt x="274" y="512"/>
                    <a:pt x="277" y="510"/>
                  </a:cubicBezTo>
                  <a:cubicBezTo>
                    <a:pt x="274" y="510"/>
                    <a:pt x="276" y="511"/>
                    <a:pt x="273" y="512"/>
                  </a:cubicBezTo>
                  <a:cubicBezTo>
                    <a:pt x="280" y="511"/>
                    <a:pt x="280" y="511"/>
                    <a:pt x="280" y="511"/>
                  </a:cubicBezTo>
                  <a:cubicBezTo>
                    <a:pt x="280" y="513"/>
                    <a:pt x="280" y="513"/>
                    <a:pt x="280" y="513"/>
                  </a:cubicBezTo>
                  <a:cubicBezTo>
                    <a:pt x="278" y="514"/>
                    <a:pt x="277" y="513"/>
                    <a:pt x="275" y="513"/>
                  </a:cubicBezTo>
                  <a:cubicBezTo>
                    <a:pt x="275" y="514"/>
                    <a:pt x="275" y="514"/>
                    <a:pt x="275" y="514"/>
                  </a:cubicBezTo>
                  <a:cubicBezTo>
                    <a:pt x="270" y="514"/>
                    <a:pt x="270" y="514"/>
                    <a:pt x="270" y="514"/>
                  </a:cubicBezTo>
                  <a:cubicBezTo>
                    <a:pt x="271" y="515"/>
                    <a:pt x="268" y="515"/>
                    <a:pt x="267" y="515"/>
                  </a:cubicBezTo>
                  <a:cubicBezTo>
                    <a:pt x="264" y="515"/>
                    <a:pt x="265" y="513"/>
                    <a:pt x="261" y="515"/>
                  </a:cubicBezTo>
                  <a:cubicBezTo>
                    <a:pt x="261" y="515"/>
                    <a:pt x="261" y="515"/>
                    <a:pt x="261" y="515"/>
                  </a:cubicBezTo>
                  <a:cubicBezTo>
                    <a:pt x="259" y="516"/>
                    <a:pt x="258" y="516"/>
                    <a:pt x="254" y="516"/>
                  </a:cubicBezTo>
                  <a:cubicBezTo>
                    <a:pt x="254" y="516"/>
                    <a:pt x="255" y="516"/>
                    <a:pt x="255" y="515"/>
                  </a:cubicBezTo>
                  <a:cubicBezTo>
                    <a:pt x="250" y="515"/>
                    <a:pt x="243" y="519"/>
                    <a:pt x="240" y="517"/>
                  </a:cubicBezTo>
                  <a:cubicBezTo>
                    <a:pt x="240" y="516"/>
                    <a:pt x="242" y="516"/>
                    <a:pt x="242" y="515"/>
                  </a:cubicBezTo>
                  <a:cubicBezTo>
                    <a:pt x="250" y="516"/>
                    <a:pt x="246" y="512"/>
                    <a:pt x="256" y="512"/>
                  </a:cubicBezTo>
                  <a:cubicBezTo>
                    <a:pt x="257" y="515"/>
                    <a:pt x="263" y="509"/>
                    <a:pt x="265" y="512"/>
                  </a:cubicBezTo>
                  <a:cubicBezTo>
                    <a:pt x="262" y="512"/>
                    <a:pt x="258" y="514"/>
                    <a:pt x="259" y="514"/>
                  </a:cubicBezTo>
                  <a:cubicBezTo>
                    <a:pt x="262" y="514"/>
                    <a:pt x="266" y="513"/>
                    <a:pt x="269" y="513"/>
                  </a:cubicBezTo>
                  <a:cubicBezTo>
                    <a:pt x="266" y="512"/>
                    <a:pt x="266" y="511"/>
                    <a:pt x="267" y="510"/>
                  </a:cubicBezTo>
                  <a:cubicBezTo>
                    <a:pt x="262" y="511"/>
                    <a:pt x="252" y="511"/>
                    <a:pt x="245" y="512"/>
                  </a:cubicBezTo>
                  <a:cubicBezTo>
                    <a:pt x="246" y="513"/>
                    <a:pt x="246" y="513"/>
                    <a:pt x="246" y="513"/>
                  </a:cubicBezTo>
                  <a:cubicBezTo>
                    <a:pt x="240" y="515"/>
                    <a:pt x="246" y="512"/>
                    <a:pt x="241" y="512"/>
                  </a:cubicBezTo>
                  <a:cubicBezTo>
                    <a:pt x="240" y="514"/>
                    <a:pt x="240" y="514"/>
                    <a:pt x="240" y="514"/>
                  </a:cubicBezTo>
                  <a:cubicBezTo>
                    <a:pt x="239" y="514"/>
                    <a:pt x="239" y="514"/>
                    <a:pt x="239" y="514"/>
                  </a:cubicBezTo>
                  <a:cubicBezTo>
                    <a:pt x="236" y="516"/>
                    <a:pt x="236" y="516"/>
                    <a:pt x="236" y="516"/>
                  </a:cubicBezTo>
                  <a:cubicBezTo>
                    <a:pt x="239" y="515"/>
                    <a:pt x="237" y="514"/>
                    <a:pt x="240" y="515"/>
                  </a:cubicBezTo>
                  <a:cubicBezTo>
                    <a:pt x="243" y="515"/>
                    <a:pt x="241" y="516"/>
                    <a:pt x="240" y="517"/>
                  </a:cubicBezTo>
                  <a:cubicBezTo>
                    <a:pt x="238" y="517"/>
                    <a:pt x="232" y="518"/>
                    <a:pt x="236" y="516"/>
                  </a:cubicBezTo>
                  <a:cubicBezTo>
                    <a:pt x="230" y="519"/>
                    <a:pt x="230" y="519"/>
                    <a:pt x="230" y="519"/>
                  </a:cubicBezTo>
                  <a:cubicBezTo>
                    <a:pt x="230" y="519"/>
                    <a:pt x="231" y="518"/>
                    <a:pt x="231" y="518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7" y="519"/>
                    <a:pt x="227" y="519"/>
                    <a:pt x="227" y="519"/>
                  </a:cubicBezTo>
                  <a:cubicBezTo>
                    <a:pt x="223" y="520"/>
                    <a:pt x="218" y="521"/>
                    <a:pt x="215" y="523"/>
                  </a:cubicBezTo>
                  <a:cubicBezTo>
                    <a:pt x="223" y="522"/>
                    <a:pt x="213" y="525"/>
                    <a:pt x="214" y="525"/>
                  </a:cubicBezTo>
                  <a:cubicBezTo>
                    <a:pt x="212" y="526"/>
                    <a:pt x="210" y="523"/>
                    <a:pt x="214" y="521"/>
                  </a:cubicBezTo>
                  <a:cubicBezTo>
                    <a:pt x="216" y="522"/>
                    <a:pt x="219" y="520"/>
                    <a:pt x="221" y="519"/>
                  </a:cubicBezTo>
                  <a:cubicBezTo>
                    <a:pt x="217" y="519"/>
                    <a:pt x="217" y="520"/>
                    <a:pt x="214" y="521"/>
                  </a:cubicBezTo>
                  <a:cubicBezTo>
                    <a:pt x="216" y="520"/>
                    <a:pt x="211" y="521"/>
                    <a:pt x="210" y="520"/>
                  </a:cubicBezTo>
                  <a:cubicBezTo>
                    <a:pt x="210" y="520"/>
                    <a:pt x="211" y="518"/>
                    <a:pt x="214" y="518"/>
                  </a:cubicBezTo>
                  <a:cubicBezTo>
                    <a:pt x="219" y="517"/>
                    <a:pt x="216" y="519"/>
                    <a:pt x="217" y="519"/>
                  </a:cubicBezTo>
                  <a:cubicBezTo>
                    <a:pt x="219" y="520"/>
                    <a:pt x="224" y="517"/>
                    <a:pt x="227" y="517"/>
                  </a:cubicBezTo>
                  <a:cubicBezTo>
                    <a:pt x="227" y="517"/>
                    <a:pt x="226" y="517"/>
                    <a:pt x="226" y="518"/>
                  </a:cubicBezTo>
                  <a:cubicBezTo>
                    <a:pt x="228" y="517"/>
                    <a:pt x="234" y="516"/>
                    <a:pt x="234" y="515"/>
                  </a:cubicBezTo>
                  <a:cubicBezTo>
                    <a:pt x="228" y="517"/>
                    <a:pt x="228" y="517"/>
                    <a:pt x="228" y="517"/>
                  </a:cubicBezTo>
                  <a:cubicBezTo>
                    <a:pt x="226" y="517"/>
                    <a:pt x="229" y="516"/>
                    <a:pt x="227" y="515"/>
                  </a:cubicBezTo>
                  <a:cubicBezTo>
                    <a:pt x="226" y="516"/>
                    <a:pt x="224" y="516"/>
                    <a:pt x="222" y="516"/>
                  </a:cubicBezTo>
                  <a:cubicBezTo>
                    <a:pt x="222" y="516"/>
                    <a:pt x="222" y="516"/>
                    <a:pt x="222" y="516"/>
                  </a:cubicBezTo>
                  <a:cubicBezTo>
                    <a:pt x="218" y="516"/>
                    <a:pt x="212" y="517"/>
                    <a:pt x="207" y="519"/>
                  </a:cubicBezTo>
                  <a:cubicBezTo>
                    <a:pt x="208" y="521"/>
                    <a:pt x="206" y="523"/>
                    <a:pt x="205" y="526"/>
                  </a:cubicBezTo>
                  <a:cubicBezTo>
                    <a:pt x="199" y="527"/>
                    <a:pt x="192" y="529"/>
                    <a:pt x="185" y="530"/>
                  </a:cubicBezTo>
                  <a:cubicBezTo>
                    <a:pt x="185" y="531"/>
                    <a:pt x="185" y="531"/>
                    <a:pt x="185" y="532"/>
                  </a:cubicBezTo>
                  <a:cubicBezTo>
                    <a:pt x="183" y="532"/>
                    <a:pt x="180" y="533"/>
                    <a:pt x="179" y="532"/>
                  </a:cubicBezTo>
                  <a:cubicBezTo>
                    <a:pt x="178" y="533"/>
                    <a:pt x="172" y="536"/>
                    <a:pt x="174" y="537"/>
                  </a:cubicBezTo>
                  <a:cubicBezTo>
                    <a:pt x="173" y="537"/>
                    <a:pt x="173" y="537"/>
                    <a:pt x="173" y="537"/>
                  </a:cubicBezTo>
                  <a:cubicBezTo>
                    <a:pt x="170" y="536"/>
                    <a:pt x="166" y="536"/>
                    <a:pt x="159" y="538"/>
                  </a:cubicBezTo>
                  <a:cubicBezTo>
                    <a:pt x="158" y="538"/>
                    <a:pt x="158" y="539"/>
                    <a:pt x="159" y="540"/>
                  </a:cubicBezTo>
                  <a:cubicBezTo>
                    <a:pt x="158" y="540"/>
                    <a:pt x="156" y="540"/>
                    <a:pt x="155" y="541"/>
                  </a:cubicBezTo>
                  <a:cubicBezTo>
                    <a:pt x="155" y="540"/>
                    <a:pt x="156" y="539"/>
                    <a:pt x="158" y="538"/>
                  </a:cubicBezTo>
                  <a:cubicBezTo>
                    <a:pt x="147" y="541"/>
                    <a:pt x="147" y="541"/>
                    <a:pt x="147" y="541"/>
                  </a:cubicBezTo>
                  <a:cubicBezTo>
                    <a:pt x="148" y="540"/>
                    <a:pt x="148" y="540"/>
                    <a:pt x="148" y="540"/>
                  </a:cubicBezTo>
                  <a:cubicBezTo>
                    <a:pt x="144" y="542"/>
                    <a:pt x="144" y="542"/>
                    <a:pt x="144" y="542"/>
                  </a:cubicBezTo>
                  <a:cubicBezTo>
                    <a:pt x="146" y="541"/>
                    <a:pt x="150" y="541"/>
                    <a:pt x="150" y="542"/>
                  </a:cubicBezTo>
                  <a:cubicBezTo>
                    <a:pt x="146" y="544"/>
                    <a:pt x="142" y="544"/>
                    <a:pt x="139" y="547"/>
                  </a:cubicBezTo>
                  <a:cubicBezTo>
                    <a:pt x="138" y="545"/>
                    <a:pt x="137" y="545"/>
                    <a:pt x="137" y="543"/>
                  </a:cubicBezTo>
                  <a:cubicBezTo>
                    <a:pt x="138" y="543"/>
                    <a:pt x="138" y="543"/>
                    <a:pt x="138" y="543"/>
                  </a:cubicBezTo>
                  <a:cubicBezTo>
                    <a:pt x="138" y="541"/>
                    <a:pt x="141" y="539"/>
                    <a:pt x="143" y="538"/>
                  </a:cubicBezTo>
                  <a:cubicBezTo>
                    <a:pt x="134" y="540"/>
                    <a:pt x="137" y="540"/>
                    <a:pt x="129" y="542"/>
                  </a:cubicBezTo>
                  <a:cubicBezTo>
                    <a:pt x="128" y="541"/>
                    <a:pt x="135" y="539"/>
                    <a:pt x="133" y="539"/>
                  </a:cubicBezTo>
                  <a:cubicBezTo>
                    <a:pt x="140" y="537"/>
                    <a:pt x="140" y="537"/>
                    <a:pt x="140" y="537"/>
                  </a:cubicBezTo>
                  <a:cubicBezTo>
                    <a:pt x="139" y="537"/>
                    <a:pt x="139" y="538"/>
                    <a:pt x="139" y="538"/>
                  </a:cubicBezTo>
                  <a:cubicBezTo>
                    <a:pt x="143" y="536"/>
                    <a:pt x="145" y="536"/>
                    <a:pt x="148" y="534"/>
                  </a:cubicBezTo>
                  <a:cubicBezTo>
                    <a:pt x="151" y="534"/>
                    <a:pt x="145" y="536"/>
                    <a:pt x="148" y="535"/>
                  </a:cubicBezTo>
                  <a:cubicBezTo>
                    <a:pt x="146" y="536"/>
                    <a:pt x="144" y="538"/>
                    <a:pt x="144" y="539"/>
                  </a:cubicBezTo>
                  <a:cubicBezTo>
                    <a:pt x="150" y="538"/>
                    <a:pt x="146" y="537"/>
                    <a:pt x="151" y="535"/>
                  </a:cubicBezTo>
                  <a:cubicBezTo>
                    <a:pt x="155" y="535"/>
                    <a:pt x="155" y="535"/>
                    <a:pt x="155" y="535"/>
                  </a:cubicBezTo>
                  <a:cubicBezTo>
                    <a:pt x="157" y="534"/>
                    <a:pt x="154" y="534"/>
                    <a:pt x="153" y="534"/>
                  </a:cubicBezTo>
                  <a:cubicBezTo>
                    <a:pt x="156" y="533"/>
                    <a:pt x="157" y="534"/>
                    <a:pt x="159" y="533"/>
                  </a:cubicBezTo>
                  <a:cubicBezTo>
                    <a:pt x="158" y="533"/>
                    <a:pt x="157" y="533"/>
                    <a:pt x="157" y="532"/>
                  </a:cubicBezTo>
                  <a:cubicBezTo>
                    <a:pt x="161" y="532"/>
                    <a:pt x="164" y="531"/>
                    <a:pt x="168" y="532"/>
                  </a:cubicBezTo>
                  <a:cubicBezTo>
                    <a:pt x="166" y="531"/>
                    <a:pt x="169" y="529"/>
                    <a:pt x="170" y="528"/>
                  </a:cubicBezTo>
                  <a:cubicBezTo>
                    <a:pt x="163" y="529"/>
                    <a:pt x="163" y="529"/>
                    <a:pt x="163" y="529"/>
                  </a:cubicBezTo>
                  <a:cubicBezTo>
                    <a:pt x="155" y="531"/>
                    <a:pt x="149" y="532"/>
                    <a:pt x="141" y="535"/>
                  </a:cubicBezTo>
                  <a:cubicBezTo>
                    <a:pt x="141" y="535"/>
                    <a:pt x="141" y="535"/>
                    <a:pt x="141" y="535"/>
                  </a:cubicBezTo>
                  <a:cubicBezTo>
                    <a:pt x="127" y="537"/>
                    <a:pt x="132" y="541"/>
                    <a:pt x="121" y="545"/>
                  </a:cubicBezTo>
                  <a:cubicBezTo>
                    <a:pt x="120" y="544"/>
                    <a:pt x="116" y="547"/>
                    <a:pt x="116" y="546"/>
                  </a:cubicBezTo>
                  <a:cubicBezTo>
                    <a:pt x="119" y="544"/>
                    <a:pt x="118" y="544"/>
                    <a:pt x="116" y="544"/>
                  </a:cubicBezTo>
                  <a:cubicBezTo>
                    <a:pt x="115" y="545"/>
                    <a:pt x="114" y="547"/>
                    <a:pt x="110" y="547"/>
                  </a:cubicBezTo>
                  <a:cubicBezTo>
                    <a:pt x="111" y="546"/>
                    <a:pt x="107" y="547"/>
                    <a:pt x="111" y="545"/>
                  </a:cubicBezTo>
                  <a:cubicBezTo>
                    <a:pt x="105" y="546"/>
                    <a:pt x="103" y="548"/>
                    <a:pt x="101" y="550"/>
                  </a:cubicBezTo>
                  <a:cubicBezTo>
                    <a:pt x="96" y="553"/>
                    <a:pt x="96" y="552"/>
                    <a:pt x="95" y="552"/>
                  </a:cubicBezTo>
                  <a:cubicBezTo>
                    <a:pt x="95" y="552"/>
                    <a:pt x="95" y="552"/>
                    <a:pt x="95" y="552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7" y="546"/>
                    <a:pt x="97" y="546"/>
                    <a:pt x="97" y="546"/>
                  </a:cubicBezTo>
                  <a:cubicBezTo>
                    <a:pt x="97" y="545"/>
                    <a:pt x="97" y="545"/>
                    <a:pt x="97" y="545"/>
                  </a:cubicBezTo>
                  <a:cubicBezTo>
                    <a:pt x="99" y="538"/>
                    <a:pt x="101" y="530"/>
                    <a:pt x="102" y="523"/>
                  </a:cubicBezTo>
                  <a:cubicBezTo>
                    <a:pt x="103" y="519"/>
                    <a:pt x="100" y="525"/>
                    <a:pt x="99" y="521"/>
                  </a:cubicBezTo>
                  <a:cubicBezTo>
                    <a:pt x="98" y="526"/>
                    <a:pt x="95" y="532"/>
                    <a:pt x="97" y="533"/>
                  </a:cubicBezTo>
                  <a:cubicBezTo>
                    <a:pt x="97" y="533"/>
                    <a:pt x="97" y="533"/>
                    <a:pt x="96" y="533"/>
                  </a:cubicBezTo>
                  <a:cubicBezTo>
                    <a:pt x="97" y="537"/>
                    <a:pt x="97" y="537"/>
                    <a:pt x="97" y="537"/>
                  </a:cubicBezTo>
                  <a:cubicBezTo>
                    <a:pt x="98" y="534"/>
                    <a:pt x="98" y="534"/>
                    <a:pt x="98" y="534"/>
                  </a:cubicBezTo>
                  <a:cubicBezTo>
                    <a:pt x="99" y="537"/>
                    <a:pt x="96" y="546"/>
                    <a:pt x="94" y="547"/>
                  </a:cubicBezTo>
                  <a:cubicBezTo>
                    <a:pt x="95" y="542"/>
                    <a:pt x="93" y="544"/>
                    <a:pt x="96" y="537"/>
                  </a:cubicBezTo>
                  <a:cubicBezTo>
                    <a:pt x="95" y="537"/>
                    <a:pt x="94" y="538"/>
                    <a:pt x="94" y="537"/>
                  </a:cubicBezTo>
                  <a:cubicBezTo>
                    <a:pt x="93" y="542"/>
                    <a:pt x="91" y="548"/>
                    <a:pt x="89" y="553"/>
                  </a:cubicBezTo>
                  <a:cubicBezTo>
                    <a:pt x="86" y="555"/>
                    <a:pt x="86" y="555"/>
                    <a:pt x="86" y="555"/>
                  </a:cubicBezTo>
                  <a:cubicBezTo>
                    <a:pt x="88" y="555"/>
                    <a:pt x="88" y="555"/>
                    <a:pt x="88" y="555"/>
                  </a:cubicBezTo>
                  <a:cubicBezTo>
                    <a:pt x="84" y="557"/>
                    <a:pt x="84" y="557"/>
                    <a:pt x="84" y="557"/>
                  </a:cubicBezTo>
                  <a:cubicBezTo>
                    <a:pt x="84" y="557"/>
                    <a:pt x="85" y="556"/>
                    <a:pt x="85" y="556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5" y="555"/>
                    <a:pt x="85" y="555"/>
                    <a:pt x="85" y="555"/>
                  </a:cubicBezTo>
                  <a:cubicBezTo>
                    <a:pt x="86" y="553"/>
                    <a:pt x="86" y="550"/>
                    <a:pt x="86" y="548"/>
                  </a:cubicBezTo>
                  <a:cubicBezTo>
                    <a:pt x="85" y="553"/>
                    <a:pt x="85" y="546"/>
                    <a:pt x="84" y="550"/>
                  </a:cubicBezTo>
                  <a:cubicBezTo>
                    <a:pt x="84" y="549"/>
                    <a:pt x="84" y="546"/>
                    <a:pt x="85" y="543"/>
                  </a:cubicBezTo>
                  <a:cubicBezTo>
                    <a:pt x="85" y="546"/>
                    <a:pt x="89" y="541"/>
                    <a:pt x="86" y="546"/>
                  </a:cubicBezTo>
                  <a:cubicBezTo>
                    <a:pt x="88" y="546"/>
                    <a:pt x="87" y="543"/>
                    <a:pt x="88" y="541"/>
                  </a:cubicBezTo>
                  <a:cubicBezTo>
                    <a:pt x="88" y="542"/>
                    <a:pt x="88" y="545"/>
                    <a:pt x="88" y="545"/>
                  </a:cubicBezTo>
                  <a:cubicBezTo>
                    <a:pt x="87" y="541"/>
                    <a:pt x="94" y="533"/>
                    <a:pt x="93" y="531"/>
                  </a:cubicBezTo>
                  <a:cubicBezTo>
                    <a:pt x="92" y="528"/>
                    <a:pt x="92" y="523"/>
                    <a:pt x="91" y="519"/>
                  </a:cubicBezTo>
                  <a:cubicBezTo>
                    <a:pt x="94" y="516"/>
                    <a:pt x="93" y="512"/>
                    <a:pt x="95" y="508"/>
                  </a:cubicBezTo>
                  <a:cubicBezTo>
                    <a:pt x="95" y="509"/>
                    <a:pt x="95" y="509"/>
                    <a:pt x="95" y="509"/>
                  </a:cubicBezTo>
                  <a:cubicBezTo>
                    <a:pt x="96" y="507"/>
                    <a:pt x="96" y="503"/>
                    <a:pt x="97" y="500"/>
                  </a:cubicBezTo>
                  <a:cubicBezTo>
                    <a:pt x="98" y="499"/>
                    <a:pt x="98" y="499"/>
                    <a:pt x="98" y="499"/>
                  </a:cubicBezTo>
                  <a:cubicBezTo>
                    <a:pt x="98" y="497"/>
                    <a:pt x="99" y="493"/>
                    <a:pt x="99" y="489"/>
                  </a:cubicBezTo>
                  <a:cubicBezTo>
                    <a:pt x="98" y="489"/>
                    <a:pt x="98" y="492"/>
                    <a:pt x="97" y="490"/>
                  </a:cubicBezTo>
                  <a:cubicBezTo>
                    <a:pt x="97" y="492"/>
                    <a:pt x="97" y="494"/>
                    <a:pt x="98" y="493"/>
                  </a:cubicBezTo>
                  <a:cubicBezTo>
                    <a:pt x="98" y="495"/>
                    <a:pt x="96" y="495"/>
                    <a:pt x="96" y="496"/>
                  </a:cubicBezTo>
                  <a:cubicBezTo>
                    <a:pt x="96" y="489"/>
                    <a:pt x="96" y="489"/>
                    <a:pt x="96" y="489"/>
                  </a:cubicBezTo>
                  <a:cubicBezTo>
                    <a:pt x="96" y="489"/>
                    <a:pt x="96" y="488"/>
                    <a:pt x="96" y="488"/>
                  </a:cubicBezTo>
                  <a:cubicBezTo>
                    <a:pt x="95" y="488"/>
                    <a:pt x="95" y="488"/>
                    <a:pt x="95" y="488"/>
                  </a:cubicBezTo>
                  <a:cubicBezTo>
                    <a:pt x="95" y="486"/>
                    <a:pt x="96" y="485"/>
                    <a:pt x="96" y="486"/>
                  </a:cubicBezTo>
                  <a:cubicBezTo>
                    <a:pt x="96" y="482"/>
                    <a:pt x="94" y="480"/>
                    <a:pt x="95" y="476"/>
                  </a:cubicBezTo>
                  <a:cubicBezTo>
                    <a:pt x="96" y="478"/>
                    <a:pt x="97" y="480"/>
                    <a:pt x="97" y="482"/>
                  </a:cubicBezTo>
                  <a:cubicBezTo>
                    <a:pt x="97" y="478"/>
                    <a:pt x="97" y="478"/>
                    <a:pt x="97" y="478"/>
                  </a:cubicBezTo>
                  <a:cubicBezTo>
                    <a:pt x="98" y="480"/>
                    <a:pt x="97" y="488"/>
                    <a:pt x="99" y="487"/>
                  </a:cubicBezTo>
                  <a:cubicBezTo>
                    <a:pt x="99" y="482"/>
                    <a:pt x="98" y="474"/>
                    <a:pt x="97" y="469"/>
                  </a:cubicBezTo>
                  <a:cubicBezTo>
                    <a:pt x="99" y="467"/>
                    <a:pt x="97" y="464"/>
                    <a:pt x="98" y="460"/>
                  </a:cubicBezTo>
                  <a:cubicBezTo>
                    <a:pt x="98" y="459"/>
                    <a:pt x="99" y="458"/>
                    <a:pt x="100" y="459"/>
                  </a:cubicBezTo>
                  <a:cubicBezTo>
                    <a:pt x="100" y="460"/>
                    <a:pt x="100" y="460"/>
                    <a:pt x="100" y="460"/>
                  </a:cubicBezTo>
                  <a:cubicBezTo>
                    <a:pt x="100" y="455"/>
                    <a:pt x="99" y="449"/>
                    <a:pt x="98" y="444"/>
                  </a:cubicBezTo>
                  <a:cubicBezTo>
                    <a:pt x="100" y="442"/>
                    <a:pt x="100" y="442"/>
                    <a:pt x="100" y="442"/>
                  </a:cubicBezTo>
                  <a:cubicBezTo>
                    <a:pt x="101" y="434"/>
                    <a:pt x="97" y="443"/>
                    <a:pt x="97" y="435"/>
                  </a:cubicBezTo>
                  <a:cubicBezTo>
                    <a:pt x="99" y="433"/>
                    <a:pt x="98" y="425"/>
                    <a:pt x="99" y="425"/>
                  </a:cubicBezTo>
                  <a:cubicBezTo>
                    <a:pt x="99" y="423"/>
                    <a:pt x="99" y="423"/>
                    <a:pt x="98" y="422"/>
                  </a:cubicBezTo>
                  <a:cubicBezTo>
                    <a:pt x="98" y="424"/>
                    <a:pt x="98" y="427"/>
                    <a:pt x="97" y="425"/>
                  </a:cubicBezTo>
                  <a:cubicBezTo>
                    <a:pt x="97" y="422"/>
                    <a:pt x="97" y="421"/>
                    <a:pt x="97" y="419"/>
                  </a:cubicBezTo>
                  <a:cubicBezTo>
                    <a:pt x="98" y="419"/>
                    <a:pt x="98" y="421"/>
                    <a:pt x="98" y="420"/>
                  </a:cubicBezTo>
                  <a:cubicBezTo>
                    <a:pt x="98" y="418"/>
                    <a:pt x="98" y="416"/>
                    <a:pt x="98" y="413"/>
                  </a:cubicBezTo>
                  <a:cubicBezTo>
                    <a:pt x="105" y="418"/>
                    <a:pt x="113" y="423"/>
                    <a:pt x="123" y="431"/>
                  </a:cubicBezTo>
                  <a:cubicBezTo>
                    <a:pt x="125" y="435"/>
                    <a:pt x="124" y="437"/>
                    <a:pt x="134" y="444"/>
                  </a:cubicBezTo>
                  <a:cubicBezTo>
                    <a:pt x="142" y="448"/>
                    <a:pt x="142" y="448"/>
                    <a:pt x="142" y="448"/>
                  </a:cubicBezTo>
                  <a:cubicBezTo>
                    <a:pt x="152" y="454"/>
                    <a:pt x="168" y="461"/>
                    <a:pt x="174" y="464"/>
                  </a:cubicBezTo>
                  <a:cubicBezTo>
                    <a:pt x="173" y="464"/>
                    <a:pt x="173" y="464"/>
                    <a:pt x="173" y="464"/>
                  </a:cubicBezTo>
                  <a:cubicBezTo>
                    <a:pt x="184" y="470"/>
                    <a:pt x="186" y="468"/>
                    <a:pt x="176" y="464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9"/>
                    <a:pt x="188" y="469"/>
                    <a:pt x="188" y="469"/>
                  </a:cubicBezTo>
                  <a:cubicBezTo>
                    <a:pt x="204" y="475"/>
                    <a:pt x="219" y="478"/>
                    <a:pt x="244" y="488"/>
                  </a:cubicBezTo>
                  <a:cubicBezTo>
                    <a:pt x="237" y="487"/>
                    <a:pt x="262" y="497"/>
                    <a:pt x="239" y="490"/>
                  </a:cubicBezTo>
                  <a:cubicBezTo>
                    <a:pt x="246" y="491"/>
                    <a:pt x="236" y="487"/>
                    <a:pt x="235" y="486"/>
                  </a:cubicBezTo>
                  <a:cubicBezTo>
                    <a:pt x="227" y="482"/>
                    <a:pt x="220" y="481"/>
                    <a:pt x="216" y="479"/>
                  </a:cubicBezTo>
                  <a:cubicBezTo>
                    <a:pt x="218" y="481"/>
                    <a:pt x="215" y="482"/>
                    <a:pt x="211" y="482"/>
                  </a:cubicBezTo>
                  <a:cubicBezTo>
                    <a:pt x="227" y="487"/>
                    <a:pt x="272" y="504"/>
                    <a:pt x="277" y="501"/>
                  </a:cubicBezTo>
                  <a:cubicBezTo>
                    <a:pt x="284" y="503"/>
                    <a:pt x="292" y="505"/>
                    <a:pt x="300" y="507"/>
                  </a:cubicBezTo>
                  <a:cubicBezTo>
                    <a:pt x="300" y="508"/>
                    <a:pt x="296" y="509"/>
                    <a:pt x="297" y="510"/>
                  </a:cubicBezTo>
                  <a:cubicBezTo>
                    <a:pt x="301" y="509"/>
                    <a:pt x="299" y="508"/>
                    <a:pt x="303" y="508"/>
                  </a:cubicBezTo>
                  <a:cubicBezTo>
                    <a:pt x="302" y="508"/>
                    <a:pt x="302" y="508"/>
                    <a:pt x="302" y="508"/>
                  </a:cubicBezTo>
                  <a:cubicBezTo>
                    <a:pt x="304" y="508"/>
                    <a:pt x="307" y="509"/>
                    <a:pt x="309" y="509"/>
                  </a:cubicBezTo>
                  <a:cubicBezTo>
                    <a:pt x="305" y="510"/>
                    <a:pt x="302" y="512"/>
                    <a:pt x="297" y="511"/>
                  </a:cubicBezTo>
                  <a:cubicBezTo>
                    <a:pt x="300" y="513"/>
                    <a:pt x="300" y="513"/>
                    <a:pt x="300" y="513"/>
                  </a:cubicBezTo>
                  <a:cubicBezTo>
                    <a:pt x="305" y="512"/>
                    <a:pt x="307" y="511"/>
                    <a:pt x="310" y="510"/>
                  </a:cubicBezTo>
                  <a:cubicBezTo>
                    <a:pt x="312" y="510"/>
                    <a:pt x="313" y="510"/>
                    <a:pt x="315" y="511"/>
                  </a:cubicBezTo>
                  <a:cubicBezTo>
                    <a:pt x="315" y="512"/>
                    <a:pt x="307" y="512"/>
                    <a:pt x="305" y="513"/>
                  </a:cubicBezTo>
                  <a:cubicBezTo>
                    <a:pt x="301" y="512"/>
                    <a:pt x="298" y="514"/>
                    <a:pt x="296" y="513"/>
                  </a:cubicBezTo>
                  <a:cubicBezTo>
                    <a:pt x="296" y="513"/>
                    <a:pt x="296" y="513"/>
                    <a:pt x="296" y="513"/>
                  </a:cubicBezTo>
                  <a:lnTo>
                    <a:pt x="291" y="513"/>
                  </a:lnTo>
                  <a:close/>
                  <a:moveTo>
                    <a:pt x="343" y="505"/>
                  </a:moveTo>
                  <a:cubicBezTo>
                    <a:pt x="338" y="505"/>
                    <a:pt x="338" y="505"/>
                    <a:pt x="338" y="505"/>
                  </a:cubicBezTo>
                  <a:cubicBezTo>
                    <a:pt x="339" y="505"/>
                    <a:pt x="340" y="506"/>
                    <a:pt x="341" y="506"/>
                  </a:cubicBezTo>
                  <a:cubicBezTo>
                    <a:pt x="338" y="506"/>
                    <a:pt x="335" y="506"/>
                    <a:pt x="331" y="506"/>
                  </a:cubicBezTo>
                  <a:cubicBezTo>
                    <a:pt x="322" y="504"/>
                    <a:pt x="303" y="498"/>
                    <a:pt x="290" y="496"/>
                  </a:cubicBezTo>
                  <a:cubicBezTo>
                    <a:pt x="300" y="500"/>
                    <a:pt x="283" y="495"/>
                    <a:pt x="285" y="497"/>
                  </a:cubicBezTo>
                  <a:cubicBezTo>
                    <a:pt x="287" y="496"/>
                    <a:pt x="301" y="501"/>
                    <a:pt x="301" y="501"/>
                  </a:cubicBezTo>
                  <a:cubicBezTo>
                    <a:pt x="294" y="500"/>
                    <a:pt x="278" y="496"/>
                    <a:pt x="271" y="493"/>
                  </a:cubicBezTo>
                  <a:cubicBezTo>
                    <a:pt x="283" y="498"/>
                    <a:pt x="283" y="498"/>
                    <a:pt x="283" y="498"/>
                  </a:cubicBezTo>
                  <a:cubicBezTo>
                    <a:pt x="277" y="497"/>
                    <a:pt x="256" y="492"/>
                    <a:pt x="256" y="492"/>
                  </a:cubicBezTo>
                  <a:cubicBezTo>
                    <a:pt x="250" y="489"/>
                    <a:pt x="240" y="487"/>
                    <a:pt x="237" y="484"/>
                  </a:cubicBezTo>
                  <a:cubicBezTo>
                    <a:pt x="241" y="485"/>
                    <a:pt x="245" y="486"/>
                    <a:pt x="249" y="487"/>
                  </a:cubicBezTo>
                  <a:cubicBezTo>
                    <a:pt x="253" y="489"/>
                    <a:pt x="253" y="489"/>
                    <a:pt x="253" y="489"/>
                  </a:cubicBezTo>
                  <a:cubicBezTo>
                    <a:pt x="260" y="490"/>
                    <a:pt x="260" y="490"/>
                    <a:pt x="260" y="490"/>
                  </a:cubicBezTo>
                  <a:cubicBezTo>
                    <a:pt x="253" y="487"/>
                    <a:pt x="237" y="481"/>
                    <a:pt x="235" y="478"/>
                  </a:cubicBezTo>
                  <a:cubicBezTo>
                    <a:pt x="252" y="485"/>
                    <a:pt x="279" y="493"/>
                    <a:pt x="313" y="498"/>
                  </a:cubicBezTo>
                  <a:cubicBezTo>
                    <a:pt x="313" y="498"/>
                    <a:pt x="312" y="498"/>
                    <a:pt x="311" y="498"/>
                  </a:cubicBezTo>
                  <a:cubicBezTo>
                    <a:pt x="327" y="502"/>
                    <a:pt x="329" y="502"/>
                    <a:pt x="343" y="505"/>
                  </a:cubicBezTo>
                  <a:close/>
                  <a:moveTo>
                    <a:pt x="348" y="518"/>
                  </a:moveTo>
                  <a:cubicBezTo>
                    <a:pt x="347" y="518"/>
                    <a:pt x="345" y="517"/>
                    <a:pt x="346" y="517"/>
                  </a:cubicBezTo>
                  <a:cubicBezTo>
                    <a:pt x="346" y="517"/>
                    <a:pt x="346" y="517"/>
                    <a:pt x="346" y="517"/>
                  </a:cubicBezTo>
                  <a:cubicBezTo>
                    <a:pt x="349" y="518"/>
                    <a:pt x="349" y="518"/>
                    <a:pt x="349" y="518"/>
                  </a:cubicBezTo>
                  <a:cubicBezTo>
                    <a:pt x="349" y="518"/>
                    <a:pt x="348" y="518"/>
                    <a:pt x="348" y="518"/>
                  </a:cubicBezTo>
                  <a:close/>
                  <a:moveTo>
                    <a:pt x="389" y="522"/>
                  </a:moveTo>
                  <a:cubicBezTo>
                    <a:pt x="389" y="522"/>
                    <a:pt x="389" y="522"/>
                    <a:pt x="389" y="522"/>
                  </a:cubicBezTo>
                  <a:cubicBezTo>
                    <a:pt x="391" y="521"/>
                    <a:pt x="394" y="521"/>
                    <a:pt x="396" y="521"/>
                  </a:cubicBezTo>
                  <a:cubicBezTo>
                    <a:pt x="396" y="521"/>
                    <a:pt x="396" y="521"/>
                    <a:pt x="396" y="521"/>
                  </a:cubicBezTo>
                  <a:cubicBezTo>
                    <a:pt x="397" y="521"/>
                    <a:pt x="397" y="521"/>
                    <a:pt x="397" y="521"/>
                  </a:cubicBezTo>
                  <a:cubicBezTo>
                    <a:pt x="397" y="522"/>
                    <a:pt x="395" y="522"/>
                    <a:pt x="389" y="522"/>
                  </a:cubicBezTo>
                  <a:close/>
                  <a:moveTo>
                    <a:pt x="367" y="510"/>
                  </a:moveTo>
                  <a:cubicBezTo>
                    <a:pt x="366" y="510"/>
                    <a:pt x="366" y="510"/>
                    <a:pt x="366" y="510"/>
                  </a:cubicBezTo>
                  <a:cubicBezTo>
                    <a:pt x="365" y="510"/>
                    <a:pt x="365" y="510"/>
                    <a:pt x="365" y="510"/>
                  </a:cubicBezTo>
                  <a:cubicBezTo>
                    <a:pt x="366" y="510"/>
                    <a:pt x="366" y="510"/>
                    <a:pt x="367" y="510"/>
                  </a:cubicBezTo>
                  <a:close/>
                  <a:moveTo>
                    <a:pt x="347" y="523"/>
                  </a:moveTo>
                  <a:cubicBezTo>
                    <a:pt x="343" y="523"/>
                    <a:pt x="347" y="522"/>
                    <a:pt x="345" y="522"/>
                  </a:cubicBezTo>
                  <a:cubicBezTo>
                    <a:pt x="343" y="523"/>
                    <a:pt x="341" y="522"/>
                    <a:pt x="339" y="522"/>
                  </a:cubicBezTo>
                  <a:cubicBezTo>
                    <a:pt x="335" y="521"/>
                    <a:pt x="335" y="521"/>
                    <a:pt x="335" y="521"/>
                  </a:cubicBezTo>
                  <a:cubicBezTo>
                    <a:pt x="338" y="522"/>
                    <a:pt x="338" y="522"/>
                    <a:pt x="338" y="522"/>
                  </a:cubicBezTo>
                  <a:cubicBezTo>
                    <a:pt x="338" y="522"/>
                    <a:pt x="338" y="522"/>
                    <a:pt x="338" y="523"/>
                  </a:cubicBezTo>
                  <a:cubicBezTo>
                    <a:pt x="334" y="523"/>
                    <a:pt x="335" y="522"/>
                    <a:pt x="333" y="521"/>
                  </a:cubicBezTo>
                  <a:cubicBezTo>
                    <a:pt x="337" y="521"/>
                    <a:pt x="331" y="520"/>
                    <a:pt x="336" y="520"/>
                  </a:cubicBezTo>
                  <a:cubicBezTo>
                    <a:pt x="332" y="519"/>
                    <a:pt x="333" y="521"/>
                    <a:pt x="330" y="521"/>
                  </a:cubicBezTo>
                  <a:cubicBezTo>
                    <a:pt x="329" y="519"/>
                    <a:pt x="329" y="519"/>
                    <a:pt x="329" y="519"/>
                  </a:cubicBezTo>
                  <a:cubicBezTo>
                    <a:pt x="326" y="519"/>
                    <a:pt x="319" y="519"/>
                    <a:pt x="315" y="520"/>
                  </a:cubicBezTo>
                  <a:cubicBezTo>
                    <a:pt x="319" y="521"/>
                    <a:pt x="313" y="521"/>
                    <a:pt x="314" y="522"/>
                  </a:cubicBezTo>
                  <a:cubicBezTo>
                    <a:pt x="314" y="521"/>
                    <a:pt x="319" y="521"/>
                    <a:pt x="320" y="522"/>
                  </a:cubicBezTo>
                  <a:cubicBezTo>
                    <a:pt x="317" y="522"/>
                    <a:pt x="310" y="523"/>
                    <a:pt x="308" y="523"/>
                  </a:cubicBezTo>
                  <a:cubicBezTo>
                    <a:pt x="314" y="523"/>
                    <a:pt x="314" y="523"/>
                    <a:pt x="314" y="523"/>
                  </a:cubicBezTo>
                  <a:cubicBezTo>
                    <a:pt x="312" y="524"/>
                    <a:pt x="306" y="526"/>
                    <a:pt x="306" y="526"/>
                  </a:cubicBezTo>
                  <a:cubicBezTo>
                    <a:pt x="304" y="526"/>
                    <a:pt x="301" y="527"/>
                    <a:pt x="300" y="526"/>
                  </a:cubicBezTo>
                  <a:cubicBezTo>
                    <a:pt x="303" y="524"/>
                    <a:pt x="303" y="524"/>
                    <a:pt x="303" y="524"/>
                  </a:cubicBezTo>
                  <a:cubicBezTo>
                    <a:pt x="305" y="525"/>
                    <a:pt x="305" y="525"/>
                    <a:pt x="305" y="525"/>
                  </a:cubicBezTo>
                  <a:cubicBezTo>
                    <a:pt x="306" y="524"/>
                    <a:pt x="306" y="524"/>
                    <a:pt x="306" y="524"/>
                  </a:cubicBezTo>
                  <a:cubicBezTo>
                    <a:pt x="304" y="524"/>
                    <a:pt x="298" y="523"/>
                    <a:pt x="297" y="522"/>
                  </a:cubicBezTo>
                  <a:cubicBezTo>
                    <a:pt x="303" y="522"/>
                    <a:pt x="311" y="520"/>
                    <a:pt x="321" y="517"/>
                  </a:cubicBezTo>
                  <a:cubicBezTo>
                    <a:pt x="321" y="517"/>
                    <a:pt x="321" y="517"/>
                    <a:pt x="321" y="517"/>
                  </a:cubicBezTo>
                  <a:cubicBezTo>
                    <a:pt x="326" y="517"/>
                    <a:pt x="327" y="517"/>
                    <a:pt x="331" y="516"/>
                  </a:cubicBezTo>
                  <a:cubicBezTo>
                    <a:pt x="330" y="517"/>
                    <a:pt x="330" y="517"/>
                    <a:pt x="330" y="517"/>
                  </a:cubicBezTo>
                  <a:cubicBezTo>
                    <a:pt x="331" y="518"/>
                    <a:pt x="334" y="517"/>
                    <a:pt x="338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9" y="516"/>
                    <a:pt x="339" y="516"/>
                    <a:pt x="339" y="516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8" y="517"/>
                    <a:pt x="338" y="517"/>
                    <a:pt x="338" y="517"/>
                  </a:cubicBezTo>
                  <a:cubicBezTo>
                    <a:pt x="338" y="517"/>
                    <a:pt x="339" y="517"/>
                    <a:pt x="339" y="516"/>
                  </a:cubicBezTo>
                  <a:cubicBezTo>
                    <a:pt x="342" y="517"/>
                    <a:pt x="345" y="518"/>
                    <a:pt x="348" y="518"/>
                  </a:cubicBezTo>
                  <a:cubicBezTo>
                    <a:pt x="348" y="518"/>
                    <a:pt x="347" y="519"/>
                    <a:pt x="346" y="519"/>
                  </a:cubicBezTo>
                  <a:cubicBezTo>
                    <a:pt x="347" y="519"/>
                    <a:pt x="348" y="519"/>
                    <a:pt x="349" y="519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6" y="522"/>
                    <a:pt x="346" y="520"/>
                    <a:pt x="351" y="520"/>
                  </a:cubicBezTo>
                  <a:cubicBezTo>
                    <a:pt x="351" y="521"/>
                    <a:pt x="351" y="522"/>
                    <a:pt x="347" y="523"/>
                  </a:cubicBezTo>
                  <a:close/>
                  <a:moveTo>
                    <a:pt x="489" y="514"/>
                  </a:moveTo>
                  <a:cubicBezTo>
                    <a:pt x="489" y="514"/>
                    <a:pt x="489" y="514"/>
                    <a:pt x="489" y="514"/>
                  </a:cubicBezTo>
                  <a:cubicBezTo>
                    <a:pt x="480" y="515"/>
                    <a:pt x="480" y="515"/>
                    <a:pt x="480" y="515"/>
                  </a:cubicBezTo>
                  <a:cubicBezTo>
                    <a:pt x="467" y="514"/>
                    <a:pt x="467" y="514"/>
                    <a:pt x="467" y="514"/>
                  </a:cubicBezTo>
                  <a:cubicBezTo>
                    <a:pt x="475" y="512"/>
                    <a:pt x="485" y="513"/>
                    <a:pt x="491" y="512"/>
                  </a:cubicBezTo>
                  <a:cubicBezTo>
                    <a:pt x="477" y="510"/>
                    <a:pt x="471" y="513"/>
                    <a:pt x="457" y="513"/>
                  </a:cubicBezTo>
                  <a:cubicBezTo>
                    <a:pt x="454" y="512"/>
                    <a:pt x="452" y="512"/>
                    <a:pt x="450" y="512"/>
                  </a:cubicBezTo>
                  <a:cubicBezTo>
                    <a:pt x="441" y="510"/>
                    <a:pt x="470" y="512"/>
                    <a:pt x="471" y="510"/>
                  </a:cubicBezTo>
                  <a:cubicBezTo>
                    <a:pt x="467" y="510"/>
                    <a:pt x="457" y="509"/>
                    <a:pt x="458" y="508"/>
                  </a:cubicBezTo>
                  <a:cubicBezTo>
                    <a:pt x="475" y="510"/>
                    <a:pt x="469" y="508"/>
                    <a:pt x="488" y="509"/>
                  </a:cubicBezTo>
                  <a:cubicBezTo>
                    <a:pt x="478" y="510"/>
                    <a:pt x="489" y="510"/>
                    <a:pt x="487" y="511"/>
                  </a:cubicBezTo>
                  <a:cubicBezTo>
                    <a:pt x="490" y="511"/>
                    <a:pt x="508" y="510"/>
                    <a:pt x="520" y="510"/>
                  </a:cubicBezTo>
                  <a:cubicBezTo>
                    <a:pt x="523" y="509"/>
                    <a:pt x="509" y="509"/>
                    <a:pt x="501" y="509"/>
                  </a:cubicBezTo>
                  <a:cubicBezTo>
                    <a:pt x="486" y="510"/>
                    <a:pt x="471" y="506"/>
                    <a:pt x="459" y="508"/>
                  </a:cubicBezTo>
                  <a:cubicBezTo>
                    <a:pt x="443" y="507"/>
                    <a:pt x="458" y="507"/>
                    <a:pt x="457" y="506"/>
                  </a:cubicBezTo>
                  <a:cubicBezTo>
                    <a:pt x="443" y="505"/>
                    <a:pt x="451" y="507"/>
                    <a:pt x="446" y="507"/>
                  </a:cubicBezTo>
                  <a:cubicBezTo>
                    <a:pt x="424" y="506"/>
                    <a:pt x="422" y="504"/>
                    <a:pt x="407" y="502"/>
                  </a:cubicBezTo>
                  <a:cubicBezTo>
                    <a:pt x="394" y="502"/>
                    <a:pt x="362" y="497"/>
                    <a:pt x="341" y="492"/>
                  </a:cubicBezTo>
                  <a:cubicBezTo>
                    <a:pt x="344" y="492"/>
                    <a:pt x="341" y="491"/>
                    <a:pt x="340" y="490"/>
                  </a:cubicBezTo>
                  <a:cubicBezTo>
                    <a:pt x="326" y="490"/>
                    <a:pt x="331" y="490"/>
                    <a:pt x="315" y="487"/>
                  </a:cubicBezTo>
                  <a:cubicBezTo>
                    <a:pt x="328" y="492"/>
                    <a:pt x="328" y="492"/>
                    <a:pt x="328" y="492"/>
                  </a:cubicBezTo>
                  <a:cubicBezTo>
                    <a:pt x="317" y="489"/>
                    <a:pt x="308" y="489"/>
                    <a:pt x="299" y="485"/>
                  </a:cubicBezTo>
                  <a:cubicBezTo>
                    <a:pt x="311" y="491"/>
                    <a:pt x="281" y="482"/>
                    <a:pt x="273" y="480"/>
                  </a:cubicBezTo>
                  <a:cubicBezTo>
                    <a:pt x="262" y="475"/>
                    <a:pt x="250" y="474"/>
                    <a:pt x="245" y="470"/>
                  </a:cubicBezTo>
                  <a:cubicBezTo>
                    <a:pt x="247" y="470"/>
                    <a:pt x="247" y="470"/>
                    <a:pt x="247" y="470"/>
                  </a:cubicBezTo>
                  <a:cubicBezTo>
                    <a:pt x="231" y="464"/>
                    <a:pt x="231" y="464"/>
                    <a:pt x="231" y="464"/>
                  </a:cubicBezTo>
                  <a:cubicBezTo>
                    <a:pt x="234" y="463"/>
                    <a:pt x="234" y="463"/>
                    <a:pt x="234" y="463"/>
                  </a:cubicBezTo>
                  <a:cubicBezTo>
                    <a:pt x="224" y="458"/>
                    <a:pt x="210" y="454"/>
                    <a:pt x="213" y="456"/>
                  </a:cubicBezTo>
                  <a:cubicBezTo>
                    <a:pt x="203" y="451"/>
                    <a:pt x="209" y="453"/>
                    <a:pt x="208" y="452"/>
                  </a:cubicBezTo>
                  <a:cubicBezTo>
                    <a:pt x="215" y="454"/>
                    <a:pt x="229" y="457"/>
                    <a:pt x="232" y="460"/>
                  </a:cubicBezTo>
                  <a:cubicBezTo>
                    <a:pt x="231" y="460"/>
                    <a:pt x="229" y="459"/>
                    <a:pt x="228" y="459"/>
                  </a:cubicBezTo>
                  <a:cubicBezTo>
                    <a:pt x="257" y="471"/>
                    <a:pt x="238" y="460"/>
                    <a:pt x="253" y="465"/>
                  </a:cubicBezTo>
                  <a:cubicBezTo>
                    <a:pt x="245" y="462"/>
                    <a:pt x="240" y="459"/>
                    <a:pt x="232" y="456"/>
                  </a:cubicBezTo>
                  <a:cubicBezTo>
                    <a:pt x="229" y="455"/>
                    <a:pt x="213" y="450"/>
                    <a:pt x="205" y="447"/>
                  </a:cubicBezTo>
                  <a:cubicBezTo>
                    <a:pt x="216" y="451"/>
                    <a:pt x="221" y="454"/>
                    <a:pt x="229" y="458"/>
                  </a:cubicBezTo>
                  <a:cubicBezTo>
                    <a:pt x="222" y="455"/>
                    <a:pt x="220" y="455"/>
                    <a:pt x="215" y="452"/>
                  </a:cubicBezTo>
                  <a:cubicBezTo>
                    <a:pt x="217" y="453"/>
                    <a:pt x="217" y="453"/>
                    <a:pt x="217" y="453"/>
                  </a:cubicBezTo>
                  <a:cubicBezTo>
                    <a:pt x="209" y="451"/>
                    <a:pt x="209" y="451"/>
                    <a:pt x="209" y="451"/>
                  </a:cubicBezTo>
                  <a:cubicBezTo>
                    <a:pt x="208" y="449"/>
                    <a:pt x="189" y="440"/>
                    <a:pt x="201" y="444"/>
                  </a:cubicBezTo>
                  <a:cubicBezTo>
                    <a:pt x="190" y="440"/>
                    <a:pt x="197" y="444"/>
                    <a:pt x="187" y="440"/>
                  </a:cubicBezTo>
                  <a:cubicBezTo>
                    <a:pt x="205" y="449"/>
                    <a:pt x="205" y="449"/>
                    <a:pt x="205" y="449"/>
                  </a:cubicBezTo>
                  <a:cubicBezTo>
                    <a:pt x="204" y="450"/>
                    <a:pt x="204" y="450"/>
                    <a:pt x="204" y="450"/>
                  </a:cubicBezTo>
                  <a:cubicBezTo>
                    <a:pt x="197" y="448"/>
                    <a:pt x="196" y="446"/>
                    <a:pt x="189" y="443"/>
                  </a:cubicBezTo>
                  <a:cubicBezTo>
                    <a:pt x="189" y="445"/>
                    <a:pt x="189" y="445"/>
                    <a:pt x="189" y="445"/>
                  </a:cubicBezTo>
                  <a:cubicBezTo>
                    <a:pt x="176" y="437"/>
                    <a:pt x="176" y="437"/>
                    <a:pt x="176" y="437"/>
                  </a:cubicBezTo>
                  <a:cubicBezTo>
                    <a:pt x="178" y="439"/>
                    <a:pt x="167" y="434"/>
                    <a:pt x="165" y="433"/>
                  </a:cubicBezTo>
                  <a:cubicBezTo>
                    <a:pt x="159" y="428"/>
                    <a:pt x="165" y="429"/>
                    <a:pt x="153" y="423"/>
                  </a:cubicBezTo>
                  <a:cubicBezTo>
                    <a:pt x="153" y="424"/>
                    <a:pt x="153" y="424"/>
                    <a:pt x="153" y="424"/>
                  </a:cubicBezTo>
                  <a:cubicBezTo>
                    <a:pt x="147" y="420"/>
                    <a:pt x="143" y="418"/>
                    <a:pt x="134" y="411"/>
                  </a:cubicBezTo>
                  <a:cubicBezTo>
                    <a:pt x="135" y="411"/>
                    <a:pt x="137" y="413"/>
                    <a:pt x="139" y="414"/>
                  </a:cubicBezTo>
                  <a:cubicBezTo>
                    <a:pt x="127" y="404"/>
                    <a:pt x="107" y="390"/>
                    <a:pt x="104" y="383"/>
                  </a:cubicBezTo>
                  <a:cubicBezTo>
                    <a:pt x="105" y="383"/>
                    <a:pt x="109" y="388"/>
                    <a:pt x="111" y="387"/>
                  </a:cubicBezTo>
                  <a:cubicBezTo>
                    <a:pt x="127" y="404"/>
                    <a:pt x="124" y="396"/>
                    <a:pt x="145" y="413"/>
                  </a:cubicBezTo>
                  <a:cubicBezTo>
                    <a:pt x="144" y="417"/>
                    <a:pt x="165" y="424"/>
                    <a:pt x="168" y="429"/>
                  </a:cubicBezTo>
                  <a:cubicBezTo>
                    <a:pt x="159" y="424"/>
                    <a:pt x="146" y="418"/>
                    <a:pt x="148" y="419"/>
                  </a:cubicBezTo>
                  <a:cubicBezTo>
                    <a:pt x="156" y="424"/>
                    <a:pt x="168" y="432"/>
                    <a:pt x="174" y="434"/>
                  </a:cubicBezTo>
                  <a:cubicBezTo>
                    <a:pt x="169" y="431"/>
                    <a:pt x="171" y="430"/>
                    <a:pt x="176" y="431"/>
                  </a:cubicBezTo>
                  <a:cubicBezTo>
                    <a:pt x="162" y="425"/>
                    <a:pt x="138" y="407"/>
                    <a:pt x="122" y="392"/>
                  </a:cubicBezTo>
                  <a:cubicBezTo>
                    <a:pt x="122" y="396"/>
                    <a:pt x="122" y="396"/>
                    <a:pt x="122" y="396"/>
                  </a:cubicBezTo>
                  <a:cubicBezTo>
                    <a:pt x="107" y="384"/>
                    <a:pt x="125" y="396"/>
                    <a:pt x="114" y="386"/>
                  </a:cubicBezTo>
                  <a:cubicBezTo>
                    <a:pt x="108" y="382"/>
                    <a:pt x="108" y="382"/>
                    <a:pt x="108" y="382"/>
                  </a:cubicBezTo>
                  <a:cubicBezTo>
                    <a:pt x="108" y="381"/>
                    <a:pt x="108" y="381"/>
                    <a:pt x="108" y="381"/>
                  </a:cubicBezTo>
                  <a:cubicBezTo>
                    <a:pt x="105" y="379"/>
                    <a:pt x="102" y="377"/>
                    <a:pt x="99" y="375"/>
                  </a:cubicBezTo>
                  <a:cubicBezTo>
                    <a:pt x="104" y="381"/>
                    <a:pt x="103" y="377"/>
                    <a:pt x="108" y="383"/>
                  </a:cubicBezTo>
                  <a:cubicBezTo>
                    <a:pt x="113" y="389"/>
                    <a:pt x="107" y="384"/>
                    <a:pt x="105" y="384"/>
                  </a:cubicBezTo>
                  <a:cubicBezTo>
                    <a:pt x="101" y="380"/>
                    <a:pt x="89" y="366"/>
                    <a:pt x="97" y="374"/>
                  </a:cubicBezTo>
                  <a:cubicBezTo>
                    <a:pt x="92" y="369"/>
                    <a:pt x="87" y="364"/>
                    <a:pt x="82" y="359"/>
                  </a:cubicBezTo>
                  <a:cubicBezTo>
                    <a:pt x="83" y="359"/>
                    <a:pt x="86" y="362"/>
                    <a:pt x="88" y="364"/>
                  </a:cubicBezTo>
                  <a:cubicBezTo>
                    <a:pt x="85" y="360"/>
                    <a:pt x="81" y="356"/>
                    <a:pt x="78" y="352"/>
                  </a:cubicBezTo>
                  <a:cubicBezTo>
                    <a:pt x="79" y="352"/>
                    <a:pt x="79" y="352"/>
                    <a:pt x="79" y="352"/>
                  </a:cubicBezTo>
                  <a:cubicBezTo>
                    <a:pt x="71" y="343"/>
                    <a:pt x="63" y="329"/>
                    <a:pt x="58" y="321"/>
                  </a:cubicBezTo>
                  <a:cubicBezTo>
                    <a:pt x="66" y="340"/>
                    <a:pt x="52" y="314"/>
                    <a:pt x="52" y="315"/>
                  </a:cubicBezTo>
                  <a:cubicBezTo>
                    <a:pt x="49" y="308"/>
                    <a:pt x="51" y="305"/>
                    <a:pt x="59" y="319"/>
                  </a:cubicBezTo>
                  <a:cubicBezTo>
                    <a:pt x="60" y="323"/>
                    <a:pt x="65" y="332"/>
                    <a:pt x="70" y="338"/>
                  </a:cubicBezTo>
                  <a:cubicBezTo>
                    <a:pt x="65" y="329"/>
                    <a:pt x="63" y="327"/>
                    <a:pt x="59" y="320"/>
                  </a:cubicBezTo>
                  <a:cubicBezTo>
                    <a:pt x="62" y="324"/>
                    <a:pt x="56" y="310"/>
                    <a:pt x="57" y="310"/>
                  </a:cubicBezTo>
                  <a:cubicBezTo>
                    <a:pt x="58" y="310"/>
                    <a:pt x="60" y="313"/>
                    <a:pt x="64" y="322"/>
                  </a:cubicBezTo>
                  <a:cubicBezTo>
                    <a:pt x="71" y="335"/>
                    <a:pt x="63" y="324"/>
                    <a:pt x="66" y="328"/>
                  </a:cubicBezTo>
                  <a:cubicBezTo>
                    <a:pt x="66" y="332"/>
                    <a:pt x="77" y="346"/>
                    <a:pt x="82" y="353"/>
                  </a:cubicBezTo>
                  <a:cubicBezTo>
                    <a:pt x="82" y="354"/>
                    <a:pt x="80" y="352"/>
                    <a:pt x="79" y="351"/>
                  </a:cubicBezTo>
                  <a:cubicBezTo>
                    <a:pt x="84" y="357"/>
                    <a:pt x="95" y="370"/>
                    <a:pt x="96" y="370"/>
                  </a:cubicBezTo>
                  <a:cubicBezTo>
                    <a:pt x="92" y="365"/>
                    <a:pt x="88" y="360"/>
                    <a:pt x="83" y="355"/>
                  </a:cubicBezTo>
                  <a:cubicBezTo>
                    <a:pt x="81" y="352"/>
                    <a:pt x="88" y="359"/>
                    <a:pt x="85" y="354"/>
                  </a:cubicBezTo>
                  <a:cubicBezTo>
                    <a:pt x="82" y="351"/>
                    <a:pt x="79" y="346"/>
                    <a:pt x="75" y="341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1" y="331"/>
                    <a:pt x="62" y="316"/>
                    <a:pt x="57" y="303"/>
                  </a:cubicBezTo>
                  <a:cubicBezTo>
                    <a:pt x="53" y="302"/>
                    <a:pt x="49" y="296"/>
                    <a:pt x="45" y="291"/>
                  </a:cubicBezTo>
                  <a:cubicBezTo>
                    <a:pt x="39" y="271"/>
                    <a:pt x="36" y="248"/>
                    <a:pt x="40" y="226"/>
                  </a:cubicBezTo>
                  <a:cubicBezTo>
                    <a:pt x="39" y="227"/>
                    <a:pt x="39" y="226"/>
                    <a:pt x="38" y="225"/>
                  </a:cubicBezTo>
                  <a:cubicBezTo>
                    <a:pt x="40" y="219"/>
                    <a:pt x="42" y="208"/>
                    <a:pt x="43" y="208"/>
                  </a:cubicBezTo>
                  <a:cubicBezTo>
                    <a:pt x="43" y="201"/>
                    <a:pt x="49" y="183"/>
                    <a:pt x="46" y="186"/>
                  </a:cubicBezTo>
                  <a:cubicBezTo>
                    <a:pt x="47" y="183"/>
                    <a:pt x="47" y="183"/>
                    <a:pt x="47" y="183"/>
                  </a:cubicBezTo>
                  <a:cubicBezTo>
                    <a:pt x="52" y="176"/>
                    <a:pt x="58" y="166"/>
                    <a:pt x="72" y="148"/>
                  </a:cubicBezTo>
                  <a:cubicBezTo>
                    <a:pt x="74" y="145"/>
                    <a:pt x="74" y="144"/>
                    <a:pt x="72" y="143"/>
                  </a:cubicBezTo>
                  <a:cubicBezTo>
                    <a:pt x="75" y="140"/>
                    <a:pt x="79" y="137"/>
                    <a:pt x="82" y="134"/>
                  </a:cubicBezTo>
                  <a:cubicBezTo>
                    <a:pt x="80" y="137"/>
                    <a:pt x="79" y="139"/>
                    <a:pt x="75" y="144"/>
                  </a:cubicBezTo>
                  <a:cubicBezTo>
                    <a:pt x="82" y="135"/>
                    <a:pt x="90" y="127"/>
                    <a:pt x="99" y="120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2" y="118"/>
                    <a:pt x="92" y="125"/>
                    <a:pt x="94" y="122"/>
                  </a:cubicBezTo>
                  <a:cubicBezTo>
                    <a:pt x="105" y="111"/>
                    <a:pt x="112" y="107"/>
                    <a:pt x="122" y="98"/>
                  </a:cubicBezTo>
                  <a:cubicBezTo>
                    <a:pt x="124" y="100"/>
                    <a:pt x="128" y="98"/>
                    <a:pt x="125" y="102"/>
                  </a:cubicBezTo>
                  <a:cubicBezTo>
                    <a:pt x="124" y="103"/>
                    <a:pt x="124" y="103"/>
                    <a:pt x="123" y="103"/>
                  </a:cubicBezTo>
                  <a:cubicBezTo>
                    <a:pt x="120" y="107"/>
                    <a:pt x="112" y="114"/>
                    <a:pt x="107" y="119"/>
                  </a:cubicBezTo>
                  <a:cubicBezTo>
                    <a:pt x="129" y="103"/>
                    <a:pt x="123" y="107"/>
                    <a:pt x="144" y="95"/>
                  </a:cubicBezTo>
                  <a:cubicBezTo>
                    <a:pt x="147" y="95"/>
                    <a:pt x="126" y="107"/>
                    <a:pt x="131" y="106"/>
                  </a:cubicBezTo>
                  <a:cubicBezTo>
                    <a:pt x="125" y="109"/>
                    <a:pt x="119" y="114"/>
                    <a:pt x="112" y="118"/>
                  </a:cubicBezTo>
                  <a:cubicBezTo>
                    <a:pt x="115" y="116"/>
                    <a:pt x="115" y="115"/>
                    <a:pt x="117" y="114"/>
                  </a:cubicBezTo>
                  <a:cubicBezTo>
                    <a:pt x="105" y="124"/>
                    <a:pt x="100" y="127"/>
                    <a:pt x="93" y="136"/>
                  </a:cubicBezTo>
                  <a:cubicBezTo>
                    <a:pt x="87" y="141"/>
                    <a:pt x="100" y="127"/>
                    <a:pt x="94" y="133"/>
                  </a:cubicBezTo>
                  <a:cubicBezTo>
                    <a:pt x="99" y="128"/>
                    <a:pt x="103" y="122"/>
                    <a:pt x="105" y="119"/>
                  </a:cubicBezTo>
                  <a:cubicBezTo>
                    <a:pt x="91" y="130"/>
                    <a:pt x="99" y="127"/>
                    <a:pt x="88" y="138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75" y="151"/>
                    <a:pt x="82" y="145"/>
                    <a:pt x="82" y="145"/>
                  </a:cubicBezTo>
                  <a:cubicBezTo>
                    <a:pt x="77" y="151"/>
                    <a:pt x="75" y="153"/>
                    <a:pt x="71" y="158"/>
                  </a:cubicBezTo>
                  <a:cubicBezTo>
                    <a:pt x="72" y="157"/>
                    <a:pt x="75" y="154"/>
                    <a:pt x="75" y="155"/>
                  </a:cubicBezTo>
                  <a:cubicBezTo>
                    <a:pt x="68" y="163"/>
                    <a:pt x="63" y="172"/>
                    <a:pt x="57" y="180"/>
                  </a:cubicBezTo>
                  <a:cubicBezTo>
                    <a:pt x="60" y="175"/>
                    <a:pt x="56" y="187"/>
                    <a:pt x="55" y="191"/>
                  </a:cubicBezTo>
                  <a:cubicBezTo>
                    <a:pt x="58" y="185"/>
                    <a:pt x="62" y="179"/>
                    <a:pt x="65" y="174"/>
                  </a:cubicBezTo>
                  <a:cubicBezTo>
                    <a:pt x="77" y="153"/>
                    <a:pt x="88" y="141"/>
                    <a:pt x="108" y="123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43" y="101"/>
                    <a:pt x="134" y="100"/>
                    <a:pt x="168" y="83"/>
                  </a:cubicBezTo>
                  <a:cubicBezTo>
                    <a:pt x="170" y="84"/>
                    <a:pt x="184" y="76"/>
                    <a:pt x="183" y="78"/>
                  </a:cubicBezTo>
                  <a:cubicBezTo>
                    <a:pt x="173" y="82"/>
                    <a:pt x="175" y="82"/>
                    <a:pt x="178" y="82"/>
                  </a:cubicBezTo>
                  <a:cubicBezTo>
                    <a:pt x="184" y="79"/>
                    <a:pt x="188" y="76"/>
                    <a:pt x="201" y="72"/>
                  </a:cubicBezTo>
                  <a:cubicBezTo>
                    <a:pt x="196" y="75"/>
                    <a:pt x="207" y="72"/>
                    <a:pt x="196" y="76"/>
                  </a:cubicBezTo>
                  <a:cubicBezTo>
                    <a:pt x="212" y="71"/>
                    <a:pt x="221" y="68"/>
                    <a:pt x="229" y="64"/>
                  </a:cubicBezTo>
                  <a:cubicBezTo>
                    <a:pt x="256" y="55"/>
                    <a:pt x="237" y="63"/>
                    <a:pt x="265" y="56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9" y="52"/>
                    <a:pt x="286" y="50"/>
                    <a:pt x="292" y="49"/>
                  </a:cubicBezTo>
                  <a:cubicBezTo>
                    <a:pt x="305" y="46"/>
                    <a:pt x="287" y="48"/>
                    <a:pt x="289" y="47"/>
                  </a:cubicBezTo>
                  <a:cubicBezTo>
                    <a:pt x="285" y="49"/>
                    <a:pt x="285" y="49"/>
                    <a:pt x="285" y="49"/>
                  </a:cubicBezTo>
                  <a:cubicBezTo>
                    <a:pt x="276" y="51"/>
                    <a:pt x="265" y="55"/>
                    <a:pt x="263" y="54"/>
                  </a:cubicBezTo>
                  <a:cubicBezTo>
                    <a:pt x="276" y="51"/>
                    <a:pt x="273" y="50"/>
                    <a:pt x="278" y="48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48" y="54"/>
                    <a:pt x="239" y="57"/>
                    <a:pt x="231" y="60"/>
                  </a:cubicBezTo>
                  <a:cubicBezTo>
                    <a:pt x="237" y="59"/>
                    <a:pt x="240" y="57"/>
                    <a:pt x="244" y="56"/>
                  </a:cubicBezTo>
                  <a:cubicBezTo>
                    <a:pt x="239" y="60"/>
                    <a:pt x="223" y="63"/>
                    <a:pt x="209" y="70"/>
                  </a:cubicBezTo>
                  <a:cubicBezTo>
                    <a:pt x="208" y="69"/>
                    <a:pt x="203" y="71"/>
                    <a:pt x="205" y="70"/>
                  </a:cubicBezTo>
                  <a:cubicBezTo>
                    <a:pt x="205" y="70"/>
                    <a:pt x="208" y="69"/>
                    <a:pt x="209" y="68"/>
                  </a:cubicBezTo>
                  <a:cubicBezTo>
                    <a:pt x="208" y="68"/>
                    <a:pt x="216" y="64"/>
                    <a:pt x="202" y="69"/>
                  </a:cubicBezTo>
                  <a:cubicBezTo>
                    <a:pt x="207" y="66"/>
                    <a:pt x="217" y="60"/>
                    <a:pt x="216" y="60"/>
                  </a:cubicBezTo>
                  <a:cubicBezTo>
                    <a:pt x="224" y="57"/>
                    <a:pt x="236" y="53"/>
                    <a:pt x="243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50" y="50"/>
                    <a:pt x="265" y="46"/>
                    <a:pt x="267" y="47"/>
                  </a:cubicBezTo>
                  <a:cubicBezTo>
                    <a:pt x="271" y="46"/>
                    <a:pt x="284" y="43"/>
                    <a:pt x="271" y="45"/>
                  </a:cubicBezTo>
                  <a:cubicBezTo>
                    <a:pt x="278" y="43"/>
                    <a:pt x="285" y="41"/>
                    <a:pt x="292" y="40"/>
                  </a:cubicBezTo>
                  <a:cubicBezTo>
                    <a:pt x="289" y="43"/>
                    <a:pt x="308" y="41"/>
                    <a:pt x="288" y="46"/>
                  </a:cubicBezTo>
                  <a:cubicBezTo>
                    <a:pt x="289" y="46"/>
                    <a:pt x="296" y="44"/>
                    <a:pt x="308" y="42"/>
                  </a:cubicBezTo>
                  <a:cubicBezTo>
                    <a:pt x="308" y="42"/>
                    <a:pt x="308" y="42"/>
                    <a:pt x="308" y="42"/>
                  </a:cubicBezTo>
                  <a:cubicBezTo>
                    <a:pt x="307" y="42"/>
                    <a:pt x="307" y="43"/>
                    <a:pt x="306" y="43"/>
                  </a:cubicBezTo>
                  <a:cubicBezTo>
                    <a:pt x="304" y="43"/>
                    <a:pt x="302" y="43"/>
                    <a:pt x="302" y="43"/>
                  </a:cubicBezTo>
                  <a:cubicBezTo>
                    <a:pt x="295" y="46"/>
                    <a:pt x="306" y="45"/>
                    <a:pt x="317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30" y="41"/>
                    <a:pt x="336" y="42"/>
                    <a:pt x="349" y="40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93" y="33"/>
                    <a:pt x="407" y="33"/>
                    <a:pt x="402" y="34"/>
                  </a:cubicBezTo>
                  <a:cubicBezTo>
                    <a:pt x="403" y="35"/>
                    <a:pt x="398" y="35"/>
                    <a:pt x="392" y="35"/>
                  </a:cubicBezTo>
                  <a:cubicBezTo>
                    <a:pt x="392" y="35"/>
                    <a:pt x="393" y="35"/>
                    <a:pt x="392" y="35"/>
                  </a:cubicBezTo>
                  <a:cubicBezTo>
                    <a:pt x="390" y="36"/>
                    <a:pt x="390" y="37"/>
                    <a:pt x="397" y="38"/>
                  </a:cubicBezTo>
                  <a:cubicBezTo>
                    <a:pt x="389" y="37"/>
                    <a:pt x="388" y="37"/>
                    <a:pt x="383" y="38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80" y="38"/>
                    <a:pt x="363" y="42"/>
                    <a:pt x="363" y="43"/>
                  </a:cubicBezTo>
                  <a:cubicBezTo>
                    <a:pt x="366" y="41"/>
                    <a:pt x="373" y="42"/>
                    <a:pt x="379" y="42"/>
                  </a:cubicBezTo>
                  <a:cubicBezTo>
                    <a:pt x="375" y="43"/>
                    <a:pt x="365" y="44"/>
                    <a:pt x="373" y="44"/>
                  </a:cubicBezTo>
                  <a:cubicBezTo>
                    <a:pt x="375" y="43"/>
                    <a:pt x="396" y="41"/>
                    <a:pt x="381" y="41"/>
                  </a:cubicBezTo>
                  <a:cubicBezTo>
                    <a:pt x="387" y="40"/>
                    <a:pt x="395" y="40"/>
                    <a:pt x="402" y="40"/>
                  </a:cubicBezTo>
                  <a:cubicBezTo>
                    <a:pt x="394" y="41"/>
                    <a:pt x="400" y="42"/>
                    <a:pt x="397" y="43"/>
                  </a:cubicBezTo>
                  <a:cubicBezTo>
                    <a:pt x="405" y="42"/>
                    <a:pt x="404" y="40"/>
                    <a:pt x="405" y="40"/>
                  </a:cubicBezTo>
                  <a:cubicBezTo>
                    <a:pt x="426" y="41"/>
                    <a:pt x="434" y="45"/>
                    <a:pt x="458" y="45"/>
                  </a:cubicBezTo>
                  <a:cubicBezTo>
                    <a:pt x="461" y="44"/>
                    <a:pt x="444" y="44"/>
                    <a:pt x="446" y="43"/>
                  </a:cubicBezTo>
                  <a:cubicBezTo>
                    <a:pt x="463" y="42"/>
                    <a:pt x="468" y="47"/>
                    <a:pt x="483" y="47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3" y="45"/>
                    <a:pt x="494" y="45"/>
                    <a:pt x="500" y="46"/>
                  </a:cubicBezTo>
                  <a:cubicBezTo>
                    <a:pt x="501" y="47"/>
                    <a:pt x="517" y="50"/>
                    <a:pt x="505" y="49"/>
                  </a:cubicBezTo>
                  <a:cubicBezTo>
                    <a:pt x="530" y="53"/>
                    <a:pt x="528" y="48"/>
                    <a:pt x="557" y="52"/>
                  </a:cubicBezTo>
                  <a:cubicBezTo>
                    <a:pt x="543" y="50"/>
                    <a:pt x="542" y="50"/>
                    <a:pt x="531" y="48"/>
                  </a:cubicBezTo>
                  <a:cubicBezTo>
                    <a:pt x="543" y="49"/>
                    <a:pt x="533" y="48"/>
                    <a:pt x="535" y="47"/>
                  </a:cubicBezTo>
                  <a:cubicBezTo>
                    <a:pt x="541" y="49"/>
                    <a:pt x="563" y="51"/>
                    <a:pt x="548" y="50"/>
                  </a:cubicBezTo>
                  <a:cubicBezTo>
                    <a:pt x="557" y="51"/>
                    <a:pt x="575" y="55"/>
                    <a:pt x="579" y="55"/>
                  </a:cubicBezTo>
                  <a:cubicBezTo>
                    <a:pt x="571" y="53"/>
                    <a:pt x="571" y="53"/>
                    <a:pt x="571" y="53"/>
                  </a:cubicBezTo>
                  <a:cubicBezTo>
                    <a:pt x="584" y="55"/>
                    <a:pt x="597" y="56"/>
                    <a:pt x="603" y="56"/>
                  </a:cubicBezTo>
                  <a:cubicBezTo>
                    <a:pt x="587" y="53"/>
                    <a:pt x="587" y="56"/>
                    <a:pt x="566" y="52"/>
                  </a:cubicBezTo>
                  <a:cubicBezTo>
                    <a:pt x="545" y="47"/>
                    <a:pt x="572" y="51"/>
                    <a:pt x="558" y="47"/>
                  </a:cubicBezTo>
                  <a:cubicBezTo>
                    <a:pt x="542" y="46"/>
                    <a:pt x="542" y="46"/>
                    <a:pt x="542" y="46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6" y="49"/>
                    <a:pt x="525" y="44"/>
                    <a:pt x="526" y="46"/>
                  </a:cubicBezTo>
                  <a:cubicBezTo>
                    <a:pt x="511" y="42"/>
                    <a:pt x="506" y="43"/>
                    <a:pt x="488" y="40"/>
                  </a:cubicBezTo>
                  <a:cubicBezTo>
                    <a:pt x="484" y="40"/>
                    <a:pt x="490" y="41"/>
                    <a:pt x="495" y="41"/>
                  </a:cubicBezTo>
                  <a:cubicBezTo>
                    <a:pt x="486" y="40"/>
                    <a:pt x="486" y="43"/>
                    <a:pt x="474" y="40"/>
                  </a:cubicBezTo>
                  <a:cubicBezTo>
                    <a:pt x="468" y="40"/>
                    <a:pt x="472" y="42"/>
                    <a:pt x="482" y="43"/>
                  </a:cubicBezTo>
                  <a:cubicBezTo>
                    <a:pt x="473" y="42"/>
                    <a:pt x="465" y="42"/>
                    <a:pt x="455" y="41"/>
                  </a:cubicBezTo>
                  <a:cubicBezTo>
                    <a:pt x="465" y="43"/>
                    <a:pt x="465" y="43"/>
                    <a:pt x="465" y="43"/>
                  </a:cubicBezTo>
                  <a:cubicBezTo>
                    <a:pt x="454" y="42"/>
                    <a:pt x="454" y="42"/>
                    <a:pt x="454" y="42"/>
                  </a:cubicBezTo>
                  <a:cubicBezTo>
                    <a:pt x="463" y="44"/>
                    <a:pt x="463" y="44"/>
                    <a:pt x="463" y="44"/>
                  </a:cubicBezTo>
                  <a:cubicBezTo>
                    <a:pt x="443" y="43"/>
                    <a:pt x="420" y="42"/>
                    <a:pt x="409" y="40"/>
                  </a:cubicBezTo>
                  <a:cubicBezTo>
                    <a:pt x="427" y="38"/>
                    <a:pt x="456" y="40"/>
                    <a:pt x="466" y="38"/>
                  </a:cubicBezTo>
                  <a:cubicBezTo>
                    <a:pt x="462" y="37"/>
                    <a:pt x="452" y="39"/>
                    <a:pt x="447" y="37"/>
                  </a:cubicBezTo>
                  <a:cubicBezTo>
                    <a:pt x="442" y="38"/>
                    <a:pt x="442" y="38"/>
                    <a:pt x="442" y="38"/>
                  </a:cubicBezTo>
                  <a:cubicBezTo>
                    <a:pt x="436" y="38"/>
                    <a:pt x="421" y="38"/>
                    <a:pt x="420" y="37"/>
                  </a:cubicBezTo>
                  <a:cubicBezTo>
                    <a:pt x="437" y="37"/>
                    <a:pt x="442" y="35"/>
                    <a:pt x="450" y="35"/>
                  </a:cubicBezTo>
                  <a:cubicBezTo>
                    <a:pt x="450" y="34"/>
                    <a:pt x="452" y="34"/>
                    <a:pt x="454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55" y="34"/>
                    <a:pt x="455" y="34"/>
                    <a:pt x="455" y="34"/>
                  </a:cubicBezTo>
                  <a:cubicBezTo>
                    <a:pt x="460" y="34"/>
                    <a:pt x="468" y="35"/>
                    <a:pt x="472" y="35"/>
                  </a:cubicBezTo>
                  <a:cubicBezTo>
                    <a:pt x="478" y="36"/>
                    <a:pt x="474" y="36"/>
                    <a:pt x="474" y="37"/>
                  </a:cubicBezTo>
                  <a:cubicBezTo>
                    <a:pt x="494" y="40"/>
                    <a:pt x="508" y="37"/>
                    <a:pt x="529" y="41"/>
                  </a:cubicBezTo>
                  <a:cubicBezTo>
                    <a:pt x="529" y="42"/>
                    <a:pt x="546" y="45"/>
                    <a:pt x="541" y="44"/>
                  </a:cubicBezTo>
                  <a:cubicBezTo>
                    <a:pt x="553" y="46"/>
                    <a:pt x="560" y="46"/>
                    <a:pt x="568" y="47"/>
                  </a:cubicBezTo>
                  <a:cubicBezTo>
                    <a:pt x="570" y="48"/>
                    <a:pt x="587" y="50"/>
                    <a:pt x="581" y="50"/>
                  </a:cubicBezTo>
                  <a:cubicBezTo>
                    <a:pt x="593" y="51"/>
                    <a:pt x="593" y="51"/>
                    <a:pt x="593" y="51"/>
                  </a:cubicBezTo>
                  <a:cubicBezTo>
                    <a:pt x="600" y="53"/>
                    <a:pt x="616" y="55"/>
                    <a:pt x="619" y="57"/>
                  </a:cubicBezTo>
                  <a:cubicBezTo>
                    <a:pt x="628" y="58"/>
                    <a:pt x="622" y="56"/>
                    <a:pt x="633" y="59"/>
                  </a:cubicBezTo>
                  <a:cubicBezTo>
                    <a:pt x="633" y="59"/>
                    <a:pt x="634" y="60"/>
                    <a:pt x="631" y="59"/>
                  </a:cubicBezTo>
                  <a:cubicBezTo>
                    <a:pt x="636" y="61"/>
                    <a:pt x="649" y="64"/>
                    <a:pt x="655" y="64"/>
                  </a:cubicBezTo>
                  <a:cubicBezTo>
                    <a:pt x="647" y="62"/>
                    <a:pt x="653" y="63"/>
                    <a:pt x="643" y="61"/>
                  </a:cubicBezTo>
                  <a:cubicBezTo>
                    <a:pt x="644" y="60"/>
                    <a:pt x="655" y="62"/>
                    <a:pt x="666" y="66"/>
                  </a:cubicBezTo>
                  <a:cubicBezTo>
                    <a:pt x="650" y="63"/>
                    <a:pt x="677" y="70"/>
                    <a:pt x="670" y="70"/>
                  </a:cubicBezTo>
                  <a:cubicBezTo>
                    <a:pt x="694" y="76"/>
                    <a:pt x="708" y="78"/>
                    <a:pt x="728" y="82"/>
                  </a:cubicBezTo>
                  <a:cubicBezTo>
                    <a:pt x="752" y="90"/>
                    <a:pt x="779" y="102"/>
                    <a:pt x="796" y="110"/>
                  </a:cubicBezTo>
                  <a:cubicBezTo>
                    <a:pt x="794" y="109"/>
                    <a:pt x="794" y="109"/>
                    <a:pt x="794" y="109"/>
                  </a:cubicBezTo>
                  <a:cubicBezTo>
                    <a:pt x="804" y="113"/>
                    <a:pt x="804" y="113"/>
                    <a:pt x="804" y="113"/>
                  </a:cubicBezTo>
                  <a:cubicBezTo>
                    <a:pt x="810" y="116"/>
                    <a:pt x="803" y="115"/>
                    <a:pt x="812" y="120"/>
                  </a:cubicBezTo>
                  <a:cubicBezTo>
                    <a:pt x="808" y="119"/>
                    <a:pt x="797" y="111"/>
                    <a:pt x="787" y="107"/>
                  </a:cubicBezTo>
                  <a:cubicBezTo>
                    <a:pt x="802" y="117"/>
                    <a:pt x="772" y="102"/>
                    <a:pt x="782" y="108"/>
                  </a:cubicBezTo>
                  <a:cubicBezTo>
                    <a:pt x="790" y="108"/>
                    <a:pt x="815" y="125"/>
                    <a:pt x="828" y="133"/>
                  </a:cubicBezTo>
                  <a:cubicBezTo>
                    <a:pt x="839" y="143"/>
                    <a:pt x="822" y="130"/>
                    <a:pt x="827" y="135"/>
                  </a:cubicBezTo>
                  <a:cubicBezTo>
                    <a:pt x="832" y="137"/>
                    <a:pt x="832" y="137"/>
                    <a:pt x="832" y="137"/>
                  </a:cubicBezTo>
                  <a:cubicBezTo>
                    <a:pt x="836" y="141"/>
                    <a:pt x="837" y="142"/>
                    <a:pt x="837" y="143"/>
                  </a:cubicBezTo>
                  <a:cubicBezTo>
                    <a:pt x="848" y="153"/>
                    <a:pt x="860" y="166"/>
                    <a:pt x="868" y="176"/>
                  </a:cubicBezTo>
                  <a:cubicBezTo>
                    <a:pt x="858" y="163"/>
                    <a:pt x="873" y="179"/>
                    <a:pt x="863" y="166"/>
                  </a:cubicBezTo>
                  <a:cubicBezTo>
                    <a:pt x="867" y="169"/>
                    <a:pt x="874" y="178"/>
                    <a:pt x="878" y="188"/>
                  </a:cubicBezTo>
                  <a:cubicBezTo>
                    <a:pt x="873" y="179"/>
                    <a:pt x="883" y="200"/>
                    <a:pt x="873" y="181"/>
                  </a:cubicBezTo>
                  <a:cubicBezTo>
                    <a:pt x="873" y="184"/>
                    <a:pt x="878" y="190"/>
                    <a:pt x="882" y="199"/>
                  </a:cubicBezTo>
                  <a:cubicBezTo>
                    <a:pt x="881" y="197"/>
                    <a:pt x="879" y="194"/>
                    <a:pt x="877" y="192"/>
                  </a:cubicBezTo>
                  <a:cubicBezTo>
                    <a:pt x="885" y="206"/>
                    <a:pt x="888" y="232"/>
                    <a:pt x="889" y="236"/>
                  </a:cubicBezTo>
                  <a:cubicBezTo>
                    <a:pt x="891" y="247"/>
                    <a:pt x="891" y="264"/>
                    <a:pt x="889" y="277"/>
                  </a:cubicBezTo>
                  <a:cubicBezTo>
                    <a:pt x="885" y="290"/>
                    <a:pt x="880" y="305"/>
                    <a:pt x="873" y="318"/>
                  </a:cubicBezTo>
                  <a:cubicBezTo>
                    <a:pt x="873" y="315"/>
                    <a:pt x="873" y="315"/>
                    <a:pt x="873" y="315"/>
                  </a:cubicBezTo>
                  <a:cubicBezTo>
                    <a:pt x="869" y="323"/>
                    <a:pt x="863" y="335"/>
                    <a:pt x="855" y="345"/>
                  </a:cubicBezTo>
                  <a:cubicBezTo>
                    <a:pt x="853" y="347"/>
                    <a:pt x="853" y="347"/>
                    <a:pt x="853" y="347"/>
                  </a:cubicBezTo>
                  <a:cubicBezTo>
                    <a:pt x="848" y="354"/>
                    <a:pt x="837" y="367"/>
                    <a:pt x="828" y="377"/>
                  </a:cubicBezTo>
                  <a:cubicBezTo>
                    <a:pt x="828" y="378"/>
                    <a:pt x="837" y="368"/>
                    <a:pt x="833" y="373"/>
                  </a:cubicBezTo>
                  <a:cubicBezTo>
                    <a:pt x="838" y="368"/>
                    <a:pt x="842" y="364"/>
                    <a:pt x="839" y="365"/>
                  </a:cubicBezTo>
                  <a:cubicBezTo>
                    <a:pt x="844" y="360"/>
                    <a:pt x="845" y="361"/>
                    <a:pt x="849" y="357"/>
                  </a:cubicBezTo>
                  <a:cubicBezTo>
                    <a:pt x="843" y="364"/>
                    <a:pt x="838" y="371"/>
                    <a:pt x="832" y="377"/>
                  </a:cubicBezTo>
                  <a:cubicBezTo>
                    <a:pt x="831" y="379"/>
                    <a:pt x="830" y="379"/>
                    <a:pt x="830" y="379"/>
                  </a:cubicBezTo>
                  <a:cubicBezTo>
                    <a:pt x="829" y="381"/>
                    <a:pt x="829" y="381"/>
                    <a:pt x="829" y="381"/>
                  </a:cubicBezTo>
                  <a:cubicBezTo>
                    <a:pt x="825" y="386"/>
                    <a:pt x="823" y="387"/>
                    <a:pt x="823" y="386"/>
                  </a:cubicBezTo>
                  <a:cubicBezTo>
                    <a:pt x="813" y="397"/>
                    <a:pt x="810" y="402"/>
                    <a:pt x="798" y="411"/>
                  </a:cubicBezTo>
                  <a:cubicBezTo>
                    <a:pt x="803" y="406"/>
                    <a:pt x="805" y="403"/>
                    <a:pt x="814" y="395"/>
                  </a:cubicBezTo>
                  <a:cubicBezTo>
                    <a:pt x="809" y="399"/>
                    <a:pt x="805" y="403"/>
                    <a:pt x="800" y="407"/>
                  </a:cubicBezTo>
                  <a:cubicBezTo>
                    <a:pt x="806" y="401"/>
                    <a:pt x="828" y="380"/>
                    <a:pt x="823" y="382"/>
                  </a:cubicBezTo>
                  <a:cubicBezTo>
                    <a:pt x="810" y="397"/>
                    <a:pt x="789" y="416"/>
                    <a:pt x="775" y="427"/>
                  </a:cubicBezTo>
                  <a:cubicBezTo>
                    <a:pt x="767" y="430"/>
                    <a:pt x="757" y="439"/>
                    <a:pt x="744" y="446"/>
                  </a:cubicBezTo>
                  <a:cubicBezTo>
                    <a:pt x="742" y="447"/>
                    <a:pt x="738" y="448"/>
                    <a:pt x="740" y="447"/>
                  </a:cubicBezTo>
                  <a:cubicBezTo>
                    <a:pt x="743" y="444"/>
                    <a:pt x="743" y="444"/>
                    <a:pt x="743" y="444"/>
                  </a:cubicBezTo>
                  <a:cubicBezTo>
                    <a:pt x="726" y="454"/>
                    <a:pt x="706" y="464"/>
                    <a:pt x="691" y="471"/>
                  </a:cubicBezTo>
                  <a:cubicBezTo>
                    <a:pt x="682" y="473"/>
                    <a:pt x="682" y="473"/>
                    <a:pt x="682" y="473"/>
                  </a:cubicBezTo>
                  <a:cubicBezTo>
                    <a:pt x="654" y="482"/>
                    <a:pt x="688" y="474"/>
                    <a:pt x="659" y="484"/>
                  </a:cubicBezTo>
                  <a:cubicBezTo>
                    <a:pt x="652" y="485"/>
                    <a:pt x="623" y="492"/>
                    <a:pt x="621" y="491"/>
                  </a:cubicBezTo>
                  <a:cubicBezTo>
                    <a:pt x="616" y="492"/>
                    <a:pt x="613" y="492"/>
                    <a:pt x="613" y="493"/>
                  </a:cubicBezTo>
                  <a:cubicBezTo>
                    <a:pt x="618" y="493"/>
                    <a:pt x="629" y="490"/>
                    <a:pt x="623" y="493"/>
                  </a:cubicBezTo>
                  <a:cubicBezTo>
                    <a:pt x="613" y="495"/>
                    <a:pt x="608" y="495"/>
                    <a:pt x="600" y="496"/>
                  </a:cubicBezTo>
                  <a:cubicBezTo>
                    <a:pt x="600" y="496"/>
                    <a:pt x="606" y="494"/>
                    <a:pt x="603" y="495"/>
                  </a:cubicBezTo>
                  <a:cubicBezTo>
                    <a:pt x="583" y="499"/>
                    <a:pt x="546" y="500"/>
                    <a:pt x="527" y="501"/>
                  </a:cubicBezTo>
                  <a:cubicBezTo>
                    <a:pt x="534" y="501"/>
                    <a:pt x="535" y="500"/>
                    <a:pt x="544" y="501"/>
                  </a:cubicBezTo>
                  <a:cubicBezTo>
                    <a:pt x="544" y="502"/>
                    <a:pt x="539" y="502"/>
                    <a:pt x="537" y="502"/>
                  </a:cubicBezTo>
                  <a:cubicBezTo>
                    <a:pt x="538" y="503"/>
                    <a:pt x="547" y="501"/>
                    <a:pt x="557" y="502"/>
                  </a:cubicBezTo>
                  <a:cubicBezTo>
                    <a:pt x="551" y="503"/>
                    <a:pt x="546" y="503"/>
                    <a:pt x="540" y="504"/>
                  </a:cubicBezTo>
                  <a:cubicBezTo>
                    <a:pt x="549" y="505"/>
                    <a:pt x="549" y="505"/>
                    <a:pt x="549" y="505"/>
                  </a:cubicBezTo>
                  <a:cubicBezTo>
                    <a:pt x="537" y="506"/>
                    <a:pt x="524" y="507"/>
                    <a:pt x="511" y="507"/>
                  </a:cubicBezTo>
                  <a:cubicBezTo>
                    <a:pt x="517" y="507"/>
                    <a:pt x="522" y="508"/>
                    <a:pt x="527" y="508"/>
                  </a:cubicBezTo>
                  <a:cubicBezTo>
                    <a:pt x="526" y="509"/>
                    <a:pt x="523" y="510"/>
                    <a:pt x="531" y="511"/>
                  </a:cubicBezTo>
                  <a:cubicBezTo>
                    <a:pt x="510" y="512"/>
                    <a:pt x="512" y="516"/>
                    <a:pt x="489" y="5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0" name="原创设计师QQ：178119980 喵小姐"/>
            <p:cNvSpPr/>
            <p:nvPr/>
          </p:nvSpPr>
          <p:spPr>
            <a:xfrm>
              <a:off x="3246594" y="1729059"/>
              <a:ext cx="2824600" cy="920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pl-PL" sz="2800" dirty="0">
                  <a:latin typeface="Times New Roman" pitchFamily="18" charset="0"/>
                  <a:cs typeface="Times New Roman" pitchFamily="18" charset="0"/>
                </a:rPr>
                <a:t>Làm đúng các bài tập chính tả phân biệt </a:t>
              </a:r>
              <a:endParaRPr lang="en-US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buNone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yên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iên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7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/>
          <p:nvPr/>
        </p:nvSpPr>
        <p:spPr>
          <a:xfrm>
            <a:off x="2926732" y="64520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86464" y="4812578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423" y="4482586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99" y="130813"/>
            <a:ext cx="1823658" cy="1818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84945" y="795378"/>
            <a:ext cx="5286892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lv-LV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4000" b="1" dirty="0" smtClean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2448" y="1238349"/>
            <a:ext cx="10135037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hĈ sŉ: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Sŉ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Π,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gì ? 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đư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ϑ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wằm Ǉr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vŜg Ǉay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Ε− Α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Ğm sao ǇrƟ.  – Sŉ Ǉrả lƟ gấu. </a:t>
            </a:r>
          </a:p>
          <a:p>
            <a:pPr>
              <a:lnSpc>
                <a:spcPct val="130000"/>
              </a:lnSpc>
            </a:pP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k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đi Ǖ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gấu hĈ: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k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Π,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gì ? 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là ǇrƟ Ǉạ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ǟáo,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 Ǉớ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ΐϜ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. 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B784AE-62AA-4B7D-868D-78E0DCEE91B5}"/>
              </a:ext>
            </a:extLst>
          </p:cNvPr>
          <p:cNvGrpSpPr/>
          <p:nvPr/>
        </p:nvGrpSpPr>
        <p:grpSpPr>
          <a:xfrm>
            <a:off x="393420" y="202027"/>
            <a:ext cx="584775" cy="830997"/>
            <a:chOff x="3827736" y="1190855"/>
            <a:chExt cx="584775" cy="83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84C371-3514-492F-A0FF-AC8CF21E624A}"/>
                </a:ext>
              </a:extLst>
            </p:cNvPr>
            <p:cNvSpPr/>
            <p:nvPr/>
          </p:nvSpPr>
          <p:spPr>
            <a:xfrm>
              <a:off x="3827736" y="1318451"/>
              <a:ext cx="584775" cy="5847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4D163-4CBA-42E4-8EF8-1DB4670E7304}"/>
                </a:ext>
              </a:extLst>
            </p:cNvPr>
            <p:cNvSpPr txBox="1"/>
            <p:nvPr/>
          </p:nvSpPr>
          <p:spPr>
            <a:xfrm>
              <a:off x="3834113" y="1190855"/>
              <a:ext cx="54888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E0A740A-CD7D-41A6-BE2D-ECD4D42B00BE}"/>
              </a:ext>
            </a:extLst>
          </p:cNvPr>
          <p:cNvSpPr txBox="1"/>
          <p:nvPr/>
        </p:nvSpPr>
        <p:spPr>
          <a:xfrm>
            <a:off x="955058" y="457219"/>
            <a:ext cx="3083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-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071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66928" y="2605769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2591" y="3952282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"/>
          <p:cNvSpPr txBox="1"/>
          <p:nvPr/>
        </p:nvSpPr>
        <p:spPr>
          <a:xfrm>
            <a:off x="2926732" y="6452084"/>
            <a:ext cx="783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591958" y="1422600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85280" y="4102353"/>
            <a:ext cx="906987" cy="569344"/>
            <a:chOff x="8317164" y="2100522"/>
            <a:chExt cx="1772914" cy="1393004"/>
          </a:xfrm>
        </p:grpSpPr>
        <p:pic>
          <p:nvPicPr>
            <p:cNvPr id="4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41" name="图片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516989" y="458614"/>
            <a:ext cx="3494976" cy="967261"/>
            <a:chOff x="3889236" y="207166"/>
            <a:chExt cx="3494976" cy="96726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>
                <a:gd name="adj1" fmla="val 43650"/>
                <a:gd name="adj2" fmla="val 13793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Tìm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hiểu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endParaRPr lang="en-US" sz="32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24252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3786" y="3270765"/>
            <a:ext cx="1042991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66928" y="4671697"/>
            <a:ext cx="1042991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32582" y="5225630"/>
            <a:ext cx="10429913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ráo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66928" y="2605769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cần chú ý điều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biệt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6002" y="4315163"/>
            <a:ext cx="9613827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 từ dễ viết sai trong bài: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"/>
          <p:cNvSpPr txBox="1"/>
          <p:nvPr/>
        </p:nvSpPr>
        <p:spPr>
          <a:xfrm>
            <a:off x="2926732" y="6452084"/>
            <a:ext cx="783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85280" y="4102353"/>
            <a:ext cx="906987" cy="569344"/>
            <a:chOff x="8317164" y="2100522"/>
            <a:chExt cx="1772914" cy="1393004"/>
          </a:xfrm>
        </p:grpSpPr>
        <p:pic>
          <p:nvPicPr>
            <p:cNvPr id="4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41" name="图片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020540" y="497313"/>
            <a:ext cx="3494976" cy="967261"/>
            <a:chOff x="3889236" y="207166"/>
            <a:chExt cx="3494976" cy="967261"/>
          </a:xfrm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Lưu ý khi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24252"/>
            <a:ext cx="110473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: ),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25161" y="3257177"/>
            <a:ext cx="10429913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Khi viết chú ý viết đúng chính tả, các dấu ngắt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4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64137"/>
            <a:ext cx="5175851" cy="1431757"/>
            <a:chOff x="0" y="164137"/>
            <a:chExt cx="5175851" cy="1431757"/>
          </a:xfrm>
        </p:grpSpPr>
        <p:sp>
          <p:nvSpPr>
            <p:cNvPr id="5" name="任意多边形 69">
              <a:extLst>
                <a:ext uri="{FF2B5EF4-FFF2-40B4-BE49-F238E27FC236}">
                  <a16:creationId xmlns:a16="http://schemas.microsoft.com/office/drawing/2014/main" id="{12BC30EF-401C-40FC-B891-FE8FC3D0B415}"/>
                </a:ext>
              </a:extLst>
            </p:cNvPr>
            <p:cNvSpPr/>
            <p:nvPr/>
          </p:nvSpPr>
          <p:spPr>
            <a:xfrm rot="16200000" flipV="1">
              <a:off x="1872047" y="-1707910"/>
              <a:ext cx="1431757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ptima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18">
              <a:extLst>
                <a:ext uri="{FF2B5EF4-FFF2-40B4-BE49-F238E27FC236}">
                  <a16:creationId xmlns:a16="http://schemas.microsoft.com/office/drawing/2014/main" id="{3EE6B733-B6C4-4E38-BDEB-13E32E3D0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464742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Luyện </a:t>
              </a:r>
              <a:r>
                <a:rPr lang="en-US" altLang="zh-CN" sz="5400" b="1" ker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 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912821" y="1896286"/>
            <a:ext cx="1044543" cy="312678"/>
            <a:chOff x="3967980" y="667420"/>
            <a:chExt cx="2651175" cy="759233"/>
          </a:xfrm>
        </p:grpSpPr>
        <p:grpSp>
          <p:nvGrpSpPr>
            <p:cNvPr id="8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6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9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10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1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3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413857" y="2424857"/>
            <a:ext cx="3228160" cy="1995301"/>
            <a:chOff x="1070885" y="1869743"/>
            <a:chExt cx="3228160" cy="1995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23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24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32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33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4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5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25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27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28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29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0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22" name="TextBox 21"/>
            <p:cNvSpPr txBox="1"/>
            <p:nvPr/>
          </p:nvSpPr>
          <p:spPr>
            <a:xfrm>
              <a:off x="1355454" y="2537317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Niềm</a:t>
              </a:r>
              <a:r>
                <a:rPr lang="en-US" sz="3600" b="1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vui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472" y="4089746"/>
            <a:ext cx="4240862" cy="1995301"/>
            <a:chOff x="1070885" y="1869743"/>
            <a:chExt cx="3228160" cy="199530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39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40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47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48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49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50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51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41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42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43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44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45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46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38" name="TextBox 37"/>
            <p:cNvSpPr txBox="1"/>
            <p:nvPr/>
          </p:nvSpPr>
          <p:spPr>
            <a:xfrm>
              <a:off x="1339982" y="2593546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đếm</a:t>
              </a:r>
              <a:r>
                <a:rPr lang="en-US" sz="3600" b="1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sao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947437" y="1485877"/>
            <a:ext cx="3228160" cy="1995301"/>
            <a:chOff x="1070885" y="1869743"/>
            <a:chExt cx="3228160" cy="199530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55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56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63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64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65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6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7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57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58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59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60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1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2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54" name="TextBox 53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tạnh</a:t>
              </a:r>
              <a:r>
                <a:rPr lang="en-US" sz="3600" b="1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ráo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547613" y="3092096"/>
            <a:ext cx="3362125" cy="1995301"/>
            <a:chOff x="1070885" y="1869743"/>
            <a:chExt cx="3362125" cy="199530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71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72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79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80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81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82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83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73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74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75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76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77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78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70" name="TextBox 69"/>
            <p:cNvSpPr txBox="1"/>
            <p:nvPr/>
          </p:nvSpPr>
          <p:spPr>
            <a:xfrm>
              <a:off x="1514131" y="2633908"/>
              <a:ext cx="2918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chuyển</a:t>
              </a:r>
              <a:r>
                <a:rPr lang="en-US" sz="3600" b="1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nhà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3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2926732" y="6452084"/>
            <a:ext cx="783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b="1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412321" y="747953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50924" y="1281502"/>
            <a:ext cx="642164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chân để song song thoải mái.</a:t>
            </a:r>
          </a:p>
          <a:p>
            <a:endParaRPr lang="en-US" sz="3200" b="1" dirty="0" smtClean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3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30" y="4614545"/>
            <a:ext cx="2960370" cy="2301240"/>
          </a:xfrm>
          <a:prstGeom prst="rect">
            <a:avLst/>
          </a:prstGeom>
        </p:spPr>
      </p:pic>
      <p:sp>
        <p:nvSpPr>
          <p:cNvPr id="5" name="矩形: 圆角 1"/>
          <p:cNvSpPr/>
          <p:nvPr/>
        </p:nvSpPr>
        <p:spPr>
          <a:xfrm>
            <a:off x="1213599" y="805585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6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7" name="图片 9" descr="C:\Users\Am'be'r\Desktop\11.png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614545"/>
            <a:ext cx="12192635" cy="2243455"/>
          </a:xfrm>
          <a:prstGeom prst="rect">
            <a:avLst/>
          </a:prstGeom>
        </p:spPr>
      </p:pic>
      <p:pic>
        <p:nvPicPr>
          <p:cNvPr id="8" name="图片 5" descr="千库网_游乐园乘坐热气球的女孩_元素编号124780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" y="-144780"/>
            <a:ext cx="2385695" cy="2385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7892" y="1534591"/>
            <a:ext cx="73313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VIẾT BÀI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5486" y="3420736"/>
            <a:ext cx="5720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3399"/>
                </a:solidFill>
                <a:latin typeface="#9Slide05 SVNBulgary" pitchFamily="2" charset="0"/>
              </a:rPr>
              <a:t> vào vở ô li</a:t>
            </a:r>
          </a:p>
        </p:txBody>
      </p:sp>
      <p:pic>
        <p:nvPicPr>
          <p:cNvPr id="11" name="图片 2" descr="千库网_上课的学生认真听讲_元素编号122831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388" y="4125645"/>
            <a:ext cx="294005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806</Words>
  <Application>Microsoft Office PowerPoint</Application>
  <PresentationFormat>Widescreen</PresentationFormat>
  <Paragraphs>104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#9Slide05 SVNBulgary</vt:lpstr>
      <vt:lpstr>Arial</vt:lpstr>
      <vt:lpstr>Arial-Rounded</vt:lpstr>
      <vt:lpstr>Calibri</vt:lpstr>
      <vt:lpstr>Calibri Light</vt:lpstr>
      <vt:lpstr>Cambria</vt:lpstr>
      <vt:lpstr>等线</vt:lpstr>
      <vt:lpstr>HP001 4 hàng</vt:lpstr>
      <vt:lpstr>Tahoma</vt:lpstr>
      <vt:lpstr>Times New Roman</vt:lpstr>
      <vt:lpstr>UTM Aptima</vt:lpstr>
      <vt:lpstr>UTM Avo</vt:lpstr>
      <vt:lpstr>UTM Guanine</vt:lpstr>
      <vt:lpstr>zihun35hao-jindianyahei</vt:lpstr>
      <vt:lpstr>字魂70号-灵悦黑体</vt:lpstr>
      <vt:lpstr>思源黑体 CN Bold</vt:lpstr>
      <vt:lpstr>思源黑体 CN Normal</vt:lpstr>
      <vt:lpstr>汉仪帅线体简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60</cp:revision>
  <dcterms:created xsi:type="dcterms:W3CDTF">2021-07-12T01:24:50Z</dcterms:created>
  <dcterms:modified xsi:type="dcterms:W3CDTF">2023-01-04T02:38:15Z</dcterms:modified>
</cp:coreProperties>
</file>