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24" r:id="rId2"/>
    <p:sldId id="339" r:id="rId3"/>
    <p:sldId id="326" r:id="rId4"/>
    <p:sldId id="336" r:id="rId5"/>
    <p:sldId id="337" r:id="rId6"/>
    <p:sldId id="338" r:id="rId7"/>
    <p:sldId id="332" r:id="rId8"/>
    <p:sldId id="334" r:id="rId9"/>
    <p:sldId id="333" r:id="rId10"/>
    <p:sldId id="32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96" autoAdjust="0"/>
    <p:restoredTop sz="97691" autoAdjust="0"/>
  </p:normalViewPr>
  <p:slideViewPr>
    <p:cSldViewPr snapToGrid="0">
      <p:cViewPr varScale="1">
        <p:scale>
          <a:sx n="87" d="100"/>
          <a:sy n="87" d="100"/>
        </p:scale>
        <p:origin x="804"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94A46-C361-4976-8C31-F67C521657BB}" type="datetimeFigureOut">
              <a:rPr lang="en-US" smtClean="0"/>
              <a:pPr/>
              <a:t>12/21/2022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DA2D2D-9BBB-4508-A88F-DA72A7697DAF}" type="slidenum">
              <a:rPr lang="en-US" smtClean="0"/>
              <a:pPr/>
              <a:t>‹#›</a:t>
            </a:fld>
            <a:endParaRPr lang="en-US"/>
          </a:p>
        </p:txBody>
      </p:sp>
    </p:spTree>
    <p:extLst>
      <p:ext uri="{BB962C8B-B14F-4D97-AF65-F5344CB8AC3E}">
        <p14:creationId xmlns:p14="http://schemas.microsoft.com/office/powerpoint/2010/main" val="1622231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pPr/>
              <a:t>1</a:t>
            </a:fld>
            <a:endParaRPr lang="zh-CN" altLang="en-US"/>
          </a:p>
        </p:txBody>
      </p:sp>
    </p:spTree>
    <p:extLst>
      <p:ext uri="{BB962C8B-B14F-4D97-AF65-F5344CB8AC3E}">
        <p14:creationId xmlns:p14="http://schemas.microsoft.com/office/powerpoint/2010/main" val="2468079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pPr/>
              <a:t>10</a:t>
            </a:fld>
            <a:endParaRPr lang="zh-CN" altLang="en-US"/>
          </a:p>
        </p:txBody>
      </p:sp>
    </p:spTree>
    <p:extLst>
      <p:ext uri="{BB962C8B-B14F-4D97-AF65-F5344CB8AC3E}">
        <p14:creationId xmlns:p14="http://schemas.microsoft.com/office/powerpoint/2010/main" val="1700155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878F2A3-D581-48CC-BEE3-0982EB8DB330}" type="datetimeFigureOut">
              <a:rPr lang="en-US" smtClean="0"/>
              <a:pPr/>
              <a:t>12/21/2022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pPr/>
              <a:t>‹#›</a:t>
            </a:fld>
            <a:endParaRPr lang="en-US"/>
          </a:p>
        </p:txBody>
      </p:sp>
    </p:spTree>
    <p:extLst>
      <p:ext uri="{BB962C8B-B14F-4D97-AF65-F5344CB8AC3E}">
        <p14:creationId xmlns:p14="http://schemas.microsoft.com/office/powerpoint/2010/main" val="1299469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F2A3-D581-48CC-BEE3-0982EB8DB330}" type="datetimeFigureOut">
              <a:rPr lang="en-US" smtClean="0"/>
              <a:pPr/>
              <a:t>12/21/2022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pPr/>
              <a:t>‹#›</a:t>
            </a:fld>
            <a:endParaRPr lang="en-US"/>
          </a:p>
        </p:txBody>
      </p:sp>
    </p:spTree>
    <p:extLst>
      <p:ext uri="{BB962C8B-B14F-4D97-AF65-F5344CB8AC3E}">
        <p14:creationId xmlns:p14="http://schemas.microsoft.com/office/powerpoint/2010/main" val="1520401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F2A3-D581-48CC-BEE3-0982EB8DB330}" type="datetimeFigureOut">
              <a:rPr lang="en-US" smtClean="0"/>
              <a:pPr/>
              <a:t>12/21/2022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pPr/>
              <a:t>‹#›</a:t>
            </a:fld>
            <a:endParaRPr lang="en-US"/>
          </a:p>
        </p:txBody>
      </p:sp>
    </p:spTree>
    <p:extLst>
      <p:ext uri="{BB962C8B-B14F-4D97-AF65-F5344CB8AC3E}">
        <p14:creationId xmlns:p14="http://schemas.microsoft.com/office/powerpoint/2010/main" val="379324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F2A3-D581-48CC-BEE3-0982EB8DB330}" type="datetimeFigureOut">
              <a:rPr lang="en-US" smtClean="0"/>
              <a:pPr/>
              <a:t>12/21/2022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pPr/>
              <a:t>‹#›</a:t>
            </a:fld>
            <a:endParaRPr lang="en-US"/>
          </a:p>
        </p:txBody>
      </p:sp>
    </p:spTree>
    <p:extLst>
      <p:ext uri="{BB962C8B-B14F-4D97-AF65-F5344CB8AC3E}">
        <p14:creationId xmlns:p14="http://schemas.microsoft.com/office/powerpoint/2010/main" val="1094370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78F2A3-D581-48CC-BEE3-0982EB8DB330}" type="datetimeFigureOut">
              <a:rPr lang="en-US" smtClean="0"/>
              <a:pPr/>
              <a:t>12/21/2022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pPr/>
              <a:t>‹#›</a:t>
            </a:fld>
            <a:endParaRPr lang="en-US"/>
          </a:p>
        </p:txBody>
      </p:sp>
    </p:spTree>
    <p:extLst>
      <p:ext uri="{BB962C8B-B14F-4D97-AF65-F5344CB8AC3E}">
        <p14:creationId xmlns:p14="http://schemas.microsoft.com/office/powerpoint/2010/main" val="3432547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78F2A3-D581-48CC-BEE3-0982EB8DB330}" type="datetimeFigureOut">
              <a:rPr lang="en-US" smtClean="0"/>
              <a:pPr/>
              <a:t>12/21/2022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8C058-2AB2-4F66-8B3A-4DA10EBC1D05}" type="slidenum">
              <a:rPr lang="en-US" smtClean="0"/>
              <a:pPr/>
              <a:t>‹#›</a:t>
            </a:fld>
            <a:endParaRPr lang="en-US"/>
          </a:p>
        </p:txBody>
      </p:sp>
    </p:spTree>
    <p:extLst>
      <p:ext uri="{BB962C8B-B14F-4D97-AF65-F5344CB8AC3E}">
        <p14:creationId xmlns:p14="http://schemas.microsoft.com/office/powerpoint/2010/main" val="2169664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78F2A3-D581-48CC-BEE3-0982EB8DB330}" type="datetimeFigureOut">
              <a:rPr lang="en-US" smtClean="0"/>
              <a:pPr/>
              <a:t>12/21/2022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28C058-2AB2-4F66-8B3A-4DA10EBC1D05}" type="slidenum">
              <a:rPr lang="en-US" smtClean="0"/>
              <a:pPr/>
              <a:t>‹#›</a:t>
            </a:fld>
            <a:endParaRPr lang="en-US"/>
          </a:p>
        </p:txBody>
      </p:sp>
    </p:spTree>
    <p:extLst>
      <p:ext uri="{BB962C8B-B14F-4D97-AF65-F5344CB8AC3E}">
        <p14:creationId xmlns:p14="http://schemas.microsoft.com/office/powerpoint/2010/main" val="4093214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78F2A3-D581-48CC-BEE3-0982EB8DB330}" type="datetimeFigureOut">
              <a:rPr lang="en-US" smtClean="0"/>
              <a:pPr/>
              <a:t>12/21/2022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28C058-2AB2-4F66-8B3A-4DA10EBC1D05}" type="slidenum">
              <a:rPr lang="en-US" smtClean="0"/>
              <a:pPr/>
              <a:t>‹#›</a:t>
            </a:fld>
            <a:endParaRPr lang="en-US"/>
          </a:p>
        </p:txBody>
      </p:sp>
    </p:spTree>
    <p:extLst>
      <p:ext uri="{BB962C8B-B14F-4D97-AF65-F5344CB8AC3E}">
        <p14:creationId xmlns:p14="http://schemas.microsoft.com/office/powerpoint/2010/main" val="2785973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78F2A3-D581-48CC-BEE3-0982EB8DB330}" type="datetimeFigureOut">
              <a:rPr lang="en-US" smtClean="0"/>
              <a:pPr/>
              <a:t>12/21/2022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28C058-2AB2-4F66-8B3A-4DA10EBC1D05}" type="slidenum">
              <a:rPr lang="en-US" smtClean="0"/>
              <a:pPr/>
              <a:t>‹#›</a:t>
            </a:fld>
            <a:endParaRPr lang="en-US"/>
          </a:p>
        </p:txBody>
      </p:sp>
    </p:spTree>
    <p:extLst>
      <p:ext uri="{BB962C8B-B14F-4D97-AF65-F5344CB8AC3E}">
        <p14:creationId xmlns:p14="http://schemas.microsoft.com/office/powerpoint/2010/main" val="818751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78F2A3-D581-48CC-BEE3-0982EB8DB330}" type="datetimeFigureOut">
              <a:rPr lang="en-US" smtClean="0"/>
              <a:pPr/>
              <a:t>12/21/2022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8C058-2AB2-4F66-8B3A-4DA10EBC1D05}" type="slidenum">
              <a:rPr lang="en-US" smtClean="0"/>
              <a:pPr/>
              <a:t>‹#›</a:t>
            </a:fld>
            <a:endParaRPr lang="en-US"/>
          </a:p>
        </p:txBody>
      </p:sp>
    </p:spTree>
    <p:extLst>
      <p:ext uri="{BB962C8B-B14F-4D97-AF65-F5344CB8AC3E}">
        <p14:creationId xmlns:p14="http://schemas.microsoft.com/office/powerpoint/2010/main" val="2097403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78F2A3-D581-48CC-BEE3-0982EB8DB330}" type="datetimeFigureOut">
              <a:rPr lang="en-US" smtClean="0"/>
              <a:pPr/>
              <a:t>12/21/2022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8C058-2AB2-4F66-8B3A-4DA10EBC1D05}" type="slidenum">
              <a:rPr lang="en-US" smtClean="0"/>
              <a:pPr/>
              <a:t>‹#›</a:t>
            </a:fld>
            <a:endParaRPr lang="en-US"/>
          </a:p>
        </p:txBody>
      </p:sp>
    </p:spTree>
    <p:extLst>
      <p:ext uri="{BB962C8B-B14F-4D97-AF65-F5344CB8AC3E}">
        <p14:creationId xmlns:p14="http://schemas.microsoft.com/office/powerpoint/2010/main" val="3397103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8F2A3-D581-48CC-BEE3-0982EB8DB330}" type="datetimeFigureOut">
              <a:rPr lang="en-US" smtClean="0"/>
              <a:pPr/>
              <a:t>12/21/2022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28C058-2AB2-4F66-8B3A-4DA10EBC1D05}" type="slidenum">
              <a:rPr lang="en-US" smtClean="0"/>
              <a:pPr/>
              <a:t>‹#›</a:t>
            </a:fld>
            <a:endParaRPr lang="en-US"/>
          </a:p>
        </p:txBody>
      </p:sp>
    </p:spTree>
    <p:extLst>
      <p:ext uri="{BB962C8B-B14F-4D97-AF65-F5344CB8AC3E}">
        <p14:creationId xmlns:p14="http://schemas.microsoft.com/office/powerpoint/2010/main" val="194001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image" Target="../media/image8.emf"/><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5.png"/><Relationship Id="rId7" Type="http://schemas.openxmlformats.org/officeDocument/2006/relationships/image" Target="../media/image6.emf"/><Relationship Id="rId12"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15.png"/><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image" Target="../media/image8.emf"/><Relationship Id="rId9" Type="http://schemas.openxmlformats.org/officeDocument/2006/relationships/image" Target="../media/image13.png"/><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8.emf"/><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66D3825-4332-4B7D-8C1A-56B25B40C2D9}"/>
              </a:ext>
            </a:extLst>
          </p:cNvPr>
          <p:cNvGrpSpPr/>
          <p:nvPr/>
        </p:nvGrpSpPr>
        <p:grpSpPr>
          <a:xfrm>
            <a:off x="0" y="0"/>
            <a:ext cx="12192000" cy="2067871"/>
            <a:chOff x="0" y="-127504"/>
            <a:chExt cx="12192000" cy="1361807"/>
          </a:xfrm>
        </p:grpSpPr>
        <p:sp>
          <p:nvSpPr>
            <p:cNvPr id="6" name="Rectangle: Top Corners Rounded 5">
              <a:extLst>
                <a:ext uri="{FF2B5EF4-FFF2-40B4-BE49-F238E27FC236}">
                  <a16:creationId xmlns:a16="http://schemas.microsoft.com/office/drawing/2014/main" id="{71214D57-23E5-48C7-A3A5-78A36B9CEB16}"/>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7" name="Rectangle: Top Corners Rounded 6">
              <a:extLst>
                <a:ext uri="{FF2B5EF4-FFF2-40B4-BE49-F238E27FC236}">
                  <a16:creationId xmlns:a16="http://schemas.microsoft.com/office/drawing/2014/main" id="{7E3EEB88-F142-4A0F-845C-8237F84C4BEA}"/>
                </a:ext>
              </a:extLst>
            </p:cNvPr>
            <p:cNvSpPr/>
            <p:nvPr/>
          </p:nvSpPr>
          <p:spPr>
            <a:xfrm rot="10800000">
              <a:off x="0" y="-127504"/>
              <a:ext cx="12192000" cy="1169581"/>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pic>
        <p:nvPicPr>
          <p:cNvPr id="8" name="Picture 7">
            <a:extLst>
              <a:ext uri="{FF2B5EF4-FFF2-40B4-BE49-F238E27FC236}">
                <a16:creationId xmlns:a16="http://schemas.microsoft.com/office/drawing/2014/main" id="{F158C314-3395-49B5-91FF-98CEF0A66F49}"/>
              </a:ext>
            </a:extLst>
          </p:cNvPr>
          <p:cNvPicPr>
            <a:picLocks noChangeAspect="1"/>
          </p:cNvPicPr>
          <p:nvPr/>
        </p:nvPicPr>
        <p:blipFill rotWithShape="1">
          <a:blip r:embed="rId3" cstate="print"/>
          <a:srcRect l="13119" t="21925" b="23627"/>
          <a:stretch/>
        </p:blipFill>
        <p:spPr>
          <a:xfrm>
            <a:off x="2640038" y="640394"/>
            <a:ext cx="8841358" cy="2122581"/>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grpSp>
        <p:nvGrpSpPr>
          <p:cNvPr id="9" name="Group 8">
            <a:extLst>
              <a:ext uri="{FF2B5EF4-FFF2-40B4-BE49-F238E27FC236}">
                <a16:creationId xmlns:a16="http://schemas.microsoft.com/office/drawing/2014/main" id="{6972E46D-801C-478B-84E2-279D597810AE}"/>
              </a:ext>
            </a:extLst>
          </p:cNvPr>
          <p:cNvGrpSpPr/>
          <p:nvPr/>
        </p:nvGrpSpPr>
        <p:grpSpPr>
          <a:xfrm>
            <a:off x="404014" y="588766"/>
            <a:ext cx="2236024" cy="3156219"/>
            <a:chOff x="299812" y="247841"/>
            <a:chExt cx="2236024" cy="2204862"/>
          </a:xfrm>
        </p:grpSpPr>
        <p:pic>
          <p:nvPicPr>
            <p:cNvPr id="12" name="Picture 11">
              <a:extLst>
                <a:ext uri="{FF2B5EF4-FFF2-40B4-BE49-F238E27FC236}">
                  <a16:creationId xmlns:a16="http://schemas.microsoft.com/office/drawing/2014/main" id="{BC413320-9252-47B5-B9DD-5B55D64D5FC3}"/>
                </a:ext>
              </a:extLst>
            </p:cNvPr>
            <p:cNvPicPr>
              <a:picLocks noChangeAspect="1"/>
            </p:cNvPicPr>
            <p:nvPr/>
          </p:nvPicPr>
          <p:blipFill rotWithShape="1">
            <a:blip r:embed="rId4" cstate="print"/>
            <a:srcRect r="32937"/>
            <a:stretch/>
          </p:blipFill>
          <p:spPr>
            <a:xfrm>
              <a:off x="299812" y="361594"/>
              <a:ext cx="2150557" cy="2091109"/>
            </a:xfrm>
            <a:prstGeom prst="rect">
              <a:avLst/>
            </a:prstGeom>
          </p:spPr>
        </p:pic>
        <p:pic>
          <p:nvPicPr>
            <p:cNvPr id="13" name="Picture 12">
              <a:extLst>
                <a:ext uri="{FF2B5EF4-FFF2-40B4-BE49-F238E27FC236}">
                  <a16:creationId xmlns:a16="http://schemas.microsoft.com/office/drawing/2014/main" id="{BE789AD6-AB81-402D-941C-26F77BF1A459}"/>
                </a:ext>
              </a:extLst>
            </p:cNvPr>
            <p:cNvPicPr>
              <a:picLocks noChangeAspect="1"/>
            </p:cNvPicPr>
            <p:nvPr/>
          </p:nvPicPr>
          <p:blipFill rotWithShape="1">
            <a:blip r:embed="rId5" cstate="print"/>
            <a:srcRect r="34344"/>
            <a:stretch/>
          </p:blipFill>
          <p:spPr>
            <a:xfrm>
              <a:off x="518441" y="247841"/>
              <a:ext cx="2017395" cy="2091109"/>
            </a:xfrm>
            <a:prstGeom prst="rect">
              <a:avLst/>
            </a:prstGeom>
          </p:spPr>
        </p:pic>
      </p:grpSp>
      <p:sp>
        <p:nvSpPr>
          <p:cNvPr id="14" name="Oval 13">
            <a:extLst>
              <a:ext uri="{FF2B5EF4-FFF2-40B4-BE49-F238E27FC236}">
                <a16:creationId xmlns:a16="http://schemas.microsoft.com/office/drawing/2014/main" id="{6EFF4F86-F9EB-41FA-B349-4013F6285245}"/>
              </a:ext>
            </a:extLst>
          </p:cNvPr>
          <p:cNvSpPr/>
          <p:nvPr/>
        </p:nvSpPr>
        <p:spPr>
          <a:xfrm>
            <a:off x="1688466" y="650863"/>
            <a:ext cx="2017395" cy="2017395"/>
          </a:xfrm>
          <a:prstGeom prst="ellipse">
            <a:avLst/>
          </a:prstGeom>
          <a:solidFill>
            <a:srgbClr val="29A8FF"/>
          </a:solidFill>
          <a:ln>
            <a:noFill/>
          </a:ln>
          <a:effectLst>
            <a:outerShdw blurRad="165100" dist="304800" dir="7920000" sx="99000" sy="99000" algn="ctr">
              <a:srgbClr val="29A8FF">
                <a:alpha val="42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5" name="文本框 22">
            <a:extLst>
              <a:ext uri="{FF2B5EF4-FFF2-40B4-BE49-F238E27FC236}">
                <a16:creationId xmlns:a16="http://schemas.microsoft.com/office/drawing/2014/main" id="{ADEBE5D5-D1F2-40FA-BDBF-9BDF6D13E5E5}"/>
              </a:ext>
            </a:extLst>
          </p:cNvPr>
          <p:cNvSpPr txBox="1"/>
          <p:nvPr/>
        </p:nvSpPr>
        <p:spPr>
          <a:xfrm>
            <a:off x="1860884" y="881999"/>
            <a:ext cx="1668379" cy="1569660"/>
          </a:xfrm>
          <a:prstGeom prst="rect">
            <a:avLst/>
          </a:prstGeom>
          <a:noFill/>
        </p:spPr>
        <p:txBody>
          <a:bodyPr wrap="square" rtlCol="0">
            <a:spAutoFit/>
          </a:bodyPr>
          <a:lstStyle/>
          <a:p>
            <a:pPr algn="ctr"/>
            <a:r>
              <a:rPr lang="en-US" altLang="zh-CN" sz="4800" b="1" dirty="0" smtClean="0">
                <a:solidFill>
                  <a:schemeClr val="bg1"/>
                </a:solidFill>
                <a:effectLst/>
                <a:latin typeface="Times New Roman" pitchFamily="18" charset="0"/>
                <a:ea typeface="Arial-Rounded" panose="020B0500000000000000" pitchFamily="34" charset="0"/>
                <a:cs typeface="Times New Roman" pitchFamily="18" charset="0"/>
              </a:rPr>
              <a:t>Tuần</a:t>
            </a:r>
          </a:p>
          <a:p>
            <a:pPr algn="ctr"/>
            <a:r>
              <a:rPr lang="en-US" altLang="zh-CN" sz="4800" b="1" dirty="0" smtClean="0">
                <a:solidFill>
                  <a:schemeClr val="bg1"/>
                </a:solidFill>
                <a:latin typeface="Times New Roman" pitchFamily="18" charset="0"/>
                <a:ea typeface="Arial-Rounded" panose="020B0500000000000000" pitchFamily="34" charset="0"/>
                <a:cs typeface="Times New Roman" pitchFamily="18" charset="0"/>
              </a:rPr>
              <a:t>16</a:t>
            </a:r>
            <a:endParaRPr lang="zh-CN" altLang="en-US" sz="4800" b="1" dirty="0">
              <a:solidFill>
                <a:schemeClr val="bg1"/>
              </a:solidFill>
              <a:effectLst/>
              <a:latin typeface="Times New Roman" pitchFamily="18" charset="0"/>
              <a:ea typeface="Arial-Rounded" panose="020B0500000000000000" pitchFamily="34" charset="0"/>
              <a:cs typeface="Times New Roman" pitchFamily="18" charset="0"/>
            </a:endParaRPr>
          </a:p>
        </p:txBody>
      </p:sp>
      <p:sp>
        <p:nvSpPr>
          <p:cNvPr id="16" name="文本框 22">
            <a:extLst>
              <a:ext uri="{FF2B5EF4-FFF2-40B4-BE49-F238E27FC236}">
                <a16:creationId xmlns:a16="http://schemas.microsoft.com/office/drawing/2014/main" id="{0C9928D3-15CE-463A-8DD4-D2BDB8DB2C15}"/>
              </a:ext>
            </a:extLst>
          </p:cNvPr>
          <p:cNvSpPr txBox="1"/>
          <p:nvPr/>
        </p:nvSpPr>
        <p:spPr>
          <a:xfrm>
            <a:off x="5536387" y="1365944"/>
            <a:ext cx="2655113" cy="923330"/>
          </a:xfrm>
          <a:prstGeom prst="rect">
            <a:avLst/>
          </a:prstGeom>
          <a:noFill/>
        </p:spPr>
        <p:txBody>
          <a:bodyPr wrap="square" rtlCol="0">
            <a:spAutoFit/>
          </a:bodyPr>
          <a:lstStyle/>
          <a:p>
            <a:r>
              <a:rPr lang="en-US" altLang="zh-CN" sz="5400" dirty="0">
                <a:solidFill>
                  <a:srgbClr val="FF0000"/>
                </a:solidFill>
                <a:latin typeface="Times New Roman" pitchFamily="18" charset="0"/>
                <a:ea typeface="思源黑体 CN Bold" panose="020B0800000000000000" pitchFamily="34" charset="-122"/>
                <a:cs typeface="Times New Roman" pitchFamily="18" charset="0"/>
              </a:rPr>
              <a:t>VIẾT</a:t>
            </a:r>
            <a:endParaRPr lang="zh-CN" altLang="en-US" sz="5400" dirty="0">
              <a:solidFill>
                <a:srgbClr val="FF0000"/>
              </a:solidFill>
              <a:latin typeface="Times New Roman" pitchFamily="18" charset="0"/>
              <a:ea typeface="思源黑体 CN Bold" panose="020B0800000000000000" pitchFamily="34" charset="-122"/>
              <a:cs typeface="Times New Roman" pitchFamily="18" charset="0"/>
            </a:endParaRPr>
          </a:p>
        </p:txBody>
      </p:sp>
      <p:sp>
        <p:nvSpPr>
          <p:cNvPr id="17" name="文本框 22">
            <a:extLst>
              <a:ext uri="{FF2B5EF4-FFF2-40B4-BE49-F238E27FC236}">
                <a16:creationId xmlns:a16="http://schemas.microsoft.com/office/drawing/2014/main" id="{EEC9C8C1-0C79-413E-BAA9-97ED57DE33F1}"/>
              </a:ext>
            </a:extLst>
          </p:cNvPr>
          <p:cNvSpPr txBox="1"/>
          <p:nvPr/>
        </p:nvSpPr>
        <p:spPr>
          <a:xfrm>
            <a:off x="2200939" y="3488525"/>
            <a:ext cx="8176438" cy="2585323"/>
          </a:xfrm>
          <a:prstGeom prst="rect">
            <a:avLst/>
          </a:prstGeom>
          <a:noFill/>
        </p:spPr>
        <p:txBody>
          <a:bodyPr wrap="square" rtlCol="0">
            <a:spAutoFit/>
          </a:bodyPr>
          <a:lstStyle/>
          <a:p>
            <a:pPr algn="ctr"/>
            <a:r>
              <a:rPr lang="en-US" altLang="zh-CN" sz="5400" dirty="0">
                <a:solidFill>
                  <a:srgbClr val="FF0000"/>
                </a:solidFill>
                <a:latin typeface="Times New Roman" pitchFamily="18" charset="0"/>
                <a:ea typeface="思源黑体 CN Bold" panose="020B0800000000000000" pitchFamily="34" charset="-122"/>
                <a:cs typeface="Times New Roman" pitchFamily="18" charset="0"/>
              </a:rPr>
              <a:t>CHÍNH TẢ: </a:t>
            </a:r>
          </a:p>
          <a:p>
            <a:pPr algn="ctr"/>
            <a:r>
              <a:rPr lang="en-US" altLang="zh-CN" sz="5400" dirty="0" smtClean="0">
                <a:solidFill>
                  <a:srgbClr val="FF0000"/>
                </a:solidFill>
                <a:latin typeface="Times New Roman" pitchFamily="18" charset="0"/>
                <a:ea typeface="思源黑体 CN Bold" panose="020B0800000000000000" pitchFamily="34" charset="-122"/>
                <a:cs typeface="Times New Roman" pitchFamily="18" charset="0"/>
              </a:rPr>
              <a:t>Thương ông</a:t>
            </a:r>
          </a:p>
          <a:p>
            <a:pPr algn="ctr"/>
            <a:endParaRPr lang="zh-CN" altLang="en-US" sz="5400" dirty="0">
              <a:solidFill>
                <a:srgbClr val="FF0000"/>
              </a:solidFill>
              <a:latin typeface="Times New Roman" pitchFamily="18" charset="0"/>
              <a:ea typeface="思源黑体 CN Bold" panose="020B0800000000000000" pitchFamily="34" charset="-122"/>
              <a:cs typeface="Times New Roman" pitchFamily="18" charset="0"/>
            </a:endParaRPr>
          </a:p>
        </p:txBody>
      </p:sp>
      <p:pic>
        <p:nvPicPr>
          <p:cNvPr id="19" name="Picture 18">
            <a:extLst>
              <a:ext uri="{FF2B5EF4-FFF2-40B4-BE49-F238E27FC236}">
                <a16:creationId xmlns:a16="http://schemas.microsoft.com/office/drawing/2014/main" id="{4270BCF1-6167-44FF-9DE8-E1F136F334B6}"/>
              </a:ext>
            </a:extLst>
          </p:cNvPr>
          <p:cNvPicPr>
            <a:picLocks noChangeAspect="1"/>
          </p:cNvPicPr>
          <p:nvPr/>
        </p:nvPicPr>
        <p:blipFill rotWithShape="1">
          <a:blip r:embed="rId6" cstate="print">
            <a:duotone>
              <a:prstClr val="black"/>
              <a:schemeClr val="accent1">
                <a:tint val="45000"/>
                <a:satMod val="400000"/>
              </a:schemeClr>
            </a:duotone>
            <a:extLst>
              <a:ext uri="{BEBA8EAE-BF5A-486C-A8C5-ECC9F3942E4B}">
                <a14:imgProps xmlns:a14="http://schemas.microsoft.com/office/drawing/2010/main">
                  <a14:imgLayer r:embed="rId7">
                    <a14:imgEffect>
                      <a14:brightnessContrast bright="20000"/>
                    </a14:imgEffect>
                  </a14:imgLayer>
                </a14:imgProps>
              </a:ext>
            </a:extLst>
          </a:blip>
          <a:srcRect l="13436" r="12967"/>
          <a:stretch/>
        </p:blipFill>
        <p:spPr>
          <a:xfrm>
            <a:off x="0" y="6124685"/>
            <a:ext cx="12249151" cy="804742"/>
          </a:xfrm>
          <a:prstGeom prst="rect">
            <a:avLst/>
          </a:prstGeom>
        </p:spPr>
      </p:pic>
    </p:spTree>
    <p:extLst>
      <p:ext uri="{BB962C8B-B14F-4D97-AF65-F5344CB8AC3E}">
        <p14:creationId xmlns:p14="http://schemas.microsoft.com/office/powerpoint/2010/main" val="3497859886"/>
      </p:ext>
    </p:extLst>
  </p:cSld>
  <p:clrMapOvr>
    <a:masterClrMapping/>
  </p:clrMapOvr>
  <p:transition spd="slow" advTm="65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3000"/>
                                  </p:iterate>
                                  <p:childTnLst>
                                    <p:set>
                                      <p:cBhvr>
                                        <p:cTn id="6" dur="1" fill="hold">
                                          <p:stCondLst>
                                            <p:cond delay="0"/>
                                          </p:stCondLst>
                                        </p:cTn>
                                        <p:tgtEl>
                                          <p:spTgt spid="15">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5">
                                            <p:txEl>
                                              <p:pRg st="0" end="0"/>
                                            </p:txEl>
                                          </p:spTgt>
                                        </p:tgtEl>
                                        <p:attrNameLst>
                                          <p:attrName>ppt_w</p:attrName>
                                        </p:attrNameLst>
                                      </p:cBhvr>
                                    </p:anim>
                                    <p:anim by="(#ppt_w*0.50)" calcmode="lin" valueType="num">
                                      <p:cBhvr>
                                        <p:cTn id="8" dur="500" decel="50000" autoRev="1" fill="hold">
                                          <p:stCondLst>
                                            <p:cond delay="0"/>
                                          </p:stCondLst>
                                        </p:cTn>
                                        <p:tgtEl>
                                          <p:spTgt spid="15">
                                            <p:txEl>
                                              <p:pRg st="0" end="0"/>
                                            </p:txEl>
                                          </p:spTgt>
                                        </p:tgtEl>
                                        <p:attrNameLst>
                                          <p:attrName>ppt_x</p:attrName>
                                        </p:attrNameLst>
                                      </p:cBhvr>
                                    </p:anim>
                                    <p:anim from="(-#ppt_h/2)" to="(#ppt_y)" calcmode="lin" valueType="num">
                                      <p:cBhvr>
                                        <p:cTn id="9" dur="1000" fill="hold">
                                          <p:stCondLst>
                                            <p:cond delay="0"/>
                                          </p:stCondLst>
                                        </p:cTn>
                                        <p:tgtEl>
                                          <p:spTgt spid="15">
                                            <p:txEl>
                                              <p:pRg st="0" end="0"/>
                                            </p:txEl>
                                          </p:spTgt>
                                        </p:tgtEl>
                                        <p:attrNameLst>
                                          <p:attrName>ppt_y</p:attrName>
                                        </p:attrNameLst>
                                      </p:cBhvr>
                                    </p:anim>
                                    <p:animRot by="21600000">
                                      <p:cBhvr>
                                        <p:cTn id="10" dur="1000" fill="hold">
                                          <p:stCondLst>
                                            <p:cond delay="0"/>
                                          </p:stCondLst>
                                        </p:cTn>
                                        <p:tgtEl>
                                          <p:spTgt spid="15">
                                            <p:txEl>
                                              <p:pRg st="0" end="0"/>
                                            </p:txEl>
                                          </p:spTgt>
                                        </p:tgtEl>
                                        <p:attrNameLst>
                                          <p:attrName>r</p:attrName>
                                        </p:attrNameLst>
                                      </p:cBhvr>
                                    </p:animRot>
                                  </p:childTnLst>
                                </p:cTn>
                              </p:par>
                              <p:par>
                                <p:cTn id="11" presetID="56" presetClass="entr" presetSubtype="0" fill="hold" nodeType="withEffect">
                                  <p:stCondLst>
                                    <p:cond delay="0"/>
                                  </p:stCondLst>
                                  <p:iterate type="lt">
                                    <p:tmPct val="3000"/>
                                  </p:iterate>
                                  <p:childTnLst>
                                    <p:set>
                                      <p:cBhvr>
                                        <p:cTn id="12" dur="1" fill="hold">
                                          <p:stCondLst>
                                            <p:cond delay="0"/>
                                          </p:stCondLst>
                                        </p:cTn>
                                        <p:tgtEl>
                                          <p:spTgt spid="15">
                                            <p:txEl>
                                              <p:pRg st="1" end="1"/>
                                            </p:txEl>
                                          </p:spTgt>
                                        </p:tgtEl>
                                        <p:attrNameLst>
                                          <p:attrName>style.visibility</p:attrName>
                                        </p:attrNameLst>
                                      </p:cBhvr>
                                      <p:to>
                                        <p:strVal val="visible"/>
                                      </p:to>
                                    </p:set>
                                    <p:anim by="(-#ppt_w*2)" calcmode="lin" valueType="num">
                                      <p:cBhvr rctx="PPT">
                                        <p:cTn id="13" dur="500" autoRev="1" fill="hold">
                                          <p:stCondLst>
                                            <p:cond delay="0"/>
                                          </p:stCondLst>
                                        </p:cTn>
                                        <p:tgtEl>
                                          <p:spTgt spid="15">
                                            <p:txEl>
                                              <p:pRg st="1" end="1"/>
                                            </p:txEl>
                                          </p:spTgt>
                                        </p:tgtEl>
                                        <p:attrNameLst>
                                          <p:attrName>ppt_w</p:attrName>
                                        </p:attrNameLst>
                                      </p:cBhvr>
                                    </p:anim>
                                    <p:anim by="(#ppt_w*0.50)" calcmode="lin" valueType="num">
                                      <p:cBhvr>
                                        <p:cTn id="14" dur="500" decel="50000" autoRev="1" fill="hold">
                                          <p:stCondLst>
                                            <p:cond delay="0"/>
                                          </p:stCondLst>
                                        </p:cTn>
                                        <p:tgtEl>
                                          <p:spTgt spid="15">
                                            <p:txEl>
                                              <p:pRg st="1" end="1"/>
                                            </p:txEl>
                                          </p:spTgt>
                                        </p:tgtEl>
                                        <p:attrNameLst>
                                          <p:attrName>ppt_x</p:attrName>
                                        </p:attrNameLst>
                                      </p:cBhvr>
                                    </p:anim>
                                    <p:anim from="(-#ppt_h/2)" to="(#ppt_y)" calcmode="lin" valueType="num">
                                      <p:cBhvr>
                                        <p:cTn id="15" dur="1000" fill="hold">
                                          <p:stCondLst>
                                            <p:cond delay="0"/>
                                          </p:stCondLst>
                                        </p:cTn>
                                        <p:tgtEl>
                                          <p:spTgt spid="15">
                                            <p:txEl>
                                              <p:pRg st="1" end="1"/>
                                            </p:txEl>
                                          </p:spTgt>
                                        </p:tgtEl>
                                        <p:attrNameLst>
                                          <p:attrName>ppt_y</p:attrName>
                                        </p:attrNameLst>
                                      </p:cBhvr>
                                    </p:anim>
                                    <p:animRot by="21600000">
                                      <p:cBhvr>
                                        <p:cTn id="16" dur="1000" fill="hold">
                                          <p:stCondLst>
                                            <p:cond delay="0"/>
                                          </p:stCondLst>
                                        </p:cTn>
                                        <p:tgtEl>
                                          <p:spTgt spid="15">
                                            <p:txEl>
                                              <p:pRg st="1" end="1"/>
                                            </p:txEl>
                                          </p:spTgt>
                                        </p:tgtEl>
                                        <p:attrNameLst>
                                          <p:attrName>r</p:attrName>
                                        </p:attrNameLst>
                                      </p:cBhvr>
                                    </p:animRot>
                                  </p:childTnLst>
                                </p:cTn>
                              </p:par>
                              <p:par>
                                <p:cTn id="17" presetID="56" presetClass="entr" presetSubtype="0" fill="hold" nodeType="withEffect">
                                  <p:stCondLst>
                                    <p:cond delay="0"/>
                                  </p:stCondLst>
                                  <p:iterate type="lt">
                                    <p:tmPct val="3000"/>
                                  </p:iterate>
                                  <p:childTnLst>
                                    <p:set>
                                      <p:cBhvr>
                                        <p:cTn id="18" dur="1" fill="hold">
                                          <p:stCondLst>
                                            <p:cond delay="0"/>
                                          </p:stCondLst>
                                        </p:cTn>
                                        <p:tgtEl>
                                          <p:spTgt spid="16">
                                            <p:txEl>
                                              <p:pRg st="0" end="0"/>
                                            </p:txEl>
                                          </p:spTgt>
                                        </p:tgtEl>
                                        <p:attrNameLst>
                                          <p:attrName>style.visibility</p:attrName>
                                        </p:attrNameLst>
                                      </p:cBhvr>
                                      <p:to>
                                        <p:strVal val="visible"/>
                                      </p:to>
                                    </p:set>
                                    <p:anim by="(-#ppt_w*2)" calcmode="lin" valueType="num">
                                      <p:cBhvr rctx="PPT">
                                        <p:cTn id="19" dur="500" autoRev="1" fill="hold">
                                          <p:stCondLst>
                                            <p:cond delay="0"/>
                                          </p:stCondLst>
                                        </p:cTn>
                                        <p:tgtEl>
                                          <p:spTgt spid="16">
                                            <p:txEl>
                                              <p:pRg st="0" end="0"/>
                                            </p:txEl>
                                          </p:spTgt>
                                        </p:tgtEl>
                                        <p:attrNameLst>
                                          <p:attrName>ppt_w</p:attrName>
                                        </p:attrNameLst>
                                      </p:cBhvr>
                                    </p:anim>
                                    <p:anim by="(#ppt_w*0.50)" calcmode="lin" valueType="num">
                                      <p:cBhvr>
                                        <p:cTn id="20" dur="500" decel="50000" autoRev="1" fill="hold">
                                          <p:stCondLst>
                                            <p:cond delay="0"/>
                                          </p:stCondLst>
                                        </p:cTn>
                                        <p:tgtEl>
                                          <p:spTgt spid="16">
                                            <p:txEl>
                                              <p:pRg st="0" end="0"/>
                                            </p:txEl>
                                          </p:spTgt>
                                        </p:tgtEl>
                                        <p:attrNameLst>
                                          <p:attrName>ppt_x</p:attrName>
                                        </p:attrNameLst>
                                      </p:cBhvr>
                                    </p:anim>
                                    <p:anim from="(-#ppt_h/2)" to="(#ppt_y)" calcmode="lin" valueType="num">
                                      <p:cBhvr>
                                        <p:cTn id="21" dur="1000" fill="hold">
                                          <p:stCondLst>
                                            <p:cond delay="0"/>
                                          </p:stCondLst>
                                        </p:cTn>
                                        <p:tgtEl>
                                          <p:spTgt spid="16">
                                            <p:txEl>
                                              <p:pRg st="0" end="0"/>
                                            </p:txEl>
                                          </p:spTgt>
                                        </p:tgtEl>
                                        <p:attrNameLst>
                                          <p:attrName>ppt_y</p:attrName>
                                        </p:attrNameLst>
                                      </p:cBhvr>
                                    </p:anim>
                                    <p:animRot by="21600000">
                                      <p:cBhvr>
                                        <p:cTn id="22" dur="1000" fill="hold">
                                          <p:stCondLst>
                                            <p:cond delay="0"/>
                                          </p:stCondLst>
                                        </p:cTn>
                                        <p:tgtEl>
                                          <p:spTgt spid="16">
                                            <p:txEl>
                                              <p:pRg st="0" end="0"/>
                                            </p:txEl>
                                          </p:spTgt>
                                        </p:tgtEl>
                                        <p:attrNameLst>
                                          <p:attrName>r</p:attrName>
                                        </p:attrNameLst>
                                      </p:cBhvr>
                                    </p:animRot>
                                  </p:childTnLst>
                                </p:cTn>
                              </p:par>
                              <p:par>
                                <p:cTn id="23" presetID="56" presetClass="entr" presetSubtype="0" fill="hold" nodeType="withEffect">
                                  <p:stCondLst>
                                    <p:cond delay="0"/>
                                  </p:stCondLst>
                                  <p:iterate type="lt">
                                    <p:tmPct val="3000"/>
                                  </p:iterate>
                                  <p:childTnLst>
                                    <p:set>
                                      <p:cBhvr>
                                        <p:cTn id="24" dur="1" fill="hold">
                                          <p:stCondLst>
                                            <p:cond delay="0"/>
                                          </p:stCondLst>
                                        </p:cTn>
                                        <p:tgtEl>
                                          <p:spTgt spid="17">
                                            <p:txEl>
                                              <p:pRg st="0" end="0"/>
                                            </p:txEl>
                                          </p:spTgt>
                                        </p:tgtEl>
                                        <p:attrNameLst>
                                          <p:attrName>style.visibility</p:attrName>
                                        </p:attrNameLst>
                                      </p:cBhvr>
                                      <p:to>
                                        <p:strVal val="visible"/>
                                      </p:to>
                                    </p:set>
                                    <p:anim by="(-#ppt_w*2)" calcmode="lin" valueType="num">
                                      <p:cBhvr rctx="PPT">
                                        <p:cTn id="25" dur="500" autoRev="1" fill="hold">
                                          <p:stCondLst>
                                            <p:cond delay="0"/>
                                          </p:stCondLst>
                                        </p:cTn>
                                        <p:tgtEl>
                                          <p:spTgt spid="17">
                                            <p:txEl>
                                              <p:pRg st="0" end="0"/>
                                            </p:txEl>
                                          </p:spTgt>
                                        </p:tgtEl>
                                        <p:attrNameLst>
                                          <p:attrName>ppt_w</p:attrName>
                                        </p:attrNameLst>
                                      </p:cBhvr>
                                    </p:anim>
                                    <p:anim by="(#ppt_w*0.50)" calcmode="lin" valueType="num">
                                      <p:cBhvr>
                                        <p:cTn id="26" dur="500" decel="50000" autoRev="1" fill="hold">
                                          <p:stCondLst>
                                            <p:cond delay="0"/>
                                          </p:stCondLst>
                                        </p:cTn>
                                        <p:tgtEl>
                                          <p:spTgt spid="17">
                                            <p:txEl>
                                              <p:pRg st="0" end="0"/>
                                            </p:txEl>
                                          </p:spTgt>
                                        </p:tgtEl>
                                        <p:attrNameLst>
                                          <p:attrName>ppt_x</p:attrName>
                                        </p:attrNameLst>
                                      </p:cBhvr>
                                    </p:anim>
                                    <p:anim from="(-#ppt_h/2)" to="(#ppt_y)" calcmode="lin" valueType="num">
                                      <p:cBhvr>
                                        <p:cTn id="27" dur="1000" fill="hold">
                                          <p:stCondLst>
                                            <p:cond delay="0"/>
                                          </p:stCondLst>
                                        </p:cTn>
                                        <p:tgtEl>
                                          <p:spTgt spid="17">
                                            <p:txEl>
                                              <p:pRg st="0" end="0"/>
                                            </p:txEl>
                                          </p:spTgt>
                                        </p:tgtEl>
                                        <p:attrNameLst>
                                          <p:attrName>ppt_y</p:attrName>
                                        </p:attrNameLst>
                                      </p:cBhvr>
                                    </p:anim>
                                    <p:animRot by="21600000">
                                      <p:cBhvr>
                                        <p:cTn id="28" dur="1000" fill="hold">
                                          <p:stCondLst>
                                            <p:cond delay="0"/>
                                          </p:stCondLst>
                                        </p:cTn>
                                        <p:tgtEl>
                                          <p:spTgt spid="17">
                                            <p:txEl>
                                              <p:pRg st="0" end="0"/>
                                            </p:txEl>
                                          </p:spTgt>
                                        </p:tgtEl>
                                        <p:attrNameLst>
                                          <p:attrName>r</p:attrName>
                                        </p:attrNameLst>
                                      </p:cBhvr>
                                    </p:animRot>
                                  </p:childTnLst>
                                </p:cTn>
                              </p:par>
                              <p:par>
                                <p:cTn id="29" presetID="56" presetClass="entr" presetSubtype="0" fill="hold" nodeType="withEffect">
                                  <p:stCondLst>
                                    <p:cond delay="0"/>
                                  </p:stCondLst>
                                  <p:iterate type="lt">
                                    <p:tmPct val="3000"/>
                                  </p:iterate>
                                  <p:childTnLst>
                                    <p:set>
                                      <p:cBhvr>
                                        <p:cTn id="30" dur="1" fill="hold">
                                          <p:stCondLst>
                                            <p:cond delay="0"/>
                                          </p:stCondLst>
                                        </p:cTn>
                                        <p:tgtEl>
                                          <p:spTgt spid="17">
                                            <p:txEl>
                                              <p:pRg st="1" end="1"/>
                                            </p:txEl>
                                          </p:spTgt>
                                        </p:tgtEl>
                                        <p:attrNameLst>
                                          <p:attrName>style.visibility</p:attrName>
                                        </p:attrNameLst>
                                      </p:cBhvr>
                                      <p:to>
                                        <p:strVal val="visible"/>
                                      </p:to>
                                    </p:set>
                                    <p:anim by="(-#ppt_w*2)" calcmode="lin" valueType="num">
                                      <p:cBhvr rctx="PPT">
                                        <p:cTn id="31" dur="500" autoRev="1" fill="hold">
                                          <p:stCondLst>
                                            <p:cond delay="0"/>
                                          </p:stCondLst>
                                        </p:cTn>
                                        <p:tgtEl>
                                          <p:spTgt spid="17">
                                            <p:txEl>
                                              <p:pRg st="1" end="1"/>
                                            </p:txEl>
                                          </p:spTgt>
                                        </p:tgtEl>
                                        <p:attrNameLst>
                                          <p:attrName>ppt_w</p:attrName>
                                        </p:attrNameLst>
                                      </p:cBhvr>
                                    </p:anim>
                                    <p:anim by="(#ppt_w*0.50)" calcmode="lin" valueType="num">
                                      <p:cBhvr>
                                        <p:cTn id="32" dur="500" decel="50000" autoRev="1" fill="hold">
                                          <p:stCondLst>
                                            <p:cond delay="0"/>
                                          </p:stCondLst>
                                        </p:cTn>
                                        <p:tgtEl>
                                          <p:spTgt spid="17">
                                            <p:txEl>
                                              <p:pRg st="1" end="1"/>
                                            </p:txEl>
                                          </p:spTgt>
                                        </p:tgtEl>
                                        <p:attrNameLst>
                                          <p:attrName>ppt_x</p:attrName>
                                        </p:attrNameLst>
                                      </p:cBhvr>
                                    </p:anim>
                                    <p:anim from="(-#ppt_h/2)" to="(#ppt_y)" calcmode="lin" valueType="num">
                                      <p:cBhvr>
                                        <p:cTn id="33" dur="1000" fill="hold">
                                          <p:stCondLst>
                                            <p:cond delay="0"/>
                                          </p:stCondLst>
                                        </p:cTn>
                                        <p:tgtEl>
                                          <p:spTgt spid="17">
                                            <p:txEl>
                                              <p:pRg st="1" end="1"/>
                                            </p:txEl>
                                          </p:spTgt>
                                        </p:tgtEl>
                                        <p:attrNameLst>
                                          <p:attrName>ppt_y</p:attrName>
                                        </p:attrNameLst>
                                      </p:cBhvr>
                                    </p:anim>
                                    <p:animRot by="21600000">
                                      <p:cBhvr>
                                        <p:cTn id="34" dur="1000" fill="hold">
                                          <p:stCondLst>
                                            <p:cond delay="0"/>
                                          </p:stCondLst>
                                        </p:cTn>
                                        <p:tgtEl>
                                          <p:spTgt spid="17">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431AFA33-AE91-4A61-A807-3A28EC760284}"/>
              </a:ext>
            </a:extLst>
          </p:cNvPr>
          <p:cNvPicPr>
            <a:picLocks noChangeAspect="1"/>
          </p:cNvPicPr>
          <p:nvPr/>
        </p:nvPicPr>
        <p:blipFill rotWithShape="1">
          <a:blip r:embed="rId3" cstate="print"/>
          <a:srcRect l="45559" t="6591" b="4038"/>
          <a:stretch/>
        </p:blipFill>
        <p:spPr>
          <a:xfrm>
            <a:off x="-821841" y="0"/>
            <a:ext cx="5668841" cy="6858000"/>
          </a:xfrm>
          <a:prstGeom prst="rect">
            <a:avLst/>
          </a:prstGeom>
        </p:spPr>
      </p:pic>
      <p:pic>
        <p:nvPicPr>
          <p:cNvPr id="14" name="图片 13">
            <a:extLst>
              <a:ext uri="{FF2B5EF4-FFF2-40B4-BE49-F238E27FC236}">
                <a16:creationId xmlns:a16="http://schemas.microsoft.com/office/drawing/2014/main" id="{F6AFA1B4-2960-4D3C-8A16-63FD261FE6CC}"/>
              </a:ext>
            </a:extLst>
          </p:cNvPr>
          <p:cNvPicPr>
            <a:picLocks noChangeAspect="1"/>
          </p:cNvPicPr>
          <p:nvPr/>
        </p:nvPicPr>
        <p:blipFill rotWithShape="1">
          <a:blip r:embed="rId4" cstate="print"/>
          <a:srcRect t="4941" r="81278" b="5687"/>
          <a:stretch/>
        </p:blipFill>
        <p:spPr>
          <a:xfrm>
            <a:off x="10242499" y="0"/>
            <a:ext cx="1949501" cy="6858000"/>
          </a:xfrm>
          <a:prstGeom prst="rect">
            <a:avLst/>
          </a:prstGeom>
        </p:spPr>
      </p:pic>
      <p:pic>
        <p:nvPicPr>
          <p:cNvPr id="54" name="图片 53">
            <a:extLst>
              <a:ext uri="{FF2B5EF4-FFF2-40B4-BE49-F238E27FC236}">
                <a16:creationId xmlns:a16="http://schemas.microsoft.com/office/drawing/2014/main" id="{B084D209-23B3-4351-8DDB-9DF7E55EAE1B}"/>
              </a:ext>
            </a:extLst>
          </p:cNvPr>
          <p:cNvPicPr>
            <a:picLocks noChangeAspect="1"/>
          </p:cNvPicPr>
          <p:nvPr/>
        </p:nvPicPr>
        <p:blipFill>
          <a:blip r:embed="rId5" cstate="print"/>
          <a:stretch>
            <a:fillRect/>
          </a:stretch>
        </p:blipFill>
        <p:spPr>
          <a:xfrm>
            <a:off x="10384418" y="4887918"/>
            <a:ext cx="1056732" cy="1007960"/>
          </a:xfrm>
          <a:prstGeom prst="rect">
            <a:avLst/>
          </a:prstGeom>
        </p:spPr>
      </p:pic>
      <p:pic>
        <p:nvPicPr>
          <p:cNvPr id="55" name="图片 54">
            <a:extLst>
              <a:ext uri="{FF2B5EF4-FFF2-40B4-BE49-F238E27FC236}">
                <a16:creationId xmlns:a16="http://schemas.microsoft.com/office/drawing/2014/main" id="{8A48957D-0930-4CC6-BD89-09BECFA4F117}"/>
              </a:ext>
            </a:extLst>
          </p:cNvPr>
          <p:cNvPicPr>
            <a:picLocks noChangeAspect="1"/>
          </p:cNvPicPr>
          <p:nvPr/>
        </p:nvPicPr>
        <p:blipFill>
          <a:blip r:embed="rId5" cstate="print"/>
          <a:stretch>
            <a:fillRect/>
          </a:stretch>
        </p:blipFill>
        <p:spPr>
          <a:xfrm>
            <a:off x="8250054" y="5573456"/>
            <a:ext cx="1056732" cy="1007960"/>
          </a:xfrm>
          <a:prstGeom prst="rect">
            <a:avLst/>
          </a:prstGeom>
        </p:spPr>
      </p:pic>
      <p:pic>
        <p:nvPicPr>
          <p:cNvPr id="56" name="图片 55">
            <a:extLst>
              <a:ext uri="{FF2B5EF4-FFF2-40B4-BE49-F238E27FC236}">
                <a16:creationId xmlns:a16="http://schemas.microsoft.com/office/drawing/2014/main" id="{BAAF0A8D-9072-4A02-BB48-6BA11C62A603}"/>
              </a:ext>
            </a:extLst>
          </p:cNvPr>
          <p:cNvPicPr>
            <a:picLocks noChangeAspect="1"/>
          </p:cNvPicPr>
          <p:nvPr/>
        </p:nvPicPr>
        <p:blipFill>
          <a:blip r:embed="rId5" cstate="print"/>
          <a:stretch>
            <a:fillRect/>
          </a:stretch>
        </p:blipFill>
        <p:spPr>
          <a:xfrm>
            <a:off x="5806840" y="4887918"/>
            <a:ext cx="1056732" cy="1007960"/>
          </a:xfrm>
          <a:prstGeom prst="rect">
            <a:avLst/>
          </a:prstGeom>
        </p:spPr>
      </p:pic>
      <p:pic>
        <p:nvPicPr>
          <p:cNvPr id="57" name="图片 56">
            <a:extLst>
              <a:ext uri="{FF2B5EF4-FFF2-40B4-BE49-F238E27FC236}">
                <a16:creationId xmlns:a16="http://schemas.microsoft.com/office/drawing/2014/main" id="{63F67BE8-5F60-4FEB-87D0-52974DE89F0E}"/>
              </a:ext>
            </a:extLst>
          </p:cNvPr>
          <p:cNvPicPr>
            <a:picLocks noChangeAspect="1"/>
          </p:cNvPicPr>
          <p:nvPr/>
        </p:nvPicPr>
        <p:blipFill>
          <a:blip r:embed="rId5" cstate="print"/>
          <a:stretch>
            <a:fillRect/>
          </a:stretch>
        </p:blipFill>
        <p:spPr>
          <a:xfrm>
            <a:off x="3299078" y="5391898"/>
            <a:ext cx="1056732" cy="1007960"/>
          </a:xfrm>
          <a:prstGeom prst="rect">
            <a:avLst/>
          </a:prstGeom>
        </p:spPr>
      </p:pic>
      <p:sp>
        <p:nvSpPr>
          <p:cNvPr id="8" name="文本框 22">
            <a:extLst>
              <a:ext uri="{FF2B5EF4-FFF2-40B4-BE49-F238E27FC236}">
                <a16:creationId xmlns:a16="http://schemas.microsoft.com/office/drawing/2014/main" id="{0C9928D3-15CE-463A-8DD4-D2BDB8DB2C15}"/>
              </a:ext>
            </a:extLst>
          </p:cNvPr>
          <p:cNvSpPr txBox="1"/>
          <p:nvPr/>
        </p:nvSpPr>
        <p:spPr>
          <a:xfrm>
            <a:off x="1704108" y="2415571"/>
            <a:ext cx="8918171" cy="1569660"/>
          </a:xfrm>
          <a:prstGeom prst="rect">
            <a:avLst/>
          </a:prstGeom>
          <a:noFill/>
        </p:spPr>
        <p:txBody>
          <a:bodyPr wrap="square" rtlCol="0">
            <a:spAutoFit/>
          </a:bodyPr>
          <a:lstStyle/>
          <a:p>
            <a:pPr algn="ctr"/>
            <a:r>
              <a:rPr lang="en-US" altLang="zh-CN" sz="4800" dirty="0" smtClean="0">
                <a:solidFill>
                  <a:srgbClr val="FF0000"/>
                </a:solidFill>
                <a:latin typeface="Times New Roman" pitchFamily="18" charset="0"/>
                <a:ea typeface="思源黑体 CN Bold" panose="020B0800000000000000" pitchFamily="34" charset="-122"/>
                <a:cs typeface="Times New Roman" pitchFamily="18" charset="0"/>
              </a:rPr>
              <a:t>Tạm biệt và hẹn gặp lại các con </a:t>
            </a:r>
          </a:p>
          <a:p>
            <a:pPr algn="ctr"/>
            <a:r>
              <a:rPr lang="en-US" altLang="zh-CN" sz="4800" dirty="0" smtClean="0">
                <a:solidFill>
                  <a:srgbClr val="FF0000"/>
                </a:solidFill>
                <a:latin typeface="Times New Roman" pitchFamily="18" charset="0"/>
                <a:ea typeface="思源黑体 CN Bold" panose="020B0800000000000000" pitchFamily="34" charset="-122"/>
                <a:cs typeface="Times New Roman" pitchFamily="18" charset="0"/>
              </a:rPr>
              <a:t>trong các tiết học sau!</a:t>
            </a:r>
            <a:endParaRPr lang="zh-CN" altLang="en-US" sz="4800" dirty="0">
              <a:solidFill>
                <a:srgbClr val="FF0000"/>
              </a:solidFill>
              <a:latin typeface="Times New Roman" pitchFamily="18" charset="0"/>
              <a:ea typeface="思源黑体 CN Bold" panose="020B0800000000000000" pitchFamily="34" charset="-122"/>
              <a:cs typeface="Times New Roman" pitchFamily="18" charset="0"/>
            </a:endParaRPr>
          </a:p>
        </p:txBody>
      </p:sp>
    </p:spTree>
    <p:extLst>
      <p:ext uri="{BB962C8B-B14F-4D97-AF65-F5344CB8AC3E}">
        <p14:creationId xmlns:p14="http://schemas.microsoft.com/office/powerpoint/2010/main" val="737647879"/>
      </p:ext>
    </p:extLst>
  </p:cSld>
  <p:clrMapOvr>
    <a:masterClrMapping/>
  </p:clrMapOvr>
  <mc:AlternateContent xmlns:mc="http://schemas.openxmlformats.org/markup-compatibility/2006" xmlns:p14="http://schemas.microsoft.com/office/powerpoint/2010/main">
    <mc:Choice Requires="p14">
      <p:transition spd="slow" p14:dur="1400" advTm="7600">
        <p14:ripple/>
      </p:transition>
    </mc:Choice>
    <mc:Fallback xmlns="">
      <p:transition spd="slow" advTm="7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35" presetClass="entr" presetSubtype="0" fill="hold"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anim calcmode="lin" valueType="num">
                                      <p:cBhvr>
                                        <p:cTn id="17" dur="500" fill="hold"/>
                                        <p:tgtEl>
                                          <p:spTgt spid="54"/>
                                        </p:tgtEl>
                                        <p:attrNameLst>
                                          <p:attrName>style.rotation</p:attrName>
                                        </p:attrNameLst>
                                      </p:cBhvr>
                                      <p:tavLst>
                                        <p:tav tm="0">
                                          <p:val>
                                            <p:fltVal val="720"/>
                                          </p:val>
                                        </p:tav>
                                        <p:tav tm="100000">
                                          <p:val>
                                            <p:fltVal val="0"/>
                                          </p:val>
                                        </p:tav>
                                      </p:tavLst>
                                    </p:anim>
                                    <p:anim calcmode="lin" valueType="num">
                                      <p:cBhvr>
                                        <p:cTn id="18" dur="500" fill="hold"/>
                                        <p:tgtEl>
                                          <p:spTgt spid="54"/>
                                        </p:tgtEl>
                                        <p:attrNameLst>
                                          <p:attrName>ppt_h</p:attrName>
                                        </p:attrNameLst>
                                      </p:cBhvr>
                                      <p:tavLst>
                                        <p:tav tm="0">
                                          <p:val>
                                            <p:fltVal val="0"/>
                                          </p:val>
                                        </p:tav>
                                        <p:tav tm="100000">
                                          <p:val>
                                            <p:strVal val="#ppt_h"/>
                                          </p:val>
                                        </p:tav>
                                      </p:tavLst>
                                    </p:anim>
                                    <p:anim calcmode="lin" valueType="num">
                                      <p:cBhvr>
                                        <p:cTn id="19" dur="500" fill="hold"/>
                                        <p:tgtEl>
                                          <p:spTgt spid="54"/>
                                        </p:tgtEl>
                                        <p:attrNameLst>
                                          <p:attrName>ppt_w</p:attrName>
                                        </p:attrNameLst>
                                      </p:cBhvr>
                                      <p:tavLst>
                                        <p:tav tm="0">
                                          <p:val>
                                            <p:fltVal val="0"/>
                                          </p:val>
                                        </p:tav>
                                        <p:tav tm="100000">
                                          <p:val>
                                            <p:strVal val="#ppt_w"/>
                                          </p:val>
                                        </p:tav>
                                      </p:tavLst>
                                    </p:anim>
                                  </p:childTnLst>
                                </p:cTn>
                              </p:par>
                            </p:childTnLst>
                          </p:cTn>
                        </p:par>
                        <p:par>
                          <p:cTn id="20" fill="hold">
                            <p:stCondLst>
                              <p:cond delay="1500"/>
                            </p:stCondLst>
                            <p:childTnLst>
                              <p:par>
                                <p:cTn id="21" presetID="35" presetClass="entr" presetSubtype="0"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anim calcmode="lin" valueType="num">
                                      <p:cBhvr>
                                        <p:cTn id="24" dur="500" fill="hold"/>
                                        <p:tgtEl>
                                          <p:spTgt spid="55"/>
                                        </p:tgtEl>
                                        <p:attrNameLst>
                                          <p:attrName>style.rotation</p:attrName>
                                        </p:attrNameLst>
                                      </p:cBhvr>
                                      <p:tavLst>
                                        <p:tav tm="0">
                                          <p:val>
                                            <p:fltVal val="720"/>
                                          </p:val>
                                        </p:tav>
                                        <p:tav tm="100000">
                                          <p:val>
                                            <p:fltVal val="0"/>
                                          </p:val>
                                        </p:tav>
                                      </p:tavLst>
                                    </p:anim>
                                    <p:anim calcmode="lin" valueType="num">
                                      <p:cBhvr>
                                        <p:cTn id="25" dur="500" fill="hold"/>
                                        <p:tgtEl>
                                          <p:spTgt spid="55"/>
                                        </p:tgtEl>
                                        <p:attrNameLst>
                                          <p:attrName>ppt_h</p:attrName>
                                        </p:attrNameLst>
                                      </p:cBhvr>
                                      <p:tavLst>
                                        <p:tav tm="0">
                                          <p:val>
                                            <p:fltVal val="0"/>
                                          </p:val>
                                        </p:tav>
                                        <p:tav tm="100000">
                                          <p:val>
                                            <p:strVal val="#ppt_h"/>
                                          </p:val>
                                        </p:tav>
                                      </p:tavLst>
                                    </p:anim>
                                    <p:anim calcmode="lin" valueType="num">
                                      <p:cBhvr>
                                        <p:cTn id="26" dur="500" fill="hold"/>
                                        <p:tgtEl>
                                          <p:spTgt spid="55"/>
                                        </p:tgtEl>
                                        <p:attrNameLst>
                                          <p:attrName>ppt_w</p:attrName>
                                        </p:attrNameLst>
                                      </p:cBhvr>
                                      <p:tavLst>
                                        <p:tav tm="0">
                                          <p:val>
                                            <p:fltVal val="0"/>
                                          </p:val>
                                        </p:tav>
                                        <p:tav tm="100000">
                                          <p:val>
                                            <p:strVal val="#ppt_w"/>
                                          </p:val>
                                        </p:tav>
                                      </p:tavLst>
                                    </p:anim>
                                  </p:childTnLst>
                                </p:cTn>
                              </p:par>
                            </p:childTnLst>
                          </p:cTn>
                        </p:par>
                        <p:par>
                          <p:cTn id="27" fill="hold">
                            <p:stCondLst>
                              <p:cond delay="2000"/>
                            </p:stCondLst>
                            <p:childTnLst>
                              <p:par>
                                <p:cTn id="28" presetID="35" presetClass="entr" presetSubtype="0" fill="hold" nodeType="after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anim calcmode="lin" valueType="num">
                                      <p:cBhvr>
                                        <p:cTn id="31" dur="500" fill="hold"/>
                                        <p:tgtEl>
                                          <p:spTgt spid="56"/>
                                        </p:tgtEl>
                                        <p:attrNameLst>
                                          <p:attrName>style.rotation</p:attrName>
                                        </p:attrNameLst>
                                      </p:cBhvr>
                                      <p:tavLst>
                                        <p:tav tm="0">
                                          <p:val>
                                            <p:fltVal val="720"/>
                                          </p:val>
                                        </p:tav>
                                        <p:tav tm="100000">
                                          <p:val>
                                            <p:fltVal val="0"/>
                                          </p:val>
                                        </p:tav>
                                      </p:tavLst>
                                    </p:anim>
                                    <p:anim calcmode="lin" valueType="num">
                                      <p:cBhvr>
                                        <p:cTn id="32" dur="500" fill="hold"/>
                                        <p:tgtEl>
                                          <p:spTgt spid="56"/>
                                        </p:tgtEl>
                                        <p:attrNameLst>
                                          <p:attrName>ppt_h</p:attrName>
                                        </p:attrNameLst>
                                      </p:cBhvr>
                                      <p:tavLst>
                                        <p:tav tm="0">
                                          <p:val>
                                            <p:fltVal val="0"/>
                                          </p:val>
                                        </p:tav>
                                        <p:tav tm="100000">
                                          <p:val>
                                            <p:strVal val="#ppt_h"/>
                                          </p:val>
                                        </p:tav>
                                      </p:tavLst>
                                    </p:anim>
                                    <p:anim calcmode="lin" valueType="num">
                                      <p:cBhvr>
                                        <p:cTn id="33" dur="500" fill="hold"/>
                                        <p:tgtEl>
                                          <p:spTgt spid="56"/>
                                        </p:tgtEl>
                                        <p:attrNameLst>
                                          <p:attrName>ppt_w</p:attrName>
                                        </p:attrNameLst>
                                      </p:cBhvr>
                                      <p:tavLst>
                                        <p:tav tm="0">
                                          <p:val>
                                            <p:fltVal val="0"/>
                                          </p:val>
                                        </p:tav>
                                        <p:tav tm="100000">
                                          <p:val>
                                            <p:strVal val="#ppt_w"/>
                                          </p:val>
                                        </p:tav>
                                      </p:tavLst>
                                    </p:anim>
                                  </p:childTnLst>
                                </p:cTn>
                              </p:par>
                            </p:childTnLst>
                          </p:cTn>
                        </p:par>
                        <p:par>
                          <p:cTn id="34" fill="hold">
                            <p:stCondLst>
                              <p:cond delay="2500"/>
                            </p:stCondLst>
                            <p:childTnLst>
                              <p:par>
                                <p:cTn id="35" presetID="35"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anim calcmode="lin" valueType="num">
                                      <p:cBhvr>
                                        <p:cTn id="38" dur="500" fill="hold"/>
                                        <p:tgtEl>
                                          <p:spTgt spid="57"/>
                                        </p:tgtEl>
                                        <p:attrNameLst>
                                          <p:attrName>style.rotation</p:attrName>
                                        </p:attrNameLst>
                                      </p:cBhvr>
                                      <p:tavLst>
                                        <p:tav tm="0">
                                          <p:val>
                                            <p:fltVal val="720"/>
                                          </p:val>
                                        </p:tav>
                                        <p:tav tm="100000">
                                          <p:val>
                                            <p:fltVal val="0"/>
                                          </p:val>
                                        </p:tav>
                                      </p:tavLst>
                                    </p:anim>
                                    <p:anim calcmode="lin" valueType="num">
                                      <p:cBhvr>
                                        <p:cTn id="39" dur="500" fill="hold"/>
                                        <p:tgtEl>
                                          <p:spTgt spid="57"/>
                                        </p:tgtEl>
                                        <p:attrNameLst>
                                          <p:attrName>ppt_h</p:attrName>
                                        </p:attrNameLst>
                                      </p:cBhvr>
                                      <p:tavLst>
                                        <p:tav tm="0">
                                          <p:val>
                                            <p:fltVal val="0"/>
                                          </p:val>
                                        </p:tav>
                                        <p:tav tm="100000">
                                          <p:val>
                                            <p:strVal val="#ppt_h"/>
                                          </p:val>
                                        </p:tav>
                                      </p:tavLst>
                                    </p:anim>
                                    <p:anim calcmode="lin" valueType="num">
                                      <p:cBhvr>
                                        <p:cTn id="40" dur="500" fill="hold"/>
                                        <p:tgtEl>
                                          <p:spTgt spid="57"/>
                                        </p:tgtEl>
                                        <p:attrNameLst>
                                          <p:attrName>ppt_w</p:attrName>
                                        </p:attrNameLst>
                                      </p:cBhvr>
                                      <p:tavLst>
                                        <p:tav tm="0">
                                          <p:val>
                                            <p:fltVal val="0"/>
                                          </p:val>
                                        </p:tav>
                                        <p:tav tm="100000">
                                          <p:val>
                                            <p:strVal val="#ppt_w"/>
                                          </p:val>
                                        </p:tav>
                                      </p:tavLst>
                                    </p:anim>
                                  </p:childTnLst>
                                </p:cTn>
                              </p:par>
                              <p:par>
                                <p:cTn id="41" presetID="56" presetClass="entr" presetSubtype="0" fill="hold" nodeType="withEffect">
                                  <p:stCondLst>
                                    <p:cond delay="0"/>
                                  </p:stCondLst>
                                  <p:iterate type="lt">
                                    <p:tmPct val="3000"/>
                                  </p:iterate>
                                  <p:childTnLst>
                                    <p:set>
                                      <p:cBhvr>
                                        <p:cTn id="42" dur="1" fill="hold">
                                          <p:stCondLst>
                                            <p:cond delay="0"/>
                                          </p:stCondLst>
                                        </p:cTn>
                                        <p:tgtEl>
                                          <p:spTgt spid="8">
                                            <p:txEl>
                                              <p:pRg st="0" end="0"/>
                                            </p:txEl>
                                          </p:spTgt>
                                        </p:tgtEl>
                                        <p:attrNameLst>
                                          <p:attrName>style.visibility</p:attrName>
                                        </p:attrNameLst>
                                      </p:cBhvr>
                                      <p:to>
                                        <p:strVal val="visible"/>
                                      </p:to>
                                    </p:set>
                                    <p:anim by="(-#ppt_w*2)" calcmode="lin" valueType="num">
                                      <p:cBhvr rctx="PPT">
                                        <p:cTn id="43" dur="500" autoRev="1" fill="hold">
                                          <p:stCondLst>
                                            <p:cond delay="0"/>
                                          </p:stCondLst>
                                        </p:cTn>
                                        <p:tgtEl>
                                          <p:spTgt spid="8">
                                            <p:txEl>
                                              <p:pRg st="0" end="0"/>
                                            </p:txEl>
                                          </p:spTgt>
                                        </p:tgtEl>
                                        <p:attrNameLst>
                                          <p:attrName>ppt_w</p:attrName>
                                        </p:attrNameLst>
                                      </p:cBhvr>
                                    </p:anim>
                                    <p:anim by="(#ppt_w*0.50)" calcmode="lin" valueType="num">
                                      <p:cBhvr>
                                        <p:cTn id="44" dur="500" decel="50000" autoRev="1" fill="hold">
                                          <p:stCondLst>
                                            <p:cond delay="0"/>
                                          </p:stCondLst>
                                        </p:cTn>
                                        <p:tgtEl>
                                          <p:spTgt spid="8">
                                            <p:txEl>
                                              <p:pRg st="0" end="0"/>
                                            </p:txEl>
                                          </p:spTgt>
                                        </p:tgtEl>
                                        <p:attrNameLst>
                                          <p:attrName>ppt_x</p:attrName>
                                        </p:attrNameLst>
                                      </p:cBhvr>
                                    </p:anim>
                                    <p:anim from="(-#ppt_h/2)" to="(#ppt_y)" calcmode="lin" valueType="num">
                                      <p:cBhvr>
                                        <p:cTn id="45" dur="1000" fill="hold">
                                          <p:stCondLst>
                                            <p:cond delay="0"/>
                                          </p:stCondLst>
                                        </p:cTn>
                                        <p:tgtEl>
                                          <p:spTgt spid="8">
                                            <p:txEl>
                                              <p:pRg st="0" end="0"/>
                                            </p:txEl>
                                          </p:spTgt>
                                        </p:tgtEl>
                                        <p:attrNameLst>
                                          <p:attrName>ppt_y</p:attrName>
                                        </p:attrNameLst>
                                      </p:cBhvr>
                                    </p:anim>
                                    <p:animRot by="21600000">
                                      <p:cBhvr>
                                        <p:cTn id="46" dur="1000" fill="hold">
                                          <p:stCondLst>
                                            <p:cond delay="0"/>
                                          </p:stCondLst>
                                        </p:cTn>
                                        <p:tgtEl>
                                          <p:spTgt spid="8">
                                            <p:txEl>
                                              <p:pRg st="0" end="0"/>
                                            </p:txEl>
                                          </p:spTgt>
                                        </p:tgtEl>
                                        <p:attrNameLst>
                                          <p:attrName>r</p:attrName>
                                        </p:attrNameLst>
                                      </p:cBhvr>
                                    </p:animRot>
                                  </p:childTnLst>
                                </p:cTn>
                              </p:par>
                              <p:par>
                                <p:cTn id="47" presetID="56" presetClass="entr" presetSubtype="0" fill="hold" nodeType="withEffect">
                                  <p:stCondLst>
                                    <p:cond delay="0"/>
                                  </p:stCondLst>
                                  <p:iterate type="lt">
                                    <p:tmPct val="3000"/>
                                  </p:iterate>
                                  <p:childTnLst>
                                    <p:set>
                                      <p:cBhvr>
                                        <p:cTn id="48" dur="1" fill="hold">
                                          <p:stCondLst>
                                            <p:cond delay="0"/>
                                          </p:stCondLst>
                                        </p:cTn>
                                        <p:tgtEl>
                                          <p:spTgt spid="8">
                                            <p:txEl>
                                              <p:pRg st="1" end="1"/>
                                            </p:txEl>
                                          </p:spTgt>
                                        </p:tgtEl>
                                        <p:attrNameLst>
                                          <p:attrName>style.visibility</p:attrName>
                                        </p:attrNameLst>
                                      </p:cBhvr>
                                      <p:to>
                                        <p:strVal val="visible"/>
                                      </p:to>
                                    </p:set>
                                    <p:anim by="(-#ppt_w*2)" calcmode="lin" valueType="num">
                                      <p:cBhvr rctx="PPT">
                                        <p:cTn id="49" dur="500" autoRev="1" fill="hold">
                                          <p:stCondLst>
                                            <p:cond delay="0"/>
                                          </p:stCondLst>
                                        </p:cTn>
                                        <p:tgtEl>
                                          <p:spTgt spid="8">
                                            <p:txEl>
                                              <p:pRg st="1" end="1"/>
                                            </p:txEl>
                                          </p:spTgt>
                                        </p:tgtEl>
                                        <p:attrNameLst>
                                          <p:attrName>ppt_w</p:attrName>
                                        </p:attrNameLst>
                                      </p:cBhvr>
                                    </p:anim>
                                    <p:anim by="(#ppt_w*0.50)" calcmode="lin" valueType="num">
                                      <p:cBhvr>
                                        <p:cTn id="50" dur="500" decel="50000" autoRev="1" fill="hold">
                                          <p:stCondLst>
                                            <p:cond delay="0"/>
                                          </p:stCondLst>
                                        </p:cTn>
                                        <p:tgtEl>
                                          <p:spTgt spid="8">
                                            <p:txEl>
                                              <p:pRg st="1" end="1"/>
                                            </p:txEl>
                                          </p:spTgt>
                                        </p:tgtEl>
                                        <p:attrNameLst>
                                          <p:attrName>ppt_x</p:attrName>
                                        </p:attrNameLst>
                                      </p:cBhvr>
                                    </p:anim>
                                    <p:anim from="(-#ppt_h/2)" to="(#ppt_y)" calcmode="lin" valueType="num">
                                      <p:cBhvr>
                                        <p:cTn id="51" dur="1000" fill="hold">
                                          <p:stCondLst>
                                            <p:cond delay="0"/>
                                          </p:stCondLst>
                                        </p:cTn>
                                        <p:tgtEl>
                                          <p:spTgt spid="8">
                                            <p:txEl>
                                              <p:pRg st="1" end="1"/>
                                            </p:txEl>
                                          </p:spTgt>
                                        </p:tgtEl>
                                        <p:attrNameLst>
                                          <p:attrName>ppt_y</p:attrName>
                                        </p:attrNameLst>
                                      </p:cBhvr>
                                    </p:anim>
                                    <p:animRot by="21600000">
                                      <p:cBhvr>
                                        <p:cTn id="52" dur="1000" fill="hold">
                                          <p:stCondLst>
                                            <p:cond delay="0"/>
                                          </p:stCondLst>
                                        </p:cTn>
                                        <p:tgtEl>
                                          <p:spTgt spid="8">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820" y="1133341"/>
            <a:ext cx="11346287" cy="4678204"/>
          </a:xfrm>
          <a:prstGeom prst="rect">
            <a:avLst/>
          </a:prstGeom>
          <a:noFill/>
        </p:spPr>
        <p:txBody>
          <a:bodyPr wrap="square" rtlCol="0">
            <a:spAutoFit/>
          </a:bodyPr>
          <a:lstStyle/>
          <a:p>
            <a:pPr algn="ctr"/>
            <a:r>
              <a:rPr lang="vi-VN" sz="2800" b="1" dirty="0" smtClean="0">
                <a:latin typeface="+mj-lt"/>
              </a:rPr>
              <a:t>YÊU CẦU CẦN ĐẠT: </a:t>
            </a:r>
            <a:endParaRPr lang="vi-VN" sz="2800" dirty="0" smtClean="0">
              <a:latin typeface="+mj-lt"/>
            </a:endParaRPr>
          </a:p>
          <a:p>
            <a:r>
              <a:rPr lang="vi-VN" sz="2800" dirty="0" smtClean="0">
                <a:latin typeface="+mj-lt"/>
              </a:rPr>
              <a:t>- Nghe – viết đúng chính tả 2 khổ thơ đầu bài Thương ông biết viết hoa chữ cái đầu dòng và đầu câu. </a:t>
            </a:r>
          </a:p>
          <a:p>
            <a:r>
              <a:rPr lang="vi-VN" sz="2800" dirty="0" smtClean="0">
                <a:latin typeface="+mj-lt"/>
              </a:rPr>
              <a:t>- Làm đúng các bài tập chính tả phương ngữ (phân biệt chỉ tr hoặc ac/at). </a:t>
            </a:r>
          </a:p>
          <a:p>
            <a:r>
              <a:rPr lang="vi-VN" sz="2800" dirty="0" smtClean="0">
                <a:latin typeface="+mj-lt"/>
              </a:rPr>
              <a:t>- Hình thành các NL chung, phát triển NL ngôn ngữ, NL văn học, hình thành và phát triển năng lực quan sát (quan sát công việc của mọi người trong gia đình), có tinh thần hợp tác trong làm việc nhóm.</a:t>
            </a:r>
          </a:p>
          <a:p>
            <a:r>
              <a:rPr lang="vi-VN" sz="2800" dirty="0" smtClean="0">
                <a:latin typeface="+mj-lt"/>
              </a:rPr>
              <a:t>- Yêu nước, chăm chỉ, trách nhiệm, nhân ái. Bồi dưỡng tình cảm yêu thương, kính trọng đối với ông bà và người thân trong gia đình; thêm yêu quý gia đình.</a:t>
            </a:r>
          </a:p>
          <a:p>
            <a:endParaRPr lang="vi-VN" dirty="0">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srcRect l="7607" t="9720" r="7737" b="54882"/>
          <a:stretch/>
        </p:blipFill>
        <p:spPr>
          <a:xfrm>
            <a:off x="-13319" y="5781578"/>
            <a:ext cx="12211050" cy="1104900"/>
          </a:xfrm>
          <a:prstGeom prst="rect">
            <a:avLst/>
          </a:prstGeom>
        </p:spPr>
      </p:pic>
      <p:sp>
        <p:nvSpPr>
          <p:cNvPr id="5" name="Text Box 1"/>
          <p:cNvSpPr txBox="1"/>
          <p:nvPr/>
        </p:nvSpPr>
        <p:spPr>
          <a:xfrm>
            <a:off x="2926732" y="6452084"/>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a:t>
            </a:r>
            <a:r>
              <a:rPr lang="en-US" dirty="0" smtClean="0">
                <a:ln w="9525" cmpd="sng">
                  <a:noFill/>
                  <a:prstDash val="solid"/>
                </a:ln>
                <a:solidFill>
                  <a:srgbClr val="002060"/>
                </a:solidFill>
                <a:effectLst>
                  <a:glow rad="38100">
                    <a:srgbClr val="5B9BD5">
                      <a:alpha val="40000"/>
                    </a:srgbClr>
                  </a:glow>
                </a:effectLst>
              </a:rPr>
              <a:t>: </a:t>
            </a:r>
            <a:r>
              <a:rPr lang="en-US" dirty="0">
                <a:ln w="9525" cmpd="sng">
                  <a:noFill/>
                  <a:prstDash val="solid"/>
                </a:ln>
                <a:solidFill>
                  <a:srgbClr val="002060"/>
                </a:solidFill>
                <a:effectLst>
                  <a:glow rad="38100">
                    <a:srgbClr val="5B9BD5">
                      <a:alpha val="40000"/>
                    </a:srgbClr>
                  </a:glow>
                </a:effectLst>
              </a:rPr>
              <a:t>FB </a:t>
            </a:r>
            <a:r>
              <a:rPr lang="en-US" dirty="0" err="1" smtClean="0">
                <a:ln w="9525" cmpd="sng">
                  <a:noFill/>
                  <a:prstDash val="solid"/>
                </a:ln>
                <a:solidFill>
                  <a:srgbClr val="002060"/>
                </a:solidFill>
                <a:effectLst>
                  <a:glow rad="38100">
                    <a:srgbClr val="5B9BD5">
                      <a:alpha val="40000"/>
                    </a:srgbClr>
                  </a:glow>
                </a:effectLst>
              </a:rPr>
              <a:t>Đặng</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Nhật</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pic>
        <p:nvPicPr>
          <p:cNvPr id="6" name="图片 8"/>
          <p:cNvPicPr>
            <a:picLocks noChangeAspect="1"/>
          </p:cNvPicPr>
          <p:nvPr/>
        </p:nvPicPr>
        <p:blipFill>
          <a:blip r:embed="rId3" cstate="print"/>
          <a:stretch>
            <a:fillRect/>
          </a:stretch>
        </p:blipFill>
        <p:spPr>
          <a:xfrm>
            <a:off x="10786464" y="5026951"/>
            <a:ext cx="1320274" cy="1824172"/>
          </a:xfrm>
          <a:prstGeom prst="rect">
            <a:avLst/>
          </a:prstGeom>
          <a:noFill/>
          <a:ln w="9525">
            <a:noFill/>
          </a:ln>
        </p:spPr>
      </p:pic>
      <p:pic>
        <p:nvPicPr>
          <p:cNvPr id="7" name="Picture 6"/>
          <p:cNvPicPr>
            <a:picLocks noChangeAspect="1"/>
          </p:cNvPicPr>
          <p:nvPr/>
        </p:nvPicPr>
        <p:blipFill rotWithShape="1">
          <a:blip r:embed="rId4" cstate="print"/>
          <a:srcRect l="13436" t="84985" r="12967" b="6114"/>
          <a:stretch/>
        </p:blipFill>
        <p:spPr>
          <a:xfrm>
            <a:off x="-57151" y="23540"/>
            <a:ext cx="12249151" cy="312479"/>
          </a:xfrm>
          <a:prstGeom prst="rect">
            <a:avLst/>
          </a:prstGeom>
        </p:spPr>
      </p:pic>
      <p:pic>
        <p:nvPicPr>
          <p:cNvPr id="8" name="图片 7"/>
          <p:cNvPicPr>
            <a:picLocks noChangeAspect="1"/>
          </p:cNvPicPr>
          <p:nvPr/>
        </p:nvPicPr>
        <p:blipFill>
          <a:blip r:embed="rId5" cstate="print"/>
          <a:stretch>
            <a:fillRect/>
          </a:stretch>
        </p:blipFill>
        <p:spPr>
          <a:xfrm>
            <a:off x="22951" y="4954288"/>
            <a:ext cx="1508265" cy="1969498"/>
          </a:xfrm>
          <a:prstGeom prst="rect">
            <a:avLst/>
          </a:prstGeom>
          <a:noFill/>
          <a:ln w="9525">
            <a:noFill/>
          </a:ln>
        </p:spPr>
      </p:pic>
      <p:sp>
        <p:nvSpPr>
          <p:cNvPr id="10" name="TextBox 9"/>
          <p:cNvSpPr txBox="1"/>
          <p:nvPr/>
        </p:nvSpPr>
        <p:spPr>
          <a:xfrm>
            <a:off x="241288" y="329570"/>
            <a:ext cx="3099071" cy="615489"/>
          </a:xfrm>
          <a:prstGeom prst="rect">
            <a:avLst/>
          </a:prstGeom>
          <a:noFill/>
        </p:spPr>
        <p:txBody>
          <a:bodyPr wrap="square" lIns="121855" tIns="60928" rIns="121855" bIns="60928" rtlCol="0">
            <a:spAutoFit/>
          </a:bodyPr>
          <a:lstStyle/>
          <a:p>
            <a:r>
              <a:rPr lang="en-US" sz="32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1. Nghe – viết</a:t>
            </a:r>
          </a:p>
        </p:txBody>
      </p:sp>
      <p:pic>
        <p:nvPicPr>
          <p:cNvPr id="11" name="图片 4">
            <a:extLst>
              <a:ext uri="{FF2B5EF4-FFF2-40B4-BE49-F238E27FC236}">
                <a16:creationId xmlns:a16="http://schemas.microsoft.com/office/drawing/2014/main" id="{1D7BF903-E6F8-4C5D-84EC-8C9BF12F5F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725" y="945059"/>
            <a:ext cx="10612055" cy="4385389"/>
          </a:xfrm>
          <a:prstGeom prst="rect">
            <a:avLst/>
          </a:prstGeom>
        </p:spPr>
      </p:pic>
      <p:pic>
        <p:nvPicPr>
          <p:cNvPr id="12" name="图片 6">
            <a:extLst>
              <a:ext uri="{FF2B5EF4-FFF2-40B4-BE49-F238E27FC236}">
                <a16:creationId xmlns:a16="http://schemas.microsoft.com/office/drawing/2014/main" id="{5B0CAB89-445F-470E-840C-54C5DA35E9D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34772" y="83829"/>
            <a:ext cx="1823658" cy="1818730"/>
          </a:xfrm>
          <a:prstGeom prst="rect">
            <a:avLst/>
          </a:prstGeom>
        </p:spPr>
      </p:pic>
      <p:sp>
        <p:nvSpPr>
          <p:cNvPr id="13" name="TextBox 12"/>
          <p:cNvSpPr txBox="1"/>
          <p:nvPr/>
        </p:nvSpPr>
        <p:spPr>
          <a:xfrm>
            <a:off x="4359931" y="1184497"/>
            <a:ext cx="5286892" cy="738599"/>
          </a:xfrm>
          <a:prstGeom prst="rect">
            <a:avLst/>
          </a:prstGeom>
          <a:noFill/>
        </p:spPr>
        <p:txBody>
          <a:bodyPr wrap="square" lIns="121855" tIns="60928" rIns="121855" bIns="60928" rtlCol="0">
            <a:spAutoFit/>
          </a:bodyPr>
          <a:lstStyle/>
          <a:p>
            <a:r>
              <a:rPr lang="en-US" sz="4000" b="1" dirty="0">
                <a:solidFill>
                  <a:srgbClr val="FF0000"/>
                </a:solidFill>
                <a:latin typeface="HP001 4 hàng" pitchFamily="34" charset="0"/>
                <a:ea typeface="Arial-Rounded" panose="020B0500000000000000" pitchFamily="34" charset="0"/>
                <a:cs typeface="Arial-Rounded" panose="020B0500000000000000" pitchFamily="34" charset="0"/>
              </a:rPr>
              <a:t>  </a:t>
            </a:r>
            <a:r>
              <a:rPr lang="vi-VN" sz="4000" b="1" dirty="0">
                <a:solidFill>
                  <a:srgbClr val="FF0000"/>
                </a:solidFill>
                <a:latin typeface="HP001 4 hàng" pitchFamily="34" charset="0"/>
                <a:ea typeface="Arial-Rounded" panose="020B0500000000000000" pitchFamily="34" charset="0"/>
                <a:cs typeface="Arial-Rounded" panose="020B0500000000000000" pitchFamily="34" charset="0"/>
              </a:rPr>
              <a:t> Thư</a:t>
            </a:r>
            <a:r>
              <a:rPr lang="el-GR" sz="4000" b="1" dirty="0">
                <a:solidFill>
                  <a:srgbClr val="FF0000"/>
                </a:solidFill>
                <a:latin typeface="HP001 4 hàng" pitchFamily="34" charset="0"/>
                <a:ea typeface="Arial-Rounded" panose="020B0500000000000000" pitchFamily="34" charset="0"/>
                <a:cs typeface="Arial-Rounded" panose="020B0500000000000000" pitchFamily="34" charset="0"/>
              </a:rPr>
              <a:t>Ω</a:t>
            </a:r>
            <a:r>
              <a:rPr lang="vi-VN" sz="4000" b="1" dirty="0">
                <a:solidFill>
                  <a:srgbClr val="FF0000"/>
                </a:solidFill>
                <a:latin typeface="HP001 4 hàng" pitchFamily="34" charset="0"/>
                <a:ea typeface="Arial-Rounded" panose="020B0500000000000000" pitchFamily="34" charset="0"/>
                <a:cs typeface="Arial-Rounded" panose="020B0500000000000000" pitchFamily="34" charset="0"/>
              </a:rPr>
              <a:t>g Ūg</a:t>
            </a:r>
            <a:endParaRPr lang="en-US" sz="4000" b="1" dirty="0" smtClean="0">
              <a:solidFill>
                <a:srgbClr val="FF0000"/>
              </a:solidFill>
              <a:latin typeface="HP001 4 hàng" pitchFamily="34" charset="0"/>
              <a:ea typeface="Arial-Rounded" panose="020B0500000000000000" pitchFamily="34" charset="0"/>
              <a:cs typeface="Arial-Rounded" panose="020B0500000000000000" pitchFamily="34" charset="0"/>
            </a:endParaRPr>
          </a:p>
        </p:txBody>
      </p:sp>
      <p:sp>
        <p:nvSpPr>
          <p:cNvPr id="14" name="Rectangle 13"/>
          <p:cNvSpPr/>
          <p:nvPr/>
        </p:nvSpPr>
        <p:spPr>
          <a:xfrm>
            <a:off x="1409327" y="1986936"/>
            <a:ext cx="5202487" cy="3046988"/>
          </a:xfrm>
          <a:prstGeom prst="rect">
            <a:avLst/>
          </a:prstGeom>
        </p:spPr>
        <p:txBody>
          <a:bodyPr wrap="square">
            <a:spAutoFit/>
          </a:bodyPr>
          <a:lstStyle/>
          <a:p>
            <a:pPr indent="463550" algn="just"/>
            <a:r>
              <a:rPr lang="vi-VN" sz="3200" b="1" dirty="0" smtClean="0">
                <a:latin typeface="HP001 4 hàng" pitchFamily="34" charset="0"/>
                <a:ea typeface="Arial-Rounded" panose="020B0500000000000000" pitchFamily="34" charset="0"/>
                <a:cs typeface="Arial-Rounded" panose="020B0500000000000000" pitchFamily="34" charset="0"/>
              </a:rPr>
              <a:t>Ông </a:t>
            </a:r>
            <a:r>
              <a:rPr lang="el-GR" sz="3200" b="1" dirty="0">
                <a:latin typeface="HP001 4 hàng" pitchFamily="34" charset="0"/>
                <a:ea typeface="Arial-Rounded" panose="020B0500000000000000" pitchFamily="34" charset="0"/>
                <a:cs typeface="Arial-Rounded" panose="020B0500000000000000" pitchFamily="34" charset="0"/>
              </a:rPr>
              <a:t>λ</a:t>
            </a:r>
            <a:r>
              <a:rPr lang="vi-VN" sz="3200" b="1" dirty="0">
                <a:latin typeface="HP001 4 hàng" pitchFamily="34" charset="0"/>
                <a:ea typeface="Arial-Rounded" panose="020B0500000000000000" pitchFamily="34" charset="0"/>
                <a:cs typeface="Arial-Rounded" panose="020B0500000000000000" pitchFamily="34" charset="0"/>
              </a:rPr>
              <a:t>Ż đau </a:t>
            </a:r>
            <a:r>
              <a:rPr lang="el-GR" sz="3200" b="1" dirty="0">
                <a:latin typeface="HP001 4 hàng" pitchFamily="34" charset="0"/>
                <a:ea typeface="Arial-Rounded" panose="020B0500000000000000" pitchFamily="34" charset="0"/>
                <a:cs typeface="Arial-Rounded" panose="020B0500000000000000" pitchFamily="34" charset="0"/>
              </a:rPr>
              <a:t>ε</a:t>
            </a:r>
            <a:r>
              <a:rPr lang="vi-VN" sz="3200" b="1" dirty="0" smtClean="0">
                <a:latin typeface="HP001 4 hàng" pitchFamily="34" charset="0"/>
                <a:ea typeface="Arial-Rounded" panose="020B0500000000000000" pitchFamily="34" charset="0"/>
                <a:cs typeface="Arial-Rounded" panose="020B0500000000000000" pitchFamily="34" charset="0"/>
              </a:rPr>
              <a:t>ân </a:t>
            </a:r>
            <a:endParaRPr lang="vi-VN" sz="3200" b="1" dirty="0">
              <a:latin typeface="HP001 4 hàng" pitchFamily="34" charset="0"/>
              <a:ea typeface="Arial-Rounded" panose="020B0500000000000000" pitchFamily="34" charset="0"/>
              <a:cs typeface="Arial-Rounded" panose="020B0500000000000000" pitchFamily="34" charset="0"/>
            </a:endParaRPr>
          </a:p>
          <a:p>
            <a:pPr indent="463550" algn="just"/>
            <a:r>
              <a:rPr lang="vi-VN" sz="3200" b="1" dirty="0">
                <a:latin typeface="HP001 4 hàng" pitchFamily="34" charset="0"/>
                <a:ea typeface="Arial-Rounded" panose="020B0500000000000000" pitchFamily="34" charset="0"/>
                <a:cs typeface="Arial-Rounded" panose="020B0500000000000000" pitchFamily="34" charset="0"/>
              </a:rPr>
              <a:t>Nó ǧ</a:t>
            </a:r>
            <a:r>
              <a:rPr lang="el-GR" sz="3200" b="1" dirty="0">
                <a:latin typeface="HP001 4 hàng" pitchFamily="34" charset="0"/>
                <a:ea typeface="Arial-Rounded" panose="020B0500000000000000" pitchFamily="34" charset="0"/>
                <a:cs typeface="Arial-Rounded" panose="020B0500000000000000" pitchFamily="34" charset="0"/>
              </a:rPr>
              <a:t>ΰ</a:t>
            </a:r>
            <a:r>
              <a:rPr lang="vi-VN" sz="3200" b="1" dirty="0">
                <a:latin typeface="HP001 4 hàng" pitchFamily="34" charset="0"/>
                <a:ea typeface="Arial-Rounded" panose="020B0500000000000000" pitchFamily="34" charset="0"/>
                <a:cs typeface="Arial-Rounded" panose="020B0500000000000000" pitchFamily="34" charset="0"/>
              </a:rPr>
              <a:t>ng wó </a:t>
            </a:r>
            <a:r>
              <a:rPr lang="vi-VN" sz="3200" b="1" dirty="0" smtClean="0">
                <a:latin typeface="HP001 4 hàng" pitchFamily="34" charset="0"/>
                <a:ea typeface="Arial-Rounded" panose="020B0500000000000000" pitchFamily="34" charset="0"/>
                <a:cs typeface="Arial-Rounded" panose="020B0500000000000000" pitchFamily="34" charset="0"/>
              </a:rPr>
              <a:t>Ǉấy</a:t>
            </a:r>
            <a:r>
              <a:rPr lang="en-US" sz="3200" b="1" dirty="0" smtClean="0">
                <a:latin typeface="HP001 4 hàng" pitchFamily="34" charset="0"/>
                <a:ea typeface="Arial-Rounded" panose="020B0500000000000000" pitchFamily="34" charset="0"/>
                <a:cs typeface="Arial-Rounded" panose="020B0500000000000000" pitchFamily="34" charset="0"/>
              </a:rPr>
              <a:t>,</a:t>
            </a:r>
            <a:endParaRPr lang="vi-VN" sz="3200" b="1" dirty="0">
              <a:latin typeface="HP001 4 hàng" pitchFamily="34" charset="0"/>
              <a:ea typeface="Arial-Rounded" panose="020B0500000000000000" pitchFamily="34" charset="0"/>
              <a:cs typeface="Arial-Rounded" panose="020B0500000000000000" pitchFamily="34" charset="0"/>
            </a:endParaRPr>
          </a:p>
          <a:p>
            <a:pPr indent="463550" algn="just"/>
            <a:r>
              <a:rPr lang="vi-VN" sz="3200" b="1" dirty="0">
                <a:latin typeface="HP001 4 hàng" pitchFamily="34" charset="0"/>
                <a:ea typeface="Arial-Rounded" panose="020B0500000000000000" pitchFamily="34" charset="0"/>
                <a:cs typeface="Arial-Rounded" panose="020B0500000000000000" pitchFamily="34" charset="0"/>
              </a:rPr>
              <a:t>Đi </a:t>
            </a:r>
            <a:r>
              <a:rPr lang="el-GR" sz="3200" b="1" dirty="0">
                <a:latin typeface="HP001 4 hàng" pitchFamily="34" charset="0"/>
                <a:ea typeface="Arial-Rounded" panose="020B0500000000000000" pitchFamily="34" charset="0"/>
                <a:cs typeface="Arial-Rounded" panose="020B0500000000000000" pitchFamily="34" charset="0"/>
              </a:rPr>
              <a:t>ι</a:t>
            </a:r>
            <a:r>
              <a:rPr lang="vi-VN" sz="3200" b="1" dirty="0">
                <a:latin typeface="HP001 4 hàng" pitchFamily="34" charset="0"/>
                <a:ea typeface="Arial-Rounded" panose="020B0500000000000000" pitchFamily="34" charset="0"/>
                <a:cs typeface="Arial-Rounded" panose="020B0500000000000000" pitchFamily="34" charset="0"/>
              </a:rPr>
              <a:t>ải </a:t>
            </a:r>
            <a:r>
              <a:rPr lang="el-GR" sz="3200" b="1" dirty="0">
                <a:latin typeface="HP001 4 hàng" pitchFamily="34" charset="0"/>
                <a:ea typeface="Arial-Rounded" panose="020B0500000000000000" pitchFamily="34" charset="0"/>
                <a:cs typeface="Arial-Rounded" panose="020B0500000000000000" pitchFamily="34" charset="0"/>
              </a:rPr>
              <a:t>ε</a:t>
            </a:r>
            <a:r>
              <a:rPr lang="vi-VN" sz="3200" b="1" dirty="0">
                <a:latin typeface="HP001 4 hàng" pitchFamily="34" charset="0"/>
                <a:ea typeface="Arial-Rounded" panose="020B0500000000000000" pitchFamily="34" charset="0"/>
                <a:cs typeface="Arial-Rounded" panose="020B0500000000000000" pitchFamily="34" charset="0"/>
              </a:rPr>
              <a:t>ūg gậy</a:t>
            </a:r>
          </a:p>
          <a:p>
            <a:pPr indent="463550" algn="just"/>
            <a:r>
              <a:rPr lang="vi-VN" sz="3200" b="1" dirty="0" smtClean="0">
                <a:latin typeface="HP001 4 hàng" pitchFamily="34" charset="0"/>
                <a:ea typeface="Arial-Rounded" panose="020B0500000000000000" pitchFamily="34" charset="0"/>
                <a:cs typeface="Arial-Rounded" panose="020B0500000000000000" pitchFamily="34" charset="0"/>
              </a:rPr>
              <a:t>Khậ</a:t>
            </a:r>
            <a:r>
              <a:rPr lang="en-US" sz="3200" b="1" dirty="0" smtClean="0">
                <a:latin typeface="HP001 4 hàng" pitchFamily="34" charset="0"/>
                <a:ea typeface="Arial-Rounded" panose="020B0500000000000000" pitchFamily="34" charset="0"/>
                <a:cs typeface="Arial-Rounded" panose="020B0500000000000000" pitchFamily="34" charset="0"/>
              </a:rPr>
              <a:t>p</a:t>
            </a:r>
            <a:r>
              <a:rPr lang="vi-VN" sz="3200" b="1" dirty="0" smtClean="0">
                <a:latin typeface="HP001 4 hàng" pitchFamily="34" charset="0"/>
                <a:ea typeface="Arial-Rounded" panose="020B0500000000000000" pitchFamily="34" charset="0"/>
                <a:cs typeface="Arial-Rounded" panose="020B0500000000000000" pitchFamily="34" charset="0"/>
              </a:rPr>
              <a:t> </a:t>
            </a:r>
            <a:r>
              <a:rPr lang="el-GR" sz="3200" b="1" dirty="0">
                <a:latin typeface="HP001 4 hàng" pitchFamily="34" charset="0"/>
                <a:ea typeface="Arial-Rounded" panose="020B0500000000000000" pitchFamily="34" charset="0"/>
                <a:cs typeface="Arial-Rounded" panose="020B0500000000000000" pitchFamily="34" charset="0"/>
              </a:rPr>
              <a:t>δΗ</a:t>
            </a:r>
            <a:r>
              <a:rPr lang="vi-VN" sz="3200" b="1" dirty="0">
                <a:latin typeface="HP001 4 hàng" pitchFamily="34" charset="0"/>
                <a:ea typeface="Arial-Rounded" panose="020B0500000000000000" pitchFamily="34" charset="0"/>
                <a:cs typeface="Arial-Rounded" panose="020B0500000000000000" pitchFamily="34" charset="0"/>
              </a:rPr>
              <a:t>ğng, </a:t>
            </a:r>
            <a:r>
              <a:rPr lang="en-US" sz="3200" b="1" dirty="0" err="1" smtClean="0">
                <a:latin typeface="HP001 4 hàng" pitchFamily="34" charset="0"/>
                <a:ea typeface="Arial-Rounded" panose="020B0500000000000000" pitchFamily="34" charset="0"/>
                <a:cs typeface="Arial-Rounded" panose="020B0500000000000000" pitchFamily="34" charset="0"/>
              </a:rPr>
              <a:t>khập</a:t>
            </a:r>
            <a:r>
              <a:rPr lang="en-US" sz="3200" b="1" dirty="0" smtClean="0">
                <a:latin typeface="HP001 4 hàng" pitchFamily="34" charset="0"/>
                <a:ea typeface="Arial-Rounded" panose="020B0500000000000000" pitchFamily="34" charset="0"/>
                <a:cs typeface="Arial-Rounded" panose="020B0500000000000000" pitchFamily="34" charset="0"/>
              </a:rPr>
              <a:t> </a:t>
            </a:r>
            <a:r>
              <a:rPr lang="en-US" sz="3200" b="1" dirty="0" err="1" smtClean="0">
                <a:latin typeface="HP001 4 hàng" pitchFamily="34" charset="0"/>
                <a:ea typeface="Arial-Rounded" panose="020B0500000000000000" pitchFamily="34" charset="0"/>
                <a:cs typeface="Arial-Rounded" panose="020B0500000000000000" pitchFamily="34" charset="0"/>
              </a:rPr>
              <a:t>khà</a:t>
            </a:r>
            <a:r>
              <a:rPr lang="en-US" sz="3200" b="1" dirty="0" smtClean="0">
                <a:latin typeface="HP001 4 hàng" pitchFamily="34" charset="0"/>
                <a:ea typeface="Arial-Rounded" panose="020B0500000000000000" pitchFamily="34" charset="0"/>
                <a:cs typeface="Arial-Rounded" panose="020B0500000000000000" pitchFamily="34" charset="0"/>
              </a:rPr>
              <a:t>,</a:t>
            </a:r>
            <a:endParaRPr lang="vi-VN" sz="3200" b="1" dirty="0">
              <a:latin typeface="HP001 4 hàng" pitchFamily="34" charset="0"/>
              <a:ea typeface="Arial-Rounded" panose="020B0500000000000000" pitchFamily="34" charset="0"/>
              <a:cs typeface="Arial-Rounded" panose="020B0500000000000000" pitchFamily="34" charset="0"/>
            </a:endParaRPr>
          </a:p>
          <a:p>
            <a:pPr indent="463550" algn="just"/>
            <a:r>
              <a:rPr lang="vi-VN" sz="3200" b="1" dirty="0">
                <a:latin typeface="HP001 4 hàng" pitchFamily="34" charset="0"/>
                <a:ea typeface="Arial-Rounded" panose="020B0500000000000000" pitchFamily="34" charset="0"/>
                <a:cs typeface="Arial-Rounded" panose="020B0500000000000000" pitchFamily="34" charset="0"/>
              </a:rPr>
              <a:t>Bư</a:t>
            </a:r>
            <a:r>
              <a:rPr lang="el-GR" sz="3200" b="1" dirty="0">
                <a:latin typeface="HP001 4 hàng" pitchFamily="34" charset="0"/>
                <a:ea typeface="Arial-Rounded" panose="020B0500000000000000" pitchFamily="34" charset="0"/>
                <a:cs typeface="Arial-Rounded" panose="020B0500000000000000" pitchFamily="34" charset="0"/>
              </a:rPr>
              <a:t>ϐ Δ</a:t>
            </a:r>
            <a:r>
              <a:rPr lang="vi-VN" sz="3200" b="1" dirty="0">
                <a:latin typeface="HP001 4 hàng" pitchFamily="34" charset="0"/>
                <a:ea typeface="Arial-Rounded" panose="020B0500000000000000" pitchFamily="34" charset="0"/>
                <a:cs typeface="Arial-Rounded" panose="020B0500000000000000" pitchFamily="34" charset="0"/>
              </a:rPr>
              <a:t>łn </a:t>
            </a:r>
            <a:r>
              <a:rPr lang="el-GR" sz="3200" b="1" dirty="0">
                <a:latin typeface="HP001 4 hàng" pitchFamily="34" charset="0"/>
                <a:ea typeface="Arial-Rounded" panose="020B0500000000000000" pitchFamily="34" charset="0"/>
                <a:cs typeface="Arial-Rounded" panose="020B0500000000000000" pitchFamily="34" charset="0"/>
              </a:rPr>
              <a:t>Όϛ</a:t>
            </a:r>
            <a:r>
              <a:rPr lang="vi-VN" sz="3200" b="1" dirty="0">
                <a:latin typeface="HP001 4 hàng" pitchFamily="34" charset="0"/>
                <a:ea typeface="Arial-Rounded" panose="020B0500000000000000" pitchFamily="34" charset="0"/>
                <a:cs typeface="Arial-Rounded" panose="020B0500000000000000" pitchFamily="34" charset="0"/>
              </a:rPr>
              <a:t>m </a:t>
            </a:r>
            <a:r>
              <a:rPr lang="el-GR" sz="3200" b="1" dirty="0">
                <a:latin typeface="HP001 4 hàng" pitchFamily="34" charset="0"/>
                <a:ea typeface="Arial-Rounded" panose="020B0500000000000000" pitchFamily="34" charset="0"/>
                <a:cs typeface="Arial-Rounded" panose="020B0500000000000000" pitchFamily="34" charset="0"/>
              </a:rPr>
              <a:t>η</a:t>
            </a:r>
            <a:r>
              <a:rPr lang="vi-VN" sz="3200" b="1" dirty="0" smtClean="0">
                <a:latin typeface="HP001 4 hàng" pitchFamily="34" charset="0"/>
                <a:ea typeface="Arial-Rounded" panose="020B0500000000000000" pitchFamily="34" charset="0"/>
                <a:cs typeface="Arial-Rounded" panose="020B0500000000000000" pitchFamily="34" charset="0"/>
              </a:rPr>
              <a:t>à</a:t>
            </a:r>
            <a:endParaRPr lang="vi-VN" sz="3200" b="1" dirty="0">
              <a:latin typeface="HP001 4 hàng" pitchFamily="34" charset="0"/>
              <a:ea typeface="Arial-Rounded" panose="020B0500000000000000" pitchFamily="34" charset="0"/>
              <a:cs typeface="Arial-Rounded" panose="020B0500000000000000" pitchFamily="34" charset="0"/>
            </a:endParaRPr>
          </a:p>
          <a:p>
            <a:pPr indent="463550" algn="just"/>
            <a:r>
              <a:rPr lang="vi-VN" sz="3200" b="1" dirty="0">
                <a:latin typeface="HP001 4 hàng" pitchFamily="34" charset="0"/>
                <a:ea typeface="Arial-Rounded" panose="020B0500000000000000" pitchFamily="34" charset="0"/>
                <a:cs typeface="Arial-Rounded" panose="020B0500000000000000" pitchFamily="34" charset="0"/>
              </a:rPr>
              <a:t>Nǖấc </a:t>
            </a:r>
            <a:r>
              <a:rPr lang="el-GR" sz="3200" b="1" dirty="0">
                <a:latin typeface="HP001 4 hàng" pitchFamily="34" charset="0"/>
                <a:ea typeface="Arial-Rounded" panose="020B0500000000000000" pitchFamily="34" charset="0"/>
                <a:cs typeface="Arial-Rounded" panose="020B0500000000000000" pitchFamily="34" charset="0"/>
              </a:rPr>
              <a:t>ε</a:t>
            </a:r>
            <a:r>
              <a:rPr lang="vi-VN" sz="3200" b="1" dirty="0">
                <a:latin typeface="HP001 4 hàng" pitchFamily="34" charset="0"/>
                <a:ea typeface="Arial-Rounded" panose="020B0500000000000000" pitchFamily="34" charset="0"/>
                <a:cs typeface="Arial-Rounded" panose="020B0500000000000000" pitchFamily="34" charset="0"/>
              </a:rPr>
              <a:t>ân Ǖ</a:t>
            </a:r>
            <a:r>
              <a:rPr lang="el-GR" sz="3200" b="1" dirty="0">
                <a:latin typeface="HP001 4 hàng" pitchFamily="34" charset="0"/>
                <a:ea typeface="Arial-Rounded" panose="020B0500000000000000" pitchFamily="34" charset="0"/>
                <a:cs typeface="Arial-Rounded" panose="020B0500000000000000" pitchFamily="34" charset="0"/>
              </a:rPr>
              <a:t>ί</a:t>
            </a:r>
            <a:r>
              <a:rPr lang="vi-VN" sz="3200" b="1" dirty="0">
                <a:latin typeface="HP001 4 hàng" pitchFamily="34" charset="0"/>
                <a:ea typeface="Arial-Rounded" panose="020B0500000000000000" pitchFamily="34" charset="0"/>
                <a:cs typeface="Arial-Rounded" panose="020B0500000000000000" pitchFamily="34" charset="0"/>
              </a:rPr>
              <a:t>á </a:t>
            </a:r>
            <a:r>
              <a:rPr lang="el-GR" sz="3200" b="1" dirty="0">
                <a:latin typeface="HP001 4 hàng" pitchFamily="34" charset="0"/>
                <a:ea typeface="Arial-Rounded" panose="020B0500000000000000" pitchFamily="34" charset="0"/>
                <a:cs typeface="Arial-Rounded" panose="020B0500000000000000" pitchFamily="34" charset="0"/>
              </a:rPr>
              <a:t>δ</a:t>
            </a:r>
            <a:r>
              <a:rPr lang="vi-VN" sz="3200" b="1" dirty="0">
                <a:latin typeface="HP001 4 hàng" pitchFamily="34" charset="0"/>
                <a:ea typeface="Arial-Rounded" panose="020B0500000000000000" pitchFamily="34" charset="0"/>
                <a:cs typeface="Arial-Rounded" panose="020B0500000000000000" pitchFamily="34" charset="0"/>
              </a:rPr>
              <a:t>ó .  </a:t>
            </a:r>
            <a:endParaRPr lang="en-US" sz="3200" b="1" dirty="0">
              <a:latin typeface="HP001 4 hàng" pitchFamily="34" charset="0"/>
              <a:ea typeface="Arial-Rounded" panose="020B0500000000000000" pitchFamily="34" charset="0"/>
              <a:cs typeface="Arial-Rounded" panose="020B0500000000000000" pitchFamily="34" charset="0"/>
            </a:endParaRPr>
          </a:p>
        </p:txBody>
      </p:sp>
      <p:sp>
        <p:nvSpPr>
          <p:cNvPr id="17" name="Rectangle 16"/>
          <p:cNvSpPr/>
          <p:nvPr/>
        </p:nvSpPr>
        <p:spPr>
          <a:xfrm>
            <a:off x="6479752" y="1986936"/>
            <a:ext cx="5202487" cy="3046988"/>
          </a:xfrm>
          <a:prstGeom prst="rect">
            <a:avLst/>
          </a:prstGeom>
        </p:spPr>
        <p:txBody>
          <a:bodyPr wrap="square">
            <a:spAutoFit/>
          </a:bodyPr>
          <a:lstStyle/>
          <a:p>
            <a:pPr indent="463550" algn="just"/>
            <a:r>
              <a:rPr lang="vi-VN" sz="3200" b="1" dirty="0">
                <a:latin typeface="HP001 4 hàng" pitchFamily="34" charset="0"/>
                <a:ea typeface="Arial-Rounded" panose="020B0500000000000000" pitchFamily="34" charset="0"/>
                <a:cs typeface="Arial-Rounded" panose="020B0500000000000000" pitchFamily="34" charset="0"/>
              </a:rPr>
              <a:t>Thấy Ūg ηăn </a:t>
            </a:r>
            <a:r>
              <a:rPr lang="vi-VN" sz="3200" b="1" dirty="0" smtClean="0">
                <a:latin typeface="HP001 4 hàng" pitchFamily="34" charset="0"/>
                <a:ea typeface="Arial-Rounded" panose="020B0500000000000000" pitchFamily="34" charset="0"/>
                <a:cs typeface="Arial-Rounded" panose="020B0500000000000000" pitchFamily="34" charset="0"/>
              </a:rPr>
              <a:t>ηó</a:t>
            </a:r>
            <a:r>
              <a:rPr lang="en-US" sz="3200" b="1" dirty="0" smtClean="0">
                <a:latin typeface="HP001 4 hàng" pitchFamily="34" charset="0"/>
                <a:ea typeface="Arial-Rounded" panose="020B0500000000000000" pitchFamily="34" charset="0"/>
                <a:cs typeface="Arial-Rounded" panose="020B0500000000000000" pitchFamily="34" charset="0"/>
              </a:rPr>
              <a:t>,</a:t>
            </a:r>
            <a:endParaRPr lang="vi-VN" sz="3200" b="1" dirty="0">
              <a:latin typeface="HP001 4 hàng" pitchFamily="34" charset="0"/>
              <a:ea typeface="Arial-Rounded" panose="020B0500000000000000" pitchFamily="34" charset="0"/>
              <a:cs typeface="Arial-Rounded" panose="020B0500000000000000" pitchFamily="34" charset="0"/>
            </a:endParaRPr>
          </a:p>
          <a:p>
            <a:pPr indent="463550" algn="just"/>
            <a:r>
              <a:rPr lang="vi-VN" sz="3200" b="1" dirty="0">
                <a:latin typeface="HP001 4 hàng" pitchFamily="34" charset="0"/>
                <a:ea typeface="Arial-Rounded" panose="020B0500000000000000" pitchFamily="34" charset="0"/>
                <a:cs typeface="Arial-Rounded" panose="020B0500000000000000" pitchFamily="34" charset="0"/>
              </a:rPr>
              <a:t>VΗİΙ εΠ </a:t>
            </a:r>
            <a:r>
              <a:rPr lang="vi-VN" sz="3200" b="1" dirty="0" smtClean="0">
                <a:latin typeface="HP001 4 hàng" pitchFamily="34" charset="0"/>
                <a:ea typeface="Arial-Rounded" panose="020B0500000000000000" pitchFamily="34" charset="0"/>
                <a:cs typeface="Arial-Rounded" panose="020B0500000000000000" pitchFamily="34" charset="0"/>
              </a:rPr>
              <a:t>wg</a:t>
            </a:r>
            <a:r>
              <a:rPr lang="en-US" sz="3200" b="1" dirty="0" smtClean="0">
                <a:latin typeface="HP001 4 hàng" pitchFamily="34" charset="0"/>
                <a:ea typeface="Arial-Rounded" panose="020B0500000000000000" pitchFamily="34" charset="0"/>
                <a:cs typeface="Arial-Rounded" panose="020B0500000000000000" pitchFamily="34" charset="0"/>
              </a:rPr>
              <a:t>oài </a:t>
            </a:r>
            <a:r>
              <a:rPr lang="vi-VN" sz="3200" b="1" dirty="0" smtClean="0">
                <a:latin typeface="HP001 4 hàng" pitchFamily="34" charset="0"/>
                <a:ea typeface="Arial-Rounded" panose="020B0500000000000000" pitchFamily="34" charset="0"/>
                <a:cs typeface="Arial-Rounded" panose="020B0500000000000000" pitchFamily="34" charset="0"/>
              </a:rPr>
              <a:t>sân</a:t>
            </a:r>
            <a:endParaRPr lang="vi-VN" sz="3200" b="1" dirty="0">
              <a:latin typeface="HP001 4 hàng" pitchFamily="34" charset="0"/>
              <a:ea typeface="Arial-Rounded" panose="020B0500000000000000" pitchFamily="34" charset="0"/>
              <a:cs typeface="Arial-Rounded" panose="020B0500000000000000" pitchFamily="34" charset="0"/>
            </a:endParaRPr>
          </a:p>
          <a:p>
            <a:pPr indent="463550" algn="just"/>
            <a:r>
              <a:rPr lang="vi-VN" sz="3200" b="1" dirty="0" smtClean="0">
                <a:latin typeface="HP001 4 hàng" pitchFamily="34" charset="0"/>
                <a:ea typeface="Arial-Rounded" panose="020B0500000000000000" pitchFamily="34" charset="0"/>
                <a:cs typeface="Arial-Rounded" panose="020B0500000000000000" pitchFamily="34" charset="0"/>
              </a:rPr>
              <a:t>LΪ </a:t>
            </a:r>
            <a:r>
              <a:rPr lang="vi-VN" sz="3200" b="1" dirty="0">
                <a:latin typeface="HP001 4 hàng" pitchFamily="34" charset="0"/>
                <a:ea typeface="Arial-Rounded" panose="020B0500000000000000" pitchFamily="34" charset="0"/>
                <a:cs typeface="Arial-Rounded" panose="020B0500000000000000" pitchFamily="34" charset="0"/>
              </a:rPr>
              <a:t>ǇΪ lại </a:t>
            </a:r>
            <a:r>
              <a:rPr lang="vi-VN" sz="3200" b="1" dirty="0" smtClean="0">
                <a:latin typeface="HP001 4 hàng" pitchFamily="34" charset="0"/>
                <a:ea typeface="Arial-Rounded" panose="020B0500000000000000" pitchFamily="34" charset="0"/>
                <a:cs typeface="Arial-Rounded" panose="020B0500000000000000" pitchFamily="34" charset="0"/>
              </a:rPr>
              <a:t>gần</a:t>
            </a:r>
            <a:r>
              <a:rPr lang="en-US" sz="3200" b="1" dirty="0" smtClean="0">
                <a:latin typeface="HP001 4 hàng" pitchFamily="34" charset="0"/>
                <a:ea typeface="Arial-Rounded" panose="020B0500000000000000" pitchFamily="34" charset="0"/>
                <a:cs typeface="Arial-Rounded" panose="020B0500000000000000" pitchFamily="34" charset="0"/>
              </a:rPr>
              <a:t>,</a:t>
            </a:r>
            <a:endParaRPr lang="vi-VN" sz="3200" b="1" dirty="0">
              <a:latin typeface="HP001 4 hàng" pitchFamily="34" charset="0"/>
              <a:ea typeface="Arial-Rounded" panose="020B0500000000000000" pitchFamily="34" charset="0"/>
              <a:cs typeface="Arial-Rounded" panose="020B0500000000000000" pitchFamily="34" charset="0"/>
            </a:endParaRPr>
          </a:p>
          <a:p>
            <a:pPr indent="463550" algn="just"/>
            <a:r>
              <a:rPr lang="en-US" sz="3200" b="1" dirty="0" smtClean="0">
                <a:latin typeface="HP001 4 hàng" pitchFamily="34" charset="0"/>
                <a:ea typeface="Arial-Rounded" panose="020B0500000000000000" pitchFamily="34" charset="0"/>
                <a:cs typeface="Arial-Rounded" panose="020B0500000000000000" pitchFamily="34" charset="0"/>
              </a:rPr>
              <a:t>Â</a:t>
            </a:r>
            <a:r>
              <a:rPr lang="vi-VN" sz="3200" b="1" dirty="0" smtClean="0">
                <a:latin typeface="HP001 4 hàng" pitchFamily="34" charset="0"/>
                <a:ea typeface="Arial-Rounded" panose="020B0500000000000000" pitchFamily="34" charset="0"/>
                <a:cs typeface="Arial-Rounded" panose="020B0500000000000000" pitchFamily="34" charset="0"/>
              </a:rPr>
              <a:t>u </a:t>
            </a:r>
            <a:r>
              <a:rPr lang="vi-VN" sz="3200" b="1" dirty="0">
                <a:latin typeface="HP001 4 hàng" pitchFamily="34" charset="0"/>
                <a:ea typeface="Arial-Rounded" panose="020B0500000000000000" pitchFamily="34" charset="0"/>
                <a:cs typeface="Arial-Rounded" panose="020B0500000000000000" pitchFamily="34" charset="0"/>
              </a:rPr>
              <a:t>ΐĞm ηaζ ηảu:</a:t>
            </a:r>
          </a:p>
          <a:p>
            <a:pPr indent="463550" algn="just"/>
            <a:r>
              <a:rPr lang="en-US" sz="3200" b="1" dirty="0">
                <a:latin typeface="HP001 4 hàng" pitchFamily="34" charset="0"/>
                <a:ea typeface="Arial-Rounded" panose="020B0500000000000000" pitchFamily="34" charset="0"/>
                <a:cs typeface="Arial-Rounded" panose="020B0500000000000000" pitchFamily="34" charset="0"/>
              </a:rPr>
              <a:t>-</a:t>
            </a:r>
            <a:r>
              <a:rPr lang="vi-VN" sz="3200" b="1" dirty="0" smtClean="0">
                <a:latin typeface="HP001 4 hàng" pitchFamily="34" charset="0"/>
                <a:ea typeface="Arial-Rounded" panose="020B0500000000000000" pitchFamily="34" charset="0"/>
                <a:cs typeface="Arial-Rounded" panose="020B0500000000000000" pitchFamily="34" charset="0"/>
              </a:rPr>
              <a:t>Ông </a:t>
            </a:r>
            <a:r>
              <a:rPr lang="vi-VN" sz="3200" b="1" dirty="0">
                <a:latin typeface="HP001 4 hàng" pitchFamily="34" charset="0"/>
                <a:ea typeface="Arial-Rounded" panose="020B0500000000000000" pitchFamily="34" charset="0"/>
                <a:cs typeface="Arial-Rounded" panose="020B0500000000000000" pitchFamily="34" charset="0"/>
              </a:rPr>
              <a:t>ν΅n vai </a:t>
            </a:r>
            <a:r>
              <a:rPr lang="vi-VN" sz="3200" b="1" dirty="0" smtClean="0">
                <a:latin typeface="HP001 4 hàng" pitchFamily="34" charset="0"/>
                <a:ea typeface="Arial-Rounded" panose="020B0500000000000000" pitchFamily="34" charset="0"/>
                <a:cs typeface="Arial-Rounded" panose="020B0500000000000000" pitchFamily="34" charset="0"/>
              </a:rPr>
              <a:t>εáu</a:t>
            </a:r>
            <a:r>
              <a:rPr lang="en-US" sz="3200" b="1" dirty="0" smtClean="0">
                <a:latin typeface="HP001 4 hàng" pitchFamily="34" charset="0"/>
                <a:ea typeface="Arial-Rounded" panose="020B0500000000000000" pitchFamily="34" charset="0"/>
                <a:cs typeface="Arial-Rounded" panose="020B0500000000000000" pitchFamily="34" charset="0"/>
              </a:rPr>
              <a:t>,</a:t>
            </a:r>
          </a:p>
          <a:p>
            <a:pPr indent="463550" algn="just"/>
            <a:r>
              <a:rPr lang="en-US" sz="3200" b="1" dirty="0" err="1" smtClean="0">
                <a:latin typeface="HP001 4 hàng" pitchFamily="34" charset="0"/>
                <a:ea typeface="Arial-Rounded" panose="020B0500000000000000" pitchFamily="34" charset="0"/>
                <a:cs typeface="Arial-Rounded" panose="020B0500000000000000" pitchFamily="34" charset="0"/>
              </a:rPr>
              <a:t>Cháu</a:t>
            </a:r>
            <a:r>
              <a:rPr lang="en-US" sz="3200" b="1" dirty="0" smtClean="0">
                <a:latin typeface="HP001 4 hàng" pitchFamily="34" charset="0"/>
                <a:ea typeface="Arial-Rounded" panose="020B0500000000000000" pitchFamily="34" charset="0"/>
                <a:cs typeface="Arial-Rounded" panose="020B0500000000000000" pitchFamily="34" charset="0"/>
              </a:rPr>
              <a:t> </a:t>
            </a:r>
            <a:r>
              <a:rPr lang="en-US" sz="3200" b="1" dirty="0" err="1" smtClean="0">
                <a:latin typeface="HP001 4 hàng" pitchFamily="34" charset="0"/>
                <a:ea typeface="Arial-Rounded" panose="020B0500000000000000" pitchFamily="34" charset="0"/>
                <a:cs typeface="Arial-Rounded" panose="020B0500000000000000" pitchFamily="34" charset="0"/>
              </a:rPr>
              <a:t>đỡ</a:t>
            </a:r>
            <a:r>
              <a:rPr lang="en-US" sz="3200" b="1" dirty="0" smtClean="0">
                <a:latin typeface="HP001 4 hàng" pitchFamily="34" charset="0"/>
                <a:ea typeface="Arial-Rounded" panose="020B0500000000000000" pitchFamily="34" charset="0"/>
                <a:cs typeface="Arial-Rounded" panose="020B0500000000000000" pitchFamily="34" charset="0"/>
              </a:rPr>
              <a:t> </a:t>
            </a:r>
            <a:r>
              <a:rPr lang="en-US" sz="3200" b="1" dirty="0" err="1" smtClean="0">
                <a:latin typeface="HP001 4 hàng" pitchFamily="34" charset="0"/>
                <a:ea typeface="Arial-Rounded" panose="020B0500000000000000" pitchFamily="34" charset="0"/>
                <a:cs typeface="Arial-Rounded" panose="020B0500000000000000" pitchFamily="34" charset="0"/>
              </a:rPr>
              <a:t>ông</a:t>
            </a:r>
            <a:r>
              <a:rPr lang="en-US" sz="3200" b="1" dirty="0" smtClean="0">
                <a:latin typeface="HP001 4 hàng" pitchFamily="34" charset="0"/>
                <a:ea typeface="Arial-Rounded" panose="020B0500000000000000" pitchFamily="34" charset="0"/>
                <a:cs typeface="Arial-Rounded" panose="020B0500000000000000" pitchFamily="34" charset="0"/>
              </a:rPr>
              <a:t> </a:t>
            </a:r>
            <a:r>
              <a:rPr lang="en-US" sz="3200" b="1" dirty="0" err="1" smtClean="0">
                <a:latin typeface="HP001 4 hàng" pitchFamily="34" charset="0"/>
                <a:ea typeface="Arial-Rounded" panose="020B0500000000000000" pitchFamily="34" charset="0"/>
                <a:cs typeface="Arial-Rounded" panose="020B0500000000000000" pitchFamily="34" charset="0"/>
              </a:rPr>
              <a:t>lên</a:t>
            </a:r>
            <a:r>
              <a:rPr lang="en-US" sz="3200" b="1" dirty="0" smtClean="0">
                <a:latin typeface="HP001 4 hàng" pitchFamily="34" charset="0"/>
                <a:ea typeface="Arial-Rounded" panose="020B0500000000000000" pitchFamily="34" charset="0"/>
                <a:cs typeface="Arial-Rounded" panose="020B0500000000000000" pitchFamily="34" charset="0"/>
              </a:rPr>
              <a:t>.</a:t>
            </a:r>
            <a:endParaRPr lang="en-US" sz="3200" b="1" dirty="0" smtClean="0">
              <a:latin typeface="HP001 4 hàng"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36293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2" cstate="print"/>
          <a:srcRect l="13436" r="12967"/>
          <a:stretch/>
        </p:blipFill>
        <p:spPr>
          <a:xfrm>
            <a:off x="0" y="6092786"/>
            <a:ext cx="16370573" cy="804742"/>
          </a:xfrm>
          <a:prstGeom prst="rect">
            <a:avLst/>
          </a:prstGeom>
        </p:spPr>
      </p:pic>
      <p:pic>
        <p:nvPicPr>
          <p:cNvPr id="28" name="Picture 27"/>
          <p:cNvPicPr>
            <a:picLocks noChangeAspect="1"/>
          </p:cNvPicPr>
          <p:nvPr/>
        </p:nvPicPr>
        <p:blipFill rotWithShape="1">
          <a:blip r:embed="rId2" cstate="print"/>
          <a:srcRect l="13436" t="84985" r="12967" b="6114"/>
          <a:stretch/>
        </p:blipFill>
        <p:spPr>
          <a:xfrm>
            <a:off x="-57151" y="0"/>
            <a:ext cx="16370573" cy="312479"/>
          </a:xfrm>
          <a:prstGeom prst="rect">
            <a:avLst/>
          </a:prstGeom>
        </p:spPr>
      </p:pic>
      <p:sp>
        <p:nvSpPr>
          <p:cNvPr id="8" name="TextBox 7"/>
          <p:cNvSpPr txBox="1"/>
          <p:nvPr/>
        </p:nvSpPr>
        <p:spPr>
          <a:xfrm>
            <a:off x="1376005" y="1919298"/>
            <a:ext cx="11047361" cy="615489"/>
          </a:xfrm>
          <a:prstGeom prst="rect">
            <a:avLst/>
          </a:prstGeom>
          <a:noFill/>
        </p:spPr>
        <p:txBody>
          <a:bodyPr wrap="square" lIns="121855" tIns="60928" rIns="121855" bIns="60928" rtlCol="0">
            <a:spAutoFit/>
          </a:bodyPr>
          <a:lstStyle/>
          <a:p>
            <a:r>
              <a:rPr lang="en-US" sz="3200" b="1" dirty="0" smtClean="0">
                <a:solidFill>
                  <a:srgbClr val="002060"/>
                </a:solidFill>
                <a:latin typeface="Times New Roman" pitchFamily="18" charset="0"/>
                <a:ea typeface="Arial-Rounded" panose="020B0500000000000000" pitchFamily="34" charset="0"/>
                <a:cs typeface="Times New Roman" pitchFamily="18" charset="0"/>
              </a:rPr>
              <a:t>Từ ngữ nào trong bài thể hiện dáng vẻ của Việt?</a:t>
            </a:r>
          </a:p>
        </p:txBody>
      </p:sp>
      <p:sp>
        <p:nvSpPr>
          <p:cNvPr id="12" name="五角星 32"/>
          <p:cNvSpPr/>
          <p:nvPr/>
        </p:nvSpPr>
        <p:spPr>
          <a:xfrm rot="2121297">
            <a:off x="1178577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itchFamily="18" charset="0"/>
              <a:cs typeface="Times New Roman" pitchFamily="18" charset="0"/>
            </a:endParaRPr>
          </a:p>
        </p:txBody>
      </p:sp>
      <p:sp>
        <p:nvSpPr>
          <p:cNvPr id="13" name="五角星 36"/>
          <p:cNvSpPr/>
          <p:nvPr/>
        </p:nvSpPr>
        <p:spPr>
          <a:xfrm rot="2755789">
            <a:off x="998133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itchFamily="18" charset="0"/>
              <a:cs typeface="Times New Roman" pitchFamily="18" charset="0"/>
            </a:endParaRPr>
          </a:p>
        </p:txBody>
      </p:sp>
      <p:sp>
        <p:nvSpPr>
          <p:cNvPr id="14" name="五角星 35"/>
          <p:cNvSpPr/>
          <p:nvPr/>
        </p:nvSpPr>
        <p:spPr>
          <a:xfrm rot="19384917">
            <a:off x="10701549" y="66256"/>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itchFamily="18" charset="0"/>
              <a:cs typeface="Times New Roman" pitchFamily="18" charset="0"/>
            </a:endParaRPr>
          </a:p>
        </p:txBody>
      </p:sp>
      <p:sp>
        <p:nvSpPr>
          <p:cNvPr id="15" name="五角星 34"/>
          <p:cNvSpPr/>
          <p:nvPr/>
        </p:nvSpPr>
        <p:spPr>
          <a:xfrm rot="337835">
            <a:off x="1157321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itchFamily="18" charset="0"/>
              <a:cs typeface="Times New Roman" pitchFamily="18" charset="0"/>
            </a:endParaRPr>
          </a:p>
        </p:txBody>
      </p:sp>
      <p:sp>
        <p:nvSpPr>
          <p:cNvPr id="16" name="五角星 36"/>
          <p:cNvSpPr/>
          <p:nvPr/>
        </p:nvSpPr>
        <p:spPr>
          <a:xfrm rot="20248740">
            <a:off x="1167095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itchFamily="18" charset="0"/>
              <a:cs typeface="Times New Roman" pitchFamily="18" charset="0"/>
            </a:endParaRPr>
          </a:p>
        </p:txBody>
      </p:sp>
      <p:pic>
        <p:nvPicPr>
          <p:cNvPr id="17" name="Picture 16"/>
          <p:cNvPicPr>
            <a:picLocks noChangeAspect="1"/>
          </p:cNvPicPr>
          <p:nvPr/>
        </p:nvPicPr>
        <p:blipFill rotWithShape="1">
          <a:blip r:embed="rId3" cstate="print"/>
          <a:srcRect l="7607" t="9720" r="7737" b="54882"/>
          <a:stretch/>
        </p:blipFill>
        <p:spPr>
          <a:xfrm>
            <a:off x="-13319" y="5781578"/>
            <a:ext cx="12211050" cy="1104900"/>
          </a:xfrm>
          <a:prstGeom prst="rect">
            <a:avLst/>
          </a:prstGeom>
        </p:spPr>
      </p:pic>
      <p:pic>
        <p:nvPicPr>
          <p:cNvPr id="18" name="图片 7"/>
          <p:cNvPicPr>
            <a:picLocks noChangeAspect="1"/>
          </p:cNvPicPr>
          <p:nvPr/>
        </p:nvPicPr>
        <p:blipFill>
          <a:blip r:embed="rId4" cstate="print"/>
          <a:stretch>
            <a:fillRect/>
          </a:stretch>
        </p:blipFill>
        <p:spPr>
          <a:xfrm>
            <a:off x="53443" y="4908842"/>
            <a:ext cx="1522959" cy="1988686"/>
          </a:xfrm>
          <a:prstGeom prst="rect">
            <a:avLst/>
          </a:prstGeom>
          <a:noFill/>
          <a:ln w="9525">
            <a:noFill/>
          </a:ln>
        </p:spPr>
      </p:pic>
      <p:sp>
        <p:nvSpPr>
          <p:cNvPr id="19" name="Text Box 1"/>
          <p:cNvSpPr txBox="1"/>
          <p:nvPr/>
        </p:nvSpPr>
        <p:spPr>
          <a:xfrm>
            <a:off x="2926732" y="6452084"/>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Bản</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quyền</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FB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Đặng</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Nhật</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Linh</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https://www.facebook.com/nhat.linh.3557440</a:t>
            </a:r>
          </a:p>
        </p:txBody>
      </p:sp>
      <p:pic>
        <p:nvPicPr>
          <p:cNvPr id="20" name="Picture 19"/>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2109" b="97764" l="0" r="53514">
                        <a14:foregroundMark x1="22045" y1="66134" x2="21725" y2="70288"/>
                        <a14:foregroundMark x1="36102" y1="58786" x2="36102" y2="64537"/>
                      </a14:backgroundRemoval>
                    </a14:imgEffect>
                  </a14:imgLayer>
                </a14:imgProps>
              </a:ext>
              <a:ext uri="{28A0092B-C50C-407E-A947-70E740481C1C}">
                <a14:useLocalDpi xmlns:a14="http://schemas.microsoft.com/office/drawing/2010/main" val="0"/>
              </a:ext>
            </a:extLst>
          </a:blip>
          <a:srcRect t="33228" r="47031"/>
          <a:stretch/>
        </p:blipFill>
        <p:spPr>
          <a:xfrm>
            <a:off x="90491" y="71418"/>
            <a:ext cx="977643" cy="1232391"/>
          </a:xfrm>
          <a:prstGeom prst="rect">
            <a:avLst/>
          </a:prstGeom>
        </p:spPr>
      </p:pic>
      <p:pic>
        <p:nvPicPr>
          <p:cNvPr id="21" name="图片 8"/>
          <p:cNvPicPr>
            <a:picLocks noChangeAspect="1"/>
          </p:cNvPicPr>
          <p:nvPr/>
        </p:nvPicPr>
        <p:blipFill>
          <a:blip r:embed="rId7" cstate="print"/>
          <a:stretch>
            <a:fillRect/>
          </a:stretch>
        </p:blipFill>
        <p:spPr>
          <a:xfrm>
            <a:off x="10786464" y="5026951"/>
            <a:ext cx="1320274" cy="1824172"/>
          </a:xfrm>
          <a:prstGeom prst="rect">
            <a:avLst/>
          </a:prstGeom>
          <a:noFill/>
          <a:ln w="9525">
            <a:noFill/>
          </a:ln>
        </p:spPr>
      </p:pic>
      <p:grpSp>
        <p:nvGrpSpPr>
          <p:cNvPr id="23" name="Group 22"/>
          <p:cNvGrpSpPr/>
          <p:nvPr/>
        </p:nvGrpSpPr>
        <p:grpSpPr>
          <a:xfrm>
            <a:off x="579312" y="1917100"/>
            <a:ext cx="857619" cy="614181"/>
            <a:chOff x="2485459" y="1975436"/>
            <a:chExt cx="1772914" cy="1393004"/>
          </a:xfrm>
        </p:grpSpPr>
        <p:pic>
          <p:nvPicPr>
            <p:cNvPr id="25" name="图片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27" name="图片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29" name="图片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36" name="TextBox 35"/>
          <p:cNvSpPr txBox="1"/>
          <p:nvPr/>
        </p:nvSpPr>
        <p:spPr>
          <a:xfrm>
            <a:off x="2606046" y="2805929"/>
            <a:ext cx="5398965" cy="615489"/>
          </a:xfrm>
          <a:prstGeom prst="rect">
            <a:avLst/>
          </a:prstGeom>
          <a:noFill/>
        </p:spPr>
        <p:txBody>
          <a:bodyPr wrap="square" lIns="121855" tIns="60928" rIns="121855" bIns="60928" rtlCol="0">
            <a:spAutoFit/>
          </a:bodyPr>
          <a:lstStyle/>
          <a:p>
            <a:r>
              <a:rPr lang="en-US" sz="3200" b="1" dirty="0" smtClean="0">
                <a:solidFill>
                  <a:srgbClr val="FF0000"/>
                </a:solidFill>
                <a:latin typeface="Times New Roman" pitchFamily="18" charset="0"/>
                <a:ea typeface="Arial-Rounded" panose="020B0500000000000000" pitchFamily="34" charset="0"/>
                <a:cs typeface="Times New Roman" pitchFamily="18" charset="0"/>
              </a:rPr>
              <a:t>lon ton, âu yếm, nhanh nhảu.</a:t>
            </a:r>
          </a:p>
        </p:txBody>
      </p:sp>
      <p:sp>
        <p:nvSpPr>
          <p:cNvPr id="2" name="Cloud Callout 1"/>
          <p:cNvSpPr/>
          <p:nvPr/>
        </p:nvSpPr>
        <p:spPr>
          <a:xfrm>
            <a:off x="3870265" y="711073"/>
            <a:ext cx="4443881" cy="967261"/>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51" name="TextBox 50"/>
          <p:cNvSpPr txBox="1"/>
          <p:nvPr/>
        </p:nvSpPr>
        <p:spPr>
          <a:xfrm>
            <a:off x="4421402" y="886958"/>
            <a:ext cx="3892744" cy="615489"/>
          </a:xfrm>
          <a:prstGeom prst="rect">
            <a:avLst/>
          </a:prstGeom>
          <a:noFill/>
        </p:spPr>
        <p:txBody>
          <a:bodyPr wrap="square" lIns="121855" tIns="60928" rIns="121855" bIns="60928" rtlCol="0">
            <a:spAutoFit/>
          </a:bodyPr>
          <a:lstStyle/>
          <a:p>
            <a:r>
              <a:rPr lang="en-US" sz="3200" b="1" dirty="0" smtClean="0">
                <a:solidFill>
                  <a:srgbClr val="FF0000"/>
                </a:solidFill>
                <a:latin typeface="Times New Roman" pitchFamily="18" charset="0"/>
                <a:ea typeface="Arial-Rounded" panose="020B0500000000000000" pitchFamily="34" charset="0"/>
                <a:cs typeface="Times New Roman" pitchFamily="18" charset="0"/>
              </a:rPr>
              <a:t>Nội dung bài viết</a:t>
            </a:r>
          </a:p>
        </p:txBody>
      </p:sp>
    </p:spTree>
    <p:extLst>
      <p:ext uri="{BB962C8B-B14F-4D97-AF65-F5344CB8AC3E}">
        <p14:creationId xmlns:p14="http://schemas.microsoft.com/office/powerpoint/2010/main" val="3011480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fade">
                                      <p:cBhvr>
                                        <p:cTn id="41" dur="1000"/>
                                        <p:tgtEl>
                                          <p:spTgt spid="51"/>
                                        </p:tgtEl>
                                      </p:cBhvr>
                                    </p:animEffect>
                                    <p:anim calcmode="lin" valueType="num">
                                      <p:cBhvr>
                                        <p:cTn id="42" dur="1000" fill="hold"/>
                                        <p:tgtEl>
                                          <p:spTgt spid="51"/>
                                        </p:tgtEl>
                                        <p:attrNameLst>
                                          <p:attrName>ppt_x</p:attrName>
                                        </p:attrNameLst>
                                      </p:cBhvr>
                                      <p:tavLst>
                                        <p:tav tm="0">
                                          <p:val>
                                            <p:strVal val="#ppt_x"/>
                                          </p:val>
                                        </p:tav>
                                        <p:tav tm="100000">
                                          <p:val>
                                            <p:strVal val="#ppt_x"/>
                                          </p:val>
                                        </p:tav>
                                      </p:tavLst>
                                    </p:anim>
                                    <p:anim calcmode="lin" valueType="num">
                                      <p:cBhvr>
                                        <p:cTn id="4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6"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2" cstate="print"/>
          <a:srcRect l="13436" r="12967"/>
          <a:stretch/>
        </p:blipFill>
        <p:spPr>
          <a:xfrm>
            <a:off x="0" y="6092786"/>
            <a:ext cx="16370573" cy="804742"/>
          </a:xfrm>
          <a:prstGeom prst="rect">
            <a:avLst/>
          </a:prstGeom>
        </p:spPr>
      </p:pic>
      <p:pic>
        <p:nvPicPr>
          <p:cNvPr id="28" name="Picture 27"/>
          <p:cNvPicPr>
            <a:picLocks noChangeAspect="1"/>
          </p:cNvPicPr>
          <p:nvPr/>
        </p:nvPicPr>
        <p:blipFill rotWithShape="1">
          <a:blip r:embed="rId2" cstate="print"/>
          <a:srcRect l="13436" t="84985" r="12967" b="6114"/>
          <a:stretch/>
        </p:blipFill>
        <p:spPr>
          <a:xfrm>
            <a:off x="-57151" y="0"/>
            <a:ext cx="16370573" cy="312479"/>
          </a:xfrm>
          <a:prstGeom prst="rect">
            <a:avLst/>
          </a:prstGeom>
        </p:spPr>
      </p:pic>
      <p:sp>
        <p:nvSpPr>
          <p:cNvPr id="7" name="TextBox 6"/>
          <p:cNvSpPr txBox="1"/>
          <p:nvPr/>
        </p:nvSpPr>
        <p:spPr>
          <a:xfrm>
            <a:off x="1481975" y="2653153"/>
            <a:ext cx="9613827" cy="615489"/>
          </a:xfrm>
          <a:prstGeom prst="rect">
            <a:avLst/>
          </a:prstGeom>
          <a:noFill/>
        </p:spPr>
        <p:txBody>
          <a:bodyPr wrap="square" lIns="121855" tIns="60928" rIns="121855" bIns="60928" rtlCol="0">
            <a:spAutoFit/>
          </a:bodyPr>
          <a:lstStyle/>
          <a:p>
            <a:r>
              <a:rPr lang="en-US" sz="3200" b="1" dirty="0" smtClean="0">
                <a:solidFill>
                  <a:srgbClr val="002060"/>
                </a:solidFill>
                <a:latin typeface="Times New Roman" pitchFamily="18" charset="0"/>
                <a:ea typeface="Arial-Rounded" panose="020B0500000000000000" pitchFamily="34" charset="0"/>
                <a:cs typeface="Times New Roman" pitchFamily="18" charset="0"/>
              </a:rPr>
              <a:t>Khi viết đoạn thơ cần viết như thế nào?</a:t>
            </a:r>
          </a:p>
        </p:txBody>
      </p:sp>
      <p:sp>
        <p:nvSpPr>
          <p:cNvPr id="8" name="TextBox 7"/>
          <p:cNvSpPr txBox="1"/>
          <p:nvPr/>
        </p:nvSpPr>
        <p:spPr>
          <a:xfrm>
            <a:off x="1506002" y="1230308"/>
            <a:ext cx="11047361" cy="615489"/>
          </a:xfrm>
          <a:prstGeom prst="rect">
            <a:avLst/>
          </a:prstGeom>
          <a:noFill/>
        </p:spPr>
        <p:txBody>
          <a:bodyPr wrap="square" lIns="121855" tIns="60928" rIns="121855" bIns="60928" rtlCol="0">
            <a:spAutoFit/>
          </a:bodyPr>
          <a:lstStyle/>
          <a:p>
            <a:r>
              <a:rPr lang="en-US" sz="3200" b="1" dirty="0" smtClean="0">
                <a:solidFill>
                  <a:srgbClr val="002060"/>
                </a:solidFill>
                <a:latin typeface="Times New Roman" pitchFamily="18" charset="0"/>
                <a:ea typeface="Arial-Rounded" panose="020B0500000000000000" pitchFamily="34" charset="0"/>
                <a:cs typeface="Times New Roman" pitchFamily="18" charset="0"/>
              </a:rPr>
              <a:t>Đoạn thơ có những chữ nào viết hoa?</a:t>
            </a:r>
          </a:p>
        </p:txBody>
      </p:sp>
      <p:sp>
        <p:nvSpPr>
          <p:cNvPr id="10" name="TextBox 9"/>
          <p:cNvSpPr txBox="1"/>
          <p:nvPr/>
        </p:nvSpPr>
        <p:spPr>
          <a:xfrm>
            <a:off x="1506002" y="4151860"/>
            <a:ext cx="9613827" cy="1600374"/>
          </a:xfrm>
          <a:prstGeom prst="rect">
            <a:avLst/>
          </a:prstGeom>
          <a:noFill/>
        </p:spPr>
        <p:txBody>
          <a:bodyPr wrap="square" lIns="121855" tIns="60928" rIns="121855" bIns="60928" rtlCol="0">
            <a:spAutoFit/>
          </a:bodyPr>
          <a:lstStyle/>
          <a:p>
            <a:r>
              <a:rPr lang="en-US" sz="3200" b="1" dirty="0" smtClean="0">
                <a:solidFill>
                  <a:srgbClr val="002060"/>
                </a:solidFill>
                <a:latin typeface="Times New Roman" pitchFamily="18" charset="0"/>
                <a:ea typeface="Arial-Rounded" panose="020B0500000000000000" pitchFamily="34" charset="0"/>
                <a:cs typeface="Times New Roman" pitchFamily="18" charset="0"/>
              </a:rPr>
              <a:t>Các từ dễ viết sai trong bài: </a:t>
            </a:r>
          </a:p>
          <a:p>
            <a:endPar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algn="ctr"/>
            <a:r>
              <a:rPr lang="en-US" sz="3200" b="1" dirty="0">
                <a:solidFill>
                  <a:srgbClr val="002060"/>
                </a:solidFill>
                <a:latin typeface="HP001 4 hàng" pitchFamily="34" charset="0"/>
                <a:ea typeface="Arial-Rounded" panose="020B0500000000000000" pitchFamily="34" charset="0"/>
                <a:cs typeface="Arial-Rounded" panose="020B0500000000000000" pitchFamily="34" charset="0"/>
              </a:rPr>
              <a:t> </a:t>
            </a:r>
            <a:r>
              <a:rPr lang="en-US" sz="3200" b="1" dirty="0" smtClean="0">
                <a:solidFill>
                  <a:srgbClr val="FF0000"/>
                </a:solidFill>
                <a:latin typeface="HP001 4 hàng" pitchFamily="34" charset="0"/>
                <a:ea typeface="Arial-Rounded" panose="020B0500000000000000" pitchFamily="34" charset="0"/>
                <a:cs typeface="Arial-Rounded" panose="020B0500000000000000" pitchFamily="34" charset="0"/>
              </a:rPr>
              <a:t>khập khiễng, khập khà, nhấc chân, âu yếm,...</a:t>
            </a:r>
          </a:p>
        </p:txBody>
      </p:sp>
      <p:sp>
        <p:nvSpPr>
          <p:cNvPr id="12" name="五角星 32"/>
          <p:cNvSpPr/>
          <p:nvPr/>
        </p:nvSpPr>
        <p:spPr>
          <a:xfrm rot="2121297">
            <a:off x="1178577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3" name="五角星 36"/>
          <p:cNvSpPr/>
          <p:nvPr/>
        </p:nvSpPr>
        <p:spPr>
          <a:xfrm rot="2755789">
            <a:off x="998133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4" name="五角星 35"/>
          <p:cNvSpPr/>
          <p:nvPr/>
        </p:nvSpPr>
        <p:spPr>
          <a:xfrm rot="19384917">
            <a:off x="10701549" y="66256"/>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5" name="五角星 34"/>
          <p:cNvSpPr/>
          <p:nvPr/>
        </p:nvSpPr>
        <p:spPr>
          <a:xfrm rot="337835">
            <a:off x="1157321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6" name="五角星 36"/>
          <p:cNvSpPr/>
          <p:nvPr/>
        </p:nvSpPr>
        <p:spPr>
          <a:xfrm rot="20248740">
            <a:off x="1167095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pic>
        <p:nvPicPr>
          <p:cNvPr id="17" name="Picture 16"/>
          <p:cNvPicPr>
            <a:picLocks noChangeAspect="1"/>
          </p:cNvPicPr>
          <p:nvPr/>
        </p:nvPicPr>
        <p:blipFill rotWithShape="1">
          <a:blip r:embed="rId3" cstate="print"/>
          <a:srcRect l="7607" t="9720" r="7737" b="54882"/>
          <a:stretch/>
        </p:blipFill>
        <p:spPr>
          <a:xfrm>
            <a:off x="-13319" y="5781578"/>
            <a:ext cx="12211050" cy="1104900"/>
          </a:xfrm>
          <a:prstGeom prst="rect">
            <a:avLst/>
          </a:prstGeom>
        </p:spPr>
      </p:pic>
      <p:pic>
        <p:nvPicPr>
          <p:cNvPr id="18" name="图片 7"/>
          <p:cNvPicPr>
            <a:picLocks noChangeAspect="1"/>
          </p:cNvPicPr>
          <p:nvPr/>
        </p:nvPicPr>
        <p:blipFill>
          <a:blip r:embed="rId4" cstate="print"/>
          <a:stretch>
            <a:fillRect/>
          </a:stretch>
        </p:blipFill>
        <p:spPr>
          <a:xfrm>
            <a:off x="53443" y="4715624"/>
            <a:ext cx="1670928" cy="2181904"/>
          </a:xfrm>
          <a:prstGeom prst="rect">
            <a:avLst/>
          </a:prstGeom>
          <a:noFill/>
          <a:ln w="9525">
            <a:noFill/>
          </a:ln>
        </p:spPr>
      </p:pic>
      <p:sp>
        <p:nvSpPr>
          <p:cNvPr id="19" name="Text Box 1"/>
          <p:cNvSpPr txBox="1"/>
          <p:nvPr/>
        </p:nvSpPr>
        <p:spPr>
          <a:xfrm>
            <a:off x="2926732" y="6452084"/>
            <a:ext cx="78360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err="1">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Bản</a:t>
            </a:r>
            <a:r>
              <a:rPr lang="en-US" b="1"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b="1" dirty="0" err="1">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quyền</a:t>
            </a:r>
            <a:r>
              <a:rPr lang="en-US" b="1"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b="1"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b="1"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FB </a:t>
            </a:r>
            <a:r>
              <a:rPr lang="en-US" b="1"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Đặng</a:t>
            </a:r>
            <a:r>
              <a:rPr lang="en-US" b="1"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b="1"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Nhật</a:t>
            </a:r>
            <a:r>
              <a:rPr lang="en-US" b="1"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b="1"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Linh</a:t>
            </a:r>
            <a:r>
              <a:rPr lang="en-US" b="1"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https://www.facebook.com/nhat.linh.3557440</a:t>
            </a:r>
          </a:p>
        </p:txBody>
      </p:sp>
      <p:pic>
        <p:nvPicPr>
          <p:cNvPr id="20" name="Picture 19"/>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2109" b="97764" l="0" r="53514">
                        <a14:foregroundMark x1="22045" y1="66134" x2="21725" y2="70288"/>
                        <a14:foregroundMark x1="36102" y1="58786" x2="36102" y2="64537"/>
                      </a14:backgroundRemoval>
                    </a14:imgEffect>
                  </a14:imgLayer>
                </a14:imgProps>
              </a:ext>
              <a:ext uri="{28A0092B-C50C-407E-A947-70E740481C1C}">
                <a14:useLocalDpi xmlns:a14="http://schemas.microsoft.com/office/drawing/2010/main" val="0"/>
              </a:ext>
            </a:extLst>
          </a:blip>
          <a:srcRect t="33228" r="47031"/>
          <a:stretch/>
        </p:blipFill>
        <p:spPr>
          <a:xfrm>
            <a:off x="53443" y="-37687"/>
            <a:ext cx="977643" cy="1232391"/>
          </a:xfrm>
          <a:prstGeom prst="rect">
            <a:avLst/>
          </a:prstGeom>
        </p:spPr>
      </p:pic>
      <p:pic>
        <p:nvPicPr>
          <p:cNvPr id="21" name="图片 8"/>
          <p:cNvPicPr>
            <a:picLocks noChangeAspect="1"/>
          </p:cNvPicPr>
          <p:nvPr/>
        </p:nvPicPr>
        <p:blipFill>
          <a:blip r:embed="rId7" cstate="print"/>
          <a:stretch>
            <a:fillRect/>
          </a:stretch>
        </p:blipFill>
        <p:spPr>
          <a:xfrm>
            <a:off x="10786464" y="5026951"/>
            <a:ext cx="1320274" cy="1824172"/>
          </a:xfrm>
          <a:prstGeom prst="rect">
            <a:avLst/>
          </a:prstGeom>
          <a:noFill/>
          <a:ln w="9525">
            <a:noFill/>
          </a:ln>
        </p:spPr>
      </p:pic>
      <p:grpSp>
        <p:nvGrpSpPr>
          <p:cNvPr id="23" name="Group 22"/>
          <p:cNvGrpSpPr/>
          <p:nvPr/>
        </p:nvGrpSpPr>
        <p:grpSpPr>
          <a:xfrm>
            <a:off x="709309" y="1228110"/>
            <a:ext cx="857619" cy="614181"/>
            <a:chOff x="2485459" y="1975436"/>
            <a:chExt cx="1772914" cy="1393004"/>
          </a:xfrm>
        </p:grpSpPr>
        <p:pic>
          <p:nvPicPr>
            <p:cNvPr id="25" name="图片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27" name="图片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29" name="图片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grpSp>
        <p:nvGrpSpPr>
          <p:cNvPr id="31" name="Group 30"/>
          <p:cNvGrpSpPr/>
          <p:nvPr/>
        </p:nvGrpSpPr>
        <p:grpSpPr>
          <a:xfrm>
            <a:off x="685280" y="2553970"/>
            <a:ext cx="847302" cy="587251"/>
            <a:chOff x="5056546" y="1975436"/>
            <a:chExt cx="1772914" cy="1393004"/>
          </a:xfrm>
        </p:grpSpPr>
        <p:pic>
          <p:nvPicPr>
            <p:cNvPr id="33" name="图片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34" name="图片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35" name="图片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grpSp>
        <p:nvGrpSpPr>
          <p:cNvPr id="38" name="Group 37"/>
          <p:cNvGrpSpPr/>
          <p:nvPr/>
        </p:nvGrpSpPr>
        <p:grpSpPr>
          <a:xfrm>
            <a:off x="685280" y="4102353"/>
            <a:ext cx="906987" cy="569344"/>
            <a:chOff x="8317164" y="2100522"/>
            <a:chExt cx="1772914" cy="1393004"/>
          </a:xfrm>
        </p:grpSpPr>
        <p:pic>
          <p:nvPicPr>
            <p:cNvPr id="40"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41"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42" name="图片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grpSp>
        <p:nvGrpSpPr>
          <p:cNvPr id="2" name="Group 1"/>
          <p:cNvGrpSpPr/>
          <p:nvPr/>
        </p:nvGrpSpPr>
        <p:grpSpPr>
          <a:xfrm>
            <a:off x="3889236" y="207166"/>
            <a:ext cx="3494976" cy="967261"/>
            <a:chOff x="3889236" y="207166"/>
            <a:chExt cx="3494976" cy="967261"/>
          </a:xfrm>
        </p:grpSpPr>
        <p:sp>
          <p:nvSpPr>
            <p:cNvPr id="36" name="Cloud Callout 35"/>
            <p:cNvSpPr/>
            <p:nvPr/>
          </p:nvSpPr>
          <p:spPr>
            <a:xfrm>
              <a:off x="3889236" y="207166"/>
              <a:ext cx="3494976" cy="967261"/>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itchFamily="18" charset="0"/>
                <a:cs typeface="Times New Roman" pitchFamily="18" charset="0"/>
              </a:endParaRPr>
            </a:p>
          </p:txBody>
        </p:sp>
        <p:sp>
          <p:nvSpPr>
            <p:cNvPr id="37" name="TextBox 36"/>
            <p:cNvSpPr txBox="1"/>
            <p:nvPr/>
          </p:nvSpPr>
          <p:spPr>
            <a:xfrm>
              <a:off x="4327048" y="373839"/>
              <a:ext cx="2708274" cy="615489"/>
            </a:xfrm>
            <a:prstGeom prst="rect">
              <a:avLst/>
            </a:prstGeom>
            <a:noFill/>
          </p:spPr>
          <p:txBody>
            <a:bodyPr wrap="square" lIns="121855" tIns="60928" rIns="121855" bIns="60928" rtlCol="0">
              <a:spAutoFit/>
            </a:bodyPr>
            <a:lstStyle/>
            <a:p>
              <a:r>
                <a:rPr lang="en-US" sz="3200" b="1" dirty="0" smtClean="0">
                  <a:solidFill>
                    <a:srgbClr val="FF0000"/>
                  </a:solidFill>
                  <a:latin typeface="Times New Roman" pitchFamily="18" charset="0"/>
                  <a:ea typeface="Arial-Rounded" panose="020B0500000000000000" pitchFamily="34" charset="0"/>
                  <a:cs typeface="Times New Roman" pitchFamily="18" charset="0"/>
                </a:rPr>
                <a:t>Lưu ý khi viết</a:t>
              </a:r>
            </a:p>
          </p:txBody>
        </p:sp>
      </p:grpSp>
      <p:sp>
        <p:nvSpPr>
          <p:cNvPr id="32" name="TextBox 31"/>
          <p:cNvSpPr txBox="1"/>
          <p:nvPr/>
        </p:nvSpPr>
        <p:spPr>
          <a:xfrm>
            <a:off x="1506002" y="1924252"/>
            <a:ext cx="11047361" cy="615489"/>
          </a:xfrm>
          <a:prstGeom prst="rect">
            <a:avLst/>
          </a:prstGeom>
          <a:noFill/>
        </p:spPr>
        <p:txBody>
          <a:bodyPr wrap="square" lIns="121855" tIns="60928" rIns="121855" bIns="60928" rtlCol="0">
            <a:spAutoFit/>
          </a:bodyPr>
          <a:lstStyle/>
          <a:p>
            <a:r>
              <a:rPr lang="en-US" sz="3200" b="1" dirty="0" smtClean="0">
                <a:solidFill>
                  <a:srgbClr val="FF0000"/>
                </a:solidFill>
                <a:latin typeface="Times New Roman" pitchFamily="18" charset="0"/>
                <a:ea typeface="Arial-Rounded" panose="020B0500000000000000" pitchFamily="34" charset="0"/>
                <a:cs typeface="Times New Roman" pitchFamily="18" charset="0"/>
              </a:rPr>
              <a:t>- Viết hoa những chữ cái đầu dòng thơ, tên riêng: Việt.</a:t>
            </a:r>
          </a:p>
        </p:txBody>
      </p:sp>
      <p:sp>
        <p:nvSpPr>
          <p:cNvPr id="39" name="TextBox 38"/>
          <p:cNvSpPr txBox="1"/>
          <p:nvPr/>
        </p:nvSpPr>
        <p:spPr>
          <a:xfrm>
            <a:off x="1493786" y="3282679"/>
            <a:ext cx="10429913" cy="615489"/>
          </a:xfrm>
          <a:prstGeom prst="rect">
            <a:avLst/>
          </a:prstGeom>
          <a:noFill/>
        </p:spPr>
        <p:txBody>
          <a:bodyPr wrap="square" lIns="121855" tIns="60928" rIns="121855" bIns="60928" rtlCol="0">
            <a:spAutoFit/>
          </a:bodyPr>
          <a:lstStyle/>
          <a:p>
            <a:r>
              <a:rPr lang="en-US" sz="3200" b="1" dirty="0" smtClean="0">
                <a:solidFill>
                  <a:srgbClr val="FF0000"/>
                </a:solidFill>
                <a:latin typeface="Times New Roman" pitchFamily="18" charset="0"/>
                <a:ea typeface="Arial-Rounded" panose="020B0500000000000000" pitchFamily="34" charset="0"/>
                <a:cs typeface="Times New Roman" pitchFamily="18" charset="0"/>
              </a:rPr>
              <a:t>- Khi viết chú ý viết đúng chính tả, các dấu ngắt nghỉ câu.</a:t>
            </a:r>
          </a:p>
        </p:txBody>
      </p:sp>
    </p:spTree>
    <p:extLst>
      <p:ext uri="{BB962C8B-B14F-4D97-AF65-F5344CB8AC3E}">
        <p14:creationId xmlns:p14="http://schemas.microsoft.com/office/powerpoint/2010/main" val="7630728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1000"/>
                                        <p:tgtEl>
                                          <p:spTgt spid="32"/>
                                        </p:tgtEl>
                                      </p:cBhvr>
                                    </p:animEffect>
                                    <p:anim calcmode="lin" valueType="num">
                                      <p:cBhvr>
                                        <p:cTn id="42" dur="1000" fill="hold"/>
                                        <p:tgtEl>
                                          <p:spTgt spid="32"/>
                                        </p:tgtEl>
                                        <p:attrNameLst>
                                          <p:attrName>ppt_x</p:attrName>
                                        </p:attrNameLst>
                                      </p:cBhvr>
                                      <p:tavLst>
                                        <p:tav tm="0">
                                          <p:val>
                                            <p:strVal val="#ppt_x"/>
                                          </p:val>
                                        </p:tav>
                                        <p:tav tm="100000">
                                          <p:val>
                                            <p:strVal val="#ppt_x"/>
                                          </p:val>
                                        </p:tav>
                                      </p:tavLst>
                                    </p:anim>
                                    <p:anim calcmode="lin" valueType="num">
                                      <p:cBhvr>
                                        <p:cTn id="4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anim calcmode="lin" valueType="num">
                                      <p:cBhvr>
                                        <p:cTn id="54" dur="1000" fill="hold"/>
                                        <p:tgtEl>
                                          <p:spTgt spid="7"/>
                                        </p:tgtEl>
                                        <p:attrNameLst>
                                          <p:attrName>ppt_x</p:attrName>
                                        </p:attrNameLst>
                                      </p:cBhvr>
                                      <p:tavLst>
                                        <p:tav tm="0">
                                          <p:val>
                                            <p:strVal val="#ppt_x"/>
                                          </p:val>
                                        </p:tav>
                                        <p:tav tm="100000">
                                          <p:val>
                                            <p:strVal val="#ppt_x"/>
                                          </p:val>
                                        </p:tav>
                                      </p:tavLst>
                                    </p:anim>
                                    <p:anim calcmode="lin" valueType="num">
                                      <p:cBhvr>
                                        <p:cTn id="5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1000"/>
                                        <p:tgtEl>
                                          <p:spTgt spid="39"/>
                                        </p:tgtEl>
                                      </p:cBhvr>
                                    </p:animEffect>
                                    <p:anim calcmode="lin" valueType="num">
                                      <p:cBhvr>
                                        <p:cTn id="61" dur="1000" fill="hold"/>
                                        <p:tgtEl>
                                          <p:spTgt spid="39"/>
                                        </p:tgtEl>
                                        <p:attrNameLst>
                                          <p:attrName>ppt_x</p:attrName>
                                        </p:attrNameLst>
                                      </p:cBhvr>
                                      <p:tavLst>
                                        <p:tav tm="0">
                                          <p:val>
                                            <p:strVal val="#ppt_x"/>
                                          </p:val>
                                        </p:tav>
                                        <p:tav tm="100000">
                                          <p:val>
                                            <p:strVal val="#ppt_x"/>
                                          </p:val>
                                        </p:tav>
                                      </p:tavLst>
                                    </p:anim>
                                    <p:anim calcmode="lin" valueType="num">
                                      <p:cBhvr>
                                        <p:cTn id="6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1000"/>
                                        <p:tgtEl>
                                          <p:spTgt spid="38"/>
                                        </p:tgtEl>
                                      </p:cBhvr>
                                    </p:animEffect>
                                    <p:anim calcmode="lin" valueType="num">
                                      <p:cBhvr>
                                        <p:cTn id="68" dur="1000" fill="hold"/>
                                        <p:tgtEl>
                                          <p:spTgt spid="38"/>
                                        </p:tgtEl>
                                        <p:attrNameLst>
                                          <p:attrName>ppt_x</p:attrName>
                                        </p:attrNameLst>
                                      </p:cBhvr>
                                      <p:tavLst>
                                        <p:tav tm="0">
                                          <p:val>
                                            <p:strVal val="#ppt_x"/>
                                          </p:val>
                                        </p:tav>
                                        <p:tav tm="100000">
                                          <p:val>
                                            <p:strVal val="#ppt_x"/>
                                          </p:val>
                                        </p:tav>
                                      </p:tavLst>
                                    </p:anim>
                                    <p:anim calcmode="lin" valueType="num">
                                      <p:cBhvr>
                                        <p:cTn id="69" dur="1000" fill="hold"/>
                                        <p:tgtEl>
                                          <p:spTgt spid="38"/>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0">
                                            <p:txEl>
                                              <p:pRg st="0" end="0"/>
                                            </p:txEl>
                                          </p:spTgt>
                                        </p:tgtEl>
                                        <p:attrNameLst>
                                          <p:attrName>style.visibility</p:attrName>
                                        </p:attrNameLst>
                                      </p:cBhvr>
                                      <p:to>
                                        <p:strVal val="visible"/>
                                      </p:to>
                                    </p:set>
                                    <p:animEffect transition="in" filter="fade">
                                      <p:cBhvr>
                                        <p:cTn id="72" dur="1000"/>
                                        <p:tgtEl>
                                          <p:spTgt spid="10">
                                            <p:txEl>
                                              <p:pRg st="0" end="0"/>
                                            </p:txEl>
                                          </p:spTgt>
                                        </p:tgtEl>
                                      </p:cBhvr>
                                    </p:animEffect>
                                    <p:anim calcmode="lin" valueType="num">
                                      <p:cBhvr>
                                        <p:cTn id="7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7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10">
                                            <p:txEl>
                                              <p:pRg st="2" end="2"/>
                                            </p:txEl>
                                          </p:spTgt>
                                        </p:tgtEl>
                                        <p:attrNameLst>
                                          <p:attrName>style.visibility</p:attrName>
                                        </p:attrNameLst>
                                      </p:cBhvr>
                                      <p:to>
                                        <p:strVal val="visible"/>
                                      </p:to>
                                    </p:set>
                                    <p:animEffect transition="in" filter="fade">
                                      <p:cBhvr>
                                        <p:cTn id="79" dur="1000"/>
                                        <p:tgtEl>
                                          <p:spTgt spid="10">
                                            <p:txEl>
                                              <p:pRg st="2" end="2"/>
                                            </p:txEl>
                                          </p:spTgt>
                                        </p:tgtEl>
                                      </p:cBhvr>
                                    </p:animEffect>
                                    <p:anim calcmode="lin" valueType="num">
                                      <p:cBhvr>
                                        <p:cTn id="80"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81"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2"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2566" y="1546989"/>
            <a:ext cx="3284120" cy="3479962"/>
          </a:xfrm>
          <a:prstGeom prst="rect">
            <a:avLst/>
          </a:prstGeom>
        </p:spPr>
      </p:pic>
      <p:pic>
        <p:nvPicPr>
          <p:cNvPr id="6" name="Picture 5"/>
          <p:cNvPicPr>
            <a:picLocks noChangeAspect="1"/>
          </p:cNvPicPr>
          <p:nvPr/>
        </p:nvPicPr>
        <p:blipFill rotWithShape="1">
          <a:blip r:embed="rId3" cstate="print"/>
          <a:srcRect l="13436" t="84985" r="12967" b="6114"/>
          <a:stretch/>
        </p:blipFill>
        <p:spPr>
          <a:xfrm>
            <a:off x="-57151" y="0"/>
            <a:ext cx="12249151" cy="312479"/>
          </a:xfrm>
          <a:prstGeom prst="rect">
            <a:avLst/>
          </a:prstGeom>
        </p:spPr>
      </p:pic>
      <p:pic>
        <p:nvPicPr>
          <p:cNvPr id="7" name="Picture 6"/>
          <p:cNvPicPr>
            <a:picLocks noChangeAspect="1"/>
          </p:cNvPicPr>
          <p:nvPr/>
        </p:nvPicPr>
        <p:blipFill rotWithShape="1">
          <a:blip r:embed="rId4" cstate="print"/>
          <a:srcRect l="7607" t="9720" r="7737" b="54882"/>
          <a:stretch/>
        </p:blipFill>
        <p:spPr>
          <a:xfrm>
            <a:off x="-13319" y="5781578"/>
            <a:ext cx="12211050" cy="1104900"/>
          </a:xfrm>
          <a:prstGeom prst="rect">
            <a:avLst/>
          </a:prstGeom>
        </p:spPr>
      </p:pic>
      <p:pic>
        <p:nvPicPr>
          <p:cNvPr id="8" name="图片 7"/>
          <p:cNvPicPr>
            <a:picLocks noChangeAspect="1"/>
          </p:cNvPicPr>
          <p:nvPr/>
        </p:nvPicPr>
        <p:blipFill>
          <a:blip r:embed="rId5" cstate="print"/>
          <a:stretch>
            <a:fillRect/>
          </a:stretch>
        </p:blipFill>
        <p:spPr>
          <a:xfrm>
            <a:off x="22951" y="4851918"/>
            <a:ext cx="1508265" cy="1969498"/>
          </a:xfrm>
          <a:prstGeom prst="rect">
            <a:avLst/>
          </a:prstGeom>
          <a:noFill/>
          <a:ln w="9525">
            <a:noFill/>
          </a:ln>
        </p:spPr>
      </p:pic>
      <p:sp>
        <p:nvSpPr>
          <p:cNvPr id="9" name="Text Box 1"/>
          <p:cNvSpPr txBox="1"/>
          <p:nvPr/>
        </p:nvSpPr>
        <p:spPr>
          <a:xfrm>
            <a:off x="2926732" y="6452084"/>
            <a:ext cx="78360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err="1">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Bản</a:t>
            </a:r>
            <a:r>
              <a:rPr lang="en-US" b="1"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b="1" dirty="0" err="1">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quyền</a:t>
            </a:r>
            <a:r>
              <a:rPr lang="en-US" b="1"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b="1"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b="1"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FB </a:t>
            </a:r>
            <a:r>
              <a:rPr lang="en-US" b="1"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Đặng</a:t>
            </a:r>
            <a:r>
              <a:rPr lang="en-US" b="1"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b="1"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Nhật</a:t>
            </a:r>
            <a:r>
              <a:rPr lang="en-US" b="1"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b="1"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Linh</a:t>
            </a:r>
            <a:r>
              <a:rPr lang="en-US" b="1"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https://www.facebook.com/nhat.linh.3557440</a:t>
            </a:r>
          </a:p>
        </p:txBody>
      </p:sp>
      <p:pic>
        <p:nvPicPr>
          <p:cNvPr id="10" name="图片 8"/>
          <p:cNvPicPr>
            <a:picLocks noChangeAspect="1"/>
          </p:cNvPicPr>
          <p:nvPr/>
        </p:nvPicPr>
        <p:blipFill>
          <a:blip r:embed="rId6" cstate="print"/>
          <a:stretch>
            <a:fillRect/>
          </a:stretch>
        </p:blipFill>
        <p:spPr>
          <a:xfrm>
            <a:off x="10786464" y="5026951"/>
            <a:ext cx="1320274" cy="1824172"/>
          </a:xfrm>
          <a:prstGeom prst="rect">
            <a:avLst/>
          </a:prstGeom>
          <a:noFill/>
          <a:ln w="9525">
            <a:noFill/>
          </a:ln>
        </p:spPr>
      </p:pic>
      <p:sp>
        <p:nvSpPr>
          <p:cNvPr id="11" name="五角星 32"/>
          <p:cNvSpPr/>
          <p:nvPr/>
        </p:nvSpPr>
        <p:spPr>
          <a:xfrm rot="2121297">
            <a:off x="1167493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2" name="五角星 36"/>
          <p:cNvSpPr/>
          <p:nvPr/>
        </p:nvSpPr>
        <p:spPr>
          <a:xfrm rot="2755789">
            <a:off x="987049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3" name="五角星 35"/>
          <p:cNvSpPr/>
          <p:nvPr/>
        </p:nvSpPr>
        <p:spPr>
          <a:xfrm rot="19384917">
            <a:off x="10646270" y="-97402"/>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4" name="五角星 34"/>
          <p:cNvSpPr/>
          <p:nvPr/>
        </p:nvSpPr>
        <p:spPr>
          <a:xfrm rot="337835">
            <a:off x="1146237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5" name="五角星 36"/>
          <p:cNvSpPr/>
          <p:nvPr/>
        </p:nvSpPr>
        <p:spPr>
          <a:xfrm rot="20248740">
            <a:off x="1156011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grpSp>
        <p:nvGrpSpPr>
          <p:cNvPr id="33" name="Group 32"/>
          <p:cNvGrpSpPr/>
          <p:nvPr/>
        </p:nvGrpSpPr>
        <p:grpSpPr>
          <a:xfrm>
            <a:off x="1899234" y="489789"/>
            <a:ext cx="5398965" cy="768270"/>
            <a:chOff x="693241" y="945059"/>
            <a:chExt cx="5398965" cy="768270"/>
          </a:xfrm>
        </p:grpSpPr>
        <p:sp>
          <p:nvSpPr>
            <p:cNvPr id="29" name="Rounded Rectangle 28"/>
            <p:cNvSpPr/>
            <p:nvPr/>
          </p:nvSpPr>
          <p:spPr>
            <a:xfrm>
              <a:off x="693241" y="945059"/>
              <a:ext cx="3220853" cy="768270"/>
            </a:xfrm>
            <a:prstGeom prst="roundRect">
              <a:avLst/>
            </a:prstGeom>
            <a:noFill/>
            <a:ln w="28575">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itchFamily="18" charset="0"/>
                <a:cs typeface="Times New Roman" pitchFamily="18" charset="0"/>
              </a:endParaRPr>
            </a:p>
          </p:txBody>
        </p:sp>
        <p:sp>
          <p:nvSpPr>
            <p:cNvPr id="30" name="TextBox 29"/>
            <p:cNvSpPr txBox="1"/>
            <p:nvPr/>
          </p:nvSpPr>
          <p:spPr>
            <a:xfrm>
              <a:off x="693241" y="958427"/>
              <a:ext cx="5398965" cy="615489"/>
            </a:xfrm>
            <a:prstGeom prst="rect">
              <a:avLst/>
            </a:prstGeom>
            <a:noFill/>
          </p:spPr>
          <p:txBody>
            <a:bodyPr wrap="square" lIns="121855" tIns="60928" rIns="121855" bIns="60928" rtlCol="0">
              <a:spAutoFit/>
            </a:bodyPr>
            <a:lstStyle/>
            <a:p>
              <a:r>
                <a:rPr lang="en-US" sz="3200" b="1" dirty="0" smtClean="0">
                  <a:solidFill>
                    <a:srgbClr val="FF0000"/>
                  </a:solidFill>
                  <a:latin typeface="Times New Roman" pitchFamily="18" charset="0"/>
                  <a:ea typeface="Arial-Rounded" panose="020B0500000000000000" pitchFamily="34" charset="0"/>
                  <a:cs typeface="Times New Roman" pitchFamily="18" charset="0"/>
                </a:rPr>
                <a:t>Tư thế ngồi viết</a:t>
              </a:r>
            </a:p>
          </p:txBody>
        </p:sp>
      </p:grpSp>
      <p:sp>
        <p:nvSpPr>
          <p:cNvPr id="32" name="TextBox 31"/>
          <p:cNvSpPr txBox="1"/>
          <p:nvPr/>
        </p:nvSpPr>
        <p:spPr>
          <a:xfrm>
            <a:off x="1250924" y="1281502"/>
            <a:ext cx="6421642" cy="4555029"/>
          </a:xfrm>
          <a:prstGeom prst="rect">
            <a:avLst/>
          </a:prstGeom>
          <a:noFill/>
        </p:spPr>
        <p:txBody>
          <a:bodyPr wrap="square" lIns="121855" tIns="60928" rIns="121855" bIns="60928" rtlCol="0">
            <a:spAutoFit/>
          </a:bodyPr>
          <a:lstStyle/>
          <a:p>
            <a:pPr marL="457200" indent="-457200">
              <a:buFontTx/>
              <a:buChar char="-"/>
            </a:pPr>
            <a:r>
              <a:rPr lang="en-US" sz="3200" b="1" dirty="0" smtClean="0">
                <a:solidFill>
                  <a:srgbClr val="002060"/>
                </a:solidFill>
                <a:latin typeface="Times New Roman" pitchFamily="18" charset="0"/>
                <a:ea typeface="Arial-Rounded" panose="020B0500000000000000" pitchFamily="34" charset="0"/>
                <a:cs typeface="Times New Roman" pitchFamily="18" charset="0"/>
              </a:rPr>
              <a:t>Lưng thẳng.</a:t>
            </a:r>
          </a:p>
          <a:p>
            <a:pPr marL="457200" indent="-457200">
              <a:buFontTx/>
              <a:buChar char="-"/>
            </a:pPr>
            <a:r>
              <a:rPr lang="en-US" sz="3200" b="1" dirty="0" smtClean="0">
                <a:solidFill>
                  <a:srgbClr val="002060"/>
                </a:solidFill>
                <a:latin typeface="Times New Roman" pitchFamily="18" charset="0"/>
                <a:ea typeface="Arial-Rounded" panose="020B0500000000000000" pitchFamily="34" charset="0"/>
                <a:cs typeface="Times New Roman" pitchFamily="18" charset="0"/>
              </a:rPr>
              <a:t>Không tì ngực xuống bàn.</a:t>
            </a:r>
          </a:p>
          <a:p>
            <a:pPr marL="457200" indent="-457200">
              <a:buFontTx/>
              <a:buChar char="-"/>
            </a:pPr>
            <a:r>
              <a:rPr lang="en-US" sz="3200" b="1" dirty="0" smtClean="0">
                <a:solidFill>
                  <a:srgbClr val="002060"/>
                </a:solidFill>
                <a:latin typeface="Times New Roman" pitchFamily="18" charset="0"/>
                <a:ea typeface="Arial-Rounded" panose="020B0500000000000000" pitchFamily="34" charset="0"/>
                <a:cs typeface="Times New Roman" pitchFamily="18" charset="0"/>
              </a:rPr>
              <a:t>Đầu hơi cúi.</a:t>
            </a:r>
          </a:p>
          <a:p>
            <a:pPr marL="457200" indent="-457200">
              <a:buFontTx/>
              <a:buChar char="-"/>
            </a:pPr>
            <a:r>
              <a:rPr lang="en-US" sz="3200" b="1" dirty="0" smtClean="0">
                <a:solidFill>
                  <a:srgbClr val="002060"/>
                </a:solidFill>
                <a:latin typeface="Times New Roman" pitchFamily="18" charset="0"/>
                <a:ea typeface="Arial-Rounded" panose="020B0500000000000000" pitchFamily="34" charset="0"/>
                <a:cs typeface="Times New Roman" pitchFamily="18" charset="0"/>
              </a:rPr>
              <a:t>Mắt cách vở khoảng 25-30cm.</a:t>
            </a:r>
          </a:p>
          <a:p>
            <a:pPr marL="457200" indent="-457200">
              <a:buFontTx/>
              <a:buChar char="-"/>
            </a:pPr>
            <a:r>
              <a:rPr lang="en-US" sz="3200" b="1" dirty="0" smtClean="0">
                <a:solidFill>
                  <a:srgbClr val="002060"/>
                </a:solidFill>
                <a:latin typeface="Times New Roman" pitchFamily="18" charset="0"/>
                <a:ea typeface="Arial-Rounded" panose="020B0500000000000000" pitchFamily="34" charset="0"/>
                <a:cs typeface="Times New Roman" pitchFamily="18" charset="0"/>
              </a:rPr>
              <a:t>Tay phải cầm bút</a:t>
            </a:r>
          </a:p>
          <a:p>
            <a:pPr marL="457200" indent="-457200">
              <a:buFontTx/>
              <a:buChar char="-"/>
            </a:pPr>
            <a:r>
              <a:rPr lang="en-US" sz="3200" b="1" dirty="0" smtClean="0">
                <a:solidFill>
                  <a:srgbClr val="002060"/>
                </a:solidFill>
                <a:latin typeface="Times New Roman" pitchFamily="18" charset="0"/>
                <a:ea typeface="Arial-Rounded" panose="020B0500000000000000" pitchFamily="34" charset="0"/>
                <a:cs typeface="Times New Roman" pitchFamily="18" charset="0"/>
              </a:rPr>
              <a:t>Tay trái tì nhẹ lên mép vở để giữ.</a:t>
            </a:r>
          </a:p>
          <a:p>
            <a:pPr marL="457200" indent="-457200">
              <a:buFontTx/>
              <a:buChar char="-"/>
            </a:pPr>
            <a:r>
              <a:rPr lang="en-US" sz="3200" b="1" dirty="0" smtClean="0">
                <a:solidFill>
                  <a:srgbClr val="002060"/>
                </a:solidFill>
                <a:latin typeface="Times New Roman" pitchFamily="18" charset="0"/>
                <a:ea typeface="Arial-Rounded" panose="020B0500000000000000" pitchFamily="34" charset="0"/>
                <a:cs typeface="Times New Roman" pitchFamily="18" charset="0"/>
              </a:rPr>
              <a:t>Hai chân để song song thoải mái.</a:t>
            </a:r>
          </a:p>
          <a:p>
            <a:endParaRPr lang="en-US" sz="3200" b="1" dirty="0" smtClean="0">
              <a:solidFill>
                <a:srgbClr val="002060"/>
              </a:solidFill>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427865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47"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animEffect transition="in" filter="fade">
                                      <p:cBhvr>
                                        <p:cTn id="19" dur="500"/>
                                        <p:tgtEl>
                                          <p:spTgt spid="32">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xEl>
                                              <p:pRg st="1" end="1"/>
                                            </p:txEl>
                                          </p:spTgt>
                                        </p:tgtEl>
                                        <p:attrNameLst>
                                          <p:attrName>style.visibility</p:attrName>
                                        </p:attrNameLst>
                                      </p:cBhvr>
                                      <p:to>
                                        <p:strVal val="visible"/>
                                      </p:to>
                                    </p:set>
                                    <p:animEffect transition="in" filter="fade">
                                      <p:cBhvr>
                                        <p:cTn id="22" dur="500"/>
                                        <p:tgtEl>
                                          <p:spTgt spid="32">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2">
                                            <p:txEl>
                                              <p:pRg st="2" end="2"/>
                                            </p:txEl>
                                          </p:spTgt>
                                        </p:tgtEl>
                                        <p:attrNameLst>
                                          <p:attrName>style.visibility</p:attrName>
                                        </p:attrNameLst>
                                      </p:cBhvr>
                                      <p:to>
                                        <p:strVal val="visible"/>
                                      </p:to>
                                    </p:set>
                                    <p:animEffect transition="in" filter="fade">
                                      <p:cBhvr>
                                        <p:cTn id="25" dur="500"/>
                                        <p:tgtEl>
                                          <p:spTgt spid="32">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2">
                                            <p:txEl>
                                              <p:pRg st="3" end="3"/>
                                            </p:txEl>
                                          </p:spTgt>
                                        </p:tgtEl>
                                        <p:attrNameLst>
                                          <p:attrName>style.visibility</p:attrName>
                                        </p:attrNameLst>
                                      </p:cBhvr>
                                      <p:to>
                                        <p:strVal val="visible"/>
                                      </p:to>
                                    </p:set>
                                    <p:animEffect transition="in" filter="fade">
                                      <p:cBhvr>
                                        <p:cTn id="28" dur="500"/>
                                        <p:tgtEl>
                                          <p:spTgt spid="32">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2">
                                            <p:txEl>
                                              <p:pRg st="4" end="4"/>
                                            </p:txEl>
                                          </p:spTgt>
                                        </p:tgtEl>
                                        <p:attrNameLst>
                                          <p:attrName>style.visibility</p:attrName>
                                        </p:attrNameLst>
                                      </p:cBhvr>
                                      <p:to>
                                        <p:strVal val="visible"/>
                                      </p:to>
                                    </p:set>
                                    <p:animEffect transition="in" filter="fade">
                                      <p:cBhvr>
                                        <p:cTn id="31" dur="500"/>
                                        <p:tgtEl>
                                          <p:spTgt spid="32">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2">
                                            <p:txEl>
                                              <p:pRg st="5" end="5"/>
                                            </p:txEl>
                                          </p:spTgt>
                                        </p:tgtEl>
                                        <p:attrNameLst>
                                          <p:attrName>style.visibility</p:attrName>
                                        </p:attrNameLst>
                                      </p:cBhvr>
                                      <p:to>
                                        <p:strVal val="visible"/>
                                      </p:to>
                                    </p:set>
                                    <p:animEffect transition="in" filter="fade">
                                      <p:cBhvr>
                                        <p:cTn id="34" dur="500"/>
                                        <p:tgtEl>
                                          <p:spTgt spid="32">
                                            <p:txEl>
                                              <p:pRg st="5" end="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2">
                                            <p:txEl>
                                              <p:pRg st="6" end="6"/>
                                            </p:txEl>
                                          </p:spTgt>
                                        </p:tgtEl>
                                        <p:attrNameLst>
                                          <p:attrName>style.visibility</p:attrName>
                                        </p:attrNameLst>
                                      </p:cBhvr>
                                      <p:to>
                                        <p:strVal val="visible"/>
                                      </p:to>
                                    </p:set>
                                    <p:animEffect transition="in" filter="fade">
                                      <p:cBhvr>
                                        <p:cTn id="37" dur="500"/>
                                        <p:tgtEl>
                                          <p:spTgt spid="3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8000" b="-28000"/>
          </a:stretch>
        </a:blipFill>
        <a:effectLst/>
      </p:bgPr>
    </p:bg>
    <p:spTree>
      <p:nvGrpSpPr>
        <p:cNvPr id="1" name=""/>
        <p:cNvGrpSpPr/>
        <p:nvPr/>
      </p:nvGrpSpPr>
      <p:grpSpPr>
        <a:xfrm>
          <a:off x="0" y="0"/>
          <a:ext cx="0" cy="0"/>
          <a:chOff x="0" y="0"/>
          <a:chExt cx="0" cy="0"/>
        </a:xfrm>
      </p:grpSpPr>
      <p:sp>
        <p:nvSpPr>
          <p:cNvPr id="5" name="TextBox 4"/>
          <p:cNvSpPr txBox="1"/>
          <p:nvPr/>
        </p:nvSpPr>
        <p:spPr>
          <a:xfrm>
            <a:off x="4601469" y="487678"/>
            <a:ext cx="3378632" cy="646266"/>
          </a:xfrm>
          <a:prstGeom prst="rect">
            <a:avLst/>
          </a:prstGeom>
          <a:noFill/>
        </p:spPr>
        <p:txBody>
          <a:bodyPr wrap="square" lIns="121855" tIns="60928" rIns="121855" bIns="60928" rtlCol="0">
            <a:spAutoFit/>
          </a:bodyPr>
          <a:lstStyle/>
          <a:p>
            <a:r>
              <a:rPr lang="en-US" sz="3400" b="1" dirty="0" smtClean="0">
                <a:latin typeface="HP001 4 hàng" pitchFamily="34" charset="0"/>
                <a:ea typeface="Arial-Rounded" panose="020B0500000000000000" pitchFamily="34" charset="0"/>
                <a:cs typeface="Arial-Rounded" panose="020B0500000000000000" pitchFamily="34" charset="0"/>
              </a:rPr>
              <a:t>Chính tả</a:t>
            </a:r>
          </a:p>
        </p:txBody>
      </p:sp>
      <p:sp>
        <p:nvSpPr>
          <p:cNvPr id="6" name="TextBox 5"/>
          <p:cNvSpPr txBox="1"/>
          <p:nvPr/>
        </p:nvSpPr>
        <p:spPr>
          <a:xfrm>
            <a:off x="4413073" y="1145143"/>
            <a:ext cx="5134082" cy="677044"/>
          </a:xfrm>
          <a:prstGeom prst="rect">
            <a:avLst/>
          </a:prstGeom>
          <a:noFill/>
        </p:spPr>
        <p:txBody>
          <a:bodyPr wrap="square" lIns="121855" tIns="60928" rIns="121855" bIns="60928" rtlCol="0">
            <a:spAutoFit/>
          </a:bodyPr>
          <a:lstStyle/>
          <a:p>
            <a:r>
              <a:rPr lang="en-US" sz="3400" b="1" dirty="0">
                <a:solidFill>
                  <a:srgbClr val="FF0000"/>
                </a:solidFill>
                <a:latin typeface="HP001 4 hàng" pitchFamily="34" charset="0"/>
                <a:ea typeface="Arial-Rounded" panose="020B0500000000000000" pitchFamily="34" charset="0"/>
                <a:cs typeface="Arial-Rounded" panose="020B0500000000000000" pitchFamily="34" charset="0"/>
              </a:rPr>
              <a:t> </a:t>
            </a:r>
            <a:r>
              <a:rPr lang="en-US" sz="3600" b="1" dirty="0" smtClean="0">
                <a:solidFill>
                  <a:srgbClr val="FF0000"/>
                </a:solidFill>
                <a:latin typeface="HP001 4 hàng" pitchFamily="34" charset="0"/>
                <a:ea typeface="Arial-Rounded" panose="020B0500000000000000" pitchFamily="34" charset="0"/>
                <a:cs typeface="Arial-Rounded" panose="020B0500000000000000" pitchFamily="34" charset="0"/>
              </a:rPr>
              <a:t>Thương ông</a:t>
            </a:r>
            <a:endParaRPr lang="en-US" sz="3600" b="1" dirty="0">
              <a:solidFill>
                <a:srgbClr val="FF0000"/>
              </a:solidFill>
              <a:latin typeface="HP001 4 hàng" pitchFamily="34" charset="0"/>
              <a:ea typeface="Arial-Rounded" panose="020B0500000000000000" pitchFamily="34" charset="0"/>
              <a:cs typeface="Arial-Rounded" panose="020B0500000000000000" pitchFamily="34" charset="0"/>
            </a:endParaRPr>
          </a:p>
        </p:txBody>
      </p:sp>
      <p:sp>
        <p:nvSpPr>
          <p:cNvPr id="7" name="Rectangle 6"/>
          <p:cNvSpPr/>
          <p:nvPr/>
        </p:nvSpPr>
        <p:spPr>
          <a:xfrm>
            <a:off x="2179957" y="2532905"/>
            <a:ext cx="5202487" cy="584775"/>
          </a:xfrm>
          <a:prstGeom prst="rect">
            <a:avLst/>
          </a:prstGeom>
        </p:spPr>
        <p:txBody>
          <a:bodyPr wrap="square">
            <a:spAutoFit/>
          </a:bodyPr>
          <a:lstStyle/>
          <a:p>
            <a:pPr indent="463550" algn="just"/>
            <a:r>
              <a:rPr lang="en-US" sz="3200" b="1" dirty="0">
                <a:latin typeface="HP001 4 hàng" pitchFamily="34" charset="0"/>
                <a:ea typeface="Arial-Rounded" panose="020B0500000000000000" pitchFamily="34" charset="0"/>
                <a:cs typeface="Arial-Rounded" panose="020B0500000000000000" pitchFamily="34" charset="0"/>
              </a:rPr>
              <a:t>Ô</a:t>
            </a:r>
            <a:r>
              <a:rPr lang="vi-VN" sz="3200" b="1" dirty="0" smtClean="0">
                <a:latin typeface="HP001 4 hàng" pitchFamily="34" charset="0"/>
                <a:ea typeface="Arial-Rounded" panose="020B0500000000000000" pitchFamily="34" charset="0"/>
                <a:cs typeface="Arial-Rounded" panose="020B0500000000000000" pitchFamily="34" charset="0"/>
              </a:rPr>
              <a:t>ng </a:t>
            </a:r>
            <a:r>
              <a:rPr lang="el-GR" sz="3200" b="1" dirty="0">
                <a:latin typeface="HP001 4 hàng" pitchFamily="34" charset="0"/>
                <a:ea typeface="Arial-Rounded" panose="020B0500000000000000" pitchFamily="34" charset="0"/>
                <a:cs typeface="Arial-Rounded" panose="020B0500000000000000" pitchFamily="34" charset="0"/>
              </a:rPr>
              <a:t>λ</a:t>
            </a:r>
            <a:r>
              <a:rPr lang="vi-VN" sz="3200" b="1" dirty="0">
                <a:latin typeface="HP001 4 hàng" pitchFamily="34" charset="0"/>
                <a:ea typeface="Arial-Rounded" panose="020B0500000000000000" pitchFamily="34" charset="0"/>
                <a:cs typeface="Arial-Rounded" panose="020B0500000000000000" pitchFamily="34" charset="0"/>
              </a:rPr>
              <a:t>Ż đau </a:t>
            </a:r>
            <a:r>
              <a:rPr lang="el-GR" sz="3200" b="1" dirty="0">
                <a:latin typeface="HP001 4 hàng" pitchFamily="34" charset="0"/>
                <a:ea typeface="Arial-Rounded" panose="020B0500000000000000" pitchFamily="34" charset="0"/>
                <a:cs typeface="Arial-Rounded" panose="020B0500000000000000" pitchFamily="34" charset="0"/>
              </a:rPr>
              <a:t>ε</a:t>
            </a:r>
            <a:r>
              <a:rPr lang="vi-VN" sz="3200" b="1" dirty="0">
                <a:latin typeface="HP001 4 hàng" pitchFamily="34" charset="0"/>
                <a:ea typeface="Arial-Rounded" panose="020B0500000000000000" pitchFamily="34" charset="0"/>
                <a:cs typeface="Arial-Rounded" panose="020B0500000000000000" pitchFamily="34" charset="0"/>
              </a:rPr>
              <a:t>ân, </a:t>
            </a:r>
          </a:p>
        </p:txBody>
      </p:sp>
      <p:sp>
        <p:nvSpPr>
          <p:cNvPr id="8" name="Rectangle 7"/>
          <p:cNvSpPr/>
          <p:nvPr/>
        </p:nvSpPr>
        <p:spPr>
          <a:xfrm>
            <a:off x="7499465" y="2532904"/>
            <a:ext cx="5202487" cy="584775"/>
          </a:xfrm>
          <a:prstGeom prst="rect">
            <a:avLst/>
          </a:prstGeom>
        </p:spPr>
        <p:txBody>
          <a:bodyPr wrap="square">
            <a:spAutoFit/>
          </a:bodyPr>
          <a:lstStyle/>
          <a:p>
            <a:pPr indent="463550" algn="just"/>
            <a:r>
              <a:rPr lang="vi-VN" sz="3200" b="1" dirty="0">
                <a:latin typeface="HP001 4 hàng" pitchFamily="34" charset="0"/>
                <a:ea typeface="Arial-Rounded" panose="020B0500000000000000" pitchFamily="34" charset="0"/>
                <a:cs typeface="Arial-Rounded" panose="020B0500000000000000" pitchFamily="34" charset="0"/>
              </a:rPr>
              <a:t>Thấy Ūg ηăn </a:t>
            </a:r>
            <a:r>
              <a:rPr lang="vi-VN" sz="3200" b="1" dirty="0" smtClean="0">
                <a:latin typeface="HP001 4 hàng" pitchFamily="34" charset="0"/>
                <a:ea typeface="Arial-Rounded" panose="020B0500000000000000" pitchFamily="34" charset="0"/>
                <a:cs typeface="Arial-Rounded" panose="020B0500000000000000" pitchFamily="34" charset="0"/>
              </a:rPr>
              <a:t>ηó</a:t>
            </a:r>
            <a:endParaRPr lang="vi-VN" sz="3200" b="1" dirty="0">
              <a:latin typeface="HP001 4 hàng" pitchFamily="34" charset="0"/>
              <a:ea typeface="Arial-Rounded" panose="020B0500000000000000" pitchFamily="34" charset="0"/>
              <a:cs typeface="Arial-Rounded" panose="020B0500000000000000" pitchFamily="34" charset="0"/>
            </a:endParaRPr>
          </a:p>
        </p:txBody>
      </p:sp>
      <p:sp>
        <p:nvSpPr>
          <p:cNvPr id="9" name="Rectangle 8"/>
          <p:cNvSpPr/>
          <p:nvPr/>
        </p:nvSpPr>
        <p:spPr>
          <a:xfrm>
            <a:off x="2179951" y="5879877"/>
            <a:ext cx="5202487" cy="584775"/>
          </a:xfrm>
          <a:prstGeom prst="rect">
            <a:avLst/>
          </a:prstGeom>
        </p:spPr>
        <p:txBody>
          <a:bodyPr wrap="square">
            <a:spAutoFit/>
          </a:bodyPr>
          <a:lstStyle/>
          <a:p>
            <a:pPr indent="463550" algn="just"/>
            <a:r>
              <a:rPr lang="vi-VN" sz="3200" b="1" dirty="0" smtClean="0">
                <a:latin typeface="HP001 4 hàng" pitchFamily="34" charset="0"/>
                <a:ea typeface="Arial-Rounded" panose="020B0500000000000000" pitchFamily="34" charset="0"/>
                <a:cs typeface="Arial-Rounded" panose="020B0500000000000000" pitchFamily="34" charset="0"/>
              </a:rPr>
              <a:t>Nǖấc </a:t>
            </a:r>
            <a:r>
              <a:rPr lang="el-GR" sz="3200" b="1" dirty="0">
                <a:latin typeface="HP001 4 hàng" pitchFamily="34" charset="0"/>
                <a:ea typeface="Arial-Rounded" panose="020B0500000000000000" pitchFamily="34" charset="0"/>
                <a:cs typeface="Arial-Rounded" panose="020B0500000000000000" pitchFamily="34" charset="0"/>
              </a:rPr>
              <a:t>ε</a:t>
            </a:r>
            <a:r>
              <a:rPr lang="vi-VN" sz="3200" b="1" dirty="0">
                <a:latin typeface="HP001 4 hàng" pitchFamily="34" charset="0"/>
                <a:ea typeface="Arial-Rounded" panose="020B0500000000000000" pitchFamily="34" charset="0"/>
                <a:cs typeface="Arial-Rounded" panose="020B0500000000000000" pitchFamily="34" charset="0"/>
              </a:rPr>
              <a:t>ân Ǖ</a:t>
            </a:r>
            <a:r>
              <a:rPr lang="el-GR" sz="3200" b="1" dirty="0">
                <a:latin typeface="HP001 4 hàng" pitchFamily="34" charset="0"/>
                <a:ea typeface="Arial-Rounded" panose="020B0500000000000000" pitchFamily="34" charset="0"/>
                <a:cs typeface="Arial-Rounded" panose="020B0500000000000000" pitchFamily="34" charset="0"/>
              </a:rPr>
              <a:t>ί</a:t>
            </a:r>
            <a:r>
              <a:rPr lang="vi-VN" sz="3200" b="1" dirty="0">
                <a:latin typeface="HP001 4 hàng" pitchFamily="34" charset="0"/>
                <a:ea typeface="Arial-Rounded" panose="020B0500000000000000" pitchFamily="34" charset="0"/>
                <a:cs typeface="Arial-Rounded" panose="020B0500000000000000" pitchFamily="34" charset="0"/>
              </a:rPr>
              <a:t>á </a:t>
            </a:r>
            <a:r>
              <a:rPr lang="el-GR" sz="3200" b="1" dirty="0">
                <a:latin typeface="HP001 4 hàng" pitchFamily="34" charset="0"/>
                <a:ea typeface="Arial-Rounded" panose="020B0500000000000000" pitchFamily="34" charset="0"/>
                <a:cs typeface="Arial-Rounded" panose="020B0500000000000000" pitchFamily="34" charset="0"/>
              </a:rPr>
              <a:t>δ</a:t>
            </a:r>
            <a:r>
              <a:rPr lang="vi-VN" sz="3200" b="1" dirty="0">
                <a:latin typeface="HP001 4 hàng" pitchFamily="34" charset="0"/>
                <a:ea typeface="Arial-Rounded" panose="020B0500000000000000" pitchFamily="34" charset="0"/>
                <a:cs typeface="Arial-Rounded" panose="020B0500000000000000" pitchFamily="34" charset="0"/>
              </a:rPr>
              <a:t>ó .  </a:t>
            </a:r>
            <a:endParaRPr lang="en-US" sz="3200" b="1" dirty="0">
              <a:latin typeface="HP001 4 hàng" pitchFamily="34" charset="0"/>
              <a:ea typeface="Arial-Rounded" panose="020B0500000000000000" pitchFamily="34" charset="0"/>
              <a:cs typeface="Arial-Rounded" panose="020B0500000000000000" pitchFamily="34" charset="0"/>
            </a:endParaRPr>
          </a:p>
        </p:txBody>
      </p:sp>
      <p:sp>
        <p:nvSpPr>
          <p:cNvPr id="10" name="Rectangle 9"/>
          <p:cNvSpPr/>
          <p:nvPr/>
        </p:nvSpPr>
        <p:spPr>
          <a:xfrm>
            <a:off x="2170431" y="3191110"/>
            <a:ext cx="5202487" cy="584775"/>
          </a:xfrm>
          <a:prstGeom prst="rect">
            <a:avLst/>
          </a:prstGeom>
        </p:spPr>
        <p:txBody>
          <a:bodyPr wrap="square">
            <a:spAutoFit/>
          </a:bodyPr>
          <a:lstStyle/>
          <a:p>
            <a:pPr indent="463550" algn="just"/>
            <a:r>
              <a:rPr lang="vi-VN" sz="3200" b="1" dirty="0" smtClean="0">
                <a:latin typeface="HP001 4 hàng" pitchFamily="34" charset="0"/>
                <a:ea typeface="Arial-Rounded" panose="020B0500000000000000" pitchFamily="34" charset="0"/>
                <a:cs typeface="Arial-Rounded" panose="020B0500000000000000" pitchFamily="34" charset="0"/>
              </a:rPr>
              <a:t>Nó </a:t>
            </a:r>
            <a:r>
              <a:rPr lang="vi-VN" sz="3200" b="1" dirty="0">
                <a:latin typeface="HP001 4 hàng" pitchFamily="34" charset="0"/>
                <a:ea typeface="Arial-Rounded" panose="020B0500000000000000" pitchFamily="34" charset="0"/>
                <a:cs typeface="Arial-Rounded" panose="020B0500000000000000" pitchFamily="34" charset="0"/>
              </a:rPr>
              <a:t>ǧ</a:t>
            </a:r>
            <a:r>
              <a:rPr lang="el-GR" sz="3200" b="1" dirty="0">
                <a:latin typeface="HP001 4 hàng" pitchFamily="34" charset="0"/>
                <a:ea typeface="Arial-Rounded" panose="020B0500000000000000" pitchFamily="34" charset="0"/>
                <a:cs typeface="Arial-Rounded" panose="020B0500000000000000" pitchFamily="34" charset="0"/>
              </a:rPr>
              <a:t>ΰ</a:t>
            </a:r>
            <a:r>
              <a:rPr lang="vi-VN" sz="3200" b="1" dirty="0">
                <a:latin typeface="HP001 4 hàng" pitchFamily="34" charset="0"/>
                <a:ea typeface="Arial-Rounded" panose="020B0500000000000000" pitchFamily="34" charset="0"/>
                <a:cs typeface="Arial-Rounded" panose="020B0500000000000000" pitchFamily="34" charset="0"/>
              </a:rPr>
              <a:t>ng wó </a:t>
            </a:r>
            <a:r>
              <a:rPr lang="vi-VN" sz="3200" b="1" dirty="0" smtClean="0">
                <a:latin typeface="HP001 4 hàng" pitchFamily="34" charset="0"/>
                <a:ea typeface="Arial-Rounded" panose="020B0500000000000000" pitchFamily="34" charset="0"/>
                <a:cs typeface="Arial-Rounded" panose="020B0500000000000000" pitchFamily="34" charset="0"/>
              </a:rPr>
              <a:t>Ǉấy</a:t>
            </a:r>
            <a:endParaRPr lang="vi-VN" sz="3200" b="1" dirty="0">
              <a:latin typeface="HP001 4 hàng" pitchFamily="34" charset="0"/>
              <a:ea typeface="Arial-Rounded" panose="020B0500000000000000" pitchFamily="34" charset="0"/>
              <a:cs typeface="Arial-Rounded" panose="020B0500000000000000" pitchFamily="34" charset="0"/>
            </a:endParaRPr>
          </a:p>
        </p:txBody>
      </p:sp>
      <p:sp>
        <p:nvSpPr>
          <p:cNvPr id="11" name="Rectangle 10"/>
          <p:cNvSpPr/>
          <p:nvPr/>
        </p:nvSpPr>
        <p:spPr>
          <a:xfrm>
            <a:off x="2170428" y="3854683"/>
            <a:ext cx="5202487" cy="584775"/>
          </a:xfrm>
          <a:prstGeom prst="rect">
            <a:avLst/>
          </a:prstGeom>
        </p:spPr>
        <p:txBody>
          <a:bodyPr wrap="square">
            <a:spAutoFit/>
          </a:bodyPr>
          <a:lstStyle/>
          <a:p>
            <a:pPr indent="463550" algn="just"/>
            <a:r>
              <a:rPr lang="vi-VN" sz="3200" b="1" dirty="0" smtClean="0">
                <a:latin typeface="HP001 4 hàng" pitchFamily="34" charset="0"/>
                <a:ea typeface="Arial-Rounded" panose="020B0500000000000000" pitchFamily="34" charset="0"/>
                <a:cs typeface="Arial-Rounded" panose="020B0500000000000000" pitchFamily="34" charset="0"/>
              </a:rPr>
              <a:t>Đi </a:t>
            </a:r>
            <a:r>
              <a:rPr lang="el-GR" sz="3200" b="1" dirty="0">
                <a:latin typeface="HP001 4 hàng" pitchFamily="34" charset="0"/>
                <a:ea typeface="Arial-Rounded" panose="020B0500000000000000" pitchFamily="34" charset="0"/>
                <a:cs typeface="Arial-Rounded" panose="020B0500000000000000" pitchFamily="34" charset="0"/>
              </a:rPr>
              <a:t>ι</a:t>
            </a:r>
            <a:r>
              <a:rPr lang="vi-VN" sz="3200" b="1" dirty="0">
                <a:latin typeface="HP001 4 hàng" pitchFamily="34" charset="0"/>
                <a:ea typeface="Arial-Rounded" panose="020B0500000000000000" pitchFamily="34" charset="0"/>
                <a:cs typeface="Arial-Rounded" panose="020B0500000000000000" pitchFamily="34" charset="0"/>
              </a:rPr>
              <a:t>ải </a:t>
            </a:r>
            <a:r>
              <a:rPr lang="el-GR" sz="3200" b="1" dirty="0">
                <a:latin typeface="HP001 4 hàng" pitchFamily="34" charset="0"/>
                <a:ea typeface="Arial-Rounded" panose="020B0500000000000000" pitchFamily="34" charset="0"/>
                <a:cs typeface="Arial-Rounded" panose="020B0500000000000000" pitchFamily="34" charset="0"/>
              </a:rPr>
              <a:t>ε</a:t>
            </a:r>
            <a:r>
              <a:rPr lang="vi-VN" sz="3200" b="1" dirty="0">
                <a:latin typeface="HP001 4 hàng" pitchFamily="34" charset="0"/>
                <a:ea typeface="Arial-Rounded" panose="020B0500000000000000" pitchFamily="34" charset="0"/>
                <a:cs typeface="Arial-Rounded" panose="020B0500000000000000" pitchFamily="34" charset="0"/>
              </a:rPr>
              <a:t>ūg </a:t>
            </a:r>
            <a:r>
              <a:rPr lang="vi-VN" sz="3200" b="1" dirty="0" smtClean="0">
                <a:latin typeface="HP001 4 hàng" pitchFamily="34" charset="0"/>
                <a:ea typeface="Arial-Rounded" panose="020B0500000000000000" pitchFamily="34" charset="0"/>
                <a:cs typeface="Arial-Rounded" panose="020B0500000000000000" pitchFamily="34" charset="0"/>
              </a:rPr>
              <a:t>gậy</a:t>
            </a:r>
            <a:endParaRPr lang="vi-VN" sz="3200" b="1" dirty="0">
              <a:latin typeface="HP001 4 hàng" pitchFamily="34" charset="0"/>
              <a:ea typeface="Arial-Rounded" panose="020B0500000000000000" pitchFamily="34" charset="0"/>
              <a:cs typeface="Arial-Rounded" panose="020B0500000000000000" pitchFamily="34" charset="0"/>
            </a:endParaRPr>
          </a:p>
        </p:txBody>
      </p:sp>
      <p:sp>
        <p:nvSpPr>
          <p:cNvPr id="12" name="Rectangle 11"/>
          <p:cNvSpPr/>
          <p:nvPr/>
        </p:nvSpPr>
        <p:spPr>
          <a:xfrm>
            <a:off x="2180851" y="4548402"/>
            <a:ext cx="5202487" cy="584775"/>
          </a:xfrm>
          <a:prstGeom prst="rect">
            <a:avLst/>
          </a:prstGeom>
        </p:spPr>
        <p:txBody>
          <a:bodyPr wrap="square">
            <a:spAutoFit/>
          </a:bodyPr>
          <a:lstStyle/>
          <a:p>
            <a:pPr indent="463550" algn="just"/>
            <a:r>
              <a:rPr lang="vi-VN" sz="3200" b="1" dirty="0" smtClean="0">
                <a:latin typeface="HP001 4 hàng" pitchFamily="34" charset="0"/>
                <a:ea typeface="Arial-Rounded" panose="020B0500000000000000" pitchFamily="34" charset="0"/>
                <a:cs typeface="Arial-Rounded" panose="020B0500000000000000" pitchFamily="34" charset="0"/>
              </a:rPr>
              <a:t>Khập </a:t>
            </a:r>
            <a:r>
              <a:rPr lang="el-GR" sz="3200" b="1" dirty="0">
                <a:latin typeface="HP001 4 hàng" pitchFamily="34" charset="0"/>
                <a:ea typeface="Arial-Rounded" panose="020B0500000000000000" pitchFamily="34" charset="0"/>
                <a:cs typeface="Arial-Rounded" panose="020B0500000000000000" pitchFamily="34" charset="0"/>
              </a:rPr>
              <a:t>δ</a:t>
            </a:r>
            <a:r>
              <a:rPr lang="vi-VN" sz="3200" b="1" dirty="0">
                <a:latin typeface="HP001 4 hàng" pitchFamily="34" charset="0"/>
                <a:ea typeface="Arial-Rounded" panose="020B0500000000000000" pitchFamily="34" charset="0"/>
                <a:cs typeface="Arial-Rounded" panose="020B0500000000000000" pitchFamily="34" charset="0"/>
              </a:rPr>
              <a:t>à </a:t>
            </a:r>
            <a:r>
              <a:rPr lang="el-GR" sz="3200" b="1" dirty="0">
                <a:latin typeface="HP001 4 hàng" pitchFamily="34" charset="0"/>
                <a:ea typeface="Arial-Rounded" panose="020B0500000000000000" pitchFamily="34" charset="0"/>
                <a:cs typeface="Arial-Rounded" panose="020B0500000000000000" pitchFamily="34" charset="0"/>
              </a:rPr>
              <a:t>δ</a:t>
            </a:r>
            <a:r>
              <a:rPr lang="vi-VN" sz="3200" b="1" dirty="0">
                <a:latin typeface="HP001 4 hàng" pitchFamily="34" charset="0"/>
                <a:ea typeface="Arial-Rounded" panose="020B0500000000000000" pitchFamily="34" charset="0"/>
                <a:cs typeface="Arial-Rounded" panose="020B0500000000000000" pitchFamily="34" charset="0"/>
              </a:rPr>
              <a:t>ập </a:t>
            </a:r>
            <a:r>
              <a:rPr lang="el-GR" sz="3200" b="1" dirty="0">
                <a:latin typeface="HP001 4 hàng" pitchFamily="34" charset="0"/>
                <a:ea typeface="Arial-Rounded" panose="020B0500000000000000" pitchFamily="34" charset="0"/>
                <a:cs typeface="Arial-Rounded" panose="020B0500000000000000" pitchFamily="34" charset="0"/>
              </a:rPr>
              <a:t>δΗ</a:t>
            </a:r>
            <a:r>
              <a:rPr lang="vi-VN" sz="3200" b="1" dirty="0">
                <a:latin typeface="HP001 4 hàng" pitchFamily="34" charset="0"/>
                <a:ea typeface="Arial-Rounded" panose="020B0500000000000000" pitchFamily="34" charset="0"/>
                <a:cs typeface="Arial-Rounded" panose="020B0500000000000000" pitchFamily="34" charset="0"/>
              </a:rPr>
              <a:t>ğng, </a:t>
            </a:r>
          </a:p>
        </p:txBody>
      </p:sp>
      <p:sp>
        <p:nvSpPr>
          <p:cNvPr id="13" name="Rectangle 12"/>
          <p:cNvSpPr/>
          <p:nvPr/>
        </p:nvSpPr>
        <p:spPr>
          <a:xfrm>
            <a:off x="2160902" y="5209377"/>
            <a:ext cx="5202487" cy="584775"/>
          </a:xfrm>
          <a:prstGeom prst="rect">
            <a:avLst/>
          </a:prstGeom>
        </p:spPr>
        <p:txBody>
          <a:bodyPr wrap="square">
            <a:spAutoFit/>
          </a:bodyPr>
          <a:lstStyle/>
          <a:p>
            <a:pPr indent="463550" algn="just"/>
            <a:r>
              <a:rPr lang="vi-VN" sz="3200" b="1" dirty="0" smtClean="0">
                <a:latin typeface="HP001 4 hàng" pitchFamily="34" charset="0"/>
                <a:ea typeface="Arial-Rounded" panose="020B0500000000000000" pitchFamily="34" charset="0"/>
                <a:cs typeface="Arial-Rounded" panose="020B0500000000000000" pitchFamily="34" charset="0"/>
              </a:rPr>
              <a:t>Bư</a:t>
            </a:r>
            <a:r>
              <a:rPr lang="el-GR" sz="3200" b="1" dirty="0">
                <a:latin typeface="HP001 4 hàng" pitchFamily="34" charset="0"/>
                <a:ea typeface="Arial-Rounded" panose="020B0500000000000000" pitchFamily="34" charset="0"/>
                <a:cs typeface="Arial-Rounded" panose="020B0500000000000000" pitchFamily="34" charset="0"/>
              </a:rPr>
              <a:t>ϐ Δ</a:t>
            </a:r>
            <a:r>
              <a:rPr lang="vi-VN" sz="3200" b="1" dirty="0">
                <a:latin typeface="HP001 4 hàng" pitchFamily="34" charset="0"/>
                <a:ea typeface="Arial-Rounded" panose="020B0500000000000000" pitchFamily="34" charset="0"/>
                <a:cs typeface="Arial-Rounded" panose="020B0500000000000000" pitchFamily="34" charset="0"/>
              </a:rPr>
              <a:t>łn </a:t>
            </a:r>
            <a:r>
              <a:rPr lang="el-GR" sz="3200" b="1" dirty="0">
                <a:latin typeface="HP001 4 hàng" pitchFamily="34" charset="0"/>
                <a:ea typeface="Arial-Rounded" panose="020B0500000000000000" pitchFamily="34" charset="0"/>
                <a:cs typeface="Arial-Rounded" panose="020B0500000000000000" pitchFamily="34" charset="0"/>
              </a:rPr>
              <a:t>Όϛ</a:t>
            </a:r>
            <a:r>
              <a:rPr lang="vi-VN" sz="3200" b="1" dirty="0">
                <a:latin typeface="HP001 4 hàng" pitchFamily="34" charset="0"/>
                <a:ea typeface="Arial-Rounded" panose="020B0500000000000000" pitchFamily="34" charset="0"/>
                <a:cs typeface="Arial-Rounded" panose="020B0500000000000000" pitchFamily="34" charset="0"/>
              </a:rPr>
              <a:t>m </a:t>
            </a:r>
            <a:r>
              <a:rPr lang="el-GR" sz="3200" b="1" dirty="0">
                <a:latin typeface="HP001 4 hàng" pitchFamily="34" charset="0"/>
                <a:ea typeface="Arial-Rounded" panose="020B0500000000000000" pitchFamily="34" charset="0"/>
                <a:cs typeface="Arial-Rounded" panose="020B0500000000000000" pitchFamily="34" charset="0"/>
              </a:rPr>
              <a:t>η</a:t>
            </a:r>
            <a:r>
              <a:rPr lang="vi-VN" sz="3200" b="1" dirty="0">
                <a:latin typeface="HP001 4 hàng" pitchFamily="34" charset="0"/>
                <a:ea typeface="Arial-Rounded" panose="020B0500000000000000" pitchFamily="34" charset="0"/>
                <a:cs typeface="Arial-Rounded" panose="020B0500000000000000" pitchFamily="34" charset="0"/>
              </a:rPr>
              <a:t>à, </a:t>
            </a:r>
          </a:p>
        </p:txBody>
      </p:sp>
      <p:sp>
        <p:nvSpPr>
          <p:cNvPr id="14" name="Rectangle 13"/>
          <p:cNvSpPr/>
          <p:nvPr/>
        </p:nvSpPr>
        <p:spPr>
          <a:xfrm>
            <a:off x="7500038" y="5227469"/>
            <a:ext cx="5202487" cy="584775"/>
          </a:xfrm>
          <a:prstGeom prst="rect">
            <a:avLst/>
          </a:prstGeom>
        </p:spPr>
        <p:txBody>
          <a:bodyPr wrap="square">
            <a:spAutoFit/>
          </a:bodyPr>
          <a:lstStyle/>
          <a:p>
            <a:pPr indent="463550" algn="just"/>
            <a:r>
              <a:rPr lang="vi-VN" sz="3200" b="1" dirty="0" smtClean="0">
                <a:latin typeface="HP001 4 hàng" pitchFamily="34" charset="0"/>
                <a:ea typeface="Arial-Rounded" panose="020B0500000000000000" pitchFamily="34" charset="0"/>
                <a:cs typeface="Arial-Rounded" panose="020B0500000000000000" pitchFamily="34" charset="0"/>
              </a:rPr>
              <a:t>“Ông </a:t>
            </a:r>
            <a:r>
              <a:rPr lang="en-US" sz="3200" b="1" dirty="0" smtClean="0">
                <a:latin typeface="HP001 4 hàng" pitchFamily="34" charset="0"/>
                <a:ea typeface="Arial-Rounded" panose="020B0500000000000000" pitchFamily="34" charset="0"/>
                <a:cs typeface="Arial-Rounded" panose="020B0500000000000000" pitchFamily="34" charset="0"/>
              </a:rPr>
              <a:t>vịn </a:t>
            </a:r>
            <a:r>
              <a:rPr lang="vi-VN" sz="3200" b="1" dirty="0" smtClean="0">
                <a:latin typeface="HP001 4 hàng" pitchFamily="34" charset="0"/>
                <a:ea typeface="Arial-Rounded" panose="020B0500000000000000" pitchFamily="34" charset="0"/>
                <a:cs typeface="Arial-Rounded" panose="020B0500000000000000" pitchFamily="34" charset="0"/>
              </a:rPr>
              <a:t>vai εáu!</a:t>
            </a:r>
            <a:r>
              <a:rPr lang="en-US" sz="3200" b="1" dirty="0" smtClean="0">
                <a:latin typeface="HP001 4 hàng" pitchFamily="34" charset="0"/>
                <a:ea typeface="Arial-Rounded" panose="020B0500000000000000" pitchFamily="34" charset="0"/>
                <a:cs typeface="Arial-Rounded" panose="020B0500000000000000" pitchFamily="34" charset="0"/>
              </a:rPr>
              <a:t>”</a:t>
            </a:r>
            <a:r>
              <a:rPr lang="vi-VN" sz="3200" b="1" dirty="0" smtClean="0">
                <a:latin typeface="HP001 4 hàng" pitchFamily="34" charset="0"/>
                <a:ea typeface="Arial-Rounded" panose="020B0500000000000000" pitchFamily="34" charset="0"/>
                <a:cs typeface="Arial-Rounded" panose="020B0500000000000000" pitchFamily="34" charset="0"/>
              </a:rPr>
              <a:t> </a:t>
            </a:r>
            <a:endParaRPr lang="en-US" sz="3200" b="1" dirty="0" smtClean="0">
              <a:latin typeface="HP001 4 hàng" pitchFamily="34" charset="0"/>
              <a:ea typeface="Arial-Rounded" panose="020B0500000000000000" pitchFamily="34" charset="0"/>
              <a:cs typeface="Arial-Rounded" panose="020B0500000000000000" pitchFamily="34" charset="0"/>
            </a:endParaRPr>
          </a:p>
        </p:txBody>
      </p:sp>
      <p:sp>
        <p:nvSpPr>
          <p:cNvPr id="15" name="Rectangle 14"/>
          <p:cNvSpPr/>
          <p:nvPr/>
        </p:nvSpPr>
        <p:spPr>
          <a:xfrm>
            <a:off x="7543009" y="3191109"/>
            <a:ext cx="5202487" cy="584775"/>
          </a:xfrm>
          <a:prstGeom prst="rect">
            <a:avLst/>
          </a:prstGeom>
        </p:spPr>
        <p:txBody>
          <a:bodyPr wrap="square">
            <a:spAutoFit/>
          </a:bodyPr>
          <a:lstStyle/>
          <a:p>
            <a:pPr indent="463550" algn="just"/>
            <a:r>
              <a:rPr lang="vi-VN" sz="3200" b="1" dirty="0" smtClean="0">
                <a:latin typeface="HP001 4 hàng" pitchFamily="34" charset="0"/>
                <a:ea typeface="Arial-Rounded" panose="020B0500000000000000" pitchFamily="34" charset="0"/>
                <a:cs typeface="Arial-Rounded" panose="020B0500000000000000" pitchFamily="34" charset="0"/>
              </a:rPr>
              <a:t>VΗİΙ </a:t>
            </a:r>
            <a:r>
              <a:rPr lang="vi-VN" sz="3200" b="1" dirty="0">
                <a:latin typeface="HP001 4 hàng" pitchFamily="34" charset="0"/>
                <a:ea typeface="Arial-Rounded" panose="020B0500000000000000" pitchFamily="34" charset="0"/>
                <a:cs typeface="Arial-Rounded" panose="020B0500000000000000" pitchFamily="34" charset="0"/>
              </a:rPr>
              <a:t>εΠ </a:t>
            </a:r>
            <a:r>
              <a:rPr lang="vi-VN" sz="3200" b="1" dirty="0" smtClean="0">
                <a:latin typeface="HP001 4 hàng" pitchFamily="34" charset="0"/>
                <a:ea typeface="Arial-Rounded" panose="020B0500000000000000" pitchFamily="34" charset="0"/>
                <a:cs typeface="Arial-Rounded" panose="020B0500000000000000" pitchFamily="34" charset="0"/>
              </a:rPr>
              <a:t>wg</a:t>
            </a:r>
            <a:r>
              <a:rPr lang="en-US" sz="3200" b="1" dirty="0" smtClean="0">
                <a:latin typeface="HP001 4 hàng" pitchFamily="34" charset="0"/>
                <a:ea typeface="Arial-Rounded" panose="020B0500000000000000" pitchFamily="34" charset="0"/>
                <a:cs typeface="Arial-Rounded" panose="020B0500000000000000" pitchFamily="34" charset="0"/>
              </a:rPr>
              <a:t>oài </a:t>
            </a:r>
            <a:r>
              <a:rPr lang="vi-VN" sz="3200" b="1" dirty="0" smtClean="0">
                <a:latin typeface="HP001 4 hàng" pitchFamily="34" charset="0"/>
                <a:ea typeface="Arial-Rounded" panose="020B0500000000000000" pitchFamily="34" charset="0"/>
                <a:cs typeface="Arial-Rounded" panose="020B0500000000000000" pitchFamily="34" charset="0"/>
              </a:rPr>
              <a:t>sân</a:t>
            </a:r>
            <a:endParaRPr lang="vi-VN" sz="3200" b="1" dirty="0">
              <a:latin typeface="HP001 4 hàng" pitchFamily="34" charset="0"/>
              <a:ea typeface="Arial-Rounded" panose="020B0500000000000000" pitchFamily="34" charset="0"/>
              <a:cs typeface="Arial-Rounded" panose="020B0500000000000000" pitchFamily="34" charset="0"/>
            </a:endParaRPr>
          </a:p>
        </p:txBody>
      </p:sp>
      <p:sp>
        <p:nvSpPr>
          <p:cNvPr id="16" name="Rectangle 15"/>
          <p:cNvSpPr/>
          <p:nvPr/>
        </p:nvSpPr>
        <p:spPr>
          <a:xfrm>
            <a:off x="7532123" y="3370504"/>
            <a:ext cx="5202487" cy="1077218"/>
          </a:xfrm>
          <a:prstGeom prst="rect">
            <a:avLst/>
          </a:prstGeom>
        </p:spPr>
        <p:txBody>
          <a:bodyPr wrap="square">
            <a:spAutoFit/>
          </a:bodyPr>
          <a:lstStyle/>
          <a:p>
            <a:pPr indent="463550" algn="just"/>
            <a:endParaRPr lang="vi-VN" sz="3200" b="1" dirty="0">
              <a:latin typeface="HP001 4 hàng" pitchFamily="34" charset="0"/>
              <a:ea typeface="Arial-Rounded" panose="020B0500000000000000" pitchFamily="34" charset="0"/>
              <a:cs typeface="Arial-Rounded" panose="020B0500000000000000" pitchFamily="34" charset="0"/>
            </a:endParaRPr>
          </a:p>
          <a:p>
            <a:pPr indent="463550" algn="just"/>
            <a:r>
              <a:rPr lang="vi-VN" sz="3200" b="1" dirty="0" smtClean="0">
                <a:latin typeface="HP001 4 hàng" pitchFamily="34" charset="0"/>
                <a:ea typeface="Arial-Rounded" panose="020B0500000000000000" pitchFamily="34" charset="0"/>
                <a:cs typeface="Arial-Rounded" panose="020B0500000000000000" pitchFamily="34" charset="0"/>
              </a:rPr>
              <a:t>LΪ </a:t>
            </a:r>
            <a:r>
              <a:rPr lang="vi-VN" sz="3200" b="1" dirty="0">
                <a:latin typeface="HP001 4 hàng" pitchFamily="34" charset="0"/>
                <a:ea typeface="Arial-Rounded" panose="020B0500000000000000" pitchFamily="34" charset="0"/>
                <a:cs typeface="Arial-Rounded" panose="020B0500000000000000" pitchFamily="34" charset="0"/>
              </a:rPr>
              <a:t>ǇΪ lại </a:t>
            </a:r>
            <a:r>
              <a:rPr lang="vi-VN" sz="3200" b="1" dirty="0" smtClean="0">
                <a:latin typeface="HP001 4 hàng" pitchFamily="34" charset="0"/>
                <a:ea typeface="Arial-Rounded" panose="020B0500000000000000" pitchFamily="34" charset="0"/>
                <a:cs typeface="Arial-Rounded" panose="020B0500000000000000" pitchFamily="34" charset="0"/>
              </a:rPr>
              <a:t>gần</a:t>
            </a:r>
            <a:endParaRPr lang="vi-VN" sz="3200" b="1" dirty="0">
              <a:latin typeface="HP001 4 hàng" pitchFamily="34" charset="0"/>
              <a:ea typeface="Arial-Rounded" panose="020B0500000000000000" pitchFamily="34" charset="0"/>
              <a:cs typeface="Arial-Rounded" panose="020B0500000000000000" pitchFamily="34" charset="0"/>
            </a:endParaRPr>
          </a:p>
        </p:txBody>
      </p:sp>
      <p:sp>
        <p:nvSpPr>
          <p:cNvPr id="17" name="Rectangle 16"/>
          <p:cNvSpPr/>
          <p:nvPr/>
        </p:nvSpPr>
        <p:spPr>
          <a:xfrm>
            <a:off x="7551072" y="4530400"/>
            <a:ext cx="5202487" cy="584775"/>
          </a:xfrm>
          <a:prstGeom prst="rect">
            <a:avLst/>
          </a:prstGeom>
        </p:spPr>
        <p:txBody>
          <a:bodyPr wrap="square">
            <a:spAutoFit/>
          </a:bodyPr>
          <a:lstStyle/>
          <a:p>
            <a:pPr indent="463550" algn="just"/>
            <a:r>
              <a:rPr lang="en-US" sz="3200" b="1" dirty="0" smtClean="0">
                <a:latin typeface="HP001 4 hàng" pitchFamily="34" charset="0"/>
                <a:ea typeface="Arial-Rounded" panose="020B0500000000000000" pitchFamily="34" charset="0"/>
                <a:cs typeface="Arial-Rounded" panose="020B0500000000000000" pitchFamily="34" charset="0"/>
              </a:rPr>
              <a:t>Â</a:t>
            </a:r>
            <a:r>
              <a:rPr lang="vi-VN" sz="3200" b="1" dirty="0" smtClean="0">
                <a:latin typeface="HP001 4 hàng" pitchFamily="34" charset="0"/>
                <a:ea typeface="Arial-Rounded" panose="020B0500000000000000" pitchFamily="34" charset="0"/>
                <a:cs typeface="Arial-Rounded" panose="020B0500000000000000" pitchFamily="34" charset="0"/>
              </a:rPr>
              <a:t>u </a:t>
            </a:r>
            <a:r>
              <a:rPr lang="vi-VN" sz="3200" b="1" dirty="0">
                <a:latin typeface="HP001 4 hàng" pitchFamily="34" charset="0"/>
                <a:ea typeface="Arial-Rounded" panose="020B0500000000000000" pitchFamily="34" charset="0"/>
                <a:cs typeface="Arial-Rounded" panose="020B0500000000000000" pitchFamily="34" charset="0"/>
              </a:rPr>
              <a:t>ΐĞm ηaζ </a:t>
            </a:r>
            <a:r>
              <a:rPr lang="vi-VN" sz="3200" b="1" dirty="0" smtClean="0">
                <a:latin typeface="HP001 4 hàng" pitchFamily="34" charset="0"/>
                <a:ea typeface="Arial-Rounded" panose="020B0500000000000000" pitchFamily="34" charset="0"/>
                <a:cs typeface="Arial-Rounded" panose="020B0500000000000000" pitchFamily="34" charset="0"/>
              </a:rPr>
              <a:t>ηảu</a:t>
            </a:r>
            <a:r>
              <a:rPr lang="en-US" sz="3200" b="1" dirty="0">
                <a:latin typeface="HP001 4 hàng" pitchFamily="34" charset="0"/>
                <a:ea typeface="Arial-Rounded" panose="020B0500000000000000" pitchFamily="34" charset="0"/>
                <a:cs typeface="Arial-Rounded" panose="020B0500000000000000" pitchFamily="34" charset="0"/>
              </a:rPr>
              <a:t>:</a:t>
            </a:r>
            <a:endParaRPr lang="vi-VN" sz="3200" b="1" dirty="0">
              <a:latin typeface="HP001 4 hàng"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15582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randombar(horizontal)">
                                      <p:cBhvr>
                                        <p:cTn id="30" dur="500"/>
                                        <p:tgtEl>
                                          <p:spTgt spid="12"/>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randombar(horizontal)">
                                      <p:cBhvr>
                                        <p:cTn id="33" dur="500"/>
                                        <p:tgtEl>
                                          <p:spTgt spid="13"/>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randombar(horizontal)">
                                      <p:cBhvr>
                                        <p:cTn id="36" dur="500"/>
                                        <p:tgtEl>
                                          <p:spTgt spid="14"/>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randombar(horizontal)">
                                      <p:cBhvr>
                                        <p:cTn id="39" dur="500"/>
                                        <p:tgtEl>
                                          <p:spTgt spid="15"/>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500"/>
                                        <p:tgtEl>
                                          <p:spTgt spid="16"/>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srcRect l="13436" t="84985" r="12967" b="6114"/>
          <a:stretch/>
        </p:blipFill>
        <p:spPr>
          <a:xfrm>
            <a:off x="-57151" y="0"/>
            <a:ext cx="12249151" cy="312479"/>
          </a:xfrm>
          <a:prstGeom prst="rect">
            <a:avLst/>
          </a:prstGeom>
        </p:spPr>
      </p:pic>
      <p:pic>
        <p:nvPicPr>
          <p:cNvPr id="5" name="Picture 4"/>
          <p:cNvPicPr>
            <a:picLocks noChangeAspect="1"/>
          </p:cNvPicPr>
          <p:nvPr/>
        </p:nvPicPr>
        <p:blipFill rotWithShape="1">
          <a:blip r:embed="rId3" cstate="print"/>
          <a:srcRect l="7607" t="9720" r="7737" b="54882"/>
          <a:stretch/>
        </p:blipFill>
        <p:spPr>
          <a:xfrm>
            <a:off x="-13319" y="5781578"/>
            <a:ext cx="12211050" cy="1104900"/>
          </a:xfrm>
          <a:prstGeom prst="rect">
            <a:avLst/>
          </a:prstGeom>
        </p:spPr>
      </p:pic>
      <p:pic>
        <p:nvPicPr>
          <p:cNvPr id="6" name="图片 7"/>
          <p:cNvPicPr>
            <a:picLocks noChangeAspect="1"/>
          </p:cNvPicPr>
          <p:nvPr/>
        </p:nvPicPr>
        <p:blipFill>
          <a:blip r:embed="rId4" cstate="print"/>
          <a:stretch>
            <a:fillRect/>
          </a:stretch>
        </p:blipFill>
        <p:spPr>
          <a:xfrm>
            <a:off x="22951" y="4851918"/>
            <a:ext cx="1508265" cy="1969498"/>
          </a:xfrm>
          <a:prstGeom prst="rect">
            <a:avLst/>
          </a:prstGeom>
          <a:noFill/>
          <a:ln w="9525">
            <a:noFill/>
          </a:ln>
        </p:spPr>
      </p:pic>
      <p:sp>
        <p:nvSpPr>
          <p:cNvPr id="7" name="Text Box 1"/>
          <p:cNvSpPr txBox="1"/>
          <p:nvPr/>
        </p:nvSpPr>
        <p:spPr>
          <a:xfrm>
            <a:off x="2926732" y="6452084"/>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Bản</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quyền</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FB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Đặng</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Nhật</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Linh</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https://www.facebook.com/nhat.linh.3557440</a:t>
            </a:r>
          </a:p>
        </p:txBody>
      </p:sp>
      <p:pic>
        <p:nvPicPr>
          <p:cNvPr id="8" name="图片 8"/>
          <p:cNvPicPr>
            <a:picLocks noChangeAspect="1"/>
          </p:cNvPicPr>
          <p:nvPr/>
        </p:nvPicPr>
        <p:blipFill>
          <a:blip r:embed="rId5" cstate="print"/>
          <a:stretch>
            <a:fillRect/>
          </a:stretch>
        </p:blipFill>
        <p:spPr>
          <a:xfrm>
            <a:off x="10786464" y="5026951"/>
            <a:ext cx="1320274" cy="1824172"/>
          </a:xfrm>
          <a:prstGeom prst="rect">
            <a:avLst/>
          </a:prstGeom>
          <a:noFill/>
          <a:ln w="9525">
            <a:noFill/>
          </a:ln>
        </p:spPr>
      </p:pic>
      <p:sp>
        <p:nvSpPr>
          <p:cNvPr id="9" name="五角星 32"/>
          <p:cNvSpPr/>
          <p:nvPr/>
        </p:nvSpPr>
        <p:spPr>
          <a:xfrm rot="2121297">
            <a:off x="1167493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itchFamily="18" charset="0"/>
              <a:cs typeface="Times New Roman" pitchFamily="18" charset="0"/>
            </a:endParaRPr>
          </a:p>
        </p:txBody>
      </p:sp>
      <p:sp>
        <p:nvSpPr>
          <p:cNvPr id="10" name="五角星 36"/>
          <p:cNvSpPr/>
          <p:nvPr/>
        </p:nvSpPr>
        <p:spPr>
          <a:xfrm rot="2755789">
            <a:off x="987049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itchFamily="18" charset="0"/>
              <a:cs typeface="Times New Roman" pitchFamily="18" charset="0"/>
            </a:endParaRPr>
          </a:p>
        </p:txBody>
      </p:sp>
      <p:sp>
        <p:nvSpPr>
          <p:cNvPr id="11" name="五角星 35"/>
          <p:cNvSpPr/>
          <p:nvPr/>
        </p:nvSpPr>
        <p:spPr>
          <a:xfrm rot="19384917">
            <a:off x="10646270" y="-97402"/>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itchFamily="18" charset="0"/>
              <a:cs typeface="Times New Roman" pitchFamily="18" charset="0"/>
            </a:endParaRPr>
          </a:p>
        </p:txBody>
      </p:sp>
      <p:sp>
        <p:nvSpPr>
          <p:cNvPr id="12" name="五角星 34"/>
          <p:cNvSpPr/>
          <p:nvPr/>
        </p:nvSpPr>
        <p:spPr>
          <a:xfrm rot="337835">
            <a:off x="1146237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itchFamily="18" charset="0"/>
              <a:cs typeface="Times New Roman" pitchFamily="18" charset="0"/>
            </a:endParaRPr>
          </a:p>
        </p:txBody>
      </p:sp>
      <p:sp>
        <p:nvSpPr>
          <p:cNvPr id="13" name="五角星 36"/>
          <p:cNvSpPr/>
          <p:nvPr/>
        </p:nvSpPr>
        <p:spPr>
          <a:xfrm rot="20248740">
            <a:off x="1156011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itchFamily="18" charset="0"/>
              <a:cs typeface="Times New Roman" pitchFamily="18" charset="0"/>
            </a:endParaRPr>
          </a:p>
        </p:txBody>
      </p:sp>
      <p:sp>
        <p:nvSpPr>
          <p:cNvPr id="24" name="TextBox 23"/>
          <p:cNvSpPr txBox="1"/>
          <p:nvPr/>
        </p:nvSpPr>
        <p:spPr>
          <a:xfrm>
            <a:off x="173415" y="265342"/>
            <a:ext cx="8303319" cy="615489"/>
          </a:xfrm>
          <a:prstGeom prst="rect">
            <a:avLst/>
          </a:prstGeom>
          <a:noFill/>
        </p:spPr>
        <p:txBody>
          <a:bodyPr wrap="square" lIns="121855" tIns="60928" rIns="121855" bIns="60928" rtlCol="0">
            <a:spAutoFit/>
          </a:bodyPr>
          <a:lstStyle/>
          <a:p>
            <a:r>
              <a:rPr lang="en-US" sz="3200" b="1" dirty="0" smtClean="0">
                <a:solidFill>
                  <a:srgbClr val="FF0000"/>
                </a:solidFill>
                <a:latin typeface="Times New Roman" pitchFamily="18" charset="0"/>
                <a:ea typeface="Arial-Rounded" panose="020B0500000000000000" pitchFamily="34" charset="0"/>
                <a:cs typeface="Times New Roman" pitchFamily="18" charset="0"/>
              </a:rPr>
              <a:t>2. Chọn a hoặc b</a:t>
            </a:r>
          </a:p>
        </p:txBody>
      </p:sp>
      <p:sp>
        <p:nvSpPr>
          <p:cNvPr id="25" name="TextBox 24"/>
          <p:cNvSpPr txBox="1"/>
          <p:nvPr/>
        </p:nvSpPr>
        <p:spPr>
          <a:xfrm>
            <a:off x="777082" y="820005"/>
            <a:ext cx="8303319" cy="615489"/>
          </a:xfrm>
          <a:prstGeom prst="rect">
            <a:avLst/>
          </a:prstGeom>
          <a:noFill/>
        </p:spPr>
        <p:txBody>
          <a:bodyPr wrap="square" lIns="121855" tIns="60928" rIns="121855" bIns="60928" rtlCol="0">
            <a:spAutoFit/>
          </a:bodyPr>
          <a:lstStyle/>
          <a:p>
            <a:r>
              <a:rPr lang="en-US" sz="3200" b="1" dirty="0" smtClean="0">
                <a:solidFill>
                  <a:srgbClr val="FF0000"/>
                </a:solidFill>
                <a:latin typeface="Times New Roman" pitchFamily="18" charset="0"/>
                <a:ea typeface="Arial-Rounded" panose="020B0500000000000000" pitchFamily="34" charset="0"/>
                <a:cs typeface="Times New Roman" pitchFamily="18" charset="0"/>
              </a:rPr>
              <a:t>a. Chọn </a:t>
            </a:r>
            <a:r>
              <a:rPr lang="en-US" sz="3200" b="1" i="1" u="sng" dirty="0" smtClean="0">
                <a:solidFill>
                  <a:srgbClr val="FF0000"/>
                </a:solidFill>
                <a:latin typeface="Times New Roman" pitchFamily="18" charset="0"/>
                <a:ea typeface="Arial-Rounded" panose="020B0500000000000000" pitchFamily="34" charset="0"/>
                <a:cs typeface="Times New Roman" pitchFamily="18" charset="0"/>
              </a:rPr>
              <a:t>ch</a:t>
            </a:r>
            <a:r>
              <a:rPr lang="en-US" sz="3200" b="1" dirty="0" smtClean="0">
                <a:solidFill>
                  <a:srgbClr val="FF0000"/>
                </a:solidFill>
                <a:latin typeface="Times New Roman" pitchFamily="18" charset="0"/>
                <a:ea typeface="Arial-Rounded" panose="020B0500000000000000" pitchFamily="34" charset="0"/>
                <a:cs typeface="Times New Roman" pitchFamily="18" charset="0"/>
              </a:rPr>
              <a:t>  hoặc </a:t>
            </a:r>
            <a:r>
              <a:rPr lang="en-US" sz="3200" b="1" i="1" u="sng" dirty="0" smtClean="0">
                <a:solidFill>
                  <a:srgbClr val="FF0000"/>
                </a:solidFill>
                <a:latin typeface="Times New Roman" pitchFamily="18" charset="0"/>
                <a:ea typeface="Arial-Rounded" panose="020B0500000000000000" pitchFamily="34" charset="0"/>
                <a:cs typeface="Times New Roman" pitchFamily="18" charset="0"/>
              </a:rPr>
              <a:t>tr</a:t>
            </a:r>
            <a:r>
              <a:rPr lang="en-US" sz="3200" b="1" dirty="0" smtClean="0">
                <a:solidFill>
                  <a:srgbClr val="FF0000"/>
                </a:solidFill>
                <a:latin typeface="Times New Roman" pitchFamily="18" charset="0"/>
                <a:ea typeface="Arial-Rounded" panose="020B0500000000000000" pitchFamily="34" charset="0"/>
                <a:cs typeface="Times New Roman" pitchFamily="18" charset="0"/>
              </a:rPr>
              <a:t>  thay cho ô vuông.</a:t>
            </a:r>
          </a:p>
        </p:txBody>
      </p:sp>
      <p:sp>
        <p:nvSpPr>
          <p:cNvPr id="26" name="TextBox 25"/>
          <p:cNvSpPr txBox="1"/>
          <p:nvPr/>
        </p:nvSpPr>
        <p:spPr>
          <a:xfrm>
            <a:off x="2161051" y="1774217"/>
            <a:ext cx="7862310" cy="3077701"/>
          </a:xfrm>
          <a:prstGeom prst="rect">
            <a:avLst/>
          </a:prstGeom>
          <a:noFill/>
        </p:spPr>
        <p:txBody>
          <a:bodyPr wrap="square" lIns="121855" tIns="60928" rIns="121855" bIns="60928" rtlCol="0">
            <a:spAutoFit/>
          </a:bodyPr>
          <a:lstStyle/>
          <a:p>
            <a:pPr>
              <a:lnSpc>
                <a:spcPct val="150000"/>
              </a:lnSpc>
            </a:pPr>
            <a:r>
              <a:rPr lang="en-US" sz="3200" b="1" dirty="0" smtClean="0">
                <a:solidFill>
                  <a:srgbClr val="002060"/>
                </a:solidFill>
                <a:latin typeface="Times New Roman" pitchFamily="18" charset="0"/>
                <a:ea typeface="Arial-Rounded" panose="020B0500000000000000" pitchFamily="34" charset="0"/>
                <a:cs typeface="Times New Roman" pitchFamily="18" charset="0"/>
              </a:rPr>
              <a:t>Lần đầu tiên học </a:t>
            </a:r>
            <a:r>
              <a:rPr lang="en-US" sz="3200" b="1" dirty="0" smtClean="0">
                <a:solidFill>
                  <a:srgbClr val="FF0000"/>
                </a:solidFill>
                <a:latin typeface="Times New Roman" pitchFamily="18" charset="0"/>
                <a:ea typeface="Arial-Rounded" panose="020B0500000000000000" pitchFamily="34" charset="0"/>
                <a:cs typeface="Times New Roman" pitchFamily="18" charset="0"/>
              </a:rPr>
              <a:t>ch</a:t>
            </a:r>
            <a:r>
              <a:rPr lang="en-US" sz="3200" b="1" dirty="0" smtClean="0">
                <a:solidFill>
                  <a:srgbClr val="002060"/>
                </a:solidFill>
                <a:latin typeface="Times New Roman" pitchFamily="18" charset="0"/>
                <a:ea typeface="Arial-Rounded" panose="020B0500000000000000" pitchFamily="34" charset="0"/>
                <a:cs typeface="Times New Roman" pitchFamily="18" charset="0"/>
              </a:rPr>
              <a:t>ữ</a:t>
            </a:r>
          </a:p>
          <a:p>
            <a:pPr>
              <a:lnSpc>
                <a:spcPct val="150000"/>
              </a:lnSpc>
            </a:pPr>
            <a:r>
              <a:rPr lang="en-US" sz="3200" b="1" dirty="0" smtClean="0">
                <a:solidFill>
                  <a:srgbClr val="002060"/>
                </a:solidFill>
                <a:latin typeface="Times New Roman" pitchFamily="18" charset="0"/>
                <a:ea typeface="Arial-Rounded" panose="020B0500000000000000" pitchFamily="34" charset="0"/>
                <a:cs typeface="Times New Roman" pitchFamily="18" charset="0"/>
              </a:rPr>
              <a:t>Bé tung tăng khắp nhà</a:t>
            </a:r>
          </a:p>
          <a:p>
            <a:pPr marL="457200" indent="-457200">
              <a:lnSpc>
                <a:spcPct val="150000"/>
              </a:lnSpc>
              <a:buFontTx/>
              <a:buChar char="-"/>
            </a:pPr>
            <a:r>
              <a:rPr lang="en-US" sz="3200" b="1" dirty="0" smtClean="0">
                <a:solidFill>
                  <a:srgbClr val="FF0000"/>
                </a:solidFill>
                <a:latin typeface="Times New Roman" pitchFamily="18" charset="0"/>
                <a:ea typeface="Arial-Rounded" panose="020B0500000000000000" pitchFamily="34" charset="0"/>
                <a:cs typeface="Times New Roman" pitchFamily="18" charset="0"/>
              </a:rPr>
              <a:t>Ch</a:t>
            </a:r>
            <a:r>
              <a:rPr lang="en-US" sz="3200" b="1" dirty="0" smtClean="0">
                <a:solidFill>
                  <a:srgbClr val="002060"/>
                </a:solidFill>
                <a:latin typeface="Times New Roman" pitchFamily="18" charset="0"/>
                <a:ea typeface="Arial-Rounded" panose="020B0500000000000000" pitchFamily="34" charset="0"/>
                <a:cs typeface="Times New Roman" pitchFamily="18" charset="0"/>
              </a:rPr>
              <a:t>ữ gì như quả  </a:t>
            </a:r>
            <a:r>
              <a:rPr lang="en-US" sz="3200" b="1" dirty="0" smtClean="0">
                <a:solidFill>
                  <a:srgbClr val="FF0000"/>
                </a:solidFill>
                <a:latin typeface="Times New Roman" pitchFamily="18" charset="0"/>
                <a:ea typeface="Arial-Rounded" panose="020B0500000000000000" pitchFamily="34" charset="0"/>
                <a:cs typeface="Times New Roman" pitchFamily="18" charset="0"/>
              </a:rPr>
              <a:t>tr</a:t>
            </a:r>
            <a:r>
              <a:rPr lang="en-US" sz="3200" b="1" dirty="0" smtClean="0">
                <a:solidFill>
                  <a:srgbClr val="002060"/>
                </a:solidFill>
                <a:latin typeface="Times New Roman" pitchFamily="18" charset="0"/>
                <a:ea typeface="Arial-Rounded" panose="020B0500000000000000" pitchFamily="34" charset="0"/>
                <a:cs typeface="Times New Roman" pitchFamily="18" charset="0"/>
              </a:rPr>
              <a:t>ứng gà?</a:t>
            </a:r>
          </a:p>
          <a:p>
            <a:pPr>
              <a:lnSpc>
                <a:spcPct val="150000"/>
              </a:lnSpc>
            </a:pPr>
            <a:r>
              <a:rPr lang="en-US" sz="3200" b="1" dirty="0" smtClean="0">
                <a:solidFill>
                  <a:srgbClr val="FF0000"/>
                </a:solidFill>
                <a:latin typeface="Times New Roman" pitchFamily="18" charset="0"/>
                <a:ea typeface="Arial-Rounded" panose="020B0500000000000000" pitchFamily="34" charset="0"/>
                <a:cs typeface="Times New Roman" pitchFamily="18" charset="0"/>
              </a:rPr>
              <a:t>Tr</a:t>
            </a:r>
            <a:r>
              <a:rPr lang="en-US" sz="3200" b="1" dirty="0" smtClean="0">
                <a:solidFill>
                  <a:srgbClr val="002060"/>
                </a:solidFill>
                <a:latin typeface="Times New Roman" pitchFamily="18" charset="0"/>
                <a:ea typeface="Arial-Rounded" panose="020B0500000000000000" pitchFamily="34" charset="0"/>
                <a:cs typeface="Times New Roman" pitchFamily="18" charset="0"/>
              </a:rPr>
              <a:t>ống </a:t>
            </a:r>
            <a:r>
              <a:rPr lang="en-US" sz="3200" b="1" dirty="0" smtClean="0">
                <a:solidFill>
                  <a:srgbClr val="FF0000"/>
                </a:solidFill>
                <a:latin typeface="Times New Roman" pitchFamily="18" charset="0"/>
                <a:ea typeface="Arial-Rounded" panose="020B0500000000000000" pitchFamily="34" charset="0"/>
                <a:cs typeface="Times New Roman" pitchFamily="18" charset="0"/>
              </a:rPr>
              <a:t>ch</a:t>
            </a:r>
            <a:r>
              <a:rPr lang="en-US" sz="3200" b="1" dirty="0" smtClean="0">
                <a:solidFill>
                  <a:srgbClr val="002060"/>
                </a:solidFill>
                <a:latin typeface="Times New Roman" pitchFamily="18" charset="0"/>
                <a:ea typeface="Arial-Rounded" panose="020B0500000000000000" pitchFamily="34" charset="0"/>
                <a:cs typeface="Times New Roman" pitchFamily="18" charset="0"/>
              </a:rPr>
              <a:t>oai nhanh nhảu đáp là:  “O....o!”</a:t>
            </a:r>
          </a:p>
        </p:txBody>
      </p:sp>
      <p:sp>
        <p:nvSpPr>
          <p:cNvPr id="27" name="Rounded Rectangle 26"/>
          <p:cNvSpPr/>
          <p:nvPr/>
        </p:nvSpPr>
        <p:spPr>
          <a:xfrm>
            <a:off x="5153024" y="2061549"/>
            <a:ext cx="447675" cy="407963"/>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28" name="Rounded Rectangle 27"/>
          <p:cNvSpPr/>
          <p:nvPr/>
        </p:nvSpPr>
        <p:spPr>
          <a:xfrm>
            <a:off x="3314699" y="4242774"/>
            <a:ext cx="447675" cy="407963"/>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29" name="Rounded Rectangle 28"/>
          <p:cNvSpPr/>
          <p:nvPr/>
        </p:nvSpPr>
        <p:spPr>
          <a:xfrm>
            <a:off x="5429250" y="3512843"/>
            <a:ext cx="376236" cy="363833"/>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30" name="Rounded Rectangle 29"/>
          <p:cNvSpPr/>
          <p:nvPr/>
        </p:nvSpPr>
        <p:spPr>
          <a:xfrm>
            <a:off x="2161051" y="4260404"/>
            <a:ext cx="447675" cy="407963"/>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31" name="Rounded Rectangle 30"/>
          <p:cNvSpPr/>
          <p:nvPr/>
        </p:nvSpPr>
        <p:spPr>
          <a:xfrm>
            <a:off x="2695575" y="3512843"/>
            <a:ext cx="537037" cy="407963"/>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369824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exit" presetSubtype="0" fill="hold" grpId="1" nodeType="clickEffect">
                                  <p:stCondLst>
                                    <p:cond delay="0"/>
                                  </p:stCondLst>
                                  <p:childTnLst>
                                    <p:animEffect transition="out" filter="fade">
                                      <p:cBhvr>
                                        <p:cTn id="32" dur="1000"/>
                                        <p:tgtEl>
                                          <p:spTgt spid="27"/>
                                        </p:tgtEl>
                                      </p:cBhvr>
                                    </p:animEffect>
                                    <p:anim calcmode="lin" valueType="num">
                                      <p:cBhvr>
                                        <p:cTn id="33" dur="1000"/>
                                        <p:tgtEl>
                                          <p:spTgt spid="27"/>
                                        </p:tgtEl>
                                        <p:attrNameLst>
                                          <p:attrName>ppt_x</p:attrName>
                                        </p:attrNameLst>
                                      </p:cBhvr>
                                      <p:tavLst>
                                        <p:tav tm="0">
                                          <p:val>
                                            <p:strVal val="ppt_x"/>
                                          </p:val>
                                        </p:tav>
                                        <p:tav tm="100000">
                                          <p:val>
                                            <p:strVal val="ppt_x"/>
                                          </p:val>
                                        </p:tav>
                                      </p:tavLst>
                                    </p:anim>
                                    <p:anim calcmode="lin" valueType="num">
                                      <p:cBhvr>
                                        <p:cTn id="34" dur="1000"/>
                                        <p:tgtEl>
                                          <p:spTgt spid="27"/>
                                        </p:tgtEl>
                                        <p:attrNameLst>
                                          <p:attrName>ppt_y</p:attrName>
                                        </p:attrNameLst>
                                      </p:cBhvr>
                                      <p:tavLst>
                                        <p:tav tm="0">
                                          <p:val>
                                            <p:strVal val="ppt_y"/>
                                          </p:val>
                                        </p:tav>
                                        <p:tav tm="100000">
                                          <p:val>
                                            <p:strVal val="ppt_y+.1"/>
                                          </p:val>
                                        </p:tav>
                                      </p:tavLst>
                                    </p:anim>
                                    <p:set>
                                      <p:cBhvr>
                                        <p:cTn id="35" dur="1" fill="hold">
                                          <p:stCondLst>
                                            <p:cond delay="999"/>
                                          </p:stCondLst>
                                        </p:cTn>
                                        <p:tgtEl>
                                          <p:spTgt spid="27"/>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42" presetClass="exit" presetSubtype="0" fill="hold" grpId="1" nodeType="clickEffect">
                                  <p:stCondLst>
                                    <p:cond delay="0"/>
                                  </p:stCondLst>
                                  <p:childTnLst>
                                    <p:animEffect transition="out" filter="fade">
                                      <p:cBhvr>
                                        <p:cTn id="39" dur="1000"/>
                                        <p:tgtEl>
                                          <p:spTgt spid="31"/>
                                        </p:tgtEl>
                                      </p:cBhvr>
                                    </p:animEffect>
                                    <p:anim calcmode="lin" valueType="num">
                                      <p:cBhvr>
                                        <p:cTn id="40" dur="1000"/>
                                        <p:tgtEl>
                                          <p:spTgt spid="31"/>
                                        </p:tgtEl>
                                        <p:attrNameLst>
                                          <p:attrName>ppt_x</p:attrName>
                                        </p:attrNameLst>
                                      </p:cBhvr>
                                      <p:tavLst>
                                        <p:tav tm="0">
                                          <p:val>
                                            <p:strVal val="ppt_x"/>
                                          </p:val>
                                        </p:tav>
                                        <p:tav tm="100000">
                                          <p:val>
                                            <p:strVal val="ppt_x"/>
                                          </p:val>
                                        </p:tav>
                                      </p:tavLst>
                                    </p:anim>
                                    <p:anim calcmode="lin" valueType="num">
                                      <p:cBhvr>
                                        <p:cTn id="41" dur="1000"/>
                                        <p:tgtEl>
                                          <p:spTgt spid="31"/>
                                        </p:tgtEl>
                                        <p:attrNameLst>
                                          <p:attrName>ppt_y</p:attrName>
                                        </p:attrNameLst>
                                      </p:cBhvr>
                                      <p:tavLst>
                                        <p:tav tm="0">
                                          <p:val>
                                            <p:strVal val="ppt_y"/>
                                          </p:val>
                                        </p:tav>
                                        <p:tav tm="100000">
                                          <p:val>
                                            <p:strVal val="ppt_y+.1"/>
                                          </p:val>
                                        </p:tav>
                                      </p:tavLst>
                                    </p:anim>
                                    <p:set>
                                      <p:cBhvr>
                                        <p:cTn id="42" dur="1" fill="hold">
                                          <p:stCondLst>
                                            <p:cond delay="999"/>
                                          </p:stCondLst>
                                        </p:cTn>
                                        <p:tgtEl>
                                          <p:spTgt spid="3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42" presetClass="exit" presetSubtype="0" fill="hold" grpId="1" nodeType="clickEffect">
                                  <p:stCondLst>
                                    <p:cond delay="0"/>
                                  </p:stCondLst>
                                  <p:childTnLst>
                                    <p:animEffect transition="out" filter="fade">
                                      <p:cBhvr>
                                        <p:cTn id="46" dur="1000"/>
                                        <p:tgtEl>
                                          <p:spTgt spid="29"/>
                                        </p:tgtEl>
                                      </p:cBhvr>
                                    </p:animEffect>
                                    <p:anim calcmode="lin" valueType="num">
                                      <p:cBhvr>
                                        <p:cTn id="47" dur="1000"/>
                                        <p:tgtEl>
                                          <p:spTgt spid="29"/>
                                        </p:tgtEl>
                                        <p:attrNameLst>
                                          <p:attrName>ppt_x</p:attrName>
                                        </p:attrNameLst>
                                      </p:cBhvr>
                                      <p:tavLst>
                                        <p:tav tm="0">
                                          <p:val>
                                            <p:strVal val="ppt_x"/>
                                          </p:val>
                                        </p:tav>
                                        <p:tav tm="100000">
                                          <p:val>
                                            <p:strVal val="ppt_x"/>
                                          </p:val>
                                        </p:tav>
                                      </p:tavLst>
                                    </p:anim>
                                    <p:anim calcmode="lin" valueType="num">
                                      <p:cBhvr>
                                        <p:cTn id="48" dur="1000"/>
                                        <p:tgtEl>
                                          <p:spTgt spid="29"/>
                                        </p:tgtEl>
                                        <p:attrNameLst>
                                          <p:attrName>ppt_y</p:attrName>
                                        </p:attrNameLst>
                                      </p:cBhvr>
                                      <p:tavLst>
                                        <p:tav tm="0">
                                          <p:val>
                                            <p:strVal val="ppt_y"/>
                                          </p:val>
                                        </p:tav>
                                        <p:tav tm="100000">
                                          <p:val>
                                            <p:strVal val="ppt_y+.1"/>
                                          </p:val>
                                        </p:tav>
                                      </p:tavLst>
                                    </p:anim>
                                    <p:set>
                                      <p:cBhvr>
                                        <p:cTn id="49" dur="1" fill="hold">
                                          <p:stCondLst>
                                            <p:cond delay="999"/>
                                          </p:stCondLst>
                                        </p:cTn>
                                        <p:tgtEl>
                                          <p:spTgt spid="2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42" presetClass="exit" presetSubtype="0" fill="hold" grpId="1" nodeType="clickEffect">
                                  <p:stCondLst>
                                    <p:cond delay="0"/>
                                  </p:stCondLst>
                                  <p:childTnLst>
                                    <p:animEffect transition="out" filter="fade">
                                      <p:cBhvr>
                                        <p:cTn id="53" dur="1000"/>
                                        <p:tgtEl>
                                          <p:spTgt spid="30"/>
                                        </p:tgtEl>
                                      </p:cBhvr>
                                    </p:animEffect>
                                    <p:anim calcmode="lin" valueType="num">
                                      <p:cBhvr>
                                        <p:cTn id="54" dur="1000"/>
                                        <p:tgtEl>
                                          <p:spTgt spid="30"/>
                                        </p:tgtEl>
                                        <p:attrNameLst>
                                          <p:attrName>ppt_x</p:attrName>
                                        </p:attrNameLst>
                                      </p:cBhvr>
                                      <p:tavLst>
                                        <p:tav tm="0">
                                          <p:val>
                                            <p:strVal val="ppt_x"/>
                                          </p:val>
                                        </p:tav>
                                        <p:tav tm="100000">
                                          <p:val>
                                            <p:strVal val="ppt_x"/>
                                          </p:val>
                                        </p:tav>
                                      </p:tavLst>
                                    </p:anim>
                                    <p:anim calcmode="lin" valueType="num">
                                      <p:cBhvr>
                                        <p:cTn id="55" dur="1000"/>
                                        <p:tgtEl>
                                          <p:spTgt spid="30"/>
                                        </p:tgtEl>
                                        <p:attrNameLst>
                                          <p:attrName>ppt_y</p:attrName>
                                        </p:attrNameLst>
                                      </p:cBhvr>
                                      <p:tavLst>
                                        <p:tav tm="0">
                                          <p:val>
                                            <p:strVal val="ppt_y"/>
                                          </p:val>
                                        </p:tav>
                                        <p:tav tm="100000">
                                          <p:val>
                                            <p:strVal val="ppt_y+.1"/>
                                          </p:val>
                                        </p:tav>
                                      </p:tavLst>
                                    </p:anim>
                                    <p:set>
                                      <p:cBhvr>
                                        <p:cTn id="56" dur="1" fill="hold">
                                          <p:stCondLst>
                                            <p:cond delay="999"/>
                                          </p:stCondLst>
                                        </p:cTn>
                                        <p:tgtEl>
                                          <p:spTgt spid="30"/>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42" presetClass="exit" presetSubtype="0" fill="hold" grpId="1" nodeType="clickEffect">
                                  <p:stCondLst>
                                    <p:cond delay="0"/>
                                  </p:stCondLst>
                                  <p:childTnLst>
                                    <p:animEffect transition="out" filter="fade">
                                      <p:cBhvr>
                                        <p:cTn id="60" dur="1000"/>
                                        <p:tgtEl>
                                          <p:spTgt spid="28"/>
                                        </p:tgtEl>
                                      </p:cBhvr>
                                    </p:animEffect>
                                    <p:anim calcmode="lin" valueType="num">
                                      <p:cBhvr>
                                        <p:cTn id="61" dur="1000"/>
                                        <p:tgtEl>
                                          <p:spTgt spid="28"/>
                                        </p:tgtEl>
                                        <p:attrNameLst>
                                          <p:attrName>ppt_x</p:attrName>
                                        </p:attrNameLst>
                                      </p:cBhvr>
                                      <p:tavLst>
                                        <p:tav tm="0">
                                          <p:val>
                                            <p:strVal val="ppt_x"/>
                                          </p:val>
                                        </p:tav>
                                        <p:tav tm="100000">
                                          <p:val>
                                            <p:strVal val="ppt_x"/>
                                          </p:val>
                                        </p:tav>
                                      </p:tavLst>
                                    </p:anim>
                                    <p:anim calcmode="lin" valueType="num">
                                      <p:cBhvr>
                                        <p:cTn id="62" dur="1000"/>
                                        <p:tgtEl>
                                          <p:spTgt spid="28"/>
                                        </p:tgtEl>
                                        <p:attrNameLst>
                                          <p:attrName>ppt_y</p:attrName>
                                        </p:attrNameLst>
                                      </p:cBhvr>
                                      <p:tavLst>
                                        <p:tav tm="0">
                                          <p:val>
                                            <p:strVal val="ppt_y"/>
                                          </p:val>
                                        </p:tav>
                                        <p:tav tm="100000">
                                          <p:val>
                                            <p:strVal val="ppt_y+.1"/>
                                          </p:val>
                                        </p:tav>
                                      </p:tavLst>
                                    </p:anim>
                                    <p:set>
                                      <p:cBhvr>
                                        <p:cTn id="63" dur="1" fill="hold">
                                          <p:stCondLst>
                                            <p:cond delay="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srcRect l="13436" t="84985" r="12967" b="6114"/>
          <a:stretch/>
        </p:blipFill>
        <p:spPr>
          <a:xfrm>
            <a:off x="-57151" y="0"/>
            <a:ext cx="12249151" cy="312479"/>
          </a:xfrm>
          <a:prstGeom prst="rect">
            <a:avLst/>
          </a:prstGeom>
        </p:spPr>
      </p:pic>
      <p:pic>
        <p:nvPicPr>
          <p:cNvPr id="5" name="Picture 4"/>
          <p:cNvPicPr>
            <a:picLocks noChangeAspect="1"/>
          </p:cNvPicPr>
          <p:nvPr/>
        </p:nvPicPr>
        <p:blipFill rotWithShape="1">
          <a:blip r:embed="rId3" cstate="print"/>
          <a:srcRect l="7607" t="9720" r="7737" b="54882"/>
          <a:stretch/>
        </p:blipFill>
        <p:spPr>
          <a:xfrm>
            <a:off x="-13319" y="5781578"/>
            <a:ext cx="12211050" cy="1104900"/>
          </a:xfrm>
          <a:prstGeom prst="rect">
            <a:avLst/>
          </a:prstGeom>
        </p:spPr>
      </p:pic>
      <p:sp>
        <p:nvSpPr>
          <p:cNvPr id="7" name="Text Box 1"/>
          <p:cNvSpPr txBox="1"/>
          <p:nvPr/>
        </p:nvSpPr>
        <p:spPr>
          <a:xfrm>
            <a:off x="2926732" y="6452084"/>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Bản</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quyền</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FB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Đặng</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Nhật</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Linh</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https://www.facebook.com/nhat.linh.3557440</a:t>
            </a:r>
          </a:p>
        </p:txBody>
      </p:sp>
      <p:sp>
        <p:nvSpPr>
          <p:cNvPr id="9" name="五角星 32"/>
          <p:cNvSpPr/>
          <p:nvPr/>
        </p:nvSpPr>
        <p:spPr>
          <a:xfrm rot="2121297">
            <a:off x="1167493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itchFamily="18" charset="0"/>
              <a:cs typeface="Times New Roman" pitchFamily="18" charset="0"/>
            </a:endParaRPr>
          </a:p>
        </p:txBody>
      </p:sp>
      <p:sp>
        <p:nvSpPr>
          <p:cNvPr id="10" name="五角星 36"/>
          <p:cNvSpPr/>
          <p:nvPr/>
        </p:nvSpPr>
        <p:spPr>
          <a:xfrm rot="2755789">
            <a:off x="987049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itchFamily="18" charset="0"/>
              <a:cs typeface="Times New Roman" pitchFamily="18" charset="0"/>
            </a:endParaRPr>
          </a:p>
        </p:txBody>
      </p:sp>
      <p:sp>
        <p:nvSpPr>
          <p:cNvPr id="11" name="五角星 35"/>
          <p:cNvSpPr/>
          <p:nvPr/>
        </p:nvSpPr>
        <p:spPr>
          <a:xfrm rot="19384917">
            <a:off x="10646270" y="-97402"/>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itchFamily="18" charset="0"/>
              <a:cs typeface="Times New Roman" pitchFamily="18" charset="0"/>
            </a:endParaRPr>
          </a:p>
        </p:txBody>
      </p:sp>
      <p:sp>
        <p:nvSpPr>
          <p:cNvPr id="12" name="五角星 34"/>
          <p:cNvSpPr/>
          <p:nvPr/>
        </p:nvSpPr>
        <p:spPr>
          <a:xfrm rot="337835">
            <a:off x="1146237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itchFamily="18" charset="0"/>
              <a:cs typeface="Times New Roman" pitchFamily="18" charset="0"/>
            </a:endParaRPr>
          </a:p>
        </p:txBody>
      </p:sp>
      <p:sp>
        <p:nvSpPr>
          <p:cNvPr id="13" name="五角星 36"/>
          <p:cNvSpPr/>
          <p:nvPr/>
        </p:nvSpPr>
        <p:spPr>
          <a:xfrm rot="20248740">
            <a:off x="1156011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itchFamily="18" charset="0"/>
              <a:cs typeface="Times New Roman" pitchFamily="18" charset="0"/>
            </a:endParaRPr>
          </a:p>
        </p:txBody>
      </p:sp>
      <p:sp>
        <p:nvSpPr>
          <p:cNvPr id="14" name="TextBox 13"/>
          <p:cNvSpPr txBox="1"/>
          <p:nvPr/>
        </p:nvSpPr>
        <p:spPr>
          <a:xfrm>
            <a:off x="295819" y="563732"/>
            <a:ext cx="8303319" cy="615489"/>
          </a:xfrm>
          <a:prstGeom prst="rect">
            <a:avLst/>
          </a:prstGeom>
          <a:noFill/>
        </p:spPr>
        <p:txBody>
          <a:bodyPr wrap="square" lIns="121855" tIns="60928" rIns="121855" bIns="60928" rtlCol="0">
            <a:spAutoFit/>
          </a:bodyPr>
          <a:lstStyle/>
          <a:p>
            <a:r>
              <a:rPr lang="en-US" sz="3200" b="1" dirty="0" smtClean="0">
                <a:solidFill>
                  <a:srgbClr val="FF0000"/>
                </a:solidFill>
                <a:latin typeface="Times New Roman" pitchFamily="18" charset="0"/>
                <a:ea typeface="Arial-Rounded" panose="020B0500000000000000" pitchFamily="34" charset="0"/>
                <a:cs typeface="Times New Roman" pitchFamily="18" charset="0"/>
              </a:rPr>
              <a:t>b. Chọn </a:t>
            </a:r>
            <a:r>
              <a:rPr lang="en-US" sz="3200" b="1" i="1" u="sng" dirty="0" smtClean="0">
                <a:solidFill>
                  <a:srgbClr val="FF0000"/>
                </a:solidFill>
                <a:latin typeface="Times New Roman" pitchFamily="18" charset="0"/>
                <a:ea typeface="Arial-Rounded" panose="020B0500000000000000" pitchFamily="34" charset="0"/>
                <a:cs typeface="Times New Roman" pitchFamily="18" charset="0"/>
              </a:rPr>
              <a:t>ac</a:t>
            </a:r>
            <a:r>
              <a:rPr lang="en-US" sz="3200" b="1" dirty="0" smtClean="0">
                <a:solidFill>
                  <a:srgbClr val="FF0000"/>
                </a:solidFill>
                <a:latin typeface="Times New Roman" pitchFamily="18" charset="0"/>
                <a:ea typeface="Arial-Rounded" panose="020B0500000000000000" pitchFamily="34" charset="0"/>
                <a:cs typeface="Times New Roman" pitchFamily="18" charset="0"/>
              </a:rPr>
              <a:t> hoặc </a:t>
            </a:r>
            <a:r>
              <a:rPr lang="en-US" sz="3200" b="1" i="1" u="sng" dirty="0" smtClean="0">
                <a:solidFill>
                  <a:srgbClr val="FF0000"/>
                </a:solidFill>
                <a:latin typeface="Times New Roman" pitchFamily="18" charset="0"/>
                <a:ea typeface="Arial-Rounded" panose="020B0500000000000000" pitchFamily="34" charset="0"/>
                <a:cs typeface="Times New Roman" pitchFamily="18" charset="0"/>
              </a:rPr>
              <a:t>at</a:t>
            </a:r>
            <a:r>
              <a:rPr lang="en-US" sz="3200" b="1" dirty="0" smtClean="0">
                <a:solidFill>
                  <a:srgbClr val="FF0000"/>
                </a:solidFill>
                <a:latin typeface="Times New Roman" pitchFamily="18" charset="0"/>
                <a:ea typeface="Arial-Rounded" panose="020B0500000000000000" pitchFamily="34" charset="0"/>
                <a:cs typeface="Times New Roman" pitchFamily="18" charset="0"/>
              </a:rPr>
              <a:t>  thay cho ô vuông.</a:t>
            </a:r>
          </a:p>
        </p:txBody>
      </p: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756" t="28070" r="58885" b="18812"/>
          <a:stretch/>
        </p:blipFill>
        <p:spPr bwMode="auto">
          <a:xfrm>
            <a:off x="520563" y="2101652"/>
            <a:ext cx="2795367" cy="295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图片 6"/>
          <p:cNvPicPr>
            <a:picLocks noChangeAspect="1"/>
          </p:cNvPicPr>
          <p:nvPr/>
        </p:nvPicPr>
        <p:blipFill rotWithShape="1">
          <a:blip r:embed="rId5" cstate="print">
            <a:extLst>
              <a:ext uri="{28A0092B-C50C-407E-A947-70E740481C1C}">
                <a14:useLocalDpi xmlns:a14="http://schemas.microsoft.com/office/drawing/2010/main" val="0"/>
              </a:ext>
            </a:extLst>
          </a:blip>
          <a:srcRect l="47066" t="3793" r="30000" b="57807"/>
          <a:stretch/>
        </p:blipFill>
        <p:spPr>
          <a:xfrm>
            <a:off x="4030176" y="1671597"/>
            <a:ext cx="2387098" cy="1619693"/>
          </a:xfrm>
          <a:prstGeom prst="rect">
            <a:avLst/>
          </a:prstGeom>
        </p:spPr>
      </p:pic>
      <p:sp>
        <p:nvSpPr>
          <p:cNvPr id="26" name="TextBox 25"/>
          <p:cNvSpPr txBox="1"/>
          <p:nvPr/>
        </p:nvSpPr>
        <p:spPr>
          <a:xfrm>
            <a:off x="4344273" y="2173699"/>
            <a:ext cx="2185472" cy="615489"/>
          </a:xfrm>
          <a:prstGeom prst="rect">
            <a:avLst/>
          </a:prstGeom>
          <a:noFill/>
        </p:spPr>
        <p:txBody>
          <a:bodyPr wrap="square" lIns="121855" tIns="60928" rIns="121855" bIns="60928" rtlCol="0">
            <a:spAutoFit/>
          </a:bodyPr>
          <a:lstStyle/>
          <a:p>
            <a:r>
              <a:rPr lang="en-US" sz="3200" b="1" dirty="0" smtClean="0">
                <a:solidFill>
                  <a:srgbClr val="002060"/>
                </a:solidFill>
                <a:latin typeface="Times New Roman" pitchFamily="18" charset="0"/>
                <a:ea typeface="Arial-Rounded" panose="020B0500000000000000" pitchFamily="34" charset="0"/>
                <a:cs typeface="Times New Roman" pitchFamily="18" charset="0"/>
              </a:rPr>
              <a:t>múa h</a:t>
            </a:r>
            <a:r>
              <a:rPr lang="en-US" sz="3200" b="1" dirty="0" smtClean="0">
                <a:solidFill>
                  <a:srgbClr val="FF0000"/>
                </a:solidFill>
                <a:latin typeface="Times New Roman" pitchFamily="18" charset="0"/>
                <a:ea typeface="Arial-Rounded" panose="020B0500000000000000" pitchFamily="34" charset="0"/>
                <a:cs typeface="Times New Roman" pitchFamily="18" charset="0"/>
              </a:rPr>
              <a:t>át</a:t>
            </a:r>
          </a:p>
        </p:txBody>
      </p:sp>
      <p:sp>
        <p:nvSpPr>
          <p:cNvPr id="27" name="Rounded Rectangle 26"/>
          <p:cNvSpPr/>
          <p:nvPr/>
        </p:nvSpPr>
        <p:spPr>
          <a:xfrm>
            <a:off x="5587083" y="2311971"/>
            <a:ext cx="447675" cy="407963"/>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pic>
        <p:nvPicPr>
          <p:cNvPr id="28" name="图片 6"/>
          <p:cNvPicPr>
            <a:picLocks noChangeAspect="1"/>
          </p:cNvPicPr>
          <p:nvPr/>
        </p:nvPicPr>
        <p:blipFill rotWithShape="1">
          <a:blip r:embed="rId5" cstate="print">
            <a:extLst>
              <a:ext uri="{28A0092B-C50C-407E-A947-70E740481C1C}">
                <a14:useLocalDpi xmlns:a14="http://schemas.microsoft.com/office/drawing/2010/main" val="0"/>
              </a:ext>
            </a:extLst>
          </a:blip>
          <a:srcRect l="47066" t="3793" r="30000" b="57807"/>
          <a:stretch/>
        </p:blipFill>
        <p:spPr>
          <a:xfrm>
            <a:off x="6529745" y="1671597"/>
            <a:ext cx="2387098" cy="1619693"/>
          </a:xfrm>
          <a:prstGeom prst="rect">
            <a:avLst/>
          </a:prstGeom>
        </p:spPr>
      </p:pic>
      <p:pic>
        <p:nvPicPr>
          <p:cNvPr id="29" name="图片 6"/>
          <p:cNvPicPr>
            <a:picLocks noChangeAspect="1"/>
          </p:cNvPicPr>
          <p:nvPr/>
        </p:nvPicPr>
        <p:blipFill rotWithShape="1">
          <a:blip r:embed="rId5" cstate="print">
            <a:extLst>
              <a:ext uri="{28A0092B-C50C-407E-A947-70E740481C1C}">
                <a14:useLocalDpi xmlns:a14="http://schemas.microsoft.com/office/drawing/2010/main" val="0"/>
              </a:ext>
            </a:extLst>
          </a:blip>
          <a:srcRect l="47066" t="3793" r="30000" b="57807"/>
          <a:stretch/>
        </p:blipFill>
        <p:spPr>
          <a:xfrm>
            <a:off x="9038208" y="1655555"/>
            <a:ext cx="2387098" cy="1619693"/>
          </a:xfrm>
          <a:prstGeom prst="rect">
            <a:avLst/>
          </a:prstGeom>
        </p:spPr>
      </p:pic>
      <p:pic>
        <p:nvPicPr>
          <p:cNvPr id="30" name="图片 6"/>
          <p:cNvPicPr>
            <a:picLocks noChangeAspect="1"/>
          </p:cNvPicPr>
          <p:nvPr/>
        </p:nvPicPr>
        <p:blipFill rotWithShape="1">
          <a:blip r:embed="rId5" cstate="print">
            <a:extLst>
              <a:ext uri="{28A0092B-C50C-407E-A947-70E740481C1C}">
                <a14:useLocalDpi xmlns:a14="http://schemas.microsoft.com/office/drawing/2010/main" val="0"/>
              </a:ext>
            </a:extLst>
          </a:blip>
          <a:srcRect l="47066" t="3793" r="30000" b="57807"/>
          <a:stretch/>
        </p:blipFill>
        <p:spPr>
          <a:xfrm>
            <a:off x="4898657" y="3781088"/>
            <a:ext cx="2387098" cy="1619693"/>
          </a:xfrm>
          <a:prstGeom prst="rect">
            <a:avLst/>
          </a:prstGeom>
        </p:spPr>
      </p:pic>
      <p:pic>
        <p:nvPicPr>
          <p:cNvPr id="31" name="图片 6"/>
          <p:cNvPicPr>
            <a:picLocks noChangeAspect="1"/>
          </p:cNvPicPr>
          <p:nvPr/>
        </p:nvPicPr>
        <p:blipFill rotWithShape="1">
          <a:blip r:embed="rId5" cstate="print">
            <a:extLst>
              <a:ext uri="{28A0092B-C50C-407E-A947-70E740481C1C}">
                <a14:useLocalDpi xmlns:a14="http://schemas.microsoft.com/office/drawing/2010/main" val="0"/>
              </a:ext>
            </a:extLst>
          </a:blip>
          <a:srcRect l="47066" t="3793" r="30000" b="57807"/>
          <a:stretch/>
        </p:blipFill>
        <p:spPr>
          <a:xfrm>
            <a:off x="7424188" y="3711511"/>
            <a:ext cx="2387098" cy="1619693"/>
          </a:xfrm>
          <a:prstGeom prst="rect">
            <a:avLst/>
          </a:prstGeom>
        </p:spPr>
      </p:pic>
      <p:pic>
        <p:nvPicPr>
          <p:cNvPr id="32" name="图片 6"/>
          <p:cNvPicPr>
            <a:picLocks noChangeAspect="1"/>
          </p:cNvPicPr>
          <p:nvPr/>
        </p:nvPicPr>
        <p:blipFill rotWithShape="1">
          <a:blip r:embed="rId5" cstate="print">
            <a:extLst>
              <a:ext uri="{28A0092B-C50C-407E-A947-70E740481C1C}">
                <a14:useLocalDpi xmlns:a14="http://schemas.microsoft.com/office/drawing/2010/main" val="0"/>
              </a:ext>
            </a:extLst>
          </a:blip>
          <a:srcRect l="47066" t="3793" r="30000" b="57807"/>
          <a:stretch/>
        </p:blipFill>
        <p:spPr>
          <a:xfrm>
            <a:off x="9763137" y="3711511"/>
            <a:ext cx="2387098" cy="1619693"/>
          </a:xfrm>
          <a:prstGeom prst="rect">
            <a:avLst/>
          </a:prstGeom>
        </p:spPr>
      </p:pic>
      <p:sp>
        <p:nvSpPr>
          <p:cNvPr id="33" name="TextBox 32"/>
          <p:cNvSpPr txBox="1"/>
          <p:nvPr/>
        </p:nvSpPr>
        <p:spPr>
          <a:xfrm>
            <a:off x="5351010" y="4283189"/>
            <a:ext cx="1606028" cy="615489"/>
          </a:xfrm>
          <a:prstGeom prst="rect">
            <a:avLst/>
          </a:prstGeom>
          <a:noFill/>
        </p:spPr>
        <p:txBody>
          <a:bodyPr wrap="square" lIns="121855" tIns="60928" rIns="121855" bIns="60928" rtlCol="0">
            <a:spAutoFit/>
          </a:bodyPr>
          <a:lstStyle/>
          <a:p>
            <a:r>
              <a:rPr lang="en-US" sz="3200" b="1" dirty="0" smtClean="0">
                <a:solidFill>
                  <a:srgbClr val="002060"/>
                </a:solidFill>
                <a:latin typeface="Times New Roman" pitchFamily="18" charset="0"/>
                <a:ea typeface="Arial-Rounded" panose="020B0500000000000000" pitchFamily="34" charset="0"/>
                <a:cs typeface="Times New Roman" pitchFamily="18" charset="0"/>
              </a:rPr>
              <a:t>cô b</a:t>
            </a:r>
            <a:r>
              <a:rPr lang="en-US" sz="3200" b="1" dirty="0" smtClean="0">
                <a:solidFill>
                  <a:srgbClr val="FF0000"/>
                </a:solidFill>
                <a:latin typeface="Times New Roman" pitchFamily="18" charset="0"/>
                <a:ea typeface="Arial-Rounded" panose="020B0500000000000000" pitchFamily="34" charset="0"/>
                <a:cs typeface="Times New Roman" pitchFamily="18" charset="0"/>
              </a:rPr>
              <a:t>ác</a:t>
            </a:r>
          </a:p>
        </p:txBody>
      </p:sp>
      <p:sp>
        <p:nvSpPr>
          <p:cNvPr id="34" name="TextBox 33"/>
          <p:cNvSpPr txBox="1"/>
          <p:nvPr/>
        </p:nvSpPr>
        <p:spPr>
          <a:xfrm>
            <a:off x="7814723" y="4213612"/>
            <a:ext cx="1606028" cy="615489"/>
          </a:xfrm>
          <a:prstGeom prst="rect">
            <a:avLst/>
          </a:prstGeom>
          <a:noFill/>
        </p:spPr>
        <p:txBody>
          <a:bodyPr wrap="square" lIns="121855" tIns="60928" rIns="121855" bIns="60928" rtlCol="0">
            <a:spAutoFit/>
          </a:bodyPr>
          <a:lstStyle/>
          <a:p>
            <a:r>
              <a:rPr lang="en-US" sz="3200" b="1" dirty="0" smtClean="0">
                <a:solidFill>
                  <a:srgbClr val="002060"/>
                </a:solidFill>
                <a:latin typeface="Times New Roman" pitchFamily="18" charset="0"/>
                <a:ea typeface="Arial-Rounded" panose="020B0500000000000000" pitchFamily="34" charset="0"/>
                <a:cs typeface="Times New Roman" pitchFamily="18" charset="0"/>
              </a:rPr>
              <a:t>ca nh</a:t>
            </a:r>
            <a:r>
              <a:rPr lang="en-US" sz="3200" b="1" dirty="0" smtClean="0">
                <a:solidFill>
                  <a:srgbClr val="FF0000"/>
                </a:solidFill>
                <a:latin typeface="Times New Roman" pitchFamily="18" charset="0"/>
                <a:ea typeface="Arial-Rounded" panose="020B0500000000000000" pitchFamily="34" charset="0"/>
                <a:cs typeface="Times New Roman" pitchFamily="18" charset="0"/>
              </a:rPr>
              <a:t>ạc</a:t>
            </a:r>
          </a:p>
        </p:txBody>
      </p:sp>
      <p:sp>
        <p:nvSpPr>
          <p:cNvPr id="35" name="TextBox 34"/>
          <p:cNvSpPr txBox="1"/>
          <p:nvPr/>
        </p:nvSpPr>
        <p:spPr>
          <a:xfrm>
            <a:off x="10013501" y="4213612"/>
            <a:ext cx="1909498" cy="615489"/>
          </a:xfrm>
          <a:prstGeom prst="rect">
            <a:avLst/>
          </a:prstGeom>
          <a:noFill/>
        </p:spPr>
        <p:txBody>
          <a:bodyPr wrap="square" lIns="121855" tIns="60928" rIns="121855" bIns="60928" rtlCol="0">
            <a:spAutoFit/>
          </a:bodyPr>
          <a:lstStyle/>
          <a:p>
            <a:r>
              <a:rPr lang="en-US" sz="3200" b="1" dirty="0" smtClean="0">
                <a:solidFill>
                  <a:srgbClr val="002060"/>
                </a:solidFill>
                <a:latin typeface="Times New Roman" pitchFamily="18" charset="0"/>
                <a:ea typeface="Arial-Rounded" panose="020B0500000000000000" pitchFamily="34" charset="0"/>
                <a:cs typeface="Times New Roman" pitchFamily="18" charset="0"/>
              </a:rPr>
              <a:t>ph</a:t>
            </a:r>
            <a:r>
              <a:rPr lang="en-US" sz="3200" b="1" dirty="0" smtClean="0">
                <a:solidFill>
                  <a:srgbClr val="FF0000"/>
                </a:solidFill>
                <a:latin typeface="Times New Roman" pitchFamily="18" charset="0"/>
                <a:ea typeface="Arial-Rounded" panose="020B0500000000000000" pitchFamily="34" charset="0"/>
                <a:cs typeface="Times New Roman" pitchFamily="18" charset="0"/>
              </a:rPr>
              <a:t>át  </a:t>
            </a:r>
            <a:r>
              <a:rPr lang="en-US" sz="3200" b="1" dirty="0" smtClean="0">
                <a:solidFill>
                  <a:srgbClr val="002060"/>
                </a:solidFill>
                <a:latin typeface="Times New Roman" pitchFamily="18" charset="0"/>
                <a:ea typeface="Arial-Rounded" panose="020B0500000000000000" pitchFamily="34" charset="0"/>
                <a:cs typeface="Times New Roman" pitchFamily="18" charset="0"/>
              </a:rPr>
              <a:t>quà</a:t>
            </a:r>
          </a:p>
        </p:txBody>
      </p:sp>
      <p:sp>
        <p:nvSpPr>
          <p:cNvPr id="36" name="TextBox 35"/>
          <p:cNvSpPr txBox="1"/>
          <p:nvPr/>
        </p:nvSpPr>
        <p:spPr>
          <a:xfrm>
            <a:off x="6822197" y="2208209"/>
            <a:ext cx="1836373" cy="615489"/>
          </a:xfrm>
          <a:prstGeom prst="rect">
            <a:avLst/>
          </a:prstGeom>
          <a:noFill/>
        </p:spPr>
        <p:txBody>
          <a:bodyPr wrap="square" lIns="121855" tIns="60928" rIns="121855" bIns="60928" rtlCol="0">
            <a:spAutoFit/>
          </a:bodyPr>
          <a:lstStyle/>
          <a:p>
            <a:r>
              <a:rPr lang="en-US" sz="3200" b="1" dirty="0" smtClean="0">
                <a:solidFill>
                  <a:srgbClr val="002060"/>
                </a:solidFill>
                <a:latin typeface="Times New Roman" pitchFamily="18" charset="0"/>
                <a:ea typeface="Arial-Rounded" panose="020B0500000000000000" pitchFamily="34" charset="0"/>
                <a:cs typeface="Times New Roman" pitchFamily="18" charset="0"/>
              </a:rPr>
              <a:t>quét r</a:t>
            </a:r>
            <a:r>
              <a:rPr lang="en-US" sz="3200" b="1" dirty="0" smtClean="0">
                <a:solidFill>
                  <a:srgbClr val="FF0000"/>
                </a:solidFill>
                <a:latin typeface="Times New Roman" pitchFamily="18" charset="0"/>
                <a:ea typeface="Arial-Rounded" panose="020B0500000000000000" pitchFamily="34" charset="0"/>
                <a:cs typeface="Times New Roman" pitchFamily="18" charset="0"/>
              </a:rPr>
              <a:t>ác</a:t>
            </a:r>
          </a:p>
        </p:txBody>
      </p:sp>
      <p:sp>
        <p:nvSpPr>
          <p:cNvPr id="37" name="TextBox 36"/>
          <p:cNvSpPr txBox="1"/>
          <p:nvPr/>
        </p:nvSpPr>
        <p:spPr>
          <a:xfrm>
            <a:off x="9420751" y="2215832"/>
            <a:ext cx="1836373" cy="615489"/>
          </a:xfrm>
          <a:prstGeom prst="rect">
            <a:avLst/>
          </a:prstGeom>
          <a:noFill/>
        </p:spPr>
        <p:txBody>
          <a:bodyPr wrap="square" lIns="121855" tIns="60928" rIns="121855" bIns="60928" rtlCol="0">
            <a:spAutoFit/>
          </a:bodyPr>
          <a:lstStyle/>
          <a:p>
            <a:r>
              <a:rPr lang="en-US" sz="3200" b="1" dirty="0" smtClean="0">
                <a:solidFill>
                  <a:srgbClr val="002060"/>
                </a:solidFill>
                <a:latin typeface="Times New Roman" pitchFamily="18" charset="0"/>
                <a:ea typeface="Arial-Rounded" panose="020B0500000000000000" pitchFamily="34" charset="0"/>
                <a:cs typeface="Times New Roman" pitchFamily="18" charset="0"/>
              </a:rPr>
              <a:t>rửa b</a:t>
            </a:r>
            <a:r>
              <a:rPr lang="en-US" sz="3200" b="1" dirty="0" smtClean="0">
                <a:solidFill>
                  <a:srgbClr val="FF0000"/>
                </a:solidFill>
                <a:latin typeface="Times New Roman" pitchFamily="18" charset="0"/>
                <a:ea typeface="Arial-Rounded" panose="020B0500000000000000" pitchFamily="34" charset="0"/>
                <a:cs typeface="Times New Roman" pitchFamily="18" charset="0"/>
              </a:rPr>
              <a:t>át</a:t>
            </a:r>
          </a:p>
        </p:txBody>
      </p:sp>
      <p:sp>
        <p:nvSpPr>
          <p:cNvPr id="38" name="Rounded Rectangle 37"/>
          <p:cNvSpPr/>
          <p:nvPr/>
        </p:nvSpPr>
        <p:spPr>
          <a:xfrm>
            <a:off x="7942916" y="2365183"/>
            <a:ext cx="447675" cy="407963"/>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39" name="Rounded Rectangle 38"/>
          <p:cNvSpPr/>
          <p:nvPr/>
        </p:nvSpPr>
        <p:spPr>
          <a:xfrm>
            <a:off x="10444899" y="2381224"/>
            <a:ext cx="447675" cy="407963"/>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40" name="Rounded Rectangle 39"/>
          <p:cNvSpPr/>
          <p:nvPr/>
        </p:nvSpPr>
        <p:spPr>
          <a:xfrm>
            <a:off x="6209655" y="4421138"/>
            <a:ext cx="447675" cy="407963"/>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41" name="Rounded Rectangle 40"/>
          <p:cNvSpPr/>
          <p:nvPr/>
        </p:nvSpPr>
        <p:spPr>
          <a:xfrm>
            <a:off x="8904764" y="4378879"/>
            <a:ext cx="447675" cy="407963"/>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42" name="Rounded Rectangle 41"/>
          <p:cNvSpPr/>
          <p:nvPr/>
        </p:nvSpPr>
        <p:spPr>
          <a:xfrm>
            <a:off x="10611084" y="4352631"/>
            <a:ext cx="447675" cy="407963"/>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pic>
        <p:nvPicPr>
          <p:cNvPr id="43" name="图片 7"/>
          <p:cNvPicPr>
            <a:picLocks noChangeAspect="1"/>
          </p:cNvPicPr>
          <p:nvPr/>
        </p:nvPicPr>
        <p:blipFill>
          <a:blip r:embed="rId6" cstate="print"/>
          <a:stretch>
            <a:fillRect/>
          </a:stretch>
        </p:blipFill>
        <p:spPr>
          <a:xfrm>
            <a:off x="22951" y="5280296"/>
            <a:ext cx="1180207" cy="1541119"/>
          </a:xfrm>
          <a:prstGeom prst="rect">
            <a:avLst/>
          </a:prstGeom>
          <a:noFill/>
          <a:ln w="9525">
            <a:noFill/>
          </a:ln>
        </p:spPr>
      </p:pic>
      <p:pic>
        <p:nvPicPr>
          <p:cNvPr id="44" name="图片 8"/>
          <p:cNvPicPr>
            <a:picLocks noChangeAspect="1"/>
          </p:cNvPicPr>
          <p:nvPr/>
        </p:nvPicPr>
        <p:blipFill>
          <a:blip r:embed="rId7" cstate="print"/>
          <a:stretch>
            <a:fillRect/>
          </a:stretch>
        </p:blipFill>
        <p:spPr>
          <a:xfrm>
            <a:off x="11090859" y="5465496"/>
            <a:ext cx="1033105" cy="1427402"/>
          </a:xfrm>
          <a:prstGeom prst="rect">
            <a:avLst/>
          </a:prstGeom>
          <a:noFill/>
          <a:ln w="9525">
            <a:noFill/>
          </a:ln>
        </p:spPr>
      </p:pic>
    </p:spTree>
    <p:extLst>
      <p:ext uri="{BB962C8B-B14F-4D97-AF65-F5344CB8AC3E}">
        <p14:creationId xmlns:p14="http://schemas.microsoft.com/office/powerpoint/2010/main" val="351729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500" fill="hold"/>
                                        <p:tgtEl>
                                          <p:spTgt spid="1026"/>
                                        </p:tgtEl>
                                        <p:attrNameLst>
                                          <p:attrName>ppt_w</p:attrName>
                                        </p:attrNameLst>
                                      </p:cBhvr>
                                      <p:tavLst>
                                        <p:tav tm="0">
                                          <p:val>
                                            <p:fltVal val="0"/>
                                          </p:val>
                                        </p:tav>
                                        <p:tav tm="100000">
                                          <p:val>
                                            <p:strVal val="#ppt_w"/>
                                          </p:val>
                                        </p:tav>
                                      </p:tavLst>
                                    </p:anim>
                                    <p:anim calcmode="lin" valueType="num">
                                      <p:cBhvr>
                                        <p:cTn id="15" dur="500" fill="hold"/>
                                        <p:tgtEl>
                                          <p:spTgt spid="1026"/>
                                        </p:tgtEl>
                                        <p:attrNameLst>
                                          <p:attrName>ppt_h</p:attrName>
                                        </p:attrNameLst>
                                      </p:cBhvr>
                                      <p:tavLst>
                                        <p:tav tm="0">
                                          <p:val>
                                            <p:fltVal val="0"/>
                                          </p:val>
                                        </p:tav>
                                        <p:tav tm="100000">
                                          <p:val>
                                            <p:strVal val="#ppt_h"/>
                                          </p:val>
                                        </p:tav>
                                      </p:tavLst>
                                    </p:anim>
                                    <p:animEffect transition="in" filter="fade">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42" presetClass="exit" presetSubtype="0" fill="hold" grpId="1" nodeType="clickEffect">
                                  <p:stCondLst>
                                    <p:cond delay="0"/>
                                  </p:stCondLst>
                                  <p:childTnLst>
                                    <p:animEffect transition="out" filter="fade">
                                      <p:cBhvr>
                                        <p:cTn id="58" dur="1000"/>
                                        <p:tgtEl>
                                          <p:spTgt spid="27"/>
                                        </p:tgtEl>
                                      </p:cBhvr>
                                    </p:animEffect>
                                    <p:anim calcmode="lin" valueType="num">
                                      <p:cBhvr>
                                        <p:cTn id="59" dur="1000"/>
                                        <p:tgtEl>
                                          <p:spTgt spid="27"/>
                                        </p:tgtEl>
                                        <p:attrNameLst>
                                          <p:attrName>ppt_x</p:attrName>
                                        </p:attrNameLst>
                                      </p:cBhvr>
                                      <p:tavLst>
                                        <p:tav tm="0">
                                          <p:val>
                                            <p:strVal val="ppt_x"/>
                                          </p:val>
                                        </p:tav>
                                        <p:tav tm="100000">
                                          <p:val>
                                            <p:strVal val="ppt_x"/>
                                          </p:val>
                                        </p:tav>
                                      </p:tavLst>
                                    </p:anim>
                                    <p:anim calcmode="lin" valueType="num">
                                      <p:cBhvr>
                                        <p:cTn id="60" dur="1000"/>
                                        <p:tgtEl>
                                          <p:spTgt spid="27"/>
                                        </p:tgtEl>
                                        <p:attrNameLst>
                                          <p:attrName>ppt_y</p:attrName>
                                        </p:attrNameLst>
                                      </p:cBhvr>
                                      <p:tavLst>
                                        <p:tav tm="0">
                                          <p:val>
                                            <p:strVal val="ppt_y"/>
                                          </p:val>
                                        </p:tav>
                                        <p:tav tm="100000">
                                          <p:val>
                                            <p:strVal val="ppt_y+.1"/>
                                          </p:val>
                                        </p:tav>
                                      </p:tavLst>
                                    </p:anim>
                                    <p:set>
                                      <p:cBhvr>
                                        <p:cTn id="61" dur="1" fill="hold">
                                          <p:stCondLst>
                                            <p:cond delay="999"/>
                                          </p:stCondLst>
                                        </p:cTn>
                                        <p:tgtEl>
                                          <p:spTgt spid="27"/>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42" presetClass="exit" presetSubtype="0" fill="hold" grpId="1" nodeType="clickEffect">
                                  <p:stCondLst>
                                    <p:cond delay="0"/>
                                  </p:stCondLst>
                                  <p:childTnLst>
                                    <p:animEffect transition="out" filter="fade">
                                      <p:cBhvr>
                                        <p:cTn id="65" dur="1000"/>
                                        <p:tgtEl>
                                          <p:spTgt spid="38"/>
                                        </p:tgtEl>
                                      </p:cBhvr>
                                    </p:animEffect>
                                    <p:anim calcmode="lin" valueType="num">
                                      <p:cBhvr>
                                        <p:cTn id="66" dur="1000"/>
                                        <p:tgtEl>
                                          <p:spTgt spid="38"/>
                                        </p:tgtEl>
                                        <p:attrNameLst>
                                          <p:attrName>ppt_x</p:attrName>
                                        </p:attrNameLst>
                                      </p:cBhvr>
                                      <p:tavLst>
                                        <p:tav tm="0">
                                          <p:val>
                                            <p:strVal val="ppt_x"/>
                                          </p:val>
                                        </p:tav>
                                        <p:tav tm="100000">
                                          <p:val>
                                            <p:strVal val="ppt_x"/>
                                          </p:val>
                                        </p:tav>
                                      </p:tavLst>
                                    </p:anim>
                                    <p:anim calcmode="lin" valueType="num">
                                      <p:cBhvr>
                                        <p:cTn id="67" dur="1000"/>
                                        <p:tgtEl>
                                          <p:spTgt spid="38"/>
                                        </p:tgtEl>
                                        <p:attrNameLst>
                                          <p:attrName>ppt_y</p:attrName>
                                        </p:attrNameLst>
                                      </p:cBhvr>
                                      <p:tavLst>
                                        <p:tav tm="0">
                                          <p:val>
                                            <p:strVal val="ppt_y"/>
                                          </p:val>
                                        </p:tav>
                                        <p:tav tm="100000">
                                          <p:val>
                                            <p:strVal val="ppt_y+.1"/>
                                          </p:val>
                                        </p:tav>
                                      </p:tavLst>
                                    </p:anim>
                                    <p:set>
                                      <p:cBhvr>
                                        <p:cTn id="68" dur="1" fill="hold">
                                          <p:stCondLst>
                                            <p:cond delay="999"/>
                                          </p:stCondLst>
                                        </p:cTn>
                                        <p:tgtEl>
                                          <p:spTgt spid="38"/>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42" presetClass="exit" presetSubtype="0" fill="hold" grpId="1" nodeType="clickEffect">
                                  <p:stCondLst>
                                    <p:cond delay="0"/>
                                  </p:stCondLst>
                                  <p:childTnLst>
                                    <p:animEffect transition="out" filter="fade">
                                      <p:cBhvr>
                                        <p:cTn id="72" dur="1000"/>
                                        <p:tgtEl>
                                          <p:spTgt spid="39"/>
                                        </p:tgtEl>
                                      </p:cBhvr>
                                    </p:animEffect>
                                    <p:anim calcmode="lin" valueType="num">
                                      <p:cBhvr>
                                        <p:cTn id="73" dur="1000"/>
                                        <p:tgtEl>
                                          <p:spTgt spid="39"/>
                                        </p:tgtEl>
                                        <p:attrNameLst>
                                          <p:attrName>ppt_x</p:attrName>
                                        </p:attrNameLst>
                                      </p:cBhvr>
                                      <p:tavLst>
                                        <p:tav tm="0">
                                          <p:val>
                                            <p:strVal val="ppt_x"/>
                                          </p:val>
                                        </p:tav>
                                        <p:tav tm="100000">
                                          <p:val>
                                            <p:strVal val="ppt_x"/>
                                          </p:val>
                                        </p:tav>
                                      </p:tavLst>
                                    </p:anim>
                                    <p:anim calcmode="lin" valueType="num">
                                      <p:cBhvr>
                                        <p:cTn id="74" dur="1000"/>
                                        <p:tgtEl>
                                          <p:spTgt spid="39"/>
                                        </p:tgtEl>
                                        <p:attrNameLst>
                                          <p:attrName>ppt_y</p:attrName>
                                        </p:attrNameLst>
                                      </p:cBhvr>
                                      <p:tavLst>
                                        <p:tav tm="0">
                                          <p:val>
                                            <p:strVal val="ppt_y"/>
                                          </p:val>
                                        </p:tav>
                                        <p:tav tm="100000">
                                          <p:val>
                                            <p:strVal val="ppt_y+.1"/>
                                          </p:val>
                                        </p:tav>
                                      </p:tavLst>
                                    </p:anim>
                                    <p:set>
                                      <p:cBhvr>
                                        <p:cTn id="75" dur="1" fill="hold">
                                          <p:stCondLst>
                                            <p:cond delay="999"/>
                                          </p:stCondLst>
                                        </p:cTn>
                                        <p:tgtEl>
                                          <p:spTgt spid="39"/>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42" presetClass="exit" presetSubtype="0" fill="hold" grpId="1" nodeType="clickEffect">
                                  <p:stCondLst>
                                    <p:cond delay="0"/>
                                  </p:stCondLst>
                                  <p:childTnLst>
                                    <p:animEffect transition="out" filter="fade">
                                      <p:cBhvr>
                                        <p:cTn id="79" dur="1000"/>
                                        <p:tgtEl>
                                          <p:spTgt spid="40"/>
                                        </p:tgtEl>
                                      </p:cBhvr>
                                    </p:animEffect>
                                    <p:anim calcmode="lin" valueType="num">
                                      <p:cBhvr>
                                        <p:cTn id="80" dur="1000"/>
                                        <p:tgtEl>
                                          <p:spTgt spid="40"/>
                                        </p:tgtEl>
                                        <p:attrNameLst>
                                          <p:attrName>ppt_x</p:attrName>
                                        </p:attrNameLst>
                                      </p:cBhvr>
                                      <p:tavLst>
                                        <p:tav tm="0">
                                          <p:val>
                                            <p:strVal val="ppt_x"/>
                                          </p:val>
                                        </p:tav>
                                        <p:tav tm="100000">
                                          <p:val>
                                            <p:strVal val="ppt_x"/>
                                          </p:val>
                                        </p:tav>
                                      </p:tavLst>
                                    </p:anim>
                                    <p:anim calcmode="lin" valueType="num">
                                      <p:cBhvr>
                                        <p:cTn id="81" dur="1000"/>
                                        <p:tgtEl>
                                          <p:spTgt spid="40"/>
                                        </p:tgtEl>
                                        <p:attrNameLst>
                                          <p:attrName>ppt_y</p:attrName>
                                        </p:attrNameLst>
                                      </p:cBhvr>
                                      <p:tavLst>
                                        <p:tav tm="0">
                                          <p:val>
                                            <p:strVal val="ppt_y"/>
                                          </p:val>
                                        </p:tav>
                                        <p:tav tm="100000">
                                          <p:val>
                                            <p:strVal val="ppt_y+.1"/>
                                          </p:val>
                                        </p:tav>
                                      </p:tavLst>
                                    </p:anim>
                                    <p:set>
                                      <p:cBhvr>
                                        <p:cTn id="82" dur="1" fill="hold">
                                          <p:stCondLst>
                                            <p:cond delay="999"/>
                                          </p:stCondLst>
                                        </p:cTn>
                                        <p:tgtEl>
                                          <p:spTgt spid="40"/>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42" presetClass="exit" presetSubtype="0" fill="hold" grpId="1" nodeType="clickEffect">
                                  <p:stCondLst>
                                    <p:cond delay="0"/>
                                  </p:stCondLst>
                                  <p:childTnLst>
                                    <p:animEffect transition="out" filter="fade">
                                      <p:cBhvr>
                                        <p:cTn id="86" dur="1000"/>
                                        <p:tgtEl>
                                          <p:spTgt spid="41"/>
                                        </p:tgtEl>
                                      </p:cBhvr>
                                    </p:animEffect>
                                    <p:anim calcmode="lin" valueType="num">
                                      <p:cBhvr>
                                        <p:cTn id="87" dur="1000"/>
                                        <p:tgtEl>
                                          <p:spTgt spid="41"/>
                                        </p:tgtEl>
                                        <p:attrNameLst>
                                          <p:attrName>ppt_x</p:attrName>
                                        </p:attrNameLst>
                                      </p:cBhvr>
                                      <p:tavLst>
                                        <p:tav tm="0">
                                          <p:val>
                                            <p:strVal val="ppt_x"/>
                                          </p:val>
                                        </p:tav>
                                        <p:tav tm="100000">
                                          <p:val>
                                            <p:strVal val="ppt_x"/>
                                          </p:val>
                                        </p:tav>
                                      </p:tavLst>
                                    </p:anim>
                                    <p:anim calcmode="lin" valueType="num">
                                      <p:cBhvr>
                                        <p:cTn id="88" dur="1000"/>
                                        <p:tgtEl>
                                          <p:spTgt spid="41"/>
                                        </p:tgtEl>
                                        <p:attrNameLst>
                                          <p:attrName>ppt_y</p:attrName>
                                        </p:attrNameLst>
                                      </p:cBhvr>
                                      <p:tavLst>
                                        <p:tav tm="0">
                                          <p:val>
                                            <p:strVal val="ppt_y"/>
                                          </p:val>
                                        </p:tav>
                                        <p:tav tm="100000">
                                          <p:val>
                                            <p:strVal val="ppt_y+.1"/>
                                          </p:val>
                                        </p:tav>
                                      </p:tavLst>
                                    </p:anim>
                                    <p:set>
                                      <p:cBhvr>
                                        <p:cTn id="89" dur="1" fill="hold">
                                          <p:stCondLst>
                                            <p:cond delay="999"/>
                                          </p:stCondLst>
                                        </p:cTn>
                                        <p:tgtEl>
                                          <p:spTgt spid="41"/>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42" presetClass="exit" presetSubtype="0" fill="hold" grpId="1" nodeType="clickEffect">
                                  <p:stCondLst>
                                    <p:cond delay="0"/>
                                  </p:stCondLst>
                                  <p:childTnLst>
                                    <p:animEffect transition="out" filter="fade">
                                      <p:cBhvr>
                                        <p:cTn id="93" dur="1000"/>
                                        <p:tgtEl>
                                          <p:spTgt spid="42"/>
                                        </p:tgtEl>
                                      </p:cBhvr>
                                    </p:animEffect>
                                    <p:anim calcmode="lin" valueType="num">
                                      <p:cBhvr>
                                        <p:cTn id="94" dur="1000"/>
                                        <p:tgtEl>
                                          <p:spTgt spid="42"/>
                                        </p:tgtEl>
                                        <p:attrNameLst>
                                          <p:attrName>ppt_x</p:attrName>
                                        </p:attrNameLst>
                                      </p:cBhvr>
                                      <p:tavLst>
                                        <p:tav tm="0">
                                          <p:val>
                                            <p:strVal val="ppt_x"/>
                                          </p:val>
                                        </p:tav>
                                        <p:tav tm="100000">
                                          <p:val>
                                            <p:strVal val="ppt_x"/>
                                          </p:val>
                                        </p:tav>
                                      </p:tavLst>
                                    </p:anim>
                                    <p:anim calcmode="lin" valueType="num">
                                      <p:cBhvr>
                                        <p:cTn id="95" dur="1000"/>
                                        <p:tgtEl>
                                          <p:spTgt spid="42"/>
                                        </p:tgtEl>
                                        <p:attrNameLst>
                                          <p:attrName>ppt_y</p:attrName>
                                        </p:attrNameLst>
                                      </p:cBhvr>
                                      <p:tavLst>
                                        <p:tav tm="0">
                                          <p:val>
                                            <p:strVal val="ppt_y"/>
                                          </p:val>
                                        </p:tav>
                                        <p:tav tm="100000">
                                          <p:val>
                                            <p:strVal val="ppt_y+.1"/>
                                          </p:val>
                                        </p:tav>
                                      </p:tavLst>
                                    </p:anim>
                                    <p:set>
                                      <p:cBhvr>
                                        <p:cTn id="96" dur="1" fill="hold">
                                          <p:stCondLst>
                                            <p:cond delay="9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6" grpId="0"/>
      <p:bldP spid="27" grpId="0" animBg="1"/>
      <p:bldP spid="27" grpId="1" animBg="1"/>
      <p:bldP spid="33" grpId="0"/>
      <p:bldP spid="34" grpId="0"/>
      <p:bldP spid="35" grpId="0"/>
      <p:bldP spid="36" grpId="0"/>
      <p:bldP spid="37" grpId="0"/>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1173</TotalTime>
  <Words>598</Words>
  <Application>Microsoft Office PowerPoint</Application>
  <PresentationFormat>Widescreen</PresentationFormat>
  <Paragraphs>80</Paragraphs>
  <Slides>10</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宋体</vt:lpstr>
      <vt:lpstr>Arial</vt:lpstr>
      <vt:lpstr>Arial-Rounded</vt:lpstr>
      <vt:lpstr>Calibri</vt:lpstr>
      <vt:lpstr>Calibri Light</vt:lpstr>
      <vt:lpstr>HP001 4 hàng</vt:lpstr>
      <vt:lpstr>Times New Roman</vt:lpstr>
      <vt:lpstr>思源黑体 CN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Techsi.vn</cp:lastModifiedBy>
  <cp:revision>170</cp:revision>
  <dcterms:created xsi:type="dcterms:W3CDTF">2021-06-02T14:23:54Z</dcterms:created>
  <dcterms:modified xsi:type="dcterms:W3CDTF">2022-12-21T02:50:07Z</dcterms:modified>
</cp:coreProperties>
</file>