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emf" ContentType="image/x-e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8" r:id="rId3"/>
    <p:sldId id="262" r:id="rId4"/>
    <p:sldId id="266" r:id="rId5"/>
    <p:sldId id="257" r:id="rId6"/>
    <p:sldId id="258" r:id="rId7"/>
    <p:sldId id="259" r:id="rId8"/>
    <p:sldId id="260" r:id="rId9"/>
    <p:sldId id="265" r:id="rId1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653" y="1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C372-1BF0-45D7-9810-530AB76BD70C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1D41-C164-46F1-9E1E-04ADFA78C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77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1707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1D41-C164-46F1-9E1E-04ADFA78C9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14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1D41-C164-46F1-9E1E-04ADFA78C9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14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82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627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892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633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15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156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642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36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07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89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80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F764-A988-4313-A132-8F3F31BD8B8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7D6C-9829-47E8-AF71-2B0C1507D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46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0"/>
            <a:ext cx="9144000" cy="5714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326" y="4076700"/>
            <a:ext cx="8139275" cy="18042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3261" y="98025"/>
            <a:ext cx="1382346" cy="1509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98025"/>
            <a:ext cx="1356750" cy="1300802"/>
          </a:xfrm>
          <a:prstGeom prst="rect">
            <a:avLst/>
          </a:prstGeom>
        </p:spPr>
      </p:pic>
      <p:pic>
        <p:nvPicPr>
          <p:cNvPr id="14" name="儿童歌曲 - 音乐剧背景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650779" y="-230184"/>
            <a:ext cx="414753" cy="460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635074" y="2109212"/>
            <a:ext cx="8305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33: ÔN TẬP PHÉP CỘNG, PHÉP TRỪ TRONG </a:t>
            </a:r>
            <a:r>
              <a:rPr lang="en-US" sz="360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PHẠM VI 100</a:t>
            </a:r>
            <a:endParaRPr lang="en-US" sz="36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467" y="3390900"/>
            <a:ext cx="8473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3: Ôn tập phép cộng, phép trừ </a:t>
            </a:r>
            <a:endParaRPr lang="en-US" sz="3600" b="1" smtClean="0">
              <a:solidFill>
                <a:srgbClr val="008E4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trong phạm vi 100</a:t>
            </a:r>
            <a:endParaRPr lang="en-US" sz="3600" b="1" dirty="0">
              <a:solidFill>
                <a:srgbClr val="008E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334" y="876018"/>
            <a:ext cx="8897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vi-V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7: 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HỌC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 I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1260444" y="534542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189695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953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HS được ôn tập, củng cố kiến thức, kĩ năng về phép cộng, phép trừ ( có nhớ) trong phạm vi 100.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Vận dụng, giải các bài toán thực tế liên quan đến phép cộng, phép trừ đã học.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Phát triển năng lực tính toán.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Phát triển kĩ năng hợp tác.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Rèn tính cẩn thận.</a:t>
            </a:r>
          </a:p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30" t="41974" r="25415" b="16267"/>
          <a:stretch/>
        </p:blipFill>
        <p:spPr bwMode="auto">
          <a:xfrm>
            <a:off x="1447800" y="887506"/>
            <a:ext cx="5943600" cy="29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9031052"/>
              </p:ext>
            </p:extLst>
          </p:nvPr>
        </p:nvGraphicFramePr>
        <p:xfrm>
          <a:off x="228600" y="4111306"/>
          <a:ext cx="8355111" cy="1336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885"/>
                <a:gridCol w="1066800"/>
                <a:gridCol w="1066800"/>
                <a:gridCol w="1066800"/>
                <a:gridCol w="990600"/>
                <a:gridCol w="959226"/>
              </a:tblGrid>
              <a:tr h="668497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Toa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A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B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D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68497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Kết quả phép tính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60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943600" y="4843955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76800" y="4838700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24800" y="4843955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4200" y="4843955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1499" y="229667"/>
            <a:ext cx="4375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a) Số?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34254" y="4826721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91654" y="4843955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82254" y="4843955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58027" y="4843955"/>
            <a:ext cx="828346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0370" y="219255"/>
            <a:ext cx="556805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055360" y="-287419"/>
            <a:ext cx="2196079" cy="1690155"/>
            <a:chOff x="7308364" y="-320576"/>
            <a:chExt cx="2196079" cy="1690155"/>
          </a:xfrm>
        </p:grpSpPr>
        <p:pic>
          <p:nvPicPr>
            <p:cNvPr id="20" name="图片 37896" descr="1-2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" name="图片 37895" descr="1-2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25252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5" grpId="0"/>
      <p:bldP spid="16" grpId="0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30" t="41974" r="25415" b="16267"/>
          <a:stretch/>
        </p:blipFill>
        <p:spPr bwMode="auto">
          <a:xfrm>
            <a:off x="1618129" y="680169"/>
            <a:ext cx="5943600" cy="29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312306"/>
            <a:ext cx="8929097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c) Những toa nào ghi phép tính có kết quả lớn h</a:t>
            </a:r>
            <a:r>
              <a:rPr lang="vi-VN" sz="26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6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50 và bé h</a:t>
            </a:r>
            <a:r>
              <a:rPr lang="vi-VN" sz="26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6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100?</a:t>
            </a:r>
            <a:endParaRPr lang="en-US" sz="26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0370" y="219255"/>
            <a:ext cx="556805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82" y="3695700"/>
            <a:ext cx="892909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b) Những toa nào ghi phép tính có kết quả bé h</a:t>
            </a:r>
            <a:r>
              <a:rPr lang="vi-VN" sz="26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6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60? </a:t>
            </a:r>
            <a:endParaRPr lang="en-US" sz="26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" y="4512360"/>
            <a:ext cx="892909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c) Những toa ghi phép tính có kết quả &gt; 50 và &lt; 100 là: </a:t>
            </a:r>
            <a:endParaRPr lang="en-US" sz="26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894" y="3695700"/>
            <a:ext cx="892909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b) </a:t>
            </a:r>
            <a:r>
              <a:rPr lang="en-US" sz="2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toa</a:t>
            </a:r>
            <a:r>
              <a:rPr lang="en-US" sz="2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2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phép</a:t>
            </a:r>
            <a:r>
              <a:rPr lang="en-US" sz="2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&lt; 60 </a:t>
            </a:r>
            <a:r>
              <a:rPr lang="en-US" sz="2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endParaRPr lang="en-US" sz="26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73449" y="4958636"/>
            <a:ext cx="99558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A, B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91400" y="3695699"/>
            <a:ext cx="99558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D, E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146759" y="-436024"/>
            <a:ext cx="2196079" cy="1690155"/>
            <a:chOff x="7308364" y="-320576"/>
            <a:chExt cx="2196079" cy="1690155"/>
          </a:xfrm>
        </p:grpSpPr>
        <p:pic>
          <p:nvPicPr>
            <p:cNvPr id="29" name="图片 37896" descr="1-2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" name="图片 37895" descr="1-2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2" name="组合 23"/>
          <p:cNvGrpSpPr/>
          <p:nvPr/>
        </p:nvGrpSpPr>
        <p:grpSpPr>
          <a:xfrm>
            <a:off x="-76200" y="5295900"/>
            <a:ext cx="9152792" cy="718326"/>
            <a:chOff x="-17585" y="5729324"/>
            <a:chExt cx="12203723" cy="1123362"/>
          </a:xfrm>
        </p:grpSpPr>
        <p:pic>
          <p:nvPicPr>
            <p:cNvPr id="33" name="图片 25"/>
            <p:cNvPicPr>
              <a:picLocks noChangeAspect="1"/>
            </p:cNvPicPr>
            <p:nvPr/>
          </p:nvPicPr>
          <p:blipFill rotWithShape="1">
            <a:blip r:embed="rId7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4" name="图片 24"/>
            <p:cNvPicPr>
              <a:picLocks noChangeAspect="1"/>
            </p:cNvPicPr>
            <p:nvPr/>
          </p:nvPicPr>
          <p:blipFill rotWithShape="1">
            <a:blip r:embed="rId7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35" name="Text Box 1"/>
          <p:cNvSpPr txBox="1"/>
          <p:nvPr/>
        </p:nvSpPr>
        <p:spPr>
          <a:xfrm>
            <a:off x="1600200" y="5431684"/>
            <a:ext cx="92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6427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8" grpId="0" animBg="1"/>
      <p:bldP spid="19" grpId="0"/>
      <p:bldP spid="19" grpId="1"/>
      <p:bldP spid="24" grpId="0"/>
      <p:bldP spid="25" grpId="0"/>
      <p:bldP spid="26" grpId="0"/>
      <p:bldP spid="27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0" y="0"/>
            <a:ext cx="9144000" cy="5715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-10242" y="5008165"/>
            <a:ext cx="9152792" cy="718326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30644" y="911480"/>
            <a:ext cx="4375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 tính rồi tính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995" y="880402"/>
            <a:ext cx="461066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1213617"/>
            <a:ext cx="1800595" cy="3625083"/>
            <a:chOff x="1199561" y="665161"/>
            <a:chExt cx="2276690" cy="2106769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357799" y="1236393"/>
              <a:ext cx="1965230" cy="33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28 + 35</a:t>
              </a:r>
              <a:endPara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05610" y="1271653"/>
            <a:ext cx="1800595" cy="3567047"/>
            <a:chOff x="1199561" y="665161"/>
            <a:chExt cx="2276690" cy="2106769"/>
          </a:xfrm>
        </p:grpSpPr>
        <p:pic>
          <p:nvPicPr>
            <p:cNvPr id="21" name="图片 10245" descr="2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369510" y="1241752"/>
              <a:ext cx="2051606" cy="34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63 - 28</a:t>
              </a:r>
              <a:endPara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Text Box 1"/>
          <p:cNvSpPr txBox="1"/>
          <p:nvPr/>
        </p:nvSpPr>
        <p:spPr>
          <a:xfrm>
            <a:off x="1728666" y="5431684"/>
            <a:ext cx="92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527254" y="1289701"/>
            <a:ext cx="2159546" cy="3548999"/>
            <a:chOff x="3811678" y="667539"/>
            <a:chExt cx="2879394" cy="2106769"/>
          </a:xfrm>
        </p:grpSpPr>
        <p:pic>
          <p:nvPicPr>
            <p:cNvPr id="41" name="图片 10245" descr="2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3811678" y="1236348"/>
              <a:ext cx="2879394" cy="347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63 - 35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81000" y="2476500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63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05221" y="3040223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682142" y="4076700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67400" y="2476500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63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93106" y="3013503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7168542" y="3969208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124200" y="2503220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63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28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49906" y="3040223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425342" y="3995928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7068470" y="-273578"/>
            <a:ext cx="2196079" cy="1690155"/>
            <a:chOff x="7308364" y="-320576"/>
            <a:chExt cx="2196079" cy="1690155"/>
          </a:xfrm>
        </p:grpSpPr>
        <p:pic>
          <p:nvPicPr>
            <p:cNvPr id="55" name="图片 37896" descr="1-2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" name="图片 37895" descr="1-2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32347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9" grpId="0"/>
      <p:bldP spid="43" grpId="0"/>
      <p:bldP spid="46" grpId="0"/>
      <p:bldP spid="48" grpId="0"/>
      <p:bldP spid="49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0" y="0"/>
            <a:ext cx="9144000" cy="5715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-10242" y="5008165"/>
            <a:ext cx="9152792" cy="718326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30644" y="911480"/>
            <a:ext cx="4375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 tính rồi tính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995" y="880402"/>
            <a:ext cx="461066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1195454"/>
            <a:ext cx="1905000" cy="3948045"/>
            <a:chOff x="1199561" y="665161"/>
            <a:chExt cx="2276690" cy="2106769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357799" y="1275458"/>
              <a:ext cx="1965230" cy="31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42 + 49</a:t>
              </a:r>
              <a:endPara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9193" y="1213617"/>
            <a:ext cx="1800595" cy="3929882"/>
            <a:chOff x="1199561" y="665161"/>
            <a:chExt cx="2276690" cy="2106769"/>
          </a:xfrm>
        </p:grpSpPr>
        <p:pic>
          <p:nvPicPr>
            <p:cNvPr id="21" name="图片 10245" descr="2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369510" y="1275458"/>
              <a:ext cx="2051606" cy="313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91 - 42</a:t>
              </a:r>
              <a:endPara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Text Box 1"/>
          <p:cNvSpPr txBox="1"/>
          <p:nvPr/>
        </p:nvSpPr>
        <p:spPr>
          <a:xfrm>
            <a:off x="1728666" y="5431684"/>
            <a:ext cx="92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527254" y="1195453"/>
            <a:ext cx="2159546" cy="3948045"/>
            <a:chOff x="3811678" y="667539"/>
            <a:chExt cx="2879394" cy="2106769"/>
          </a:xfrm>
        </p:grpSpPr>
        <p:pic>
          <p:nvPicPr>
            <p:cNvPr id="41" name="图片 10245" descr="2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3811678" y="1292080"/>
              <a:ext cx="2879394" cy="31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91 - 49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124200" y="2706112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91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42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49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49404" y="3253261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424840" y="4208966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7200" y="2706112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49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91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82404" y="3253261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757840" y="4208966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67400" y="2754028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91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49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10400" y="3301177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168040" y="4256882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122649" y="-247607"/>
            <a:ext cx="2196079" cy="1690155"/>
            <a:chOff x="7308364" y="-320576"/>
            <a:chExt cx="2196079" cy="1690155"/>
          </a:xfrm>
        </p:grpSpPr>
        <p:pic>
          <p:nvPicPr>
            <p:cNvPr id="43" name="图片 37896" descr="1-2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37895" descr="1-2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219703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9" grpId="0"/>
      <p:bldP spid="29" grpId="0"/>
      <p:bldP spid="30" grpId="0"/>
      <p:bldP spid="32" grpId="0"/>
      <p:bldP spid="33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5715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23"/>
          <p:cNvGrpSpPr/>
          <p:nvPr/>
        </p:nvGrpSpPr>
        <p:grpSpPr>
          <a:xfrm>
            <a:off x="-10242" y="5008165"/>
            <a:ext cx="9152792" cy="718326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 Box 1"/>
          <p:cNvSpPr txBox="1"/>
          <p:nvPr/>
        </p:nvSpPr>
        <p:spPr>
          <a:xfrm>
            <a:off x="1728666" y="5431684"/>
            <a:ext cx="92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65" t="28922" r="28344" b="13235"/>
          <a:stretch/>
        </p:blipFill>
        <p:spPr bwMode="auto">
          <a:xfrm>
            <a:off x="2057400" y="952500"/>
            <a:ext cx="5450541" cy="423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995" y="571500"/>
            <a:ext cx="461066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500" b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25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90900" y="1562100"/>
            <a:ext cx="2628900" cy="15060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7600" y="3924300"/>
            <a:ext cx="2362200" cy="8561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05200" y="3068171"/>
            <a:ext cx="2514600" cy="1712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00930" y="2319170"/>
            <a:ext cx="2318870" cy="16051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0645" y="571500"/>
            <a:ext cx="36365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 chỗ </a:t>
            </a:r>
            <a:r>
              <a:rPr lang="vi-VN" sz="28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lang="en-US" sz="28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cho ô tô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095357" y="-273578"/>
            <a:ext cx="2196079" cy="1690155"/>
            <a:chOff x="7308364" y="-320576"/>
            <a:chExt cx="2196079" cy="1690155"/>
          </a:xfrm>
        </p:grpSpPr>
        <p:pic>
          <p:nvPicPr>
            <p:cNvPr id="31" name="图片 37896" descr="1-2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37895" descr="1-2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19303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5715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23"/>
          <p:cNvGrpSpPr/>
          <p:nvPr/>
        </p:nvGrpSpPr>
        <p:grpSpPr>
          <a:xfrm>
            <a:off x="-10242" y="5008165"/>
            <a:ext cx="9152792" cy="718326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30643" y="690261"/>
            <a:ext cx="4912028" cy="1610903"/>
          </a:xfrm>
          <a:prstGeom prst="rect">
            <a:avLst/>
          </a:prstGeom>
          <a:noFill/>
          <a:ln>
            <a:noFill/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 </a:t>
            </a:r>
            <a:r>
              <a:rPr lang="vi-VN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diễn thể dục thể thao gồm có 56 ng</a:t>
            </a:r>
            <a:r>
              <a:rPr lang="vi-VN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mặc áo </a:t>
            </a:r>
            <a:r>
              <a:rPr lang="vi-VN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và 28 ng</a:t>
            </a:r>
            <a:r>
              <a:rPr lang="vi-VN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mặc áo vàng. Hỏi </a:t>
            </a:r>
            <a:r>
              <a:rPr lang="vi-VN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diễn </a:t>
            </a:r>
            <a:r>
              <a:rPr lang="vi-VN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500" b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 tất cả bao nhiêu ng</a:t>
            </a:r>
            <a:r>
              <a:rPr lang="vi-VN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5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25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995" y="732922"/>
            <a:ext cx="461066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500" b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25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1674785" y="5464084"/>
            <a:ext cx="7754528" cy="34901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048" y="2697452"/>
            <a:ext cx="3859221" cy="224184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3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: 56 </a:t>
            </a:r>
            <a:r>
              <a:rPr lang="en-US" sz="23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endParaRPr lang="en-US" sz="23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3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28 </a:t>
            </a:r>
            <a:r>
              <a:rPr lang="en-US" sz="23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endParaRPr lang="en-US" sz="23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3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…. </a:t>
            </a:r>
            <a:r>
              <a:rPr lang="en-US" sz="23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3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4913" y="2681248"/>
            <a:ext cx="5588035" cy="277276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2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56 + 28 = 84 (</a:t>
            </a:r>
            <a:r>
              <a:rPr lang="en-US" sz="2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28 </a:t>
            </a:r>
            <a:r>
              <a:rPr lang="en-US" sz="2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endParaRPr lang="en-US" sz="2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70" t="27500" r="22478" b="36250"/>
          <a:stretch/>
        </p:blipFill>
        <p:spPr bwMode="auto">
          <a:xfrm>
            <a:off x="5552049" y="588209"/>
            <a:ext cx="3200400" cy="21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971925" y="2171700"/>
            <a:ext cx="12096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67427" y="1790700"/>
            <a:ext cx="32633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000" y="179070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362198" y="2562225"/>
            <a:ext cx="800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62526" y="1409700"/>
            <a:ext cx="24190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68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1192" y="3210552"/>
            <a:ext cx="9152633" cy="25037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1190" y="3923294"/>
            <a:ext cx="9141620" cy="17909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181" y="2370767"/>
            <a:ext cx="607807" cy="79743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9103" y="246215"/>
            <a:ext cx="1143758" cy="22748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9444" y="3397943"/>
            <a:ext cx="8952341" cy="23218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57163" y="1907930"/>
            <a:ext cx="5867635" cy="115706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15177" y="-33077"/>
            <a:ext cx="2196079" cy="1690155"/>
            <a:chOff x="7308364" y="-320576"/>
            <a:chExt cx="2196079" cy="1690155"/>
          </a:xfrm>
        </p:grpSpPr>
        <p:pic>
          <p:nvPicPr>
            <p:cNvPr id="10" name="图片 37896" descr="1-2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37895" descr="1-2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Text Box 1"/>
          <p:cNvSpPr txBox="1"/>
          <p:nvPr/>
        </p:nvSpPr>
        <p:spPr>
          <a:xfrm>
            <a:off x="1674785" y="5464084"/>
            <a:ext cx="7754528" cy="34901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225849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473</Words>
  <Application>Microsoft Office PowerPoint</Application>
  <PresentationFormat>On-screen Show (16:10)</PresentationFormat>
  <Paragraphs>95</Paragraphs>
  <Slides>9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22</cp:revision>
  <dcterms:created xsi:type="dcterms:W3CDTF">2021-06-08T04:24:24Z</dcterms:created>
  <dcterms:modified xsi:type="dcterms:W3CDTF">2022-12-26T23:10:48Z</dcterms:modified>
</cp:coreProperties>
</file>