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4" r:id="rId3"/>
    <p:sldId id="265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94" r:id="rId17"/>
    <p:sldId id="287" r:id="rId18"/>
    <p:sldId id="292" r:id="rId19"/>
    <p:sldId id="288" r:id="rId20"/>
    <p:sldId id="295" r:id="rId21"/>
    <p:sldId id="289" r:id="rId22"/>
    <p:sldId id="266" r:id="rId23"/>
    <p:sldId id="296" r:id="rId24"/>
    <p:sldId id="267" r:id="rId25"/>
    <p:sldId id="29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648736" y="0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5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9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138329" y="1118783"/>
            <a:ext cx="1524000" cy="823848"/>
            <a:chOff x="36715" y="2258787"/>
            <a:chExt cx="1524000" cy="8238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14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2016090" y="1449022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4077151" y="298886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308" y="2522483"/>
            <a:ext cx="10313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Yêu cầu cần đạt:</a:t>
            </a:r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3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76" y="472966"/>
            <a:ext cx="226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76" y="1119297"/>
            <a:ext cx="113606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Yêu cầu cần đạt: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Biết viết chính tả theo hình thức nghe – viết. 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Làm đúng các bài tập chính tả phân biệt </a:t>
            </a:r>
            <a:r>
              <a:rPr lang="vi-VN" sz="3600" i="1" dirty="0">
                <a:latin typeface="+mj-lt"/>
              </a:rPr>
              <a:t>g/gh, s/x, uc/ut</a:t>
            </a:r>
            <a:r>
              <a:rPr lang="vi-VN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Biết quan sát và viết đúng các nét chữ, trình bày đẹp bài chính tả.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Năng lực: Phát triển năng lực ngôn ngữ.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Phẩm chất: HS có ý thức chăm chỉ học tập.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Bồi dưỡng tình yêu quê hương, đất nước, yêu văn hóa (phong tục tập quán) Việt Nam.</a:t>
            </a:r>
            <a:endParaRPr lang="en-US" sz="3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2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21" y="662152"/>
            <a:ext cx="275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497" y="1460938"/>
            <a:ext cx="111460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Yêu cầu cần đạt: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Tìm được từ ngữ chỉ sự vật, hoạt động liên quan tới công việc làm bánh chưng. Phát triển vốn từ chỉ sự vật, hoạt động.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Hỏi - đáp về những việc trong ngày Tết.</a:t>
            </a:r>
            <a:endParaRPr lang="en-US" sz="3200" dirty="0">
              <a:latin typeface="+mj-lt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</a:rPr>
              <a:t>- Yêu thích môn học</a:t>
            </a:r>
            <a:r>
              <a:rPr lang="pl-PL" sz="3200" dirty="0">
                <a:latin typeface="+mj-lt"/>
              </a:rPr>
              <a:t>, chăm chỉ học tập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Yêu thích truyền thống dân tộc, yêu quê hương đất nước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14719" r="23686" b="6318"/>
          <a:stretch/>
        </p:blipFill>
        <p:spPr>
          <a:xfrm>
            <a:off x="831274" y="-268778"/>
            <a:ext cx="8908472" cy="712677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4959926" y="141406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con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ñuõa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chaäu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1B510-82BE-4055-98D7-5E8D54228FA2}"/>
              </a:ext>
            </a:extLst>
          </p:cNvPr>
          <p:cNvSpPr txBox="1"/>
          <p:nvPr/>
        </p:nvSpPr>
        <p:spPr>
          <a:xfrm>
            <a:off x="5043053" y="2438943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goùi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röûa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dong,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ñun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beáp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vôùt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0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000" b="1" dirty="0">
                <a:solidFill>
                  <a:srgbClr val="2E88DA"/>
                </a:solidFill>
                <a:latin typeface="VNI-Avo" pitchFamily="2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E77E-4A76-4463-904A-ACE51077A150}"/>
              </a:ext>
            </a:extLst>
          </p:cNvPr>
          <p:cNvSpPr txBox="1"/>
          <p:nvPr/>
        </p:nvSpPr>
        <p:spPr>
          <a:xfrm>
            <a:off x="4295212" y="0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–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vieäc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M: - </a:t>
            </a:r>
            <a:r>
              <a:rPr lang="en-US" dirty="0" err="1">
                <a:latin typeface="VNI-Avo" pitchFamily="2" charset="0"/>
              </a:rPr>
              <a:t>Baïn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-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mình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thaêm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haøng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373475" y="365004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55" y="1513490"/>
            <a:ext cx="109514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Yêu cầu cần đạt: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Viết một tấm thiệp chúc Tết gửi cho người bạn hoặc người thân ở xa.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Phát triển năng lực sử dụng ngôn ngữ và năng lực văn học.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Bồi dưỡng tình yêu quê hương, đất nước, yêu văn hóa (phong tục tập quán) Việt Nam.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taám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thieäp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döôùi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17032" y="12034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06705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468145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Moãi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naøo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296510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83B-EE93-4CDD-89C7-01A539279C60}"/>
              </a:ext>
            </a:extLst>
          </p:cNvPr>
          <p:cNvSpPr txBox="1"/>
          <p:nvPr/>
        </p:nvSpPr>
        <p:spPr>
          <a:xfrm>
            <a:off x="862263" y="5791252"/>
            <a:ext cx="1155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2.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haõy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taám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thieäp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göûi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thaân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1645226" y="18163"/>
            <a:ext cx="60908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r>
              <a:rPr lang="en-US" sz="3200" b="1" dirty="0">
                <a:latin typeface="VNI-Avo" pitchFamily="2" charset="0"/>
              </a:rPr>
              <a:t> (</a:t>
            </a:r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5, 6)</a:t>
            </a: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5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6124" y="1849821"/>
            <a:ext cx="118794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Yêu cầu cần đạt:</a:t>
            </a:r>
            <a:endParaRPr lang="en-US" sz="4000" dirty="0">
              <a:latin typeface="+mj-lt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tìm đọc một mẩu truyện, bài thơ viết về ngày tết; chia sẻ với người khác tên câu truyện, và những nhân vật mà em thích.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trải nghiệm, suy nghĩ, cảm xúc có liên quan đến văn bản đọc; trao đổi về nội dung bài thơ, câu chuyện.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giao tiếp, hợp tác.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thích đọc sách, yêu quê hương đất nước.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83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 smtClean="0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1037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TEÁT ÑEÁN ROÀI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Techsi.vn</cp:lastModifiedBy>
  <cp:revision>16</cp:revision>
  <dcterms:created xsi:type="dcterms:W3CDTF">2021-07-08T01:33:34Z</dcterms:created>
  <dcterms:modified xsi:type="dcterms:W3CDTF">2023-01-27T05:01:40Z</dcterms:modified>
</cp:coreProperties>
</file>