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90" r:id="rId4"/>
    <p:sldId id="295" r:id="rId5"/>
    <p:sldId id="296" r:id="rId6"/>
    <p:sldId id="297" r:id="rId7"/>
    <p:sldId id="298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952" y="1114097"/>
            <a:ext cx="1017797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6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>
                <a:blip r:embed="rId5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09F99A0-4B8F-4A91-B97E-CA6D3A8A36F4}"/>
              </a:ext>
            </a:extLst>
          </p:cNvPr>
          <p:cNvGrpSpPr/>
          <p:nvPr/>
        </p:nvGrpSpPr>
        <p:grpSpPr>
          <a:xfrm>
            <a:off x="4238891" y="1353036"/>
            <a:ext cx="3429593" cy="1354354"/>
            <a:chOff x="1313001" y="2225190"/>
            <a:chExt cx="3429593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925" r="-1463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CA8A614-AD14-4A5A-B81D-FCEB675B9D34}"/>
              </a:ext>
            </a:extLst>
          </p:cNvPr>
          <p:cNvSpPr txBox="1"/>
          <p:nvPr/>
        </p:nvSpPr>
        <p:spPr>
          <a:xfrm>
            <a:off x="4409002" y="4483966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blipFill>
                <a:blip r:embed="rId9"/>
                <a:stretch>
                  <a:fillRect l="-4348" r="-326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  <p:bldP spid="36" grpId="0" build="p"/>
      <p:bldP spid="3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2E169-75EC-4D01-AB15-CEC000A726E9}"/>
              </a:ext>
            </a:extLst>
          </p:cNvPr>
          <p:cNvSpPr txBox="1"/>
          <p:nvPr/>
        </p:nvSpPr>
        <p:spPr>
          <a:xfrm>
            <a:off x="1522000" y="1475493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55B32-3411-4068-B96C-7A0199F1459F}"/>
              </a:ext>
            </a:extLst>
          </p:cNvPr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83550-B7E3-45F8-BF0B-201B284F4747}"/>
              </a:ext>
            </a:extLst>
          </p:cNvPr>
          <p:cNvSpPr txBox="1"/>
          <p:nvPr/>
        </p:nvSpPr>
        <p:spPr>
          <a:xfrm>
            <a:off x="-267814" y="3521200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5C098-511C-4C67-89D1-82595E585107}"/>
              </a:ext>
            </a:extLst>
          </p:cNvPr>
          <p:cNvSpPr txBox="1"/>
          <p:nvPr/>
        </p:nvSpPr>
        <p:spPr>
          <a:xfrm>
            <a:off x="612928" y="404838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5 = 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3E3B0-4E7F-4A97-A0B0-78930C411D63}"/>
              </a:ext>
            </a:extLst>
          </p:cNvPr>
          <p:cNvSpPr txBox="1"/>
          <p:nvPr/>
        </p:nvSpPr>
        <p:spPr>
          <a:xfrm>
            <a:off x="1634821" y="456764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4 kg gạo.</a:t>
            </a:r>
          </a:p>
        </p:txBody>
      </p:sp>
    </p:spTree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406</Words>
  <Application>Microsoft Office PowerPoint</Application>
  <PresentationFormat>Widescreen</PresentationFormat>
  <Paragraphs>111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159</cp:revision>
  <dcterms:created xsi:type="dcterms:W3CDTF">2021-06-02T01:34:28Z</dcterms:created>
  <dcterms:modified xsi:type="dcterms:W3CDTF">2023-01-27T05:09:59Z</dcterms:modified>
</cp:coreProperties>
</file>