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17" r:id="rId3"/>
    <p:sldId id="322" r:id="rId4"/>
    <p:sldId id="318" r:id="rId5"/>
    <p:sldId id="319" r:id="rId6"/>
    <p:sldId id="320" r:id="rId7"/>
    <p:sldId id="32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52" d="100"/>
          <a:sy n="52" d="100"/>
        </p:scale>
        <p:origin x="-53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pPr/>
              <a:t>18/02/2023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xmlns="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504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375" y="811161"/>
            <a:ext cx="960906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Nhận dạng được khối trụ, khối cầu trong các mô hình ở bộ đồ dùng học tập và vật thật.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Nhận dạng được khối trụ, khối cầu trong các mô hình ở bộ đồ dùng học tập và vật thật.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Phát triển năng lực Toán học: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+ Thông qua nhận dạng hình, HS phát triển năng lực quan sát, năng lực tư duy, mô hình hoá, đồng thời bước đầu phát triển trí tưởng tượng không gian.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Phẩm chất: chăm chỉ (chăm học). Đồng thời giáo dục tình yêu với môn Toán.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6901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8DB5D2A-AC4D-4BC6-BCD0-92CCFA0FB62B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6E8B92F-9450-490E-9B2E-9595183FB362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43C322F-5BDD-450A-B164-F4C3CA7AD1CF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AABE5F3-B7A4-44CE-A4FD-10948A2ECA3F}"/>
              </a:ext>
            </a:extLst>
          </p:cNvPr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652D525-5E70-44F6-B13B-5D02D7FDA4E1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6D2FC23-CFB1-4065-B56F-044F6AA1815C}"/>
              </a:ext>
            </a:extLst>
          </p:cNvPr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14E436C-3A9D-41B3-8209-97DDFC60AAC0}"/>
              </a:ext>
            </a:extLst>
          </p:cNvPr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xmlns="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983B1EEA-8DD0-4417-86EB-3AD08777DC30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xmlns="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xmlns="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59F8AFD8-0521-41C9-9D1B-971DE9C40B8E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xmlns="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xmlns="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xmlns="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xmlns="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213</Words>
  <Application>Microsoft Office PowerPoint</Application>
  <PresentationFormat>Custom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219</cp:revision>
  <dcterms:created xsi:type="dcterms:W3CDTF">2021-06-02T01:34:28Z</dcterms:created>
  <dcterms:modified xsi:type="dcterms:W3CDTF">2023-02-18T07:57:39Z</dcterms:modified>
</cp:coreProperties>
</file>