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9"/>
    <p:restoredTop sz="91562" autoAdjust="0"/>
  </p:normalViewPr>
  <p:slideViewPr>
    <p:cSldViewPr snapToGrid="0" snapToObjects="1">
      <p:cViewPr>
        <p:scale>
          <a:sx n="93" d="100"/>
          <a:sy n="93" d="100"/>
        </p:scale>
        <p:origin x="576" y="-4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09/10/2023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13/10 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06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TIỂU HỌC LÊ QUÝ ĐÔN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866453"/>
              </p:ext>
            </p:extLst>
          </p:nvPr>
        </p:nvGraphicFramePr>
        <p:xfrm>
          <a:off x="574116" y="1421174"/>
          <a:ext cx="8503919" cy="5279349"/>
        </p:xfrm>
        <a:graphic>
          <a:graphicData uri="http://schemas.openxmlformats.org/drawingml/2006/table">
            <a:tbl>
              <a:tblPr/>
              <a:tblGrid>
                <a:gridCol w="466734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72173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30.000 VNĐ bao gồm 01 bữa ăn trưa, 01 bữa phụ chiều và thuếhg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16468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646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nhu cầu hằng</a:t>
                      </a:r>
                      <a:b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 30 -40 %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62429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23617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30%-40%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13.0-20.0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20.0-30.0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63289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09/10/ 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09/10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đùi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đảo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bông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7682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vừng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63289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11/10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Lát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xê:Chuối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Kidz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Mộc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Châu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56010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dứa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642.2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62652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Bún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tươi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phụ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Mọc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riêu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cua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ruốc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580.4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64682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938</TotalTime>
  <Words>362</Words>
  <Application>Microsoft Office PowerPoint</Application>
  <PresentationFormat>A4 Paper (210x297 mm)</PresentationFormat>
  <Paragraphs>106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60</cp:revision>
  <cp:lastPrinted>2023-08-20T15:03:24Z</cp:lastPrinted>
  <dcterms:created xsi:type="dcterms:W3CDTF">2019-09-26T13:09:45Z</dcterms:created>
  <dcterms:modified xsi:type="dcterms:W3CDTF">2023-10-05T08:18:50Z</dcterms:modified>
</cp:coreProperties>
</file>