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7"/>
  </p:notesMasterIdLst>
  <p:sldIdLst>
    <p:sldId id="257" r:id="rId4"/>
    <p:sldId id="260" r:id="rId5"/>
    <p:sldId id="258" r:id="rId6"/>
    <p:sldId id="341" r:id="rId7"/>
    <p:sldId id="2638" r:id="rId8"/>
    <p:sldId id="2639" r:id="rId9"/>
    <p:sldId id="335" r:id="rId10"/>
    <p:sldId id="2632" r:id="rId11"/>
    <p:sldId id="289" r:id="rId12"/>
    <p:sldId id="2640" r:id="rId13"/>
    <p:sldId id="345" r:id="rId14"/>
    <p:sldId id="2634" r:id="rId15"/>
    <p:sldId id="34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F1367-B604-4160-8BEA-EC2E9EBAF2B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A41A6-85C7-4A58-A5D7-91ED2A6EA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0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BCF828B9-F770-4CD9-A306-428F88AE79BD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50B02279-789E-48A0-B0CD-B2982FEBA77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052CA4ED-0227-4D06-9911-165614081C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8ACEFE-F522-4A0C-91A3-60EC5FDB3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95号-手刻宋" pitchFamily="2" charset="-122"/>
                <a:ea typeface="字魂95号-手刻宋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95号-手刻宋" pitchFamily="2" charset="-122"/>
              <a:ea typeface="字魂95号-手刻宋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042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1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microsoft.com/office/2007/relationships/hdphoto" Target="../media/hdphoto1.wdp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069062"/>
      </p:ext>
    </p:extLst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956172"/>
      </p:ext>
    </p:extLst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859959"/>
      </p:ext>
    </p:extLst>
  </p:cSld>
  <p:clrMapOvr>
    <a:masterClrMapping/>
  </p:clrMapOvr>
  <p:transition spd="slow"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单击以编辑母版副标题样式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0DABF-4652-4C0A-A8F8-3EAE54244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CEBC3-7A32-439E-849B-6D2AB8B4F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94C55-4C78-4253-8D2A-6AC819A7C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C7A5B2-E0A2-4E82-B8AC-68B46EB4518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94213899"/>
      </p:ext>
    </p:extLst>
  </p:cSld>
  <p:clrMapOvr>
    <a:masterClrMapping/>
  </p:clrMapOvr>
  <p:transition spd="slow"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4659E-3E9D-4BBC-B9E5-2065E4057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4ED01-174C-4C4E-8EE3-2DA1FD1EF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96B99-8CA0-4C91-921F-448822A02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5F0BF6-66D4-4249-9D37-1C73D3FCF09D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446961384"/>
      </p:ext>
    </p:extLst>
  </p:cSld>
  <p:clrMapOvr>
    <a:masterClrMapping/>
  </p:clrMapOvr>
  <p:transition spd="slow"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EC543-D6E5-499D-BAB0-E6DF16A5A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C6EEC-180F-4881-BD0A-528D1E317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FC40F-431A-4E96-8557-CF6781099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9824EB-5B5B-4CA0-89DD-8DD077488DCB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999758557"/>
      </p:ext>
    </p:extLst>
  </p:cSld>
  <p:clrMapOvr>
    <a:masterClrMapping/>
  </p:clrMapOvr>
  <p:transition spd="slow"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EC556BA-FB1F-44B6-AB0D-FE9178F1A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5297F0E-F36F-4787-B592-A7C0CE212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20AB49-F5A4-463D-851C-51F6AB98E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904B5-3571-45D9-BFEF-D655F48C14C2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0765906"/>
      </p:ext>
    </p:extLst>
  </p:cSld>
  <p:clrMapOvr>
    <a:masterClrMapping/>
  </p:clrMapOvr>
  <p:transition spd="slow"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A20E7B2-DDAC-467F-B680-0391277CA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957D36F-3CA6-4A5C-90C3-ED4A272F9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C5919A-89CB-44DC-A948-AF2453BC9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4C82B3-C4D8-4409-8F26-487738DD009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17729505"/>
      </p:ext>
    </p:extLst>
  </p:cSld>
  <p:clrMapOvr>
    <a:masterClrMapping/>
  </p:clrMapOvr>
  <p:transition spd="slow"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B2B36E5-3992-4BA0-ABDC-864AC7B40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9B1C9C9-9809-427B-A768-A13D1ADD8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F94E987-7D2F-4C40-9DF7-19D14FD95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13A1C6-E2F6-4D43-AB04-5E92844FDDE9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597845745"/>
      </p:ext>
    </p:extLst>
  </p:cSld>
  <p:clrMapOvr>
    <a:masterClrMapping/>
  </p:clrMapOvr>
  <p:transition spd="slow">
    <p:wedg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38C6B48-CAA7-4486-BC8A-FF7729A80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7DF2D4E-0CC9-4213-89ED-2726CDD2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D941806-1A64-4CFA-A656-34CA8BE0D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51604C-DD54-4AEA-815A-949A103FC06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971878289"/>
      </p:ext>
    </p:extLst>
  </p:cSld>
  <p:clrMapOvr>
    <a:masterClrMapping/>
  </p:clrMapOvr>
  <p:transition spd="slow">
    <p:wedg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9391E-20DF-4E69-AD0D-FE5ACF6DC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78AF510-5DCC-422D-8127-9A1F849C9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A00862-41DE-4F06-8E3F-F6A671D1D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B45D22-887D-4C9C-9CF4-46332AF09DF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331677487"/>
      </p:ext>
    </p:extLst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圆角 18"/>
          <p:cNvSpPr/>
          <p:nvPr userDrawn="1"/>
        </p:nvSpPr>
        <p:spPr>
          <a:xfrm>
            <a:off x="353784" y="316381"/>
            <a:ext cx="11484429" cy="6296782"/>
          </a:xfrm>
          <a:prstGeom prst="roundRect">
            <a:avLst/>
          </a:prstGeom>
          <a:solidFill>
            <a:srgbClr val="FBF3EB"/>
          </a:solidFill>
          <a:ln w="28575">
            <a:solidFill>
              <a:srgbClr val="EBBE8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90490"/>
            <a:ext cx="5742940" cy="1667510"/>
          </a:xfrm>
          <a:prstGeom prst="rect">
            <a:avLst/>
          </a:prstGeom>
        </p:spPr>
      </p:pic>
      <p:pic>
        <p:nvPicPr>
          <p:cNvPr id="5" name="图片 4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316345" y="5294630"/>
            <a:ext cx="5875655" cy="156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49539"/>
      </p:ext>
    </p:extLst>
  </p:cSld>
  <p:clrMapOvr>
    <a:masterClrMapping/>
  </p:clrMapOvr>
  <p:transition spd="slow"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197A64B-9506-4993-B909-BCE01923A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19E288F-7C87-4FB6-969A-440E21AA3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190C0E-2421-4F95-903C-23E4D542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E213A9-1B9E-4426-AF14-21106556F75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06038720"/>
      </p:ext>
    </p:extLst>
  </p:cSld>
  <p:clrMapOvr>
    <a:masterClrMapping/>
  </p:clrMapOvr>
  <p:transition spd="slow">
    <p:wedg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92A09-B5C3-4898-AC59-AD3B2AB6D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C0E9F-9EC1-4320-BBA6-1192AAB66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105E9-C87A-4FFD-B57F-0739EC267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96BF8-C2B8-4B68-BDEB-CDB163E0532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697983598"/>
      </p:ext>
    </p:extLst>
  </p:cSld>
  <p:clrMapOvr>
    <a:masterClrMapping/>
  </p:clrMapOvr>
  <p:transition spd="slow">
    <p:wedg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55F52-E579-44F1-B79F-1FBD9B596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D5095-3946-4B5D-8F4C-17DD3B738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E10FB-2992-4B06-B356-1421BD9EC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4BA4A2-EB08-4628-900F-26AFC7733A11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22372901"/>
      </p:ext>
    </p:extLst>
  </p:cSld>
  <p:clrMapOvr>
    <a:masterClrMapping/>
  </p:clrMapOvr>
  <p:transition spd="slow">
    <p:wedg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52670"/>
      </p:ext>
    </p:extLst>
  </p:cSld>
  <p:clrMapOvr>
    <a:masterClrMapping/>
  </p:clrMapOvr>
  <p:transition spd="slow">
    <p:wedg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30177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77234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6229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84087062"/>
      </p:ext>
    </p:extLst>
  </p:cSld>
  <p:clrMapOvr>
    <a:masterClrMapping/>
  </p:clrMapOvr>
  <p:transition spd="slow">
    <p:wedg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071118"/>
      </p:ext>
    </p:extLst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911179"/>
      </p:ext>
    </p:extLst>
  </p:cSld>
  <p:clrMapOvr>
    <a:masterClrMapping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529001"/>
      </p:ext>
    </p:extLst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967485"/>
      </p:ext>
    </p:extLst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7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2979789"/>
      </p:ext>
    </p:extLst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6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4681045"/>
      </p:ext>
    </p:extLst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9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8245394"/>
      </p:ext>
    </p:extLst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9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5789014"/>
      </p:ext>
    </p:extLst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69E1B86F-07AB-454F-975C-70DEAC076D5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71989C0-9A43-4ABF-B497-C9010865B35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5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17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edg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02EE6538-6BAA-42C2-AB7E-C05E663B430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45A18A3-B258-4E96-BA8E-49A72C4F680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2731E0F-0C76-4924-A95D-66FEC53A818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97043-1C84-442A-B252-E0A2DBDCE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E2521-7E76-4C8B-941D-751B460388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0A681-EC9F-4518-AE30-2DF32463DF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字魂95号-手刻宋" pitchFamily="2" charset="-122"/>
                <a:ea typeface="字魂95号-手刻宋" pitchFamily="2" charset="-122"/>
              </a:defRPr>
            </a:lvl1pPr>
          </a:lstStyle>
          <a:p>
            <a:fld id="{FADBC2E4-16FC-41BA-A050-367BAA77184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906771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edg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9FB248C8-406F-47FE-96EE-CB3F663C86B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9828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ransition spd="slow">
    <p:wedg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sv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3.png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15E965D-3DBE-4DED-944C-92EC7437DC6B}"/>
              </a:ext>
            </a:extLst>
          </p:cNvPr>
          <p:cNvSpPr txBox="1"/>
          <p:nvPr/>
        </p:nvSpPr>
        <p:spPr>
          <a:xfrm>
            <a:off x="6502573" y="1003528"/>
            <a:ext cx="3230192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Tiếng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>
                    <a:lumMod val="7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318CFC-6028-4073-9407-2EA9EAB44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979" y="2095927"/>
            <a:ext cx="7413379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3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CF54CD4-A1C9-4021-B609-B2041FE62B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854075-84FA-4549-8F7F-74D1BEDF0A22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F4AD894-15C1-4E14-AD72-6AFAB5F828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4" name="Picture 13" descr="Icon&#10;&#10;Description automatically generated with low confidence">
            <a:extLst>
              <a:ext uri="{FF2B5EF4-FFF2-40B4-BE49-F238E27FC236}">
                <a16:creationId xmlns:a16="http://schemas.microsoft.com/office/drawing/2014/main" id="{3522574D-B403-4484-AB94-301AEAED78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4AECDE9-BD76-4A8D-98C8-6BE5FFD67428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7" name="Picture 16" descr="Background pattern&#10;&#10;Description automatically generated">
              <a:extLst>
                <a:ext uri="{FF2B5EF4-FFF2-40B4-BE49-F238E27FC236}">
                  <a16:creationId xmlns:a16="http://schemas.microsoft.com/office/drawing/2014/main" id="{4ABEF0B7-D83E-4320-BD0E-B45347A30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C598270-2979-4CDA-A665-A1F91320111E}"/>
                </a:ext>
              </a:extLst>
            </p:cNvPr>
            <p:cNvSpPr txBox="1"/>
            <p:nvPr/>
          </p:nvSpPr>
          <p:spPr>
            <a:xfrm>
              <a:off x="1040251" y="1738850"/>
              <a:ext cx="271249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3861EF-362C-4A7A-95FD-933A71D0E52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21" name="Picture 20" descr="Background pattern&#10;&#10;Description automatically generated">
              <a:extLst>
                <a:ext uri="{FF2B5EF4-FFF2-40B4-BE49-F238E27FC236}">
                  <a16:creationId xmlns:a16="http://schemas.microsoft.com/office/drawing/2014/main" id="{06985260-C1B7-43F8-9DCD-8C6B093F9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ED14CE-AECE-431D-A5FF-601BEB68D91B}"/>
                </a:ext>
              </a:extLst>
            </p:cNvPr>
            <p:cNvSpPr txBox="1"/>
            <p:nvPr/>
          </p:nvSpPr>
          <p:spPr>
            <a:xfrm>
              <a:off x="8641187" y="1738849"/>
              <a:ext cx="24518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图片 9">
            <a:extLst>
              <a:ext uri="{FF2B5EF4-FFF2-40B4-BE49-F238E27FC236}">
                <a16:creationId xmlns:a16="http://schemas.microsoft.com/office/drawing/2014/main" id="{0DE9684D-EF80-4856-9028-0F3A3895B1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202972" y="190332"/>
            <a:ext cx="1507970" cy="21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46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383167" y="1244728"/>
            <a:ext cx="4937125" cy="3491447"/>
            <a:chOff x="834836" y="1602709"/>
            <a:chExt cx="3657600" cy="3448050"/>
          </a:xfrm>
        </p:grpSpPr>
        <p:grpSp>
          <p:nvGrpSpPr>
            <p:cNvPr id="4" name="组合 3"/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5" name="泪滴形 4"/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" name="泪滴形 5"/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82486" y="1850359"/>
              <a:ext cx="2997998" cy="2788023"/>
              <a:chOff x="5234165" y="2193740"/>
              <a:chExt cx="2997998" cy="2788023"/>
            </a:xfrm>
          </p:grpSpPr>
          <p:sp>
            <p:nvSpPr>
              <p:cNvPr id="7" name="任意多边形: 形状 6"/>
              <p:cNvSpPr/>
              <p:nvPr/>
            </p:nvSpPr>
            <p:spPr>
              <a:xfrm rot="11880000">
                <a:off x="7650441" y="4419075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" name="任意多边形: 形状 7"/>
              <p:cNvSpPr/>
              <p:nvPr/>
            </p:nvSpPr>
            <p:spPr>
              <a:xfrm rot="11880000">
                <a:off x="5771193" y="2414644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任意多边形: 形状 8"/>
              <p:cNvSpPr/>
              <p:nvPr/>
            </p:nvSpPr>
            <p:spPr>
              <a:xfrm rot="11880000">
                <a:off x="5234165" y="2193740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6725907" y="2235200"/>
            <a:ext cx="4392308" cy="3488690"/>
            <a:chOff x="7460470" y="2161478"/>
            <a:chExt cx="3657600" cy="3562129"/>
          </a:xfrm>
        </p:grpSpPr>
        <p:grpSp>
          <p:nvGrpSpPr>
            <p:cNvPr id="12" name="组合 11"/>
            <p:cNvGrpSpPr/>
            <p:nvPr/>
          </p:nvGrpSpPr>
          <p:grpSpPr>
            <a:xfrm>
              <a:off x="7460470" y="2275557"/>
              <a:ext cx="3657600" cy="3448050"/>
              <a:chOff x="2052318" y="2533650"/>
              <a:chExt cx="3657600" cy="3448050"/>
            </a:xfrm>
          </p:grpSpPr>
          <p:sp>
            <p:nvSpPr>
              <p:cNvPr id="13" name="泪滴形 4"/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" name="泪滴形 5"/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8333697" y="2161478"/>
              <a:ext cx="2172017" cy="3370316"/>
              <a:chOff x="5859742" y="1832011"/>
              <a:chExt cx="2172017" cy="3370316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1880000">
                <a:off x="5859742" y="4639639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 rot="11880000">
                <a:off x="7450037" y="2109578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 rot="11880000">
                <a:off x="6962646" y="1832011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sp>
        <p:nvSpPr>
          <p:cNvPr id="23" name="任意多边形: 形状 22"/>
          <p:cNvSpPr/>
          <p:nvPr/>
        </p:nvSpPr>
        <p:spPr>
          <a:xfrm rot="11880000">
            <a:off x="7844601" y="190094"/>
            <a:ext cx="757023" cy="732253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AEEE2"/>
          </a:solidFill>
          <a:ln>
            <a:solidFill>
              <a:srgbClr val="A64F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6" name="Picture 11">
            <a:extLst>
              <a:ext uri="{FF2B5EF4-FFF2-40B4-BE49-F238E27FC236}">
                <a16:creationId xmlns:a16="http://schemas.microsoft.com/office/drawing/2014/main" id="{3CA300D9-66D8-4BB5-90BC-2CAF8BD14CE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314431" y="3218932"/>
            <a:ext cx="1702896" cy="2826385"/>
          </a:xfrm>
          <a:prstGeom prst="rect">
            <a:avLst/>
          </a:prstGeom>
        </p:spPr>
      </p:pic>
      <p:pic>
        <p:nvPicPr>
          <p:cNvPr id="27" name="Picture 13">
            <a:extLst>
              <a:ext uri="{FF2B5EF4-FFF2-40B4-BE49-F238E27FC236}">
                <a16:creationId xmlns:a16="http://schemas.microsoft.com/office/drawing/2014/main" id="{E67BA480-180A-42A3-BDF5-ECEEC13437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035228" y="3562307"/>
            <a:ext cx="1687561" cy="2980239"/>
          </a:xfrm>
          <a:prstGeom prst="rect">
            <a:avLst/>
          </a:prstGeom>
        </p:spPr>
      </p:pic>
      <p:grpSp>
        <p:nvGrpSpPr>
          <p:cNvPr id="28" name="组合 8">
            <a:extLst>
              <a:ext uri="{FF2B5EF4-FFF2-40B4-BE49-F238E27FC236}">
                <a16:creationId xmlns:a16="http://schemas.microsoft.com/office/drawing/2014/main" id="{EEFE5D44-7112-4E6D-A5CA-66703F5E872F}"/>
              </a:ext>
            </a:extLst>
          </p:cNvPr>
          <p:cNvGrpSpPr/>
          <p:nvPr/>
        </p:nvGrpSpPr>
        <p:grpSpPr>
          <a:xfrm>
            <a:off x="3789812" y="14373"/>
            <a:ext cx="4565789" cy="1999293"/>
            <a:chOff x="1219200" y="1524901"/>
            <a:chExt cx="5048249" cy="3811988"/>
          </a:xfrm>
        </p:grpSpPr>
        <p:sp>
          <p:nvSpPr>
            <p:cNvPr id="29" name="椭圆 5">
              <a:extLst>
                <a:ext uri="{FF2B5EF4-FFF2-40B4-BE49-F238E27FC236}">
                  <a16:creationId xmlns:a16="http://schemas.microsoft.com/office/drawing/2014/main" id="{66BB05A3-2C31-47B1-A828-531A41271FC3}"/>
                </a:ext>
              </a:extLst>
            </p:cNvPr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椭圆 5">
              <a:extLst>
                <a:ext uri="{FF2B5EF4-FFF2-40B4-BE49-F238E27FC236}">
                  <a16:creationId xmlns:a16="http://schemas.microsoft.com/office/drawing/2014/main" id="{ACF0F9AD-65AC-4205-ADC0-9478386AEDD9}"/>
                </a:ext>
              </a:extLst>
            </p:cNvPr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椭圆 5">
              <a:extLst>
                <a:ext uri="{FF2B5EF4-FFF2-40B4-BE49-F238E27FC236}">
                  <a16:creationId xmlns:a16="http://schemas.microsoft.com/office/drawing/2014/main" id="{13759405-C461-4CC0-B6CD-03FD6A115583}"/>
                </a:ext>
              </a:extLst>
            </p:cNvPr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>
              <a:solidFill>
                <a:srgbClr val="DF73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3A7F738-0497-4782-A3F4-1A59A351CCDE}"/>
              </a:ext>
            </a:extLst>
          </p:cNvPr>
          <p:cNvSpPr txBox="1"/>
          <p:nvPr/>
        </p:nvSpPr>
        <p:spPr>
          <a:xfrm>
            <a:off x="4171760" y="259300"/>
            <a:ext cx="3936923" cy="1504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THẢO LUẬN NHÓM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0ECAE7-C0BC-4A60-82BC-2B01CD16C9CB}"/>
              </a:ext>
            </a:extLst>
          </p:cNvPr>
          <p:cNvSpPr txBox="1"/>
          <p:nvPr/>
        </p:nvSpPr>
        <p:spPr>
          <a:xfrm>
            <a:off x="1362303" y="2026979"/>
            <a:ext cx="3147748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B65AB61-7A02-482E-90EC-AD336846A1A2}"/>
              </a:ext>
            </a:extLst>
          </p:cNvPr>
          <p:cNvSpPr txBox="1"/>
          <p:nvPr/>
        </p:nvSpPr>
        <p:spPr>
          <a:xfrm>
            <a:off x="7252571" y="3169350"/>
            <a:ext cx="3217350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họa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41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2" grpId="0"/>
      <p:bldP spid="34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8" y="4652731"/>
            <a:ext cx="12721255" cy="2395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6E9308-FCBF-447D-9031-C2E66ADB2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4132" y="2846669"/>
            <a:ext cx="2242118" cy="28646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9386" y="2456200"/>
            <a:ext cx="2286198" cy="3304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F35CDD-77FF-4005-A773-8DA929841C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4195" y="925360"/>
            <a:ext cx="5139373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B59C9E-5413-4FF4-BCAA-7DD361C43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585" y="1307408"/>
            <a:ext cx="5919729" cy="21215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11ED28F-2173-4B19-93AE-8E362ED82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00F08109-1F74-4701-AFF2-8BE2B3E8616B}"/>
              </a:ext>
            </a:extLst>
          </p:cNvPr>
          <p:cNvGrpSpPr>
            <a:grpSpLocks/>
          </p:cNvGrpSpPr>
          <p:nvPr/>
        </p:nvGrpSpPr>
        <p:grpSpPr bwMode="auto">
          <a:xfrm>
            <a:off x="658183" y="611981"/>
            <a:ext cx="11088687" cy="5445125"/>
            <a:chOff x="623392" y="809101"/>
            <a:chExt cx="11089232" cy="54457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FC9D6776-3338-4582-9C05-512C1DADA29F}"/>
                </a:ext>
              </a:extLst>
            </p:cNvPr>
            <p:cNvGrpSpPr/>
            <p:nvPr/>
          </p:nvGrpSpPr>
          <p:grpSpPr>
            <a:xfrm>
              <a:off x="911424" y="809101"/>
              <a:ext cx="10776274" cy="5239797"/>
              <a:chOff x="684940" y="764704"/>
              <a:chExt cx="10776274" cy="5239797"/>
            </a:xfrm>
            <a:solidFill>
              <a:schemeClr val="bg1"/>
            </a:solidFill>
          </p:grpSpPr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A6116AE5-A242-4C0C-8FA2-AF73241B68EB}"/>
                  </a:ext>
                </a:extLst>
              </p:cNvPr>
              <p:cNvSpPr/>
              <p:nvPr/>
            </p:nvSpPr>
            <p:spPr>
              <a:xfrm>
                <a:off x="3215680" y="764704"/>
                <a:ext cx="367240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1A37DCB-88CE-469C-A286-BB57EBA2C40C}"/>
                  </a:ext>
                </a:extLst>
              </p:cNvPr>
              <p:cNvSpPr/>
              <p:nvPr/>
            </p:nvSpPr>
            <p:spPr>
              <a:xfrm>
                <a:off x="5951984" y="1052736"/>
                <a:ext cx="331236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E885227D-7EFF-421E-A55A-DBDBAD89DBC0}"/>
                  </a:ext>
                </a:extLst>
              </p:cNvPr>
              <p:cNvSpPr/>
              <p:nvPr/>
            </p:nvSpPr>
            <p:spPr>
              <a:xfrm>
                <a:off x="8544272" y="1196752"/>
                <a:ext cx="2604048" cy="26675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0309C00C-F665-45BC-B9D9-6FE2CDACBC33}"/>
                  </a:ext>
                </a:extLst>
              </p:cNvPr>
              <p:cNvSpPr/>
              <p:nvPr/>
            </p:nvSpPr>
            <p:spPr>
              <a:xfrm>
                <a:off x="8472264" y="2335275"/>
                <a:ext cx="2988950" cy="303794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4F74479E-F359-4B54-A7CF-8D9D5EB9AFAD}"/>
                  </a:ext>
                </a:extLst>
              </p:cNvPr>
              <p:cNvSpPr/>
              <p:nvPr/>
            </p:nvSpPr>
            <p:spPr>
              <a:xfrm>
                <a:off x="6888088" y="2246484"/>
                <a:ext cx="3359696" cy="34147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C821BE62-D29E-4CAC-A07A-92118255E36C}"/>
                  </a:ext>
                </a:extLst>
              </p:cNvPr>
              <p:cNvSpPr/>
              <p:nvPr/>
            </p:nvSpPr>
            <p:spPr>
              <a:xfrm>
                <a:off x="5303912" y="3132584"/>
                <a:ext cx="2629579" cy="26726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886723D7-1A61-4945-BC44-B008470B5A11}"/>
                  </a:ext>
                </a:extLst>
              </p:cNvPr>
              <p:cNvSpPr/>
              <p:nvPr/>
            </p:nvSpPr>
            <p:spPr>
              <a:xfrm>
                <a:off x="3197035" y="2911643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8EEBCA67-2664-4C8B-84E2-B2156B7BB4EF}"/>
                  </a:ext>
                </a:extLst>
              </p:cNvPr>
              <p:cNvSpPr/>
              <p:nvPr/>
            </p:nvSpPr>
            <p:spPr>
              <a:xfrm>
                <a:off x="1668372" y="2784414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B1DE68BF-9602-4F7D-8334-CAFF35BB091D}"/>
                  </a:ext>
                </a:extLst>
              </p:cNvPr>
              <p:cNvSpPr/>
              <p:nvPr/>
            </p:nvSpPr>
            <p:spPr>
              <a:xfrm>
                <a:off x="907049" y="3564632"/>
                <a:ext cx="2275345" cy="23126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E284843A-2AA8-471D-B199-27929EC98B9E}"/>
                  </a:ext>
                </a:extLst>
              </p:cNvPr>
              <p:cNvSpPr/>
              <p:nvPr/>
            </p:nvSpPr>
            <p:spPr>
              <a:xfrm>
                <a:off x="684940" y="1493478"/>
                <a:ext cx="3250397" cy="3303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FF0C0D2-5225-4205-885E-29FA7A5C67A6}"/>
                  </a:ext>
                </a:extLst>
              </p:cNvPr>
              <p:cNvSpPr/>
              <p:nvPr/>
            </p:nvSpPr>
            <p:spPr>
              <a:xfrm>
                <a:off x="2013392" y="956667"/>
                <a:ext cx="2723744" cy="27683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088" name="组合 7">
              <a:extLst>
                <a:ext uri="{FF2B5EF4-FFF2-40B4-BE49-F238E27FC236}">
                  <a16:creationId xmlns:a16="http://schemas.microsoft.com/office/drawing/2014/main" id="{AB04744F-DCBF-4332-A500-ECC205AB8A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3392" y="836712"/>
              <a:ext cx="11089232" cy="5418137"/>
              <a:chOff x="479376" y="764704"/>
              <a:chExt cx="11089232" cy="5418137"/>
            </a:xfrm>
          </p:grpSpPr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DE5779CB-5444-4B1E-8490-3B8AAAD935B7}"/>
                  </a:ext>
                </a:extLst>
              </p:cNvPr>
              <p:cNvGrpSpPr/>
              <p:nvPr/>
            </p:nvGrpSpPr>
            <p:grpSpPr>
              <a:xfrm>
                <a:off x="479376" y="764704"/>
                <a:ext cx="10585176" cy="5418137"/>
                <a:chOff x="479376" y="764704"/>
                <a:chExt cx="10585176" cy="5418137"/>
              </a:xfrm>
              <a:solidFill>
                <a:schemeClr val="bg1">
                  <a:alpha val="61000"/>
                </a:schemeClr>
              </a:solidFill>
            </p:grpSpPr>
            <p:sp>
              <p:nvSpPr>
                <p:cNvPr id="12" name="椭圆 11">
                  <a:extLst>
                    <a:ext uri="{FF2B5EF4-FFF2-40B4-BE49-F238E27FC236}">
                      <a16:creationId xmlns:a16="http://schemas.microsoft.com/office/drawing/2014/main" id="{D711C541-D9B4-45FE-B490-47BBFCE4CFEE}"/>
                    </a:ext>
                  </a:extLst>
                </p:cNvPr>
                <p:cNvSpPr/>
                <p:nvPr/>
              </p:nvSpPr>
              <p:spPr>
                <a:xfrm>
                  <a:off x="5375920" y="764704"/>
                  <a:ext cx="2232248" cy="223224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" name="椭圆 12">
                  <a:extLst>
                    <a:ext uri="{FF2B5EF4-FFF2-40B4-BE49-F238E27FC236}">
                      <a16:creationId xmlns:a16="http://schemas.microsoft.com/office/drawing/2014/main" id="{FC272E47-086A-4F9B-85AF-F367EA3923E4}"/>
                    </a:ext>
                  </a:extLst>
                </p:cNvPr>
                <p:cNvSpPr/>
                <p:nvPr/>
              </p:nvSpPr>
              <p:spPr>
                <a:xfrm>
                  <a:off x="8112224" y="980728"/>
                  <a:ext cx="2304256" cy="23042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DF0F5908-6C04-486E-9981-8497877C2F02}"/>
                    </a:ext>
                  </a:extLst>
                </p:cNvPr>
                <p:cNvSpPr/>
                <p:nvPr/>
              </p:nvSpPr>
              <p:spPr>
                <a:xfrm>
                  <a:off x="8598743" y="3339455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A0ADBBD7-7837-442B-953B-BF7A0E62A36F}"/>
                    </a:ext>
                  </a:extLst>
                </p:cNvPr>
                <p:cNvSpPr/>
                <p:nvPr/>
              </p:nvSpPr>
              <p:spPr>
                <a:xfrm>
                  <a:off x="6366495" y="362748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2A5CDFE9-52F7-4E08-8DD5-8ACBD870AFDE}"/>
                    </a:ext>
                  </a:extLst>
                </p:cNvPr>
                <p:cNvSpPr/>
                <p:nvPr/>
              </p:nvSpPr>
              <p:spPr>
                <a:xfrm>
                  <a:off x="1950343" y="3717032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43F33F5E-93E5-402F-AF00-D1B13A3AB59E}"/>
                    </a:ext>
                  </a:extLst>
                </p:cNvPr>
                <p:cNvSpPr/>
                <p:nvPr/>
              </p:nvSpPr>
              <p:spPr>
                <a:xfrm>
                  <a:off x="479376" y="254736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4742041D-8232-418F-80F1-A67391B22B3C}"/>
                  </a:ext>
                </a:extLst>
              </p:cNvPr>
              <p:cNvSpPr/>
              <p:nvPr/>
            </p:nvSpPr>
            <p:spPr>
              <a:xfrm>
                <a:off x="8544272" y="980009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AC3FCCFB-5E02-49B5-BEC7-524DAB4D2A07}"/>
                  </a:ext>
                </a:extLst>
              </p:cNvPr>
              <p:cNvSpPr/>
              <p:nvPr/>
            </p:nvSpPr>
            <p:spPr>
              <a:xfrm>
                <a:off x="11352697" y="2348590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9" name="图片 28" descr="5cef9ad96fc5e">
            <a:extLst>
              <a:ext uri="{FF2B5EF4-FFF2-40B4-BE49-F238E27FC236}">
                <a16:creationId xmlns:a16="http://schemas.microsoft.com/office/drawing/2014/main" id="{0A7C8A5C-9D49-48CC-B18A-0FCAD999E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463550"/>
            <a:ext cx="23082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29" descr="5f71523d97709">
            <a:extLst>
              <a:ext uri="{FF2B5EF4-FFF2-40B4-BE49-F238E27FC236}">
                <a16:creationId xmlns:a16="http://schemas.microsoft.com/office/drawing/2014/main" id="{C544657C-8320-469B-8C94-3B8E582E5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13" y="3719513"/>
            <a:ext cx="4286250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B0ECCFD-7604-4EC7-AC1A-F69C413A8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63" y="36513"/>
            <a:ext cx="656748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图片 30">
            <a:extLst>
              <a:ext uri="{FF2B5EF4-FFF2-40B4-BE49-F238E27FC236}">
                <a16:creationId xmlns:a16="http://schemas.microsoft.com/office/drawing/2014/main" id="{80F79ED5-E45C-4CDD-A497-201227E5A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17463"/>
            <a:ext cx="6567488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文本框 9">
            <a:extLst>
              <a:ext uri="{FF2B5EF4-FFF2-40B4-BE49-F238E27FC236}">
                <a16:creationId xmlns:a16="http://schemas.microsoft.com/office/drawing/2014/main" id="{8A563F2B-E82F-44D1-AA52-8D6004AE16B3}"/>
              </a:ext>
            </a:extLst>
          </p:cNvPr>
          <p:cNvSpPr txBox="1"/>
          <p:nvPr/>
        </p:nvSpPr>
        <p:spPr>
          <a:xfrm>
            <a:off x="4661891" y="1817805"/>
            <a:ext cx="2691120" cy="765750"/>
          </a:xfrm>
          <a:prstGeom prst="roundRect">
            <a:avLst>
              <a:gd name="adj" fmla="val 41216"/>
            </a:avLst>
          </a:prstGeom>
          <a:solidFill>
            <a:srgbClr val="FFA075"/>
          </a:solidFill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95号-手刻宋" pitchFamily="2" charset="-122"/>
                <a:cs typeface="等线" panose="02010600030101010101" pitchFamily="2" charset="-122"/>
                <a:sym typeface="+mn-lt"/>
              </a:rPr>
              <a:t>Tiếng</a:t>
            </a:r>
            <a:r>
              <a:rPr lang="en-US" altLang="zh-CN" sz="3200" dirty="0">
                <a:solidFill>
                  <a:prstClr val="white"/>
                </a:solidFill>
                <a:latin typeface="Coiny" panose="02000903060500060000" pitchFamily="2" charset="0"/>
                <a:ea typeface="字魂95号-手刻宋" pitchFamily="2" charset="-122"/>
                <a:cs typeface="等线" panose="02010600030101010101" pitchFamily="2" charset="-122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95号-手刻宋" pitchFamily="2" charset="-122"/>
                <a:cs typeface="等线" panose="02010600030101010101" pitchFamily="2" charset="-122"/>
                <a:sym typeface="+mn-lt"/>
              </a:rPr>
              <a:t>việt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字魂95号-手刻宋" pitchFamily="2" charset="-122"/>
              <a:cs typeface="等线" panose="02010600030101010101" pitchFamily="2" charset="-122"/>
              <a:sym typeface="+mn-lt"/>
            </a:endParaRP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id="{7FD7670F-35CD-4456-BE0F-6C98054F6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" y="4751986"/>
            <a:ext cx="4302769" cy="207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160D146-9FA0-40CB-B676-58E2DD5ABFD8}"/>
              </a:ext>
            </a:extLst>
          </p:cNvPr>
          <p:cNvSpPr txBox="1"/>
          <p:nvPr/>
        </p:nvSpPr>
        <p:spPr>
          <a:xfrm>
            <a:off x="3623482" y="1102258"/>
            <a:ext cx="6672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…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…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…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EE7AE9-B947-458D-A99A-04D28CF0F5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4857" y="3630553"/>
            <a:ext cx="7200000" cy="853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59ED5B-704E-40AB-BC03-6E35C21E2C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2584" y="2727043"/>
            <a:ext cx="7224386" cy="7742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F2937CB-13A7-4762-B9FC-47DBC2488CDB}"/>
              </a:ext>
            </a:extLst>
          </p:cNvPr>
          <p:cNvGrpSpPr/>
          <p:nvPr/>
        </p:nvGrpSpPr>
        <p:grpSpPr>
          <a:xfrm>
            <a:off x="1619250" y="2570947"/>
            <a:ext cx="9448800" cy="1913967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48A854E-2E50-41C8-827A-D42F6D53ABA7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CD11F40-D417-4835-B6C4-B3575C8EE86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10CB6C2-A647-44B8-9A43-AC2992ABA941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1C40294-C9D6-4D4E-94AE-A174C0012090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t="22988" r="16777" b="8183"/>
          <a:stretch>
            <a:fillRect/>
          </a:stretch>
        </p:blipFill>
        <p:spPr>
          <a:xfrm>
            <a:off x="4849226" y="728025"/>
            <a:ext cx="2660178" cy="1913967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7013613" y="389008"/>
            <a:ext cx="1720812" cy="1320016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99968B-D7D1-4FEF-96AC-65718632D64B}"/>
              </a:ext>
            </a:extLst>
          </p:cNvPr>
          <p:cNvSpPr txBox="1"/>
          <p:nvPr/>
        </p:nvSpPr>
        <p:spPr>
          <a:xfrm>
            <a:off x="2233485" y="3126369"/>
            <a:ext cx="8516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Giới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thiệu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chủ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điểm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nói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34362 -0.29259 L -0.34362 -0.29236 C -0.34154 -0.28518 -0.33932 -0.27801 -0.33737 -0.27037 C -0.33672 -0.26782 -0.33672 -0.26458 -0.33581 -0.26204 C -0.33398 -0.25625 -0.33164 -0.25092 -0.32956 -0.2456 C -0.32851 -0.24259 -0.32708 -0.24028 -0.32643 -0.23704 C -0.32591 -0.23426 -0.32578 -0.23148 -0.32487 -0.2287 C -0.32305 -0.22291 -0.31992 -0.21852 -0.31862 -0.21204 C -0.3181 -0.20926 -0.31797 -0.20625 -0.31706 -0.2037 C -0.31588 -0.20069 -0.3138 -0.19861 -0.31237 -0.19537 C -0.31016 -0.19028 -0.30885 -0.18356 -0.30612 -0.1787 C -0.30299 -0.17315 -0.30052 -0.16643 -0.29674 -0.16204 C -0.29518 -0.16018 -0.29362 -0.15879 -0.29206 -0.15648 C -0.29036 -0.15416 -0.2888 -0.15139 -0.28737 -0.14815 C -0.2862 -0.1456 -0.28568 -0.14213 -0.28424 -0.13981 C -0.28151 -0.13565 -0.27487 -0.1287 -0.27487 -0.1287 C -0.26914 -0.11342 -0.27513 -0.12569 -0.26706 -0.11759 C -0.25104 -0.10185 -0.26367 -0.11018 -0.25299 -0.10393 C -0.2457 -0.09097 -0.25026 -0.09791 -0.23893 -0.08426 C -0.23737 -0.08264 -0.23607 -0.08009 -0.23424 -0.07893 C -0.23268 -0.07778 -0.23112 -0.07731 -0.22956 -0.07592 C -0.22799 -0.07454 -0.22669 -0.07199 -0.22487 -0.07037 C -0.21497 -0.0625 -0.21719 -0.06666 -0.20768 -0.06204 C -0.20456 -0.06065 -0.20143 -0.05833 -0.19831 -0.05648 C -0.19674 -0.05555 -0.19518 -0.05509 -0.19362 -0.0537 C -0.19154 -0.05185 -0.18958 -0.05 -0.18737 -0.04815 C -0.18594 -0.04722 -0.18424 -0.04676 -0.18268 -0.04537 C -0.18099 -0.04398 -0.17969 -0.04143 -0.17799 -0.03981 C -0.17656 -0.03866 -0.17474 -0.03866 -0.17331 -0.03704 C -0.17005 -0.03379 -0.16758 -0.02824 -0.16393 -0.02592 L -0.15456 -0.02037 C -0.15299 -0.01944 -0.1513 -0.01944 -0.14987 -0.01759 C -0.14831 -0.01574 -0.14661 -0.01435 -0.14518 -0.01204 C -0.14349 -0.00972 -0.14245 -0.00579 -0.14049 -0.0037 C -0.13763 -0.00092 -0.13385 -0.00162 -0.13112 0.00185 C -0.11771 0.01759 -0.13476 -0.00139 -0.12174 0.01019 C -0.11094 0.01968 -0.12383 0.01273 -0.11081 0.01852 C -0.10924 0.02037 -0.10794 0.02338 -0.10612 0.02408 C -0.1 0.02616 -0.09362 0.02523 -0.08737 0.02685 C -0.08581 0.02709 -0.08424 0.02871 -0.08268 0.02963 C -0.07331 0.02871 -0.06393 0.02801 -0.05456 0.02685 C -0.05143 0.02616 -0.04831 0.025 -0.04518 0.02408 C -0.04141 0.02269 -0.03503 0.02037 -0.03112 0.01852 C -0.02799 0.01667 -0.025 0.01435 -0.02174 0.01296 C -0.01862 0.01134 -0.01393 0.00972 -0.01081 0.00741 C -0.01003 0.00671 -0.00078 -0.00116 0.00013 -0.0037 C 0.00091 -0.00625 0.00013 -0.00926 0.00013 -0.01204 L 0.00013 -0.0118 " pathEditMode="relative" rAng="0" ptsTypes="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1611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ldLvl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915295" y="428625"/>
            <a:ext cx="7305030" cy="3000375"/>
            <a:chOff x="1219200" y="1524901"/>
            <a:chExt cx="5048249" cy="3811988"/>
          </a:xfrm>
        </p:grpSpPr>
        <p:sp>
          <p:nvSpPr>
            <p:cNvPr id="6" name="椭圆 5"/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椭圆 5"/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椭圆 5"/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>
              <a:solidFill>
                <a:srgbClr val="DF73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4" t="10304" r="30820" b="38091"/>
          <a:stretch>
            <a:fillRect/>
          </a:stretch>
        </p:blipFill>
        <p:spPr>
          <a:xfrm>
            <a:off x="2368492" y="2145234"/>
            <a:ext cx="1448451" cy="1219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3888385-1F98-441C-B6E8-BE1E28FFB92A}"/>
              </a:ext>
            </a:extLst>
          </p:cNvPr>
          <p:cNvSpPr txBox="1"/>
          <p:nvPr/>
        </p:nvSpPr>
        <p:spPr>
          <a:xfrm>
            <a:off x="3394121" y="1114880"/>
            <a:ext cx="6140403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ở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3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图片 45">
            <a:extLst>
              <a:ext uri="{FF2B5EF4-FFF2-40B4-BE49-F238E27FC236}">
                <a16:creationId xmlns:a16="http://schemas.microsoft.com/office/drawing/2014/main" id="{013CECE5-55E1-4567-B917-B56FB7197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10" y="3136704"/>
            <a:ext cx="3345942" cy="2871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F2937CB-13A7-4762-B9FC-47DBC2488CDB}"/>
              </a:ext>
            </a:extLst>
          </p:cNvPr>
          <p:cNvGrpSpPr/>
          <p:nvPr/>
        </p:nvGrpSpPr>
        <p:grpSpPr>
          <a:xfrm>
            <a:off x="1619250" y="2570947"/>
            <a:ext cx="9448800" cy="1913967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48A854E-2E50-41C8-827A-D42F6D53ABA7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CD11F40-D417-4835-B6C4-B3575C8EE86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10CB6C2-A647-44B8-9A43-AC2992ABA941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1C40294-C9D6-4D4E-94AE-A174C0012090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t="22988" r="16777" b="8183"/>
          <a:stretch>
            <a:fillRect/>
          </a:stretch>
        </p:blipFill>
        <p:spPr>
          <a:xfrm>
            <a:off x="4849226" y="728025"/>
            <a:ext cx="2660178" cy="1913967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7013613" y="389008"/>
            <a:ext cx="1720812" cy="1320016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99968B-D7D1-4FEF-96AC-65718632D64B}"/>
              </a:ext>
            </a:extLst>
          </p:cNvPr>
          <p:cNvSpPr txBox="1"/>
          <p:nvPr/>
        </p:nvSpPr>
        <p:spPr>
          <a:xfrm>
            <a:off x="2233485" y="3126369"/>
            <a:ext cx="85160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nói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theo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chủ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điểm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96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34362 -0.29259 L -0.34362 -0.29236 C -0.34154 -0.28518 -0.33932 -0.27801 -0.33737 -0.27037 C -0.33672 -0.26782 -0.33672 -0.26458 -0.33581 -0.26204 C -0.33398 -0.25625 -0.33164 -0.25092 -0.32956 -0.2456 C -0.32851 -0.24259 -0.32708 -0.24028 -0.32643 -0.23704 C -0.32591 -0.23426 -0.32578 -0.23148 -0.32487 -0.2287 C -0.32305 -0.22291 -0.31992 -0.21852 -0.31862 -0.21204 C -0.3181 -0.20926 -0.31797 -0.20625 -0.31706 -0.2037 C -0.31588 -0.20069 -0.3138 -0.19861 -0.31237 -0.19537 C -0.31016 -0.19028 -0.30885 -0.18356 -0.30612 -0.1787 C -0.30299 -0.17315 -0.30052 -0.16643 -0.29674 -0.16204 C -0.29518 -0.16018 -0.29362 -0.15879 -0.29206 -0.15648 C -0.29036 -0.15416 -0.2888 -0.15139 -0.28737 -0.14815 C -0.2862 -0.1456 -0.28568 -0.14213 -0.28424 -0.13981 C -0.28151 -0.13565 -0.27487 -0.1287 -0.27487 -0.1287 C -0.26914 -0.11342 -0.27513 -0.12569 -0.26706 -0.11759 C -0.25104 -0.10185 -0.26367 -0.11018 -0.25299 -0.10393 C -0.2457 -0.09097 -0.25026 -0.09791 -0.23893 -0.08426 C -0.23737 -0.08264 -0.23607 -0.08009 -0.23424 -0.07893 C -0.23268 -0.07778 -0.23112 -0.07731 -0.22956 -0.07592 C -0.22799 -0.07454 -0.22669 -0.07199 -0.22487 -0.07037 C -0.21497 -0.0625 -0.21719 -0.06666 -0.20768 -0.06204 C -0.20456 -0.06065 -0.20143 -0.05833 -0.19831 -0.05648 C -0.19674 -0.05555 -0.19518 -0.05509 -0.19362 -0.0537 C -0.19154 -0.05185 -0.18958 -0.05 -0.18737 -0.04815 C -0.18594 -0.04722 -0.18424 -0.04676 -0.18268 -0.04537 C -0.18099 -0.04398 -0.17969 -0.04143 -0.17799 -0.03981 C -0.17656 -0.03866 -0.17474 -0.03866 -0.17331 -0.03704 C -0.17005 -0.03379 -0.16758 -0.02824 -0.16393 -0.02592 L -0.15456 -0.02037 C -0.15299 -0.01944 -0.1513 -0.01944 -0.14987 -0.01759 C -0.14831 -0.01574 -0.14661 -0.01435 -0.14518 -0.01204 C -0.14349 -0.00972 -0.14245 -0.00579 -0.14049 -0.0037 C -0.13763 -0.00092 -0.13385 -0.00162 -0.13112 0.00185 C -0.11771 0.01759 -0.13476 -0.00139 -0.12174 0.01019 C -0.11094 0.01968 -0.12383 0.01273 -0.11081 0.01852 C -0.10924 0.02037 -0.10794 0.02338 -0.10612 0.02408 C -0.1 0.02616 -0.09362 0.02523 -0.08737 0.02685 C -0.08581 0.02709 -0.08424 0.02871 -0.08268 0.02963 C -0.07331 0.02871 -0.06393 0.02801 -0.05456 0.02685 C -0.05143 0.02616 -0.04831 0.025 -0.04518 0.02408 C -0.04141 0.02269 -0.03503 0.02037 -0.03112 0.01852 C -0.02799 0.01667 -0.025 0.01435 -0.02174 0.01296 C -0.01862 0.01134 -0.01393 0.00972 -0.01081 0.00741 C -0.01003 0.00671 -0.00078 -0.00116 0.00013 -0.0037 C 0.00091 -0.00625 0.00013 -0.00926 0.00013 -0.01204 L 0.00013 -0.0118 " pathEditMode="relative" rAng="0" ptsTypes="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1611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ldLvl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2453641" y="82260"/>
            <a:ext cx="6630259" cy="2181970"/>
          </a:xfrm>
          <a:prstGeom prst="rect">
            <a:avLst/>
          </a:prstGeom>
        </p:spPr>
      </p:pic>
      <p:pic>
        <p:nvPicPr>
          <p:cNvPr id="14" name="图片 45">
            <a:extLst>
              <a:ext uri="{FF2B5EF4-FFF2-40B4-BE49-F238E27FC236}">
                <a16:creationId xmlns:a16="http://schemas.microsoft.com/office/drawing/2014/main" id="{E8305AF6-F36D-4F2F-9984-AC8F9778E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381" y="3698679"/>
            <a:ext cx="3345942" cy="28712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3178629" y="573080"/>
            <a:ext cx="47029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BF286358-AE1F-4252-A011-B5DAEADE25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2634616" y="2198119"/>
            <a:ext cx="6630259" cy="21819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FEABE4-CE6B-48A7-8C7B-8BD0887A7D44}"/>
              </a:ext>
            </a:extLst>
          </p:cNvPr>
          <p:cNvSpPr txBox="1"/>
          <p:nvPr/>
        </p:nvSpPr>
        <p:spPr>
          <a:xfrm>
            <a:off x="3331029" y="2740955"/>
            <a:ext cx="47029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组合 24">
            <a:extLst>
              <a:ext uri="{FF2B5EF4-FFF2-40B4-BE49-F238E27FC236}">
                <a16:creationId xmlns:a16="http://schemas.microsoft.com/office/drawing/2014/main" id="{8AC079FF-2B50-4C37-8CF9-FA985DD92653}"/>
              </a:ext>
            </a:extLst>
          </p:cNvPr>
          <p:cNvGrpSpPr/>
          <p:nvPr/>
        </p:nvGrpSpPr>
        <p:grpSpPr>
          <a:xfrm>
            <a:off x="1289313" y="4440038"/>
            <a:ext cx="4937125" cy="2015402"/>
            <a:chOff x="834836" y="1602709"/>
            <a:chExt cx="3657600" cy="3448050"/>
          </a:xfrm>
        </p:grpSpPr>
        <p:grpSp>
          <p:nvGrpSpPr>
            <p:cNvPr id="15" name="组合 3">
              <a:extLst>
                <a:ext uri="{FF2B5EF4-FFF2-40B4-BE49-F238E27FC236}">
                  <a16:creationId xmlns:a16="http://schemas.microsoft.com/office/drawing/2014/main" id="{563F3E53-9702-41A7-9244-EA206A6F98E1}"/>
                </a:ext>
              </a:extLst>
            </p:cNvPr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23" name="泪滴形 4">
                <a:extLst>
                  <a:ext uri="{FF2B5EF4-FFF2-40B4-BE49-F238E27FC236}">
                    <a16:creationId xmlns:a16="http://schemas.microsoft.com/office/drawing/2014/main" id="{0AD1543C-4C66-4CE7-8354-8D00E1E27CC9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4" name="泪滴形 5">
                <a:extLst>
                  <a:ext uri="{FF2B5EF4-FFF2-40B4-BE49-F238E27FC236}">
                    <a16:creationId xmlns:a16="http://schemas.microsoft.com/office/drawing/2014/main" id="{EFADAAB4-8C28-41FE-AA27-60957C03D334}"/>
                  </a:ext>
                </a:extLst>
              </p:cNvPr>
              <p:cNvSpPr/>
              <p:nvPr/>
            </p:nvSpPr>
            <p:spPr>
              <a:xfrm>
                <a:off x="2299968" y="2781301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Viết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ra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giấy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các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nội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dung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cần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nói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trước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lớp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9" name="任意多边形: 形状 6">
              <a:extLst>
                <a:ext uri="{FF2B5EF4-FFF2-40B4-BE49-F238E27FC236}">
                  <a16:creationId xmlns:a16="http://schemas.microsoft.com/office/drawing/2014/main" id="{D1346E2F-5128-4295-9213-8B4B115175FC}"/>
                </a:ext>
              </a:extLst>
            </p:cNvPr>
            <p:cNvSpPr/>
            <p:nvPr/>
          </p:nvSpPr>
          <p:spPr>
            <a:xfrm rot="11880000">
              <a:off x="3498762" y="4075694"/>
              <a:ext cx="581722" cy="562688"/>
            </a:xfrm>
            <a:custGeom>
              <a:avLst/>
              <a:gdLst>
                <a:gd name="connsiteX0" fmla="*/ 962081 w 1296281"/>
                <a:gd name="connsiteY0" fmla="*/ 1248824 h 1253866"/>
                <a:gd name="connsiteX1" fmla="*/ 729117 w 1296281"/>
                <a:gd name="connsiteY1" fmla="*/ 1157723 h 1253866"/>
                <a:gd name="connsiteX2" fmla="*/ 714464 w 1296281"/>
                <a:gd name="connsiteY2" fmla="*/ 908009 h 1253866"/>
                <a:gd name="connsiteX3" fmla="*/ 735383 w 1296281"/>
                <a:gd name="connsiteY3" fmla="*/ 879419 h 1253866"/>
                <a:gd name="connsiteX4" fmla="*/ 718781 w 1296281"/>
                <a:gd name="connsiteY4" fmla="*/ 887839 h 1253866"/>
                <a:gd name="connsiteX5" fmla="*/ 589247 w 1296281"/>
                <a:gd name="connsiteY5" fmla="*/ 888877 h 1253866"/>
                <a:gd name="connsiteX6" fmla="*/ 558504 w 1296281"/>
                <a:gd name="connsiteY6" fmla="*/ 876148 h 1253866"/>
                <a:gd name="connsiteX7" fmla="*/ 581816 w 1296281"/>
                <a:gd name="connsiteY7" fmla="*/ 908008 h 1253866"/>
                <a:gd name="connsiteX8" fmla="*/ 567163 w 1296281"/>
                <a:gd name="connsiteY8" fmla="*/ 1157724 h 1253866"/>
                <a:gd name="connsiteX9" fmla="*/ 254072 w 1296281"/>
                <a:gd name="connsiteY9" fmla="*/ 1212815 h 1253866"/>
                <a:gd name="connsiteX10" fmla="*/ 209718 w 1296281"/>
                <a:gd name="connsiteY10" fmla="*/ 898023 h 1253866"/>
                <a:gd name="connsiteX11" fmla="*/ 484060 w 1296281"/>
                <a:gd name="connsiteY11" fmla="*/ 820520 h 1253866"/>
                <a:gd name="connsiteX12" fmla="*/ 488165 w 1296281"/>
                <a:gd name="connsiteY12" fmla="*/ 822895 h 1253866"/>
                <a:gd name="connsiteX13" fmla="*/ 482046 w 1296281"/>
                <a:gd name="connsiteY13" fmla="*/ 817954 h 1253866"/>
                <a:gd name="connsiteX14" fmla="*/ 438039 w 1296281"/>
                <a:gd name="connsiteY14" fmla="*/ 738693 h 1253866"/>
                <a:gd name="connsiteX15" fmla="*/ 427053 w 1296281"/>
                <a:gd name="connsiteY15" fmla="*/ 648703 h 1253866"/>
                <a:gd name="connsiteX16" fmla="*/ 429099 w 1296281"/>
                <a:gd name="connsiteY16" fmla="*/ 641110 h 1253866"/>
                <a:gd name="connsiteX17" fmla="*/ 427174 w 1296281"/>
                <a:gd name="connsiteY17" fmla="*/ 645444 h 1253866"/>
                <a:gd name="connsiteX18" fmla="*/ 159671 w 1296281"/>
                <a:gd name="connsiteY18" fmla="*/ 743996 h 1253866"/>
                <a:gd name="connsiteX19" fmla="*/ 10526 w 1296281"/>
                <a:gd name="connsiteY19" fmla="*/ 463253 h 1253866"/>
                <a:gd name="connsiteX20" fmla="*/ 296203 w 1296281"/>
                <a:gd name="connsiteY20" fmla="*/ 323793 h 1253866"/>
                <a:gd name="connsiteX21" fmla="*/ 454835 w 1296281"/>
                <a:gd name="connsiteY21" fmla="*/ 517204 h 1253866"/>
                <a:gd name="connsiteX22" fmla="*/ 454703 w 1296281"/>
                <a:gd name="connsiteY22" fmla="*/ 556681 h 1253866"/>
                <a:gd name="connsiteX23" fmla="*/ 472093 w 1296281"/>
                <a:gd name="connsiteY23" fmla="*/ 528314 h 1253866"/>
                <a:gd name="connsiteX24" fmla="*/ 577499 w 1296281"/>
                <a:gd name="connsiteY24" fmla="*/ 453016 h 1253866"/>
                <a:gd name="connsiteX25" fmla="*/ 595877 w 1296281"/>
                <a:gd name="connsiteY25" fmla="*/ 450069 h 1253866"/>
                <a:gd name="connsiteX26" fmla="*/ 562150 w 1296281"/>
                <a:gd name="connsiteY26" fmla="*/ 439236 h 1253866"/>
                <a:gd name="connsiteX27" fmla="*/ 427226 w 1296281"/>
                <a:gd name="connsiteY27" fmla="*/ 228600 h 1253866"/>
                <a:gd name="connsiteX28" fmla="*/ 648140 w 1296281"/>
                <a:gd name="connsiteY28" fmla="*/ 0 h 1253866"/>
                <a:gd name="connsiteX29" fmla="*/ 869054 w 1296281"/>
                <a:gd name="connsiteY29" fmla="*/ 228600 h 1253866"/>
                <a:gd name="connsiteX30" fmla="*/ 734130 w 1296281"/>
                <a:gd name="connsiteY30" fmla="*/ 439235 h 1253866"/>
                <a:gd name="connsiteX31" fmla="*/ 698436 w 1296281"/>
                <a:gd name="connsiteY31" fmla="*/ 450701 h 1253866"/>
                <a:gd name="connsiteX32" fmla="*/ 707032 w 1296281"/>
                <a:gd name="connsiteY32" fmla="*/ 451978 h 1253866"/>
                <a:gd name="connsiteX33" fmla="*/ 814234 w 1296281"/>
                <a:gd name="connsiteY33" fmla="*/ 522899 h 1253866"/>
                <a:gd name="connsiteX34" fmla="*/ 848833 w 1296281"/>
                <a:gd name="connsiteY34" fmla="*/ 585215 h 1253866"/>
                <a:gd name="connsiteX35" fmla="*/ 841445 w 1296281"/>
                <a:gd name="connsiteY35" fmla="*/ 517204 h 1253866"/>
                <a:gd name="connsiteX36" fmla="*/ 1000077 w 1296281"/>
                <a:gd name="connsiteY36" fmla="*/ 323793 h 1253866"/>
                <a:gd name="connsiteX37" fmla="*/ 1285755 w 1296281"/>
                <a:gd name="connsiteY37" fmla="*/ 463254 h 1253866"/>
                <a:gd name="connsiteX38" fmla="*/ 1136610 w 1296281"/>
                <a:gd name="connsiteY38" fmla="*/ 743996 h 1253866"/>
                <a:gd name="connsiteX39" fmla="*/ 894590 w 1296281"/>
                <a:gd name="connsiteY39" fmla="*/ 680766 h 1253866"/>
                <a:gd name="connsiteX40" fmla="*/ 860591 w 1296281"/>
                <a:gd name="connsiteY40" fmla="*/ 621400 h 1253866"/>
                <a:gd name="connsiteX41" fmla="*/ 869228 w 1296281"/>
                <a:gd name="connsiteY41" fmla="*/ 692152 h 1253866"/>
                <a:gd name="connsiteX42" fmla="*/ 824187 w 1296281"/>
                <a:gd name="connsiteY42" fmla="*/ 812540 h 1253866"/>
                <a:gd name="connsiteX43" fmla="*/ 817981 w 1296281"/>
                <a:gd name="connsiteY43" fmla="*/ 818627 h 1253866"/>
                <a:gd name="connsiteX44" fmla="*/ 853598 w 1296281"/>
                <a:gd name="connsiteY44" fmla="*/ 806922 h 1253866"/>
                <a:gd name="connsiteX45" fmla="*/ 1086563 w 1296281"/>
                <a:gd name="connsiteY45" fmla="*/ 898023 h 1253866"/>
                <a:gd name="connsiteX46" fmla="*/ 1042208 w 1296281"/>
                <a:gd name="connsiteY46" fmla="*/ 1212815 h 1253866"/>
                <a:gd name="connsiteX47" fmla="*/ 962081 w 1296281"/>
                <a:gd name="connsiteY47" fmla="*/ 1248824 h 1253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296281" h="1253866">
                  <a:moveTo>
                    <a:pt x="962081" y="1248824"/>
                  </a:moveTo>
                  <a:cubicBezTo>
                    <a:pt x="877537" y="1267354"/>
                    <a:pt x="784774" y="1234328"/>
                    <a:pt x="729117" y="1157723"/>
                  </a:cubicBezTo>
                  <a:cubicBezTo>
                    <a:pt x="673460" y="1081118"/>
                    <a:pt x="670716" y="982689"/>
                    <a:pt x="714464" y="908009"/>
                  </a:cubicBezTo>
                  <a:lnTo>
                    <a:pt x="735383" y="879419"/>
                  </a:lnTo>
                  <a:lnTo>
                    <a:pt x="718781" y="887839"/>
                  </a:lnTo>
                  <a:cubicBezTo>
                    <a:pt x="675269" y="901977"/>
                    <a:pt x="630396" y="901423"/>
                    <a:pt x="589247" y="888877"/>
                  </a:cubicBezTo>
                  <a:lnTo>
                    <a:pt x="558504" y="876148"/>
                  </a:lnTo>
                  <a:lnTo>
                    <a:pt x="581816" y="908008"/>
                  </a:lnTo>
                  <a:cubicBezTo>
                    <a:pt x="625564" y="982690"/>
                    <a:pt x="622821" y="1081118"/>
                    <a:pt x="567163" y="1157724"/>
                  </a:cubicBezTo>
                  <a:cubicBezTo>
                    <a:pt x="492954" y="1259863"/>
                    <a:pt x="352779" y="1284528"/>
                    <a:pt x="254072" y="1212815"/>
                  </a:cubicBezTo>
                  <a:cubicBezTo>
                    <a:pt x="155367" y="1141101"/>
                    <a:pt x="135508" y="1000163"/>
                    <a:pt x="209718" y="898023"/>
                  </a:cubicBezTo>
                  <a:cubicBezTo>
                    <a:pt x="274650" y="808651"/>
                    <a:pt x="390090" y="778595"/>
                    <a:pt x="484060" y="820520"/>
                  </a:cubicBezTo>
                  <a:lnTo>
                    <a:pt x="488165" y="822895"/>
                  </a:lnTo>
                  <a:lnTo>
                    <a:pt x="482046" y="817954"/>
                  </a:lnTo>
                  <a:cubicBezTo>
                    <a:pt x="462963" y="795398"/>
                    <a:pt x="447792" y="768711"/>
                    <a:pt x="438039" y="738693"/>
                  </a:cubicBezTo>
                  <a:cubicBezTo>
                    <a:pt x="428285" y="708675"/>
                    <a:pt x="424872" y="678167"/>
                    <a:pt x="427053" y="648703"/>
                  </a:cubicBezTo>
                  <a:lnTo>
                    <a:pt x="429099" y="641110"/>
                  </a:lnTo>
                  <a:lnTo>
                    <a:pt x="427174" y="645444"/>
                  </a:lnTo>
                  <a:cubicBezTo>
                    <a:pt x="375794" y="734596"/>
                    <a:pt x="264734" y="778133"/>
                    <a:pt x="159671" y="743996"/>
                  </a:cubicBezTo>
                  <a:cubicBezTo>
                    <a:pt x="39598" y="704982"/>
                    <a:pt x="-27176" y="579289"/>
                    <a:pt x="10526" y="463253"/>
                  </a:cubicBezTo>
                  <a:cubicBezTo>
                    <a:pt x="48228" y="347218"/>
                    <a:pt x="176130" y="284779"/>
                    <a:pt x="296203" y="323793"/>
                  </a:cubicBezTo>
                  <a:cubicBezTo>
                    <a:pt x="386258" y="353053"/>
                    <a:pt x="446332" y="431071"/>
                    <a:pt x="454835" y="517204"/>
                  </a:cubicBezTo>
                  <a:lnTo>
                    <a:pt x="454703" y="556681"/>
                  </a:lnTo>
                  <a:lnTo>
                    <a:pt x="472093" y="528314"/>
                  </a:lnTo>
                  <a:cubicBezTo>
                    <a:pt x="498009" y="493977"/>
                    <a:pt x="533985" y="467154"/>
                    <a:pt x="577499" y="453016"/>
                  </a:cubicBezTo>
                  <a:lnTo>
                    <a:pt x="595877" y="450069"/>
                  </a:lnTo>
                  <a:lnTo>
                    <a:pt x="562150" y="439236"/>
                  </a:lnTo>
                  <a:cubicBezTo>
                    <a:pt x="482861" y="404532"/>
                    <a:pt x="427226" y="323289"/>
                    <a:pt x="427226" y="228600"/>
                  </a:cubicBezTo>
                  <a:cubicBezTo>
                    <a:pt x="427226" y="102348"/>
                    <a:pt x="526133" y="0"/>
                    <a:pt x="648140" y="0"/>
                  </a:cubicBezTo>
                  <a:cubicBezTo>
                    <a:pt x="770147" y="0"/>
                    <a:pt x="869054" y="102348"/>
                    <a:pt x="869054" y="228600"/>
                  </a:cubicBezTo>
                  <a:cubicBezTo>
                    <a:pt x="869054" y="323289"/>
                    <a:pt x="813419" y="404532"/>
                    <a:pt x="734130" y="439235"/>
                  </a:cubicBezTo>
                  <a:lnTo>
                    <a:pt x="698436" y="450701"/>
                  </a:lnTo>
                  <a:lnTo>
                    <a:pt x="707032" y="451978"/>
                  </a:lnTo>
                  <a:cubicBezTo>
                    <a:pt x="748182" y="464525"/>
                    <a:pt x="785609" y="489065"/>
                    <a:pt x="814234" y="522899"/>
                  </a:cubicBezTo>
                  <a:lnTo>
                    <a:pt x="848833" y="585215"/>
                  </a:lnTo>
                  <a:lnTo>
                    <a:pt x="841445" y="517204"/>
                  </a:lnTo>
                  <a:cubicBezTo>
                    <a:pt x="849949" y="431071"/>
                    <a:pt x="910023" y="353054"/>
                    <a:pt x="1000077" y="323793"/>
                  </a:cubicBezTo>
                  <a:cubicBezTo>
                    <a:pt x="1120150" y="284779"/>
                    <a:pt x="1248052" y="347218"/>
                    <a:pt x="1285755" y="463254"/>
                  </a:cubicBezTo>
                  <a:cubicBezTo>
                    <a:pt x="1323457" y="579289"/>
                    <a:pt x="1256683" y="704982"/>
                    <a:pt x="1136610" y="743996"/>
                  </a:cubicBezTo>
                  <a:cubicBezTo>
                    <a:pt x="1046555" y="773257"/>
                    <a:pt x="952097" y="745450"/>
                    <a:pt x="894590" y="680766"/>
                  </a:cubicBezTo>
                  <a:lnTo>
                    <a:pt x="860591" y="621400"/>
                  </a:lnTo>
                  <a:lnTo>
                    <a:pt x="869228" y="692152"/>
                  </a:lnTo>
                  <a:cubicBezTo>
                    <a:pt x="865957" y="736350"/>
                    <a:pt x="850102" y="778202"/>
                    <a:pt x="824187" y="812540"/>
                  </a:cubicBezTo>
                  <a:lnTo>
                    <a:pt x="817981" y="818627"/>
                  </a:lnTo>
                  <a:lnTo>
                    <a:pt x="853598" y="806922"/>
                  </a:lnTo>
                  <a:cubicBezTo>
                    <a:pt x="938143" y="788392"/>
                    <a:pt x="1030906" y="821418"/>
                    <a:pt x="1086563" y="898023"/>
                  </a:cubicBezTo>
                  <a:cubicBezTo>
                    <a:pt x="1160772" y="1000163"/>
                    <a:pt x="1140913" y="1141101"/>
                    <a:pt x="1042208" y="1212815"/>
                  </a:cubicBezTo>
                  <a:cubicBezTo>
                    <a:pt x="1017531" y="1230743"/>
                    <a:pt x="990262" y="1242648"/>
                    <a:pt x="962081" y="1248824"/>
                  </a:cubicBezTo>
                  <a:close/>
                </a:path>
              </a:pathLst>
            </a:custGeom>
            <a:solidFill>
              <a:srgbClr val="FDE077"/>
            </a:solidFill>
            <a:ln>
              <a:solidFill>
                <a:srgbClr val="A64F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5" name="Picture 11">
            <a:extLst>
              <a:ext uri="{FF2B5EF4-FFF2-40B4-BE49-F238E27FC236}">
                <a16:creationId xmlns:a16="http://schemas.microsoft.com/office/drawing/2014/main" id="{AA1A7734-5793-497C-92A4-CB70317726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15677" y="3927159"/>
            <a:ext cx="1702896" cy="282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55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9758AD8B-2B6B-464A-B943-197061FB2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972">
            <a:off x="-370699" y="276851"/>
            <a:ext cx="6164898" cy="361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243243" y="210050"/>
            <a:ext cx="792000" cy="654609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+mn-cs"/>
              </a:rPr>
              <a:t>02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5318498" y="490732"/>
            <a:ext cx="6630259" cy="28712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2104571" y="3376690"/>
            <a:ext cx="7328400" cy="3173620"/>
          </a:xfrm>
          <a:prstGeom prst="rect">
            <a:avLst/>
          </a:prstGeom>
        </p:spPr>
      </p:pic>
      <p:pic>
        <p:nvPicPr>
          <p:cNvPr id="14" name="图片 45">
            <a:extLst>
              <a:ext uri="{FF2B5EF4-FFF2-40B4-BE49-F238E27FC236}">
                <a16:creationId xmlns:a16="http://schemas.microsoft.com/office/drawing/2014/main" id="{E8305AF6-F36D-4F2F-9984-AC8F9778E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624" y="3289104"/>
            <a:ext cx="3345942" cy="28712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F53BCA-1A1F-437E-BF67-69320D635951}"/>
              </a:ext>
            </a:extLst>
          </p:cNvPr>
          <p:cNvSpPr txBox="1"/>
          <p:nvPr/>
        </p:nvSpPr>
        <p:spPr>
          <a:xfrm>
            <a:off x="639243" y="2294031"/>
            <a:ext cx="4171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NHÓM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6199631" y="1293656"/>
            <a:ext cx="45621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760A2B-EA85-4360-A614-ED83946E3E9D}"/>
              </a:ext>
            </a:extLst>
          </p:cNvPr>
          <p:cNvSpPr txBox="1"/>
          <p:nvPr/>
        </p:nvSpPr>
        <p:spPr>
          <a:xfrm>
            <a:off x="2960551" y="4385991"/>
            <a:ext cx="52798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 em, chúng ta có nên thả bóng bay lên trời không? Vì̀ sao?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9758AD8B-2B6B-464A-B943-197061FB2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972">
            <a:off x="-193240" y="-532773"/>
            <a:ext cx="6164898" cy="361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5318498" y="490732"/>
            <a:ext cx="6630259" cy="19916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F53BCA-1A1F-437E-BF67-69320D635951}"/>
              </a:ext>
            </a:extLst>
          </p:cNvPr>
          <p:cNvSpPr txBox="1"/>
          <p:nvPr/>
        </p:nvSpPr>
        <p:spPr>
          <a:xfrm>
            <a:off x="877368" y="1486553"/>
            <a:ext cx="4171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NHÓM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6140548" y="962764"/>
            <a:ext cx="45621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F031AF2-F05F-4115-9710-474571078240}"/>
              </a:ext>
            </a:extLst>
          </p:cNvPr>
          <p:cNvSpPr txBox="1"/>
          <p:nvPr/>
        </p:nvSpPr>
        <p:spPr>
          <a:xfrm>
            <a:off x="2785110" y="2865254"/>
            <a:ext cx="6532688" cy="715089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cùng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ai?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1F5863-48C1-419D-85C5-5EA1373F2BC8}"/>
              </a:ext>
            </a:extLst>
          </p:cNvPr>
          <p:cNvSpPr txBox="1"/>
          <p:nvPr/>
        </p:nvSpPr>
        <p:spPr>
          <a:xfrm>
            <a:off x="2785110" y="3872796"/>
            <a:ext cx="6532688" cy="715089"/>
          </a:xfrm>
          <a:prstGeom prst="roundRect">
            <a:avLst/>
          </a:prstGeom>
          <a:solidFill>
            <a:srgbClr val="92D050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Thời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tiết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484AF0-684E-490C-8958-E28C93ED707C}"/>
              </a:ext>
            </a:extLst>
          </p:cNvPr>
          <p:cNvSpPr txBox="1"/>
          <p:nvPr/>
        </p:nvSpPr>
        <p:spPr>
          <a:xfrm>
            <a:off x="2009775" y="4791878"/>
            <a:ext cx="9001125" cy="715089"/>
          </a:xfrm>
          <a:prstGeom prst="roundRect">
            <a:avLst/>
          </a:prstGeom>
          <a:solidFill>
            <a:srgbClr val="FFFF00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Đường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biệt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3CB33C-42E6-475F-A809-E634D904590E}"/>
              </a:ext>
            </a:extLst>
          </p:cNvPr>
          <p:cNvSpPr txBox="1"/>
          <p:nvPr/>
        </p:nvSpPr>
        <p:spPr>
          <a:xfrm>
            <a:off x="2600325" y="5710960"/>
            <a:ext cx="7086599" cy="715089"/>
          </a:xfrm>
          <a:prstGeom prst="roundRect">
            <a:avLst/>
          </a:prstGeom>
          <a:solidFill>
            <a:schemeClr val="accent4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Buổi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đáng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nhớ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5098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31" grpId="0" animBg="1"/>
      <p:bldP spid="32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992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4C80D1F5-2E62-4F4B-BBD5-9E160C130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945" y="3621119"/>
            <a:ext cx="2286198" cy="3304318"/>
          </a:xfrm>
          <a:prstGeom prst="rect">
            <a:avLst/>
          </a:prstGeom>
        </p:spPr>
      </p:pic>
      <p:sp>
        <p:nvSpPr>
          <p:cNvPr id="5" name="Bong bóng Lời nói: Hình bầu dục 4">
            <a:extLst>
              <a:ext uri="{FF2B5EF4-FFF2-40B4-BE49-F238E27FC236}">
                <a16:creationId xmlns:a16="http://schemas.microsoft.com/office/drawing/2014/main" id="{5A035A33-8E8A-4B3E-801E-9F3F49EA9E24}"/>
              </a:ext>
            </a:extLst>
          </p:cNvPr>
          <p:cNvSpPr/>
          <p:nvPr/>
        </p:nvSpPr>
        <p:spPr>
          <a:xfrm flipH="1">
            <a:off x="85723" y="571500"/>
            <a:ext cx="8153399" cy="3600450"/>
          </a:xfrm>
          <a:prstGeom prst="wedgeEllipseCallout">
            <a:avLst>
              <a:gd name="adj1" fmla="val -39308"/>
              <a:gd name="adj2" fmla="val 51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…..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41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235</Words>
  <Application>Microsoft Office PowerPoint</Application>
  <PresentationFormat>Widescreen</PresentationFormat>
  <Paragraphs>31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微软雅黑</vt:lpstr>
      <vt:lpstr>宋体</vt:lpstr>
      <vt:lpstr>Arial</vt:lpstr>
      <vt:lpstr>Arial-Rounded</vt:lpstr>
      <vt:lpstr>Calibri</vt:lpstr>
      <vt:lpstr>Calibri Light</vt:lpstr>
      <vt:lpstr>Coiny</vt:lpstr>
      <vt:lpstr>等线</vt:lpstr>
      <vt:lpstr>等线 Light</vt:lpstr>
      <vt:lpstr>Patrick Hand</vt:lpstr>
      <vt:lpstr>Times New Roman</vt:lpstr>
      <vt:lpstr>幼圆</vt:lpstr>
      <vt:lpstr>字魂59号-创粗黑</vt:lpstr>
      <vt:lpstr>字魂95号-手刻宋</vt:lpstr>
      <vt:lpstr>思源黑体 CN Light</vt:lpstr>
      <vt:lpstr>Office 主题</vt:lpstr>
      <vt:lpstr>默认设计模板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Techsi.vn</cp:lastModifiedBy>
  <cp:revision>14</cp:revision>
  <dcterms:created xsi:type="dcterms:W3CDTF">2022-06-20T10:07:59Z</dcterms:created>
  <dcterms:modified xsi:type="dcterms:W3CDTF">2022-10-03T03:56:02Z</dcterms:modified>
</cp:coreProperties>
</file>