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138</Words>
  <Application>Microsoft Office PowerPoint</Application>
  <PresentationFormat>Màn hình rộng</PresentationFormat>
  <Paragraphs>34</Paragraphs>
  <Slides>13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2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VNI-Avo</vt:lpstr>
      <vt:lpstr>End of the School Year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NHÓM ZALO TOÁN THCS CÁNH DIỀU</cp:lastModifiedBy>
  <cp:revision>9</cp:revision>
  <dcterms:created xsi:type="dcterms:W3CDTF">2022-06-21T01:59:29Z</dcterms:created>
  <dcterms:modified xsi:type="dcterms:W3CDTF">2022-08-05T15:15:54Z</dcterms:modified>
</cp:coreProperties>
</file>