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535885" y="3895223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1416383" y="4440251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6074496" y="4440251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242453" y="4932527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9271952" y="5468414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22731" y="2573336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275086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r>
              <a:rPr lang="en-US" sz="4000" b="1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534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Odibee Sans</vt:lpstr>
      <vt:lpstr>SVN-SAF</vt:lpstr>
      <vt:lpstr>Times New Roman</vt:lpstr>
      <vt:lpstr>UVN Banh Mi</vt:lpstr>
      <vt:lpstr>UVN Gia Dinh</vt:lpstr>
      <vt:lpstr>字魂105号-简雅黑</vt:lpstr>
      <vt:lpstr>字魂115号-刀刀体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25</cp:revision>
  <dcterms:created xsi:type="dcterms:W3CDTF">2022-06-21T02:14:53Z</dcterms:created>
  <dcterms:modified xsi:type="dcterms:W3CDTF">2022-10-06T02:46:23Z</dcterms:modified>
</cp:coreProperties>
</file>