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85" d="100"/>
          <a:sy n="85" d="100"/>
        </p:scale>
        <p:origin x="9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02/03/2023</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02/03/2023</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02/03/2023</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02/03/2023</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02/03/2023</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02/03/2023</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02/03/2023</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02/03/2023</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02/03/2023</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02/03/2023</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02/03/2023</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02/03/2023</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02/03/2023</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02/03/2023</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02/03/2023</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02/03/2023</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02/03/2023</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02/03/2023</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02/03/2023</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02/03/2023</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02/03/2023</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02/03/2023</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02/03/2023</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02/03/2023</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02/03/2023</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02/03/2023</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02/03/2023</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02/03/2023</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02/03/2023</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02/03/2023</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02/03/2023</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02/03/2023</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02/03/2023</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02/03/2023</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02/03/2023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02/03/2023</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02/03/2023</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02/03/2023</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02/03/2023</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3/2/2023</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3/2/2023</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3/2/2023</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3/2/2023</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3/2/2023</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3/2/2023</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3/2/2023</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3/2/2023</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200" b="1" kern="0" dirty="0" err="1">
                <a:solidFill>
                  <a:srgbClr val="000000"/>
                </a:solidFill>
                <a:latin typeface="Calibri" panose="020F0502020204030204" pitchFamily="34" charset="0"/>
                <a:cs typeface="Calibri" panose="020F0502020204030204" pitchFamily="34" charset="0"/>
                <a:sym typeface="Arial"/>
              </a:rPr>
              <a:t>Những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lời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thoại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các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vật</a:t>
            </a:r>
            <a:r>
              <a:rPr lang="en-US" sz="32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Hôm</a:t>
            </a:r>
            <a:r>
              <a:rPr lang="en-US" sz="3200" b="1" kern="0" dirty="0">
                <a:solidFill>
                  <a:srgbClr val="000000"/>
                </a:solidFill>
                <a:latin typeface="Calibri" panose="020F0502020204030204" pitchFamily="34" charset="0"/>
                <a:cs typeface="Calibri" panose="020F0502020204030204" pitchFamily="34" charset="0"/>
                <a:sym typeface="Arial"/>
              </a:rPr>
              <a:t> nay,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đăng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kí</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lớp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tiếng</a:t>
            </a:r>
            <a:r>
              <a:rPr lang="en-US" sz="3200" b="1" kern="0" dirty="0">
                <a:solidFill>
                  <a:srgbClr val="000000"/>
                </a:solidFill>
                <a:latin typeface="Calibri" panose="020F0502020204030204" pitchFamily="34" charset="0"/>
                <a:cs typeface="Calibri" panose="020F0502020204030204" pitchFamily="34" charset="0"/>
                <a:sym typeface="Arial"/>
              </a:rPr>
              <a:t> Anh </a:t>
            </a:r>
            <a:r>
              <a:rPr lang="en-US" sz="3200" b="1" kern="0" dirty="0" err="1">
                <a:solidFill>
                  <a:srgbClr val="000000"/>
                </a:solidFill>
                <a:latin typeface="Calibri" panose="020F0502020204030204" pitchFamily="34" charset="0"/>
                <a:cs typeface="Calibri" panose="020F0502020204030204" pitchFamily="34" charset="0"/>
                <a:sym typeface="Arial"/>
              </a:rPr>
              <a:t>rồi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nhé</a:t>
            </a:r>
            <a:r>
              <a:rPr lang="en-US" sz="3200" b="1" kern="0" dirty="0">
                <a:solidFill>
                  <a:srgbClr val="000000"/>
                </a:solidFill>
                <a:latin typeface="Calibri" panose="020F0502020204030204" pitchFamily="34" charset="0"/>
                <a:cs typeface="Calibri" panose="020F0502020204030204" pitchFamily="34" charset="0"/>
                <a:sym typeface="Arial"/>
              </a:rPr>
              <a:t>!</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nhiều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tuổi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sao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còn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Trẻ</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già</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cần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cháu</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Thế</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nếu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phụ</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huynh</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thì</a:t>
            </a:r>
            <a:r>
              <a:rPr lang="en-US" sz="3200" b="1" kern="0" dirty="0">
                <a:solidFill>
                  <a:srgbClr val="000000"/>
                </a:solidFill>
                <a:latin typeface="Calibri" panose="020F0502020204030204" pitchFamily="34" charset="0"/>
                <a:cs typeface="Calibri" panose="020F0502020204030204" pitchFamily="34" charset="0"/>
                <a:sym typeface="Arial"/>
              </a:rPr>
              <a:t> ai </a:t>
            </a:r>
            <a:r>
              <a:rPr lang="en-US" sz="3200" b="1" kern="0" dirty="0" err="1">
                <a:solidFill>
                  <a:srgbClr val="000000"/>
                </a:solidFill>
                <a:latin typeface="Calibri" panose="020F0502020204030204" pitchFamily="34" charset="0"/>
                <a:cs typeface="Calibri" panose="020F0502020204030204" pitchFamily="34" charset="0"/>
                <a:sym typeface="Arial"/>
              </a:rPr>
              <a:t>sẽ</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6"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Ôn</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công</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dụng</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của</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dấu</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ngoặc</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kép</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dấu</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ngoặc</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kép</a:t>
            </a:r>
            <a:r>
              <a:rPr kumimoji="0" lang="en-US" sz="480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a:t>
            </a:r>
            <a:r>
              <a:rPr lang="vi-VN" sz="3200" dirty="0" smtClean="0">
                <a:latin typeface="Calibri" panose="020F0502020204030204" pitchFamily="34" charset="0"/>
                <a:cs typeface="Calibri" panose="020F0502020204030204" pitchFamily="34" charset="0"/>
              </a:rPr>
              <a:t>ch</a:t>
            </a:r>
            <a:r>
              <a:rPr lang="en-US" sz="3200" smtClean="0">
                <a:latin typeface="Calibri" panose="020F0502020204030204" pitchFamily="34" charset="0"/>
                <a:cs typeface="Calibri" panose="020F0502020204030204" pitchFamily="34" charset="0"/>
              </a:rPr>
              <a:t>ẳ</a:t>
            </a:r>
            <a:r>
              <a:rPr lang="vi-VN" sz="3200" smtClean="0">
                <a:latin typeface="Calibri" panose="020F0502020204030204" pitchFamily="34" charset="0"/>
                <a:cs typeface="Calibri" panose="020F0502020204030204" pitchFamily="34" charset="0"/>
              </a:rPr>
              <a:t>ng </a:t>
            </a:r>
            <a:r>
              <a:rPr lang="vi-VN" sz="3200" dirty="0">
                <a:latin typeface="Calibri" panose="020F0502020204030204" pitchFamily="34" charset="0"/>
                <a:cs typeface="Calibri" panose="020F0502020204030204" pitchFamily="34" charset="0"/>
              </a:rPr>
              <a:t>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a:t>
            </a:r>
            <a:r>
              <a:rPr lang="en-US" sz="3733" b="1" kern="0" dirty="0" err="1" smtClean="0">
                <a:solidFill>
                  <a:srgbClr val="002060"/>
                </a:solidFill>
                <a:latin typeface="Calibri" panose="020F0502020204030204" pitchFamily="34" charset="0"/>
                <a:cs typeface="Calibri" panose="020F0502020204030204" pitchFamily="34" charset="0"/>
                <a:sym typeface="Arial"/>
              </a:rPr>
              <a:t>lời</a:t>
            </a:r>
            <a:r>
              <a:rPr lang="en-US" sz="3733" b="1" kern="0" dirty="0" smtClean="0">
                <a:solidFill>
                  <a:srgbClr val="002060"/>
                </a:solidFill>
                <a:latin typeface="Calibri" panose="020F0502020204030204" pitchFamily="34" charset="0"/>
                <a:cs typeface="Calibri" panose="020F0502020204030204" pitchFamily="34" charset="0"/>
                <a:sym typeface="Arial"/>
              </a:rPr>
              <a:t> </a:t>
            </a:r>
            <a:r>
              <a:rPr lang="vi-VN" sz="3733" b="1" kern="0" dirty="0" smtClean="0">
                <a:solidFill>
                  <a:srgbClr val="002060"/>
                </a:solidFill>
                <a:latin typeface="Calibri" panose="020F0502020204030204" pitchFamily="34" charset="0"/>
                <a:cs typeface="Calibri" panose="020F0502020204030204" pitchFamily="34" charset="0"/>
                <a:sym typeface="Arial"/>
              </a:rPr>
              <a:t>đối </a:t>
            </a:r>
            <a:r>
              <a:rPr lang="vi-VN" sz="3733" b="1" kern="0" dirty="0">
                <a:solidFill>
                  <a:srgbClr val="002060"/>
                </a:solidFill>
                <a:latin typeface="Calibri" panose="020F0502020204030204" pitchFamily="34" charset="0"/>
                <a:cs typeface="Calibri" panose="020F0502020204030204" pitchFamily="34" charset="0"/>
                <a:sym typeface="Arial"/>
              </a:rPr>
              <a:t>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a:t>
            </a:r>
            <a:r>
              <a:rPr lang="vi-VN" sz="3200" b="1" dirty="0" smtClean="0">
                <a:solidFill>
                  <a:srgbClr val="002060"/>
                </a:solidFill>
                <a:latin typeface="Calibri" panose="020F0502020204030204" pitchFamily="34" charset="0"/>
                <a:cs typeface="Calibri" panose="020F0502020204030204" pitchFamily="34" charset="0"/>
              </a:rPr>
              <a:t>tr</a:t>
            </a:r>
            <a:r>
              <a:rPr lang="en-US" sz="3200" b="1" dirty="0" err="1" smtClean="0">
                <a:solidFill>
                  <a:srgbClr val="002060"/>
                </a:solidFill>
                <a:latin typeface="Calibri" panose="020F0502020204030204" pitchFamily="34" charset="0"/>
                <a:cs typeface="Calibri" panose="020F0502020204030204" pitchFamily="34" charset="0"/>
              </a:rPr>
              <a:t>òn</a:t>
            </a:r>
            <a:r>
              <a:rPr lang="vi-VN" sz="3200" b="1" dirty="0" smtClean="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57622" y="2381956"/>
            <a:ext cx="3269204" cy="329444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552</Words>
  <Application>Microsoft Office PowerPoint</Application>
  <PresentationFormat>Widescreen</PresentationFormat>
  <Paragraphs>44</Paragraphs>
  <Slides>18</Slides>
  <Notes>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宋体</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31</cp:revision>
  <dcterms:created xsi:type="dcterms:W3CDTF">2022-11-21T07:56:21Z</dcterms:created>
  <dcterms:modified xsi:type="dcterms:W3CDTF">2023-03-02T01:53:33Z</dcterms:modified>
</cp:coreProperties>
</file>